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99" r:id="rId2"/>
    <p:sldId id="383" r:id="rId3"/>
    <p:sldId id="384" r:id="rId4"/>
    <p:sldId id="401" r:id="rId5"/>
    <p:sldId id="403" r:id="rId6"/>
    <p:sldId id="404" r:id="rId7"/>
    <p:sldId id="386" r:id="rId8"/>
    <p:sldId id="408" r:id="rId9"/>
    <p:sldId id="402" r:id="rId10"/>
    <p:sldId id="405" r:id="rId11"/>
    <p:sldId id="407" r:id="rId12"/>
    <p:sldId id="409" r:id="rId13"/>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54E1A"/>
    <a:srgbClr val="7C78F0"/>
    <a:srgbClr val="FFFFFF"/>
    <a:srgbClr val="000000"/>
    <a:srgbClr val="D9D9D9"/>
    <a:srgbClr val="E82F58"/>
    <a:srgbClr val="2BDFC0"/>
    <a:srgbClr val="979797"/>
    <a:srgbClr val="636363"/>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197" autoAdjust="0"/>
  </p:normalViewPr>
  <p:slideViewPr>
    <p:cSldViewPr snapToGrid="0">
      <p:cViewPr>
        <p:scale>
          <a:sx n="50" d="100"/>
          <a:sy n="50" d="100"/>
        </p:scale>
        <p:origin x="1440" y="984"/>
      </p:cViewPr>
      <p:guideLst/>
    </p:cSldViewPr>
  </p:slid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127"/>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spPr>
            <a:effectLst>
              <a:outerShdw blurRad="114300" dir="5400000" algn="t" rotWithShape="0">
                <a:schemeClr val="accent1">
                  <a:lumMod val="50000"/>
                  <a:alpha val="20000"/>
                </a:schemeClr>
              </a:outerShdw>
            </a:effectLst>
          </c:spPr>
          <c:dPt>
            <c:idx val="0"/>
            <c:bubble3D val="0"/>
            <c:spPr>
              <a:solidFill>
                <a:schemeClr val="accent1"/>
              </a:solidFill>
              <a:ln w="25400">
                <a:solidFill>
                  <a:schemeClr val="lt1"/>
                </a:solidFill>
              </a:ln>
              <a:effectLst>
                <a:outerShdw blurRad="114300" dir="5400000" algn="t" rotWithShape="0">
                  <a:schemeClr val="accent1">
                    <a:lumMod val="50000"/>
                    <a:alpha val="20000"/>
                  </a:schemeClr>
                </a:outerShdw>
              </a:effectLst>
              <a:sp3d contourW="25400">
                <a:contourClr>
                  <a:schemeClr val="lt1"/>
                </a:contourClr>
              </a:sp3d>
            </c:spPr>
            <c:extLst>
              <c:ext xmlns:c16="http://schemas.microsoft.com/office/drawing/2014/chart" uri="{C3380CC4-5D6E-409C-BE32-E72D297353CC}">
                <c16:uniqueId val="{00000001-252E-4F6F-95D0-8438764B3463}"/>
              </c:ext>
            </c:extLst>
          </c:dPt>
          <c:dPt>
            <c:idx val="1"/>
            <c:bubble3D val="0"/>
            <c:spPr>
              <a:solidFill>
                <a:schemeClr val="accent1">
                  <a:lumMod val="20000"/>
                  <a:lumOff val="80000"/>
                </a:schemeClr>
              </a:solidFill>
              <a:ln w="25400">
                <a:solidFill>
                  <a:schemeClr val="lt1"/>
                </a:solidFill>
              </a:ln>
              <a:effectLst>
                <a:outerShdw blurRad="114300" dir="5400000" algn="t" rotWithShape="0">
                  <a:schemeClr val="accent1">
                    <a:lumMod val="50000"/>
                    <a:alpha val="20000"/>
                  </a:schemeClr>
                </a:outerShdw>
              </a:effectLst>
              <a:sp3d contourW="25400">
                <a:contourClr>
                  <a:schemeClr val="lt1"/>
                </a:contourClr>
              </a:sp3d>
            </c:spPr>
            <c:extLst>
              <c:ext xmlns:c16="http://schemas.microsoft.com/office/drawing/2014/chart" uri="{C3380CC4-5D6E-409C-BE32-E72D297353CC}">
                <c16:uniqueId val="{00000003-252E-4F6F-95D0-8438764B3463}"/>
              </c:ext>
            </c:extLst>
          </c:dPt>
          <c:dPt>
            <c:idx val="2"/>
            <c:bubble3D val="0"/>
            <c:spPr>
              <a:solidFill>
                <a:schemeClr val="accent3"/>
              </a:solidFill>
              <a:ln w="25400">
                <a:solidFill>
                  <a:schemeClr val="lt1"/>
                </a:solidFill>
              </a:ln>
              <a:effectLst>
                <a:outerShdw blurRad="114300" dir="5400000" algn="t" rotWithShape="0">
                  <a:schemeClr val="accent1">
                    <a:lumMod val="50000"/>
                    <a:alpha val="20000"/>
                  </a:schemeClr>
                </a:outerShdw>
              </a:effectLst>
              <a:sp3d contourW="25400">
                <a:contourClr>
                  <a:schemeClr val="lt1"/>
                </a:contourClr>
              </a:sp3d>
            </c:spPr>
            <c:extLst>
              <c:ext xmlns:c16="http://schemas.microsoft.com/office/drawing/2014/chart" uri="{C3380CC4-5D6E-409C-BE32-E72D297353CC}">
                <c16:uniqueId val="{00000005-252E-4F6F-95D0-8438764B3463}"/>
              </c:ext>
            </c:extLst>
          </c:dPt>
          <c:dPt>
            <c:idx val="3"/>
            <c:bubble3D val="0"/>
            <c:spPr>
              <a:solidFill>
                <a:schemeClr val="accent4"/>
              </a:solidFill>
              <a:ln w="25400">
                <a:solidFill>
                  <a:schemeClr val="lt1"/>
                </a:solidFill>
              </a:ln>
              <a:effectLst>
                <a:outerShdw blurRad="114300" dir="5400000" algn="t" rotWithShape="0">
                  <a:schemeClr val="accent1">
                    <a:lumMod val="50000"/>
                    <a:alpha val="20000"/>
                  </a:schemeClr>
                </a:outerShdw>
              </a:effectLst>
              <a:sp3d contourW="25400">
                <a:contourClr>
                  <a:schemeClr val="lt1"/>
                </a:contourClr>
              </a:sp3d>
            </c:spPr>
            <c:extLst>
              <c:ext xmlns:c16="http://schemas.microsoft.com/office/drawing/2014/chart" uri="{C3380CC4-5D6E-409C-BE32-E72D297353CC}">
                <c16:uniqueId val="{00000007-252E-4F6F-95D0-8438764B3463}"/>
              </c:ext>
            </c:extLst>
          </c:dPt>
          <c:dLbls>
            <c:dLbl>
              <c:idx val="0"/>
              <c:tx>
                <c:rich>
                  <a:bodyPr/>
                  <a:lstStyle/>
                  <a:p>
                    <a:fld id="{739095EB-7C84-4F0E-815D-BC9F82826C01}" type="PERCENTAGE">
                      <a:rPr lang="en-US" altLang="zh-CN" sz="2400" b="1">
                        <a:solidFill>
                          <a:schemeClr val="bg1"/>
                        </a:solidFill>
                        <a:latin typeface="+mj-lt"/>
                      </a:rPr>
                      <a:pPr/>
                      <a:t>[百分比]</a:t>
                    </a:fld>
                    <a:endParaRPr lang="zh-CN" alt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52E-4F6F-95D0-8438764B3463}"/>
                </c:ext>
              </c:extLst>
            </c:dLbl>
            <c:dLbl>
              <c:idx val="1"/>
              <c:tx>
                <c:rich>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fld id="{8ECEC75E-8858-4F8F-9DEE-9836DF5E440C}" type="PERCENTAGE">
                      <a:rPr lang="en-US" altLang="zh-CN" sz="2400" b="1">
                        <a:solidFill>
                          <a:schemeClr val="accent1"/>
                        </a:solidFill>
                        <a:latin typeface="+mj-lt"/>
                      </a:rPr>
                      <a:pPr>
                        <a:defRPr>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52E-4F6F-95D0-8438764B3463}"/>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2"/>
                <c:pt idx="0">
                  <c:v>高效率</c:v>
                </c:pt>
                <c:pt idx="1">
                  <c:v>低效率</c:v>
                </c:pt>
              </c:strCache>
            </c:strRef>
          </c:cat>
          <c:val>
            <c:numRef>
              <c:f>Sheet1!$B$2:$B$5</c:f>
              <c:numCache>
                <c:formatCode>General</c:formatCode>
                <c:ptCount val="4"/>
                <c:pt idx="0">
                  <c:v>80</c:v>
                </c:pt>
                <c:pt idx="1">
                  <c:v>20</c:v>
                </c:pt>
              </c:numCache>
            </c:numRef>
          </c:val>
          <c:extLst>
            <c:ext xmlns:c16="http://schemas.microsoft.com/office/drawing/2014/chart" uri="{C3380CC4-5D6E-409C-BE32-E72D297353CC}">
              <c16:uniqueId val="{00000008-252E-4F6F-95D0-8438764B3463}"/>
            </c:ext>
          </c:extLst>
        </c:ser>
        <c:dLbls>
          <c:showLegendKey val="0"/>
          <c:showVal val="0"/>
          <c:showCatName val="0"/>
          <c:showSerName val="0"/>
          <c:showPercent val="1"/>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30"/>
      <c:rotY val="233"/>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074848273750948E-3"/>
          <c:y val="0.10233348923868499"/>
          <c:w val="0.92217666898873962"/>
          <c:h val="0.89766651076131498"/>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F43A-406F-9401-B8A7F8E37F14}"/>
              </c:ext>
            </c:extLst>
          </c:dPt>
          <c:dPt>
            <c:idx val="1"/>
            <c:bubble3D val="0"/>
            <c:spPr>
              <a:solidFill>
                <a:schemeClr val="accent1">
                  <a:lumMod val="20000"/>
                  <a:lumOff val="80000"/>
                </a:scheme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3-F43A-406F-9401-B8A7F8E37F14}"/>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F43A-406F-9401-B8A7F8E37F14}"/>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F43A-406F-9401-B8A7F8E37F14}"/>
              </c:ext>
            </c:extLst>
          </c:dPt>
          <c:dLbls>
            <c:dLbl>
              <c:idx val="0"/>
              <c:layout>
                <c:manualLayout>
                  <c:x val="8.9733448127853097E-2"/>
                  <c:y val="-0.11545920596684087"/>
                </c:manualLayout>
              </c:layout>
              <c:tx>
                <c:rich>
                  <a:bodyPr rot="0" spcFirstLastPara="1" vertOverflow="ellipsis" vert="horz" wrap="square" lIns="38100" tIns="19050" rIns="38100" bIns="19050" anchor="ctr" anchorCtr="0">
                    <a:noAutofit/>
                  </a:bodyPr>
                  <a:lstStyle/>
                  <a:p>
                    <a:pPr algn="ctr" rtl="0">
                      <a:defRPr lang="en-US" sz="2400" b="1" i="0" u="none" strike="noStrike" kern="1200" baseline="0">
                        <a:solidFill>
                          <a:schemeClr val="bg1"/>
                        </a:solidFill>
                        <a:latin typeface="+mj-lt"/>
                        <a:ea typeface="+mn-ea"/>
                        <a:cs typeface="+mn-cs"/>
                      </a:defRPr>
                    </a:pPr>
                    <a:fld id="{90BAD6D0-D7D0-4390-BFA7-449339BE9764}" type="PERCENTAGE">
                      <a:rPr lang="en-US" altLang="zh-CN" sz="2400" b="1" i="0" u="none" strike="noStrike" kern="1200" baseline="0">
                        <a:solidFill>
                          <a:schemeClr val="bg1"/>
                        </a:solidFill>
                        <a:latin typeface="+mj-lt"/>
                        <a:ea typeface="+mn-ea"/>
                        <a:cs typeface="+mn-cs"/>
                      </a:rPr>
                      <a:pPr algn="ctr" rtl="0">
                        <a:defRPr lang="en-US" sz="2400" b="1">
                          <a:solidFill>
                            <a:schemeClr val="bg1"/>
                          </a:solidFill>
                          <a:latin typeface="+mj-lt"/>
                        </a:defRPr>
                      </a:pPr>
                      <a:t>[百分比]</a:t>
                    </a:fld>
                    <a:endParaRPr lang="zh-CN" altLang="en-US"/>
                  </a:p>
                </c:rich>
              </c:tx>
              <c:spPr>
                <a:noFill/>
                <a:ln>
                  <a:noFill/>
                </a:ln>
                <a:effectLst/>
              </c:spPr>
              <c:txPr>
                <a:bodyPr rot="0" spcFirstLastPara="1" vertOverflow="ellipsis" vert="horz" wrap="square" lIns="38100" tIns="19050" rIns="38100" bIns="19050" anchor="ctr" anchorCtr="0">
                  <a:noAutofit/>
                </a:bodyPr>
                <a:lstStyle/>
                <a:p>
                  <a:pPr algn="ctr" rtl="0">
                    <a:defRPr lang="en-US" sz="2400" b="1" i="0" u="none" strike="noStrike" kern="1200" baseline="0">
                      <a:solidFill>
                        <a:schemeClr val="bg1"/>
                      </a:solidFill>
                      <a:latin typeface="+mj-lt"/>
                      <a:ea typeface="+mn-ea"/>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23104699676868837"/>
                      <c:h val="0.151500079295635"/>
                    </c:manualLayout>
                  </c15:layout>
                  <c15:dlblFieldTable/>
                  <c15:showDataLabelsRange val="0"/>
                </c:ext>
                <c:ext xmlns:c16="http://schemas.microsoft.com/office/drawing/2014/chart" uri="{C3380CC4-5D6E-409C-BE32-E72D297353CC}">
                  <c16:uniqueId val="{00000001-F43A-406F-9401-B8A7F8E37F14}"/>
                </c:ext>
              </c:extLst>
            </c:dLbl>
            <c:dLbl>
              <c:idx val="1"/>
              <c:layout>
                <c:manualLayout>
                  <c:x val="-0.15565028300785788"/>
                  <c:y val="6.2933630835417059E-2"/>
                </c:manualLayout>
              </c:layout>
              <c:tx>
                <c:rich>
                  <a:bodyPr rot="0" spcFirstLastPara="1" vertOverflow="ellipsis" vert="horz" wrap="square" lIns="38100" tIns="19050" rIns="38100" bIns="19050" anchor="ctr" anchorCtr="1">
                    <a:noAutofit/>
                  </a:bodyPr>
                  <a:lstStyle/>
                  <a:p>
                    <a:pPr>
                      <a:defRPr sz="1197" b="0" i="0" u="none" strike="noStrike" kern="1200" baseline="0">
                        <a:solidFill>
                          <a:schemeClr val="accent1"/>
                        </a:solidFill>
                        <a:latin typeface="+mn-lt"/>
                        <a:ea typeface="+mn-ea"/>
                        <a:cs typeface="+mn-cs"/>
                      </a:defRPr>
                    </a:pPr>
                    <a:fld id="{E8764BCF-B5B8-4F09-803F-C54494482DFD}" type="PERCENTAGE">
                      <a:rPr lang="en-US" altLang="zh-CN" sz="2400" b="1">
                        <a:solidFill>
                          <a:schemeClr val="accent1"/>
                        </a:solidFill>
                        <a:latin typeface="+mj-lt"/>
                      </a:rPr>
                      <a:pPr>
                        <a:defRPr>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accent1"/>
                      </a:solidFill>
                      <a:latin typeface="+mn-lt"/>
                      <a:ea typeface="+mn-ea"/>
                      <a:cs typeface="+mn-cs"/>
                    </a:defRPr>
                  </a:pPr>
                  <a:endParaRPr lang="zh-CN"/>
                </a:p>
              </c:txPr>
              <c:dLblPos val="bestFit"/>
              <c:showLegendKey val="0"/>
              <c:showVal val="0"/>
              <c:showCatName val="0"/>
              <c:showSerName val="0"/>
              <c:showPercent val="1"/>
              <c:showBubbleSize val="0"/>
              <c:extLst>
                <c:ext xmlns:c15="http://schemas.microsoft.com/office/drawing/2012/chart" uri="{CE6537A1-D6FC-4f65-9D91-7224C49458BB}">
                  <c15:layout>
                    <c:manualLayout>
                      <c:w val="0.32286766440596482"/>
                      <c:h val="0.35458554021204347"/>
                    </c:manualLayout>
                  </c15:layout>
                  <c15:dlblFieldTable/>
                  <c15:showDataLabelsRange val="0"/>
                </c:ext>
                <c:ext xmlns:c16="http://schemas.microsoft.com/office/drawing/2014/chart" uri="{C3380CC4-5D6E-409C-BE32-E72D297353CC}">
                  <c16:uniqueId val="{00000003-F43A-406F-9401-B8A7F8E37F14}"/>
                </c:ext>
              </c:extLst>
            </c:dLbl>
            <c:dLbl>
              <c:idx val="2"/>
              <c:delete val="1"/>
              <c:extLst>
                <c:ext xmlns:c15="http://schemas.microsoft.com/office/drawing/2012/chart" uri="{CE6537A1-D6FC-4f65-9D91-7224C49458BB}"/>
                <c:ext xmlns:c16="http://schemas.microsoft.com/office/drawing/2014/chart" uri="{C3380CC4-5D6E-409C-BE32-E72D297353CC}">
                  <c16:uniqueId val="{00000005-F43A-406F-9401-B8A7F8E37F14}"/>
                </c:ext>
              </c:extLst>
            </c:dLbl>
            <c:dLbl>
              <c:idx val="3"/>
              <c:delete val="1"/>
              <c:extLst>
                <c:ext xmlns:c15="http://schemas.microsoft.com/office/drawing/2012/chart" uri="{CE6537A1-D6FC-4f65-9D91-7224C49458BB}"/>
                <c:ext xmlns:c16="http://schemas.microsoft.com/office/drawing/2014/chart" uri="{C3380CC4-5D6E-409C-BE32-E72D297353CC}">
                  <c16:uniqueId val="{00000007-F43A-406F-9401-B8A7F8E37F1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Sheet1!$B$2:$B$5</c:f>
              <c:numCache>
                <c:formatCode>General</c:formatCode>
                <c:ptCount val="4"/>
                <c:pt idx="0">
                  <c:v>20</c:v>
                </c:pt>
                <c:pt idx="1">
                  <c:v>80</c:v>
                </c:pt>
                <c:pt idx="2">
                  <c:v>0</c:v>
                </c:pt>
                <c:pt idx="3">
                  <c:v>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2"/>
                      <c:pt idx="0">
                        <c:v>高效时间</c:v>
                      </c:pt>
                      <c:pt idx="1">
                        <c:v>低效时间</c:v>
                      </c:pt>
                    </c:strCache>
                  </c:strRef>
                </c15:cat>
              </c15:filteredCategoryTitle>
            </c:ext>
            <c:ext xmlns:c16="http://schemas.microsoft.com/office/drawing/2014/chart" uri="{C3380CC4-5D6E-409C-BE32-E72D297353CC}">
              <c16:uniqueId val="{00000008-F43A-406F-9401-B8A7F8E37F14}"/>
            </c:ext>
          </c:extLst>
        </c:ser>
        <c:dLbls>
          <c:dLblPos val="inEnd"/>
          <c:showLegendKey val="0"/>
          <c:showVal val="0"/>
          <c:showCatName val="0"/>
          <c:showSerName val="0"/>
          <c:showPercent val="1"/>
          <c:showBubbleSize val="0"/>
          <c:showLeaderLines val="1"/>
        </c:dLbls>
      </c:pie3D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defRPr>
            </a:lvl1pPr>
          </a:lstStyle>
          <a:p>
            <a:fld id="{D7BBE6FB-4983-42F5-B216-1A2ADEE7DF7A}" type="datetimeFigureOut">
              <a:rPr lang="zh-CN" altLang="en-US" smtClean="0"/>
              <a:pPr/>
              <a:t>2023/2/27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defRPr>
            </a:lvl1pPr>
          </a:lstStyle>
          <a:p>
            <a:fld id="{2B735503-9D21-443F-BC18-5459550EB72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2B735503-9D21-443F-BC18-5459550EB72F}" type="slidenum">
              <a:rPr lang="zh-CN" altLang="en-US" smtClean="0"/>
              <a:pPr/>
              <a:t>10</a:t>
            </a:fld>
            <a:endParaRPr lang="zh-CN" altLang="en-US"/>
          </a:p>
        </p:txBody>
      </p:sp>
    </p:spTree>
    <p:extLst>
      <p:ext uri="{BB962C8B-B14F-4D97-AF65-F5344CB8AC3E}">
        <p14:creationId xmlns:p14="http://schemas.microsoft.com/office/powerpoint/2010/main" val="143460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2" name="Logo Placeholder 5"/>
          <p:cNvSpPr>
            <a:spLocks noGrp="1"/>
          </p:cNvSpPr>
          <p:nvPr>
            <p:ph type="body" sz="quarter" idx="15" hasCustomPrompt="1"/>
          </p:nvPr>
        </p:nvSpPr>
        <p:spPr>
          <a:xfrm>
            <a:off x="660400" y="742769"/>
            <a:ext cx="1099981" cy="258532"/>
          </a:xfrm>
          <a:prstGeom prst="rect">
            <a:avLst/>
          </a:prstGeom>
        </p:spPr>
        <p:txBody>
          <a:bodyPr vert="horz" wrap="none" lIns="91440" tIns="45720" rIns="91440" bIns="45720" rtlCol="0" anchor="ctr">
            <a:sp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
        <p:nvSpPr>
          <p:cNvPr id="4" name="矩形 3">
            <a:extLst>
              <a:ext uri="{FF2B5EF4-FFF2-40B4-BE49-F238E27FC236}">
                <a16:creationId xmlns:a16="http://schemas.microsoft.com/office/drawing/2014/main" id="{4B95F62B-2ECF-C89E-639E-5BDAD576F92B}"/>
              </a:ext>
            </a:extLst>
          </p:cNvPr>
          <p:cNvSpPr/>
          <p:nvPr userDrawn="1"/>
        </p:nvSpPr>
        <p:spPr>
          <a:xfrm>
            <a:off x="1" y="0"/>
            <a:ext cx="12192000" cy="6858000"/>
          </a:xfrm>
          <a:prstGeom prst="rect">
            <a:avLst/>
          </a:prstGeom>
          <a:gradFill>
            <a:gsLst>
              <a:gs pos="2000">
                <a:schemeClr val="accent1">
                  <a:lumMod val="20000"/>
                  <a:lumOff val="80000"/>
                  <a:alpha val="76000"/>
                </a:schemeClr>
              </a:gs>
              <a:gs pos="79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6074ABF9-1D73-355C-441B-5D3D1484CC39}"/>
              </a:ext>
            </a:extLst>
          </p:cNvPr>
          <p:cNvSpPr/>
          <p:nvPr userDrawn="1"/>
        </p:nvSpPr>
        <p:spPr>
          <a:xfrm>
            <a:off x="9818699" y="6000249"/>
            <a:ext cx="2429142" cy="883257"/>
          </a:xfrm>
          <a:custGeom>
            <a:avLst/>
            <a:gdLst>
              <a:gd name="connsiteX0" fmla="*/ 1214571 w 2429142"/>
              <a:gd name="connsiteY0" fmla="*/ 0 h 883257"/>
              <a:gd name="connsiteX1" fmla="*/ 2391360 w 2429142"/>
              <a:gd name="connsiteY1" fmla="*/ 780028 h 883257"/>
              <a:gd name="connsiteX2" fmla="*/ 2429142 w 2429142"/>
              <a:gd name="connsiteY2" fmla="*/ 883257 h 883257"/>
              <a:gd name="connsiteX3" fmla="*/ 0 w 2429142"/>
              <a:gd name="connsiteY3" fmla="*/ 883257 h 883257"/>
              <a:gd name="connsiteX4" fmla="*/ 37782 w 2429142"/>
              <a:gd name="connsiteY4" fmla="*/ 780028 h 883257"/>
              <a:gd name="connsiteX5" fmla="*/ 1214571 w 2429142"/>
              <a:gd name="connsiteY5" fmla="*/ 0 h 8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142" h="883257">
                <a:moveTo>
                  <a:pt x="1214571" y="0"/>
                </a:moveTo>
                <a:cubicBezTo>
                  <a:pt x="1743586" y="0"/>
                  <a:pt x="2197478" y="321638"/>
                  <a:pt x="2391360" y="780028"/>
                </a:cubicBezTo>
                <a:lnTo>
                  <a:pt x="2429142" y="883257"/>
                </a:lnTo>
                <a:lnTo>
                  <a:pt x="0" y="883257"/>
                </a:lnTo>
                <a:lnTo>
                  <a:pt x="37782" y="780028"/>
                </a:lnTo>
                <a:cubicBezTo>
                  <a:pt x="231665" y="321638"/>
                  <a:pt x="685557" y="0"/>
                  <a:pt x="1214571" y="0"/>
                </a:cubicBezTo>
                <a:close/>
              </a:path>
            </a:pathLst>
          </a:custGeom>
          <a:no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圆角 5">
            <a:extLst>
              <a:ext uri="{FF2B5EF4-FFF2-40B4-BE49-F238E27FC236}">
                <a16:creationId xmlns:a16="http://schemas.microsoft.com/office/drawing/2014/main" id="{37E5F402-D597-8D9E-A89C-C7D6753ADF01}"/>
              </a:ext>
            </a:extLst>
          </p:cNvPr>
          <p:cNvSpPr/>
          <p:nvPr userDrawn="1"/>
        </p:nvSpPr>
        <p:spPr>
          <a:xfrm rot="5400000" flipV="1">
            <a:off x="4106196" y="-468282"/>
            <a:ext cx="6572467" cy="6838673"/>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a16="http://schemas.microsoft.com/office/drawing/2014/main" id="{9AF7ACBF-F477-8BC5-BBC9-796709312FA5}"/>
              </a:ext>
            </a:extLst>
          </p:cNvPr>
          <p:cNvSpPr/>
          <p:nvPr userDrawn="1"/>
        </p:nvSpPr>
        <p:spPr>
          <a:xfrm>
            <a:off x="0" y="1"/>
            <a:ext cx="3420165" cy="3363159"/>
          </a:xfrm>
          <a:custGeom>
            <a:avLst/>
            <a:gdLst>
              <a:gd name="connsiteX0" fmla="*/ 0 w 3420165"/>
              <a:gd name="connsiteY0" fmla="*/ 0 h 3363159"/>
              <a:gd name="connsiteX1" fmla="*/ 3155674 w 3420165"/>
              <a:gd name="connsiteY1" fmla="*/ 0 h 3363159"/>
              <a:gd name="connsiteX2" fmla="*/ 3231976 w 3420165"/>
              <a:gd name="connsiteY2" fmla="*/ 152846 h 3363159"/>
              <a:gd name="connsiteX3" fmla="*/ 3420165 w 3420165"/>
              <a:gd name="connsiteY3" fmla="*/ 1052326 h 3363159"/>
              <a:gd name="connsiteX4" fmla="*/ 1025444 w 3420165"/>
              <a:gd name="connsiteY4" fmla="*/ 3363159 h 3363159"/>
              <a:gd name="connsiteX5" fmla="*/ 93311 w 3420165"/>
              <a:gd name="connsiteY5" fmla="*/ 3181562 h 3363159"/>
              <a:gd name="connsiteX6" fmla="*/ 0 w 3420165"/>
              <a:gd name="connsiteY6" fmla="*/ 3138187 h 336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165" h="3363159">
                <a:moveTo>
                  <a:pt x="0" y="0"/>
                </a:moveTo>
                <a:lnTo>
                  <a:pt x="3155674" y="0"/>
                </a:lnTo>
                <a:lnTo>
                  <a:pt x="3231976" y="152846"/>
                </a:lnTo>
                <a:cubicBezTo>
                  <a:pt x="3353156" y="429310"/>
                  <a:pt x="3420165" y="733267"/>
                  <a:pt x="3420165" y="1052326"/>
                </a:cubicBezTo>
                <a:cubicBezTo>
                  <a:pt x="3420165" y="2328564"/>
                  <a:pt x="2348012" y="3363159"/>
                  <a:pt x="1025444" y="3363159"/>
                </a:cubicBezTo>
                <a:cubicBezTo>
                  <a:pt x="694802" y="3363159"/>
                  <a:pt x="379811" y="3298497"/>
                  <a:pt x="93311" y="3181562"/>
                </a:cubicBezTo>
                <a:lnTo>
                  <a:pt x="0" y="3138187"/>
                </a:lnTo>
                <a:close/>
              </a:path>
            </a:pathLst>
          </a:custGeom>
          <a:solidFill>
            <a:schemeClr val="bg1">
              <a:alpha val="56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1E5A717D-CF79-F819-F51D-2804138088EA}"/>
              </a:ext>
            </a:extLst>
          </p:cNvPr>
          <p:cNvSpPr/>
          <p:nvPr userDrawn="1"/>
        </p:nvSpPr>
        <p:spPr>
          <a:xfrm>
            <a:off x="0" y="2867160"/>
            <a:ext cx="1129716" cy="3193206"/>
          </a:xfrm>
          <a:custGeom>
            <a:avLst/>
            <a:gdLst>
              <a:gd name="connsiteX0" fmla="*/ 0 w 1129716"/>
              <a:gd name="connsiteY0" fmla="*/ 0 h 3193206"/>
              <a:gd name="connsiteX1" fmla="*/ 94292 w 1129716"/>
              <a:gd name="connsiteY1" fmla="*/ 34512 h 3193206"/>
              <a:gd name="connsiteX2" fmla="*/ 1129716 w 1129716"/>
              <a:gd name="connsiteY2" fmla="*/ 1596603 h 3193206"/>
              <a:gd name="connsiteX3" fmla="*/ 94292 w 1129716"/>
              <a:gd name="connsiteY3" fmla="*/ 3158695 h 3193206"/>
              <a:gd name="connsiteX4" fmla="*/ 0 w 1129716"/>
              <a:gd name="connsiteY4" fmla="*/ 3193206 h 319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16" h="3193206">
                <a:moveTo>
                  <a:pt x="0" y="0"/>
                </a:moveTo>
                <a:lnTo>
                  <a:pt x="94292" y="34512"/>
                </a:lnTo>
                <a:cubicBezTo>
                  <a:pt x="702768" y="291875"/>
                  <a:pt x="1129716" y="894380"/>
                  <a:pt x="1129716" y="1596603"/>
                </a:cubicBezTo>
                <a:cubicBezTo>
                  <a:pt x="1129716" y="2298827"/>
                  <a:pt x="702768" y="2901331"/>
                  <a:pt x="94292" y="3158695"/>
                </a:cubicBezTo>
                <a:lnTo>
                  <a:pt x="0" y="3193206"/>
                </a:lnTo>
                <a:close/>
              </a:path>
            </a:pathLst>
          </a:custGeom>
          <a:noFill/>
          <a:ln>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a16="http://schemas.microsoft.com/office/drawing/2014/main" id="{B2D135DF-F3E4-9089-9541-47B5F3AA7910}"/>
              </a:ext>
            </a:extLst>
          </p:cNvPr>
          <p:cNvGrpSpPr/>
          <p:nvPr userDrawn="1"/>
        </p:nvGrpSpPr>
        <p:grpSpPr>
          <a:xfrm rot="5400000">
            <a:off x="11256233" y="512074"/>
            <a:ext cx="1447840" cy="423692"/>
            <a:chOff x="9849212" y="544749"/>
            <a:chExt cx="1447840" cy="423692"/>
          </a:xfrm>
        </p:grpSpPr>
        <p:grpSp>
          <p:nvGrpSpPr>
            <p:cNvPr id="13" name="组合 12">
              <a:extLst>
                <a:ext uri="{FF2B5EF4-FFF2-40B4-BE49-F238E27FC236}">
                  <a16:creationId xmlns:a16="http://schemas.microsoft.com/office/drawing/2014/main" id="{5CA4401D-2DC9-823B-5EF6-0BD0BDCACB3A}"/>
                </a:ext>
              </a:extLst>
            </p:cNvPr>
            <p:cNvGrpSpPr/>
            <p:nvPr userDrawn="1"/>
          </p:nvGrpSpPr>
          <p:grpSpPr>
            <a:xfrm>
              <a:off x="9849212" y="544749"/>
              <a:ext cx="696000" cy="423692"/>
              <a:chOff x="9849212" y="544749"/>
              <a:chExt cx="696000" cy="423692"/>
            </a:xfrm>
          </p:grpSpPr>
          <p:sp>
            <p:nvSpPr>
              <p:cNvPr id="63" name="椭圆 62">
                <a:extLst>
                  <a:ext uri="{FF2B5EF4-FFF2-40B4-BE49-F238E27FC236}">
                    <a16:creationId xmlns:a16="http://schemas.microsoft.com/office/drawing/2014/main" id="{2404FAEF-740E-EE83-7797-C4580241A30B}"/>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45A7860A-5EBB-E251-EBE9-E98AD059E776}"/>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29FC1FC2-07EF-992C-290E-13AF17842990}"/>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2909993-115B-945A-7ACF-F8BFE0A9126F}"/>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811D7861-B9AD-1C39-5259-3AAE5F6679F5}"/>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CAD7AEE5-6F09-0A82-309C-10F05B0C9ADF}"/>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A7DDC13-A4B8-0D95-813B-AA810968D183}"/>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6456659E-7099-669A-77B4-B119106E6370}"/>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9F640549-4184-1CBE-6756-CCA2A36B0FDA}"/>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EFEE9296-A515-6137-02A6-B5F9B73F5B81}"/>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694A0462-93C0-621D-166A-0BF0D8352A45}"/>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ABC41808-B898-D8C8-B5D9-AF89755E1C32}"/>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0810F7AB-07A1-2912-18B4-7CEE00946019}"/>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830BBA75-DD29-0C49-5C34-EB85911D6387}"/>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D0580DD4-ABF0-E7B2-1103-0C044FD64924}"/>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160C0B8-F37B-FF8D-2003-4B1C5AB695F1}"/>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A3E15FDF-4B2D-46C0-DE90-2C7EE830A1A1}"/>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82DF262E-5896-8603-D6BB-0E481F8393EA}"/>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D5C0E4DF-B7B1-ED92-992F-4530F63DDF2E}"/>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75BC0EBD-D20B-55DF-A6C9-F6C64D335B98}"/>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D5377B05-F86A-1332-3A4B-4A562502C9DE}"/>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4ED11375-1189-FAAB-3917-4FB46AB926E6}"/>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70C07E0F-2336-2CE5-429F-8B651577842A}"/>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845872BF-A772-491C-B3BF-23011F2DB329}"/>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4B07E8BC-626F-52BD-BC5F-C69B2DF349BB}"/>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065B1AFA-AA37-FE63-FBF6-8E8A22BA7FB6}"/>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4BB8FEA3-9F6B-5B62-B528-8E338CFFB58B}"/>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1CB2E2BA-4021-35ED-232B-652A5FEC3D96}"/>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3393310D-47B3-A30F-0531-BC33BF672897}"/>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93341910-5C70-6EA0-08DC-4DCD9D691AE5}"/>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69076946-AA3F-75CF-AE50-6FDFD34574BA}"/>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E923D3D2-D6EF-5B6A-4681-7AABF1CCC5F6}"/>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DC031BD6-B27F-BC37-D0D6-E72FF73DF607}"/>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4DBF9371-D079-0D84-9B3D-25BBA6E6DEA5}"/>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DCC6AA41-3D21-82F1-9044-CEC3CDEA4073}"/>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3C95F001-CBB2-B2A6-B972-616C259DAAF9}"/>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1EE41A6B-312B-688C-D0B9-5AAE661302CB}"/>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BF41DD26-C430-EA30-F8E5-ACBD9764A6B8}"/>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5E082EE8-5EBE-63CE-BE1C-8B3686D96C15}"/>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389CCABE-1D93-1477-4016-24227244A30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A81E681A-E594-4D24-D770-8DCB089E3DB8}"/>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071C9F56-85C8-4D2C-13CE-307F72722894}"/>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03B15D70-E24B-F04D-9CB7-CF32F7183E28}"/>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0F1359E9-7C10-FC42-443B-CF4BE0AFDC93}"/>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17E981F8-A0F0-5EFF-EC5A-49A724988B68}"/>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C087EEBC-BD92-7B9D-DFEE-A874A93218F1}"/>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F0AC74D5-0D59-8DBD-2F70-6C292582E487}"/>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78668B6B-CABF-B432-B8D8-04BB3AEC0036}"/>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29328AE1-4C1B-51AC-EE4D-603FC4C300EF}"/>
                </a:ext>
              </a:extLst>
            </p:cNvPr>
            <p:cNvGrpSpPr/>
            <p:nvPr userDrawn="1"/>
          </p:nvGrpSpPr>
          <p:grpSpPr>
            <a:xfrm>
              <a:off x="10601052" y="544749"/>
              <a:ext cx="696000" cy="423692"/>
              <a:chOff x="9849212" y="544749"/>
              <a:chExt cx="696000" cy="423692"/>
            </a:xfrm>
          </p:grpSpPr>
          <p:sp>
            <p:nvSpPr>
              <p:cNvPr id="15" name="椭圆 14">
                <a:extLst>
                  <a:ext uri="{FF2B5EF4-FFF2-40B4-BE49-F238E27FC236}">
                    <a16:creationId xmlns:a16="http://schemas.microsoft.com/office/drawing/2014/main" id="{24CC2AB6-2F73-B984-FC11-C66CC2D8C40D}"/>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D9122841-EB12-2AD9-89C0-8408039F40E0}"/>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1DCDD846-B149-4280-C9A6-DB2C28DA4C51}"/>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105A564-3277-6BE0-056E-D733BBD413A6}"/>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75719D73-A648-8C59-272C-BD81C39E0D82}"/>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C3CD714B-3399-88EA-C3F8-9D9F1AD96EC5}"/>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5FF550D7-F4D9-5D39-8118-922493A2C3F5}"/>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32304770-F467-87AB-246D-46337E8E3C0F}"/>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AEF9BAB-690B-2103-4957-287DA907C3CE}"/>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EBDBE851-B5FD-B8F2-DEBD-13926A20AD99}"/>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E6E43805-0151-1681-9F6B-624E3B2123B3}"/>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40691437-62F7-4122-7423-F82A3DCE8406}"/>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37A1F58-4A14-3AEA-61EB-4ECA38191EE7}"/>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72BB4134-6490-F496-1C12-805A75A6C459}"/>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A2D21E52-54B3-7CC6-5079-6384FBCB2AF7}"/>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A74C713-F16B-ED98-6F19-E0FC60831E22}"/>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013EEBB8-34CF-05A3-88FB-91745630E03B}"/>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66539D9D-45B7-8EC5-0349-98E5BC0E02C4}"/>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60CBF1D3-9EFA-B153-7A73-917CB0B2869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40CF5AD4-1342-CE07-3B5D-D85F4BD4C141}"/>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1F087BE-C5B8-7F84-2821-24C2BC64CF3A}"/>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C453E517-390E-DD06-C68A-2085D5E3E6AA}"/>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F3AF59AC-4835-1E65-6E74-1281FC368616}"/>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CCDBD04-BDE1-C316-5DA9-7A8DB3B424D0}"/>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F8007BE-543E-81BD-38D7-47F5458EAD6B}"/>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B25EAB41-2A2B-374E-F92B-27F0D3FE0700}"/>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2D8A300C-0ACA-0AB5-0F2E-7637BA3993F4}"/>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2C6D1328-CE9C-000F-61DD-F552A007A6D6}"/>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AB19B154-7424-2D05-58FF-7EBF7105C98A}"/>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E65B3BB0-003E-DC12-7A60-730F4AC47F8E}"/>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3893AC35-4A3F-099F-3503-B34BE4773EF8}"/>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1E68AF9D-3BD2-49A4-A2AF-03DCF1D98990}"/>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BC45DC75-CBF3-8F76-2056-786940AA1B67}"/>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A04C9A46-655E-E6FA-8A75-266E75FADA6B}"/>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9D45F2F2-4EA8-CC34-8D54-42E4EE8475A5}"/>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020547AC-26F1-03D9-95E4-F06DE37CFD81}"/>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A38D4B3-1EB5-9629-8723-B2D2D7CC9AB4}"/>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8F00D5F-A4F4-2173-F2AD-122D73A54575}"/>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074B41B6-C997-0CC6-108F-2274BBAE9655}"/>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D8B9B46-7E3C-7534-C6BC-3E5BFF198B4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8627F5C3-F597-3E4A-030A-04736F5BAC9F}"/>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913C3DEE-D4C7-DC07-B859-0DE199027EEA}"/>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B2F778F-6BB0-68F1-C973-63A33D352D1D}"/>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B7E54576-6282-65ED-E929-2C44CF931351}"/>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DE3D58CC-9EEA-BE5F-A01E-71655884E1DA}"/>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15C3FFFD-9BDC-ADDE-D7B6-8EB7E1C8CED6}"/>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84DEAB68-187B-B7DD-8F9F-10F17D6ED328}"/>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BA41480D-E963-8C10-F6E4-D39D0F82E290}"/>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组合 110">
            <a:extLst>
              <a:ext uri="{FF2B5EF4-FFF2-40B4-BE49-F238E27FC236}">
                <a16:creationId xmlns:a16="http://schemas.microsoft.com/office/drawing/2014/main" id="{BC7FA5AC-D137-3B70-5A0A-9A2F8237C192}"/>
              </a:ext>
            </a:extLst>
          </p:cNvPr>
          <p:cNvGrpSpPr/>
          <p:nvPr userDrawn="1"/>
        </p:nvGrpSpPr>
        <p:grpSpPr>
          <a:xfrm>
            <a:off x="0" y="6434308"/>
            <a:ext cx="1447840" cy="423692"/>
            <a:chOff x="9849212" y="544749"/>
            <a:chExt cx="1447840" cy="423692"/>
          </a:xfrm>
        </p:grpSpPr>
        <p:grpSp>
          <p:nvGrpSpPr>
            <p:cNvPr id="112" name="组合 111">
              <a:extLst>
                <a:ext uri="{FF2B5EF4-FFF2-40B4-BE49-F238E27FC236}">
                  <a16:creationId xmlns:a16="http://schemas.microsoft.com/office/drawing/2014/main" id="{8AE97057-931B-D859-C6DE-0EC820BAD27C}"/>
                </a:ext>
              </a:extLst>
            </p:cNvPr>
            <p:cNvGrpSpPr/>
            <p:nvPr userDrawn="1"/>
          </p:nvGrpSpPr>
          <p:grpSpPr>
            <a:xfrm>
              <a:off x="9849212" y="544749"/>
              <a:ext cx="696000" cy="423692"/>
              <a:chOff x="9849212" y="544749"/>
              <a:chExt cx="696000" cy="423692"/>
            </a:xfrm>
          </p:grpSpPr>
          <p:sp>
            <p:nvSpPr>
              <p:cNvPr id="162" name="椭圆 161">
                <a:extLst>
                  <a:ext uri="{FF2B5EF4-FFF2-40B4-BE49-F238E27FC236}">
                    <a16:creationId xmlns:a16="http://schemas.microsoft.com/office/drawing/2014/main" id="{14DAF738-FA41-9118-DBF5-7D184C06C90B}"/>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C0166A79-D0A6-F064-C2B1-B6B706292A45}"/>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E5B9A675-B9C5-EE52-0890-CA6249582445}"/>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2EDC341C-CFD4-42E3-D1A5-CB59CF791055}"/>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2C68A6BA-2CFD-00D9-4385-5F74E726E4B0}"/>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312FFCFE-1C41-99B0-4A8B-B62C7D1FEB11}"/>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07D0C17A-0338-2D5D-B050-EC8BD192F624}"/>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669268B0-36E7-D5A7-D616-030E914E35FD}"/>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2AC26F4E-3D71-094A-82F2-5D30C1FC8515}"/>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9D214FDF-537F-EA04-4C81-D31FBC88BB2D}"/>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C9377F42-CF2B-4AD5-4882-691634EA5A15}"/>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4D79E06C-6E63-421E-69DB-99A513F1C023}"/>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51543AF1-69B2-41F1-12B7-E38F3F58B3F7}"/>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D3136C7B-8353-06DC-D278-7642D6110E08}"/>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1B988196-A1B6-C897-E8AD-E23734279868}"/>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C75255A7-5CCA-1478-2495-5812EE410139}"/>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212FCFCC-C876-BB8A-06F6-157E9E440F3B}"/>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9EAC1BE9-F258-FCBA-126E-2F73B896A8E9}"/>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1944FE90-F4FF-7688-EB0B-C16BB01EDB13}"/>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19DFC522-4545-0488-AF63-377C3D59D4C0}"/>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FADBA385-5854-2B49-39ED-C77055252D02}"/>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C843DAC1-636F-9016-6F5A-EB3107485D02}"/>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6CFB0AD2-3526-0AE5-449E-A70CA934D686}"/>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8A47599D-C17E-5225-CA5E-27E6480EE76C}"/>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C786B3A3-1429-211F-ECAD-FA989F02E976}"/>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BA7053F4-B618-087A-11BC-34B868FAF590}"/>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A5F666CE-C49C-767D-27B2-0418F2E9FFC6}"/>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F42D13E2-9C7A-19DB-3198-A291C6FF27A6}"/>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A85E0086-64DA-4694-C022-573900CB0B0B}"/>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93A213E0-B661-2AE9-060E-B55C4B900171}"/>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52E38AB6-0E85-52AB-714C-8541E5C95F7E}"/>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4FF7B823-60CE-3341-AEC3-698EAA42EA52}"/>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F0CA4932-392A-E454-E836-CB0346416C5C}"/>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6FCF3D25-BF62-32DC-A3EE-71C74512DB43}"/>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904F1A0A-B408-B8AA-FF90-8C00F12EF751}"/>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3C478B7C-81A3-6460-D820-F2A107DBFF54}"/>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739C5874-5EC7-E78A-9A02-6A8B1E55B1B0}"/>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B501E5C4-B3F8-F218-E3F7-227F32596A45}"/>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A7AA2923-8668-E7EC-9405-0899615CA4F0}"/>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8918CEDF-B68F-22F1-1541-ADA076EF9513}"/>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833E1864-6689-CF9C-AA39-26777CFB5355}"/>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C05B49FE-F850-C0D9-86F3-E8AAD9CA57F0}"/>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BB949F04-316A-D614-117F-EF7189F1E33B}"/>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50D000B1-1F65-F18A-FA04-911686487584}"/>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CCA17DD0-9669-0D16-BBC1-D2764284A48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F5D690C8-FE69-AF21-EF84-9D33BE2BD69C}"/>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5F012148-987B-2918-3D06-E55C927358B4}"/>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4038F82F-9607-4357-815F-7B194F6E7892}"/>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a:extLst>
                <a:ext uri="{FF2B5EF4-FFF2-40B4-BE49-F238E27FC236}">
                  <a16:creationId xmlns:a16="http://schemas.microsoft.com/office/drawing/2014/main" id="{747111F0-033F-E284-5BCA-B01E2D4E3603}"/>
                </a:ext>
              </a:extLst>
            </p:cNvPr>
            <p:cNvGrpSpPr/>
            <p:nvPr userDrawn="1"/>
          </p:nvGrpSpPr>
          <p:grpSpPr>
            <a:xfrm>
              <a:off x="10601052" y="544749"/>
              <a:ext cx="696000" cy="423692"/>
              <a:chOff x="9849212" y="544749"/>
              <a:chExt cx="696000" cy="423692"/>
            </a:xfrm>
          </p:grpSpPr>
          <p:sp>
            <p:nvSpPr>
              <p:cNvPr id="114" name="椭圆 113">
                <a:extLst>
                  <a:ext uri="{FF2B5EF4-FFF2-40B4-BE49-F238E27FC236}">
                    <a16:creationId xmlns:a16="http://schemas.microsoft.com/office/drawing/2014/main" id="{0F434B7B-56D8-705A-60B5-2F7FA9F8C077}"/>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3673F21F-2ACA-D807-0FFA-B0EFBC713AAD}"/>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5300B455-426C-2E8C-0E00-D18A38911E96}"/>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699F663C-3596-9973-D779-0FC1E78C7919}"/>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E8FB20F8-579E-4A81-0683-720CC2ABB734}"/>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813C0431-F920-A978-1C20-D191A87FDB92}"/>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CBCD35A3-F2BE-4D47-2B8B-B10456C089D1}"/>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E4E47C0F-8532-1640-5515-CE2A9BB919E4}"/>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04E75737-7C89-5BCE-ADCF-7760675FE1DB}"/>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EE8B140B-8DB5-41F1-17F9-AE96E3B19A9A}"/>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25CA9851-054F-9A86-ECD7-A48C2D8D2163}"/>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DFD8DAFC-F8D4-6D62-1709-A7FB29BEBFA7}"/>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2E1D6AF0-BCFB-55B8-CD6D-990703B53B24}"/>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68D944DF-5F4F-5C5F-4B99-C46EE86962F6}"/>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CDE2B9B6-20A2-2DCD-EB4D-C9B21963A94B}"/>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5A0524B9-BD9E-5BDC-F6B3-6E9BCB4AA7D8}"/>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6C6881EF-A949-3725-1BBD-07355A620D32}"/>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8A764CA7-1B8D-5BF6-321C-2F285237727C}"/>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27B455E7-36A1-6ACB-36A6-80E8B0966E9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280CB100-A75A-6C58-4118-32FFFCEB9DA9}"/>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5F42105A-70BE-36E0-E072-B6DDD54AA246}"/>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8012CA41-6EFF-CB95-BA7F-1D002A02A623}"/>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A7E1DDB7-0C34-52A2-77EC-954B39A5AA90}"/>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60CE03F8-5830-E3A5-555D-3F88C66D59A1}"/>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A9951104-72FD-2240-E339-1318A3AABF4F}"/>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6D80F2A3-FC64-4AFE-34AA-0141054F27FA}"/>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C2BE123F-AEF6-C78B-0021-5AAF66FED03C}"/>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A56F297A-AE1B-A368-BEC6-51ABDF9047BD}"/>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11747DEF-BBD3-2BA4-F5F6-90A66ECF2910}"/>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27A5C055-9506-2C9C-4BE6-C87E49D7126A}"/>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0079CDC3-CC27-11D9-5726-AC7F0591B574}"/>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136C1614-9C7B-B85E-C276-76987C240921}"/>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1185A5FF-DE1F-609D-A06B-2C2D361A75FC}"/>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A53EF257-92AA-6CAC-8BFE-7F071079B43B}"/>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C0E80F13-EFFD-D2F0-602E-587AA1D81E0A}"/>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9F6DDCF5-EB82-7896-AAD3-3892133530E9}"/>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50760D1C-A91D-CC34-3F39-8EF5985F3A0B}"/>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EB53209D-C6D7-0018-B53B-5BF5C4729548}"/>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917F5382-86BC-8905-BD10-DEE40377B598}"/>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6A69A26E-EF70-AF1D-AD39-D6E99DCA3AA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A10405A2-E1AC-F04F-5F6D-37B00CCDB425}"/>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00108EC6-C5C5-72F9-DC2F-538FCF5CCA04}"/>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87FAFDD2-6E50-D2BA-A74D-F3F70710A9FD}"/>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D339AF1D-E53B-891A-7986-7E5C684D50ED}"/>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AA2F03E7-26EE-D17E-D384-9ACC50F23791}"/>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DEBCC53-62E3-BC6E-AFBB-5DC941B5D306}"/>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104975A1-A71B-8863-6000-41AE9EAEF04F}"/>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C3A12612-8524-0D99-D014-75ED7BC4EA9D}"/>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组合 209">
            <a:extLst>
              <a:ext uri="{FF2B5EF4-FFF2-40B4-BE49-F238E27FC236}">
                <a16:creationId xmlns:a16="http://schemas.microsoft.com/office/drawing/2014/main" id="{BD6B4289-5600-279E-EC07-857E03DF2ED3}"/>
              </a:ext>
            </a:extLst>
          </p:cNvPr>
          <p:cNvGrpSpPr/>
          <p:nvPr userDrawn="1"/>
        </p:nvGrpSpPr>
        <p:grpSpPr>
          <a:xfrm>
            <a:off x="9442534" y="565548"/>
            <a:ext cx="3247925" cy="2155838"/>
            <a:chOff x="8672513" y="4194272"/>
            <a:chExt cx="3247925" cy="2155838"/>
          </a:xfrm>
        </p:grpSpPr>
        <p:sp>
          <p:nvSpPr>
            <p:cNvPr id="211" name="空心弧 210">
              <a:extLst>
                <a:ext uri="{FF2B5EF4-FFF2-40B4-BE49-F238E27FC236}">
                  <a16:creationId xmlns:a16="http://schemas.microsoft.com/office/drawing/2014/main" id="{4CB86580-BE70-F41F-18D0-859AFACED1BC}"/>
                </a:ext>
              </a:extLst>
            </p:cNvPr>
            <p:cNvSpPr/>
            <p:nvPr userDrawn="1"/>
          </p:nvSpPr>
          <p:spPr>
            <a:xfrm>
              <a:off x="8672513" y="4578460"/>
              <a:ext cx="1771650" cy="1771650"/>
            </a:xfrm>
            <a:prstGeom prst="blockArc">
              <a:avLst>
                <a:gd name="adj1" fmla="val 13066209"/>
                <a:gd name="adj2" fmla="val 880642"/>
                <a:gd name="adj3" fmla="val 1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空心弧 211">
              <a:extLst>
                <a:ext uri="{FF2B5EF4-FFF2-40B4-BE49-F238E27FC236}">
                  <a16:creationId xmlns:a16="http://schemas.microsoft.com/office/drawing/2014/main" id="{2A601F19-08CA-FE60-E17F-519FEBE46476}"/>
                </a:ext>
              </a:extLst>
            </p:cNvPr>
            <p:cNvSpPr/>
            <p:nvPr userDrawn="1"/>
          </p:nvSpPr>
          <p:spPr>
            <a:xfrm rot="18902534">
              <a:off x="10148788" y="4194272"/>
              <a:ext cx="1771650" cy="1771650"/>
            </a:xfrm>
            <a:prstGeom prst="blockArc">
              <a:avLst>
                <a:gd name="adj1" fmla="val 10800000"/>
                <a:gd name="adj2" fmla="val 19639181"/>
                <a:gd name="adj3" fmla="val 8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3" name="矩形: 圆角 212">
            <a:extLst>
              <a:ext uri="{FF2B5EF4-FFF2-40B4-BE49-F238E27FC236}">
                <a16:creationId xmlns:a16="http://schemas.microsoft.com/office/drawing/2014/main" id="{D30FA106-D64F-AF54-3ADF-E0BD3240560C}"/>
              </a:ext>
            </a:extLst>
          </p:cNvPr>
          <p:cNvSpPr/>
          <p:nvPr userDrawn="1"/>
        </p:nvSpPr>
        <p:spPr>
          <a:xfrm rot="5400000" flipV="1">
            <a:off x="2305921" y="2036456"/>
            <a:ext cx="4537770" cy="4721564"/>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立方体 213">
            <a:extLst>
              <a:ext uri="{FF2B5EF4-FFF2-40B4-BE49-F238E27FC236}">
                <a16:creationId xmlns:a16="http://schemas.microsoft.com/office/drawing/2014/main" id="{8CFC00F0-1CFF-E207-B172-3268F6A20C7B}"/>
              </a:ext>
            </a:extLst>
          </p:cNvPr>
          <p:cNvSpPr/>
          <p:nvPr userDrawn="1"/>
        </p:nvSpPr>
        <p:spPr>
          <a:xfrm rot="17708158">
            <a:off x="10803581" y="6111861"/>
            <a:ext cx="523219" cy="558173"/>
          </a:xfrm>
          <a:prstGeom prst="cube">
            <a:avLst>
              <a:gd name="adj" fmla="val 29818"/>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柱体 214">
            <a:extLst>
              <a:ext uri="{FF2B5EF4-FFF2-40B4-BE49-F238E27FC236}">
                <a16:creationId xmlns:a16="http://schemas.microsoft.com/office/drawing/2014/main" id="{84ADC004-E5C7-5601-BF93-9A83D6820DFD}"/>
              </a:ext>
            </a:extLst>
          </p:cNvPr>
          <p:cNvSpPr/>
          <p:nvPr userDrawn="1"/>
        </p:nvSpPr>
        <p:spPr>
          <a:xfrm rot="19940023">
            <a:off x="11259652" y="5624190"/>
            <a:ext cx="215764" cy="272777"/>
          </a:xfrm>
          <a:prstGeom prst="can">
            <a:avLst>
              <a:gd name="adj" fmla="val 63212"/>
            </a:avLst>
          </a:prstGeom>
          <a:gradFill>
            <a:gsLst>
              <a:gs pos="0">
                <a:schemeClr val="accent1">
                  <a:lumMod val="6000"/>
                  <a:lumOff val="94000"/>
                </a:schemeClr>
              </a:gs>
              <a:gs pos="74000">
                <a:schemeClr val="accent1"/>
              </a:gs>
              <a:gs pos="96000">
                <a:schemeClr val="accent1"/>
              </a:gs>
              <a:gs pos="100000">
                <a:schemeClr val="accent1">
                  <a:lumMod val="30000"/>
                  <a:lumOff val="70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 空心 215">
            <a:extLst>
              <a:ext uri="{FF2B5EF4-FFF2-40B4-BE49-F238E27FC236}">
                <a16:creationId xmlns:a16="http://schemas.microsoft.com/office/drawing/2014/main" id="{C880F6AC-6A49-4BA8-5209-96758C86D936}"/>
              </a:ext>
            </a:extLst>
          </p:cNvPr>
          <p:cNvSpPr/>
          <p:nvPr userDrawn="1"/>
        </p:nvSpPr>
        <p:spPr>
          <a:xfrm>
            <a:off x="10332720" y="5839134"/>
            <a:ext cx="355600" cy="341775"/>
          </a:xfrm>
          <a:prstGeom prst="donut">
            <a:avLst/>
          </a:prstGeom>
          <a:gradFill flip="none" rotWithShape="1">
            <a:gsLst>
              <a:gs pos="0">
                <a:schemeClr val="accent1">
                  <a:lumMod val="6000"/>
                  <a:lumOff val="94000"/>
                </a:schemeClr>
              </a:gs>
              <a:gs pos="74000">
                <a:schemeClr val="accent1"/>
              </a:gs>
              <a:gs pos="96000">
                <a:schemeClr val="accent1"/>
              </a:gs>
              <a:gs pos="100000">
                <a:schemeClr val="accent1">
                  <a:lumMod val="30000"/>
                  <a:lumOff val="70000"/>
                </a:schemeClr>
              </a:gs>
            </a:gsLst>
            <a:path path="circl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9" name="Title 1"/>
          <p:cNvSpPr>
            <a:spLocks noGrp="1"/>
          </p:cNvSpPr>
          <p:nvPr>
            <p:ph type="body" sz="quarter" idx="14" hasCustomPrompt="1"/>
          </p:nvPr>
        </p:nvSpPr>
        <p:spPr>
          <a:xfrm>
            <a:off x="660400" y="1500188"/>
            <a:ext cx="2836562" cy="461665"/>
          </a:xfrm>
          <a:prstGeom prst="rect">
            <a:avLst/>
          </a:prstGeom>
        </p:spPr>
        <p:txBody>
          <a:bodyPr>
            <a:spAutoFit/>
          </a:bodyPr>
          <a:lstStyle>
            <a:lvl1pPr marL="0" indent="0" algn="r">
              <a:lnSpc>
                <a:spcPct val="100000"/>
              </a:lnSpc>
              <a:buFont typeface="+mj-lt"/>
              <a:buNone/>
              <a:defRPr sz="2400" b="1"/>
            </a:lvl1pPr>
            <a:lvl2pPr marL="457200" indent="0">
              <a:buFont typeface="+mj-ea"/>
              <a:buNone/>
              <a:defRPr/>
            </a:lvl2pPr>
            <a:lvl3pPr marL="1257300" indent="-342900">
              <a:buFont typeface="+mj-lt"/>
              <a:buAutoNum type="alphaLcParenR"/>
              <a:defRPr/>
            </a:lvl3pPr>
          </a:lstStyle>
          <a:p>
            <a:pPr lvl="0"/>
            <a:r>
              <a:rPr lang="zh-CN" altLang="en-US" dirty="0"/>
              <a:t>目录 </a:t>
            </a:r>
            <a:r>
              <a:rPr lang="en-US" altLang="zh-CN" dirty="0"/>
              <a:t>CONTENTS</a:t>
            </a:r>
            <a:endParaRPr lang="zh-CN" altLang="en-US" dirty="0"/>
          </a:p>
        </p:txBody>
      </p:sp>
      <p:sp>
        <p:nvSpPr>
          <p:cNvPr id="7" name="Content Placeholder 2"/>
          <p:cNvSpPr>
            <a:spLocks noGrp="1"/>
          </p:cNvSpPr>
          <p:nvPr>
            <p:ph type="body" sz="quarter" idx="13" hasCustomPrompt="1"/>
          </p:nvPr>
        </p:nvSpPr>
        <p:spPr>
          <a:xfrm>
            <a:off x="3647836" y="1500187"/>
            <a:ext cx="7871045" cy="1658083"/>
          </a:xfrm>
          <a:prstGeom prst="rect">
            <a:avLst/>
          </a:prstGeom>
        </p:spPr>
        <p:txBody>
          <a:bodyPr>
            <a:spAutoFit/>
          </a:bodyPr>
          <a:lstStyle>
            <a:lvl1pPr marL="342900" indent="-342900">
              <a:lnSpc>
                <a:spcPct val="120000"/>
              </a:lnSpc>
              <a:buFont typeface="+mj-lt"/>
              <a:buAutoNum type="arabicPeriod"/>
              <a:defRPr/>
            </a:lvl1pPr>
            <a:lvl2pPr marL="800100" indent="-342900">
              <a:lnSpc>
                <a:spcPct val="120000"/>
              </a:lnSpc>
              <a:buFont typeface="+mj-ea"/>
              <a:buAutoNum type="circleNumDbPlain"/>
              <a:defRPr/>
            </a:lvl2pPr>
            <a:lvl3pPr marL="1257300" indent="-342900">
              <a:lnSpc>
                <a:spcPct val="120000"/>
              </a:lnSpc>
              <a:buFont typeface="+mj-lt"/>
              <a:buAutoNum type="alphaLcParenR"/>
              <a:defRPr/>
            </a:lvl3pPr>
            <a:lvl4pPr>
              <a:lnSpc>
                <a:spcPct val="120000"/>
              </a:lnSpc>
              <a:defRPr/>
            </a:lvl4pPr>
            <a:lvl5pPr>
              <a:lnSpc>
                <a:spcPct val="120000"/>
              </a:lnSpc>
              <a:defRPr/>
            </a:lvl5pPr>
          </a:lstStyle>
          <a:p>
            <a:pPr lvl="0"/>
            <a:r>
              <a:rPr lang="zh-CN" altLang="en-US" dirty="0"/>
              <a:t>单击此处添加文本</a:t>
            </a:r>
            <a:endParaRPr lang="en-US" altLang="zh-CN" dirty="0"/>
          </a:p>
          <a:p>
            <a:pPr lvl="1"/>
            <a:r>
              <a:rPr lang="zh-CN" altLang="en-US" dirty="0"/>
              <a:t>单击此处添加文本</a:t>
            </a:r>
            <a:endParaRPr lang="en-US" altLang="zh-CN" dirty="0"/>
          </a:p>
          <a:p>
            <a:pPr lvl="2"/>
            <a:r>
              <a:rPr lang="zh-CN" altLang="en-US" dirty="0"/>
              <a:t>单击此处添加文本</a:t>
            </a:r>
            <a:endParaRPr lang="en-US" altLang="zh-CN" dirty="0"/>
          </a:p>
          <a:p>
            <a:pPr lvl="3"/>
            <a:r>
              <a:rPr lang="zh-CN" altLang="en-US" dirty="0"/>
              <a:t>单击此处添加文本</a:t>
            </a:r>
            <a:endParaRPr lang="en-US" altLang="zh-CN" dirty="0"/>
          </a:p>
          <a:p>
            <a:pPr lvl="4"/>
            <a:r>
              <a:rPr lang="zh-CN" altLang="en-US" dirty="0"/>
              <a:t>单击此处添加文本</a:t>
            </a:r>
          </a:p>
        </p:txBody>
      </p:sp>
      <p:sp>
        <p:nvSpPr>
          <p:cNvPr id="3" name="矩形 2">
            <a:extLst>
              <a:ext uri="{FF2B5EF4-FFF2-40B4-BE49-F238E27FC236}">
                <a16:creationId xmlns:a16="http://schemas.microsoft.com/office/drawing/2014/main" id="{4C457DAB-C308-133F-FCF6-88EC32F3580E}"/>
              </a:ext>
            </a:extLst>
          </p:cNvPr>
          <p:cNvSpPr/>
          <p:nvPr userDrawn="1"/>
        </p:nvSpPr>
        <p:spPr>
          <a:xfrm>
            <a:off x="1" y="0"/>
            <a:ext cx="12192000" cy="6858000"/>
          </a:xfrm>
          <a:prstGeom prst="rect">
            <a:avLst/>
          </a:prstGeom>
          <a:gradFill>
            <a:gsLst>
              <a:gs pos="2000">
                <a:schemeClr val="accent1">
                  <a:lumMod val="20000"/>
                  <a:lumOff val="80000"/>
                  <a:alpha val="76000"/>
                </a:schemeClr>
              </a:gs>
              <a:gs pos="79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5F196A0F-F6FB-D215-A281-B83F625EC209}"/>
              </a:ext>
            </a:extLst>
          </p:cNvPr>
          <p:cNvSpPr/>
          <p:nvPr userDrawn="1"/>
        </p:nvSpPr>
        <p:spPr>
          <a:xfrm>
            <a:off x="9818699" y="6000249"/>
            <a:ext cx="2429142" cy="883257"/>
          </a:xfrm>
          <a:custGeom>
            <a:avLst/>
            <a:gdLst>
              <a:gd name="connsiteX0" fmla="*/ 1214571 w 2429142"/>
              <a:gd name="connsiteY0" fmla="*/ 0 h 883257"/>
              <a:gd name="connsiteX1" fmla="*/ 2391360 w 2429142"/>
              <a:gd name="connsiteY1" fmla="*/ 780028 h 883257"/>
              <a:gd name="connsiteX2" fmla="*/ 2429142 w 2429142"/>
              <a:gd name="connsiteY2" fmla="*/ 883257 h 883257"/>
              <a:gd name="connsiteX3" fmla="*/ 0 w 2429142"/>
              <a:gd name="connsiteY3" fmla="*/ 883257 h 883257"/>
              <a:gd name="connsiteX4" fmla="*/ 37782 w 2429142"/>
              <a:gd name="connsiteY4" fmla="*/ 780028 h 883257"/>
              <a:gd name="connsiteX5" fmla="*/ 1214571 w 2429142"/>
              <a:gd name="connsiteY5" fmla="*/ 0 h 8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142" h="883257">
                <a:moveTo>
                  <a:pt x="1214571" y="0"/>
                </a:moveTo>
                <a:cubicBezTo>
                  <a:pt x="1743586" y="0"/>
                  <a:pt x="2197478" y="321638"/>
                  <a:pt x="2391360" y="780028"/>
                </a:cubicBezTo>
                <a:lnTo>
                  <a:pt x="2429142" y="883257"/>
                </a:lnTo>
                <a:lnTo>
                  <a:pt x="0" y="883257"/>
                </a:lnTo>
                <a:lnTo>
                  <a:pt x="37782" y="780028"/>
                </a:lnTo>
                <a:cubicBezTo>
                  <a:pt x="231665" y="321638"/>
                  <a:pt x="685557" y="0"/>
                  <a:pt x="1214571" y="0"/>
                </a:cubicBezTo>
                <a:close/>
              </a:path>
            </a:pathLst>
          </a:custGeom>
          <a:no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圆角 4">
            <a:extLst>
              <a:ext uri="{FF2B5EF4-FFF2-40B4-BE49-F238E27FC236}">
                <a16:creationId xmlns:a16="http://schemas.microsoft.com/office/drawing/2014/main" id="{F9312814-849E-E91C-8C12-9569FA2EAA3C}"/>
              </a:ext>
            </a:extLst>
          </p:cNvPr>
          <p:cNvSpPr/>
          <p:nvPr userDrawn="1"/>
        </p:nvSpPr>
        <p:spPr>
          <a:xfrm rot="5400000" flipV="1">
            <a:off x="4106196" y="-468282"/>
            <a:ext cx="6572467" cy="6838673"/>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9A413F9B-466D-35F1-43E3-A5C29B3525FF}"/>
              </a:ext>
            </a:extLst>
          </p:cNvPr>
          <p:cNvSpPr/>
          <p:nvPr userDrawn="1"/>
        </p:nvSpPr>
        <p:spPr>
          <a:xfrm>
            <a:off x="0" y="1"/>
            <a:ext cx="3420165" cy="3363159"/>
          </a:xfrm>
          <a:custGeom>
            <a:avLst/>
            <a:gdLst>
              <a:gd name="connsiteX0" fmla="*/ 0 w 3420165"/>
              <a:gd name="connsiteY0" fmla="*/ 0 h 3363159"/>
              <a:gd name="connsiteX1" fmla="*/ 3155674 w 3420165"/>
              <a:gd name="connsiteY1" fmla="*/ 0 h 3363159"/>
              <a:gd name="connsiteX2" fmla="*/ 3231976 w 3420165"/>
              <a:gd name="connsiteY2" fmla="*/ 152846 h 3363159"/>
              <a:gd name="connsiteX3" fmla="*/ 3420165 w 3420165"/>
              <a:gd name="connsiteY3" fmla="*/ 1052326 h 3363159"/>
              <a:gd name="connsiteX4" fmla="*/ 1025444 w 3420165"/>
              <a:gd name="connsiteY4" fmla="*/ 3363159 h 3363159"/>
              <a:gd name="connsiteX5" fmla="*/ 93311 w 3420165"/>
              <a:gd name="connsiteY5" fmla="*/ 3181562 h 3363159"/>
              <a:gd name="connsiteX6" fmla="*/ 0 w 3420165"/>
              <a:gd name="connsiteY6" fmla="*/ 3138187 h 336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165" h="3363159">
                <a:moveTo>
                  <a:pt x="0" y="0"/>
                </a:moveTo>
                <a:lnTo>
                  <a:pt x="3155674" y="0"/>
                </a:lnTo>
                <a:lnTo>
                  <a:pt x="3231976" y="152846"/>
                </a:lnTo>
                <a:cubicBezTo>
                  <a:pt x="3353156" y="429310"/>
                  <a:pt x="3420165" y="733267"/>
                  <a:pt x="3420165" y="1052326"/>
                </a:cubicBezTo>
                <a:cubicBezTo>
                  <a:pt x="3420165" y="2328564"/>
                  <a:pt x="2348012" y="3363159"/>
                  <a:pt x="1025444" y="3363159"/>
                </a:cubicBezTo>
                <a:cubicBezTo>
                  <a:pt x="694802" y="3363159"/>
                  <a:pt x="379811" y="3298497"/>
                  <a:pt x="93311" y="3181562"/>
                </a:cubicBezTo>
                <a:lnTo>
                  <a:pt x="0" y="3138187"/>
                </a:lnTo>
                <a:close/>
              </a:path>
            </a:pathLst>
          </a:custGeom>
          <a:solidFill>
            <a:schemeClr val="bg1">
              <a:alpha val="56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76F5A112-3DB5-24BD-04D5-FBFF25673B7E}"/>
              </a:ext>
            </a:extLst>
          </p:cNvPr>
          <p:cNvSpPr/>
          <p:nvPr userDrawn="1"/>
        </p:nvSpPr>
        <p:spPr>
          <a:xfrm>
            <a:off x="0" y="2867160"/>
            <a:ext cx="1129716" cy="3193206"/>
          </a:xfrm>
          <a:custGeom>
            <a:avLst/>
            <a:gdLst>
              <a:gd name="connsiteX0" fmla="*/ 0 w 1129716"/>
              <a:gd name="connsiteY0" fmla="*/ 0 h 3193206"/>
              <a:gd name="connsiteX1" fmla="*/ 94292 w 1129716"/>
              <a:gd name="connsiteY1" fmla="*/ 34512 h 3193206"/>
              <a:gd name="connsiteX2" fmla="*/ 1129716 w 1129716"/>
              <a:gd name="connsiteY2" fmla="*/ 1596603 h 3193206"/>
              <a:gd name="connsiteX3" fmla="*/ 94292 w 1129716"/>
              <a:gd name="connsiteY3" fmla="*/ 3158695 h 3193206"/>
              <a:gd name="connsiteX4" fmla="*/ 0 w 1129716"/>
              <a:gd name="connsiteY4" fmla="*/ 3193206 h 319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16" h="3193206">
                <a:moveTo>
                  <a:pt x="0" y="0"/>
                </a:moveTo>
                <a:lnTo>
                  <a:pt x="94292" y="34512"/>
                </a:lnTo>
                <a:cubicBezTo>
                  <a:pt x="702768" y="291875"/>
                  <a:pt x="1129716" y="894380"/>
                  <a:pt x="1129716" y="1596603"/>
                </a:cubicBezTo>
                <a:cubicBezTo>
                  <a:pt x="1129716" y="2298827"/>
                  <a:pt x="702768" y="2901331"/>
                  <a:pt x="94292" y="3158695"/>
                </a:cubicBezTo>
                <a:lnTo>
                  <a:pt x="0" y="3193206"/>
                </a:lnTo>
                <a:close/>
              </a:path>
            </a:pathLst>
          </a:custGeom>
          <a:noFill/>
          <a:ln>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A2E6AC55-46DE-52B4-E722-0A42AA7CC11D}"/>
              </a:ext>
            </a:extLst>
          </p:cNvPr>
          <p:cNvGrpSpPr/>
          <p:nvPr userDrawn="1"/>
        </p:nvGrpSpPr>
        <p:grpSpPr>
          <a:xfrm rot="5400000">
            <a:off x="11256233" y="512074"/>
            <a:ext cx="1447840" cy="423692"/>
            <a:chOff x="9849212" y="544749"/>
            <a:chExt cx="1447840" cy="423692"/>
          </a:xfrm>
        </p:grpSpPr>
        <p:grpSp>
          <p:nvGrpSpPr>
            <p:cNvPr id="13" name="组合 12">
              <a:extLst>
                <a:ext uri="{FF2B5EF4-FFF2-40B4-BE49-F238E27FC236}">
                  <a16:creationId xmlns:a16="http://schemas.microsoft.com/office/drawing/2014/main" id="{7CD0366B-ECBA-67C4-C446-F6CF084FDEED}"/>
                </a:ext>
              </a:extLst>
            </p:cNvPr>
            <p:cNvGrpSpPr/>
            <p:nvPr userDrawn="1"/>
          </p:nvGrpSpPr>
          <p:grpSpPr>
            <a:xfrm>
              <a:off x="9849212" y="544749"/>
              <a:ext cx="696000" cy="423692"/>
              <a:chOff x="9849212" y="544749"/>
              <a:chExt cx="696000" cy="423692"/>
            </a:xfrm>
          </p:grpSpPr>
          <p:sp>
            <p:nvSpPr>
              <p:cNvPr id="63" name="椭圆 62">
                <a:extLst>
                  <a:ext uri="{FF2B5EF4-FFF2-40B4-BE49-F238E27FC236}">
                    <a16:creationId xmlns:a16="http://schemas.microsoft.com/office/drawing/2014/main" id="{515C15DF-33A6-2112-447A-1A84573250FF}"/>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8E32229E-BD0F-D961-E363-0E59ECECC418}"/>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1B5C6E65-5EB0-14ED-3D37-F80A65B7CEE4}"/>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D97B263D-5FB0-37DE-D688-A9030227E76E}"/>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5827CDF8-05D9-D0C1-6DC0-1452DB6CC533}"/>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334B283C-1A87-ACE3-5E86-EDC51CEB4A45}"/>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7A6C75F6-3193-927B-5E90-4FA7A305AD77}"/>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5699C820-E73D-2AD0-C782-9BEF4B8D5570}"/>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7A1D2D81-E300-207A-0FF5-F8D2F7260884}"/>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E2C7A76E-2027-9E8B-D48F-7F7583307A72}"/>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BB91A79C-2388-E95B-07A1-B1602B8CC80B}"/>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971A7F68-12A3-486C-F544-92CD99EE4F17}"/>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19D38A92-74B7-1EB9-597A-EC008BA7DEAF}"/>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B22A578F-D60E-D326-A51F-8E2F5BD170A8}"/>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D067512-C92B-861C-2E65-ED6F3FB8B115}"/>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E565D8A-CF53-AD0B-32E3-B5FC1AB4138B}"/>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08EF1ACB-A92E-D167-3E31-49E6067980D6}"/>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12D5BCCA-9886-0F00-08B5-A216046CF837}"/>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39036080-548C-D99C-58D8-8ABB6AD9AF9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60C7757F-B96F-4D80-BC7B-0D6C7AC78899}"/>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9623FF6F-6905-9175-F125-805E0F4C5A09}"/>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4535098D-06B2-6B7A-D4CC-ED71BAF9388C}"/>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813E1BD6-CDE8-0CEA-1EB6-9E32BD9356B2}"/>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A985F412-AAE9-0B64-1921-73C791C5E504}"/>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962A3FAE-5D9A-DE70-3509-4FD371B08237}"/>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1BF22074-B371-C97C-CBAF-6662F0DD4065}"/>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C10D0A0B-71F2-19D6-3616-EFBCD9F23C06}"/>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991B7122-E4D7-3FA6-4247-704F6020D4CE}"/>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7A43ABC8-C012-06C1-7E52-5D4B71EDE945}"/>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62368BF5-5000-5859-C160-FF04AD575C6C}"/>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72759640-C69E-A47A-FD2F-610CDB54776B}"/>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332BC3D8-68EF-420C-E499-FD461C54B414}"/>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D0A9F135-3064-2ABC-6534-975D87B64CC1}"/>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73D75063-EFB2-905D-7DCE-C29141297D2B}"/>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A2172F4E-CAD7-97BC-6DBD-BAC02836F42D}"/>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ECEF2931-704B-CB70-6296-799C8B7892CC}"/>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1D85008-8FA2-9291-2CEB-164E3A398329}"/>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A7C5DDDB-D5F7-6529-9712-F76F775A2510}"/>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1E11F0FB-3F47-F273-A133-F93987876B04}"/>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95ABC9D7-DD82-9F68-D017-2C45384C60C1}"/>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A99126B2-2535-90A4-25CA-77CA070BF6CE}"/>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E17BF819-5D1A-D584-4903-7D4A86D7E4AB}"/>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BDD7D75A-F2DD-0E4C-A075-1D932A5BFB72}"/>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E150D382-1570-9354-3188-F89D4D2712D1}"/>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83A661CD-037D-2A43-BA0E-A23D0BFA58A7}"/>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BBE1D01F-6A28-4397-8F3E-9049A427054E}"/>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83529EF1-A4FA-ED38-6C88-32C089F437D8}"/>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18D39D49-3CE4-17F5-1A25-2021C5CC3427}"/>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24AC169C-FE2E-AE55-A934-96749AEAB541}"/>
                </a:ext>
              </a:extLst>
            </p:cNvPr>
            <p:cNvGrpSpPr/>
            <p:nvPr userDrawn="1"/>
          </p:nvGrpSpPr>
          <p:grpSpPr>
            <a:xfrm>
              <a:off x="10601052" y="544749"/>
              <a:ext cx="696000" cy="423692"/>
              <a:chOff x="9849212" y="544749"/>
              <a:chExt cx="696000" cy="423692"/>
            </a:xfrm>
          </p:grpSpPr>
          <p:sp>
            <p:nvSpPr>
              <p:cNvPr id="15" name="椭圆 14">
                <a:extLst>
                  <a:ext uri="{FF2B5EF4-FFF2-40B4-BE49-F238E27FC236}">
                    <a16:creationId xmlns:a16="http://schemas.microsoft.com/office/drawing/2014/main" id="{268AE7D8-5BA7-24FB-B8F2-B32927E6E889}"/>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FAD872C-A8D9-5FE3-83CA-10514388EFE0}"/>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A517D244-6E85-5D0E-AF7A-9E0616BD6902}"/>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D660C7C3-E589-B4C0-0440-6AF7FB714B3E}"/>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95564EF5-F938-7F26-46F0-5F9612D543F5}"/>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E83AF240-D339-0F8E-12B1-0B4B6C70371A}"/>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48A1BD86-ABFF-E8D0-769A-27E3A8410DAF}"/>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D73CAE99-9B71-4E85-3AAD-239417681651}"/>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C1810DE-4F34-192B-265A-5C275A20D3E9}"/>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26D3701F-7F1A-6420-0726-2AB3B7D5AA36}"/>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905EFC3-07EE-39A8-6278-62F8911B93C8}"/>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F999418F-B0E7-93A1-C857-3FC38B6C8319}"/>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D07FB938-D262-1A02-EB88-FF54BFFD3A55}"/>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ABCD1E26-DD2B-0609-27B0-748FC49DA3F6}"/>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A2EFB779-9424-0806-60BD-7E115B454E65}"/>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E10AB78-BCD4-9D40-FE12-686C3E014EFE}"/>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59E9D8B8-E838-8792-0E13-54E298531899}"/>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EEFDAD54-14AD-28A2-32F3-CC12E49BAEAB}"/>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B8CA04C8-295D-0EB2-9DA8-AC72A2A7C396}"/>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5F279DDC-3207-54E9-F448-4C0C604B1573}"/>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DDA41B81-8458-E7F4-7E36-3B4D0180AE08}"/>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B0336F77-885C-C212-9FD1-7C167BCB1417}"/>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09E246F1-9B4D-6768-FE4A-BAA741801242}"/>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648B9F4-845B-7638-F876-E01BD6008C77}"/>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1DCF90AD-604F-99CF-3D0D-E48FDFDD62C8}"/>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67BA1355-6D4A-C93C-510E-10CD0E3D6551}"/>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F324EAFC-FCFB-D670-DF73-CC43B9F02983}"/>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39330ED-EE66-A6C1-AAE0-F7543AA15C12}"/>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7E15F147-5F35-8251-1278-EFF27E148968}"/>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C310EA13-C58C-405F-D126-CA64C604FE56}"/>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A9764BC-5FF9-2E6E-D6DC-1C65DF7A0D42}"/>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A1BC04CD-7039-FB90-A8C2-CA47907B9779}"/>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5D6ED808-2F2B-46BB-4221-1ABA614D1F22}"/>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F3837376-383E-F715-0B5A-1BB107090C9C}"/>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5A579AB1-055E-4E6A-42A4-01FD35D7EAC0}"/>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C43BF88D-92C8-82D6-7192-A5A9B7CBE3E8}"/>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2138332-0B37-FCBC-FCC3-6A409693F375}"/>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0B2B2906-9074-096F-BDFB-68B2065FFA41}"/>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68FE61D1-C710-5C2C-395D-D6BD1C3A17B4}"/>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2252060C-FBF1-F369-9523-7DD3C2896A09}"/>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479B5E5-BA68-433D-9F6B-0725AB816294}"/>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6C9BF52E-BC3A-D252-4D3B-81617257A308}"/>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AC6694A1-8DD3-7399-726A-14AC5DE9C44C}"/>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BDFCD481-DC80-2E55-6301-6B635DA91828}"/>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1742364-F77E-EAB1-80EC-34745B095A0B}"/>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D8240CE3-3877-E01B-FE34-6CEB1FD80E7F}"/>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76661FB1-857C-81F8-11FC-910DECE70239}"/>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22835EF2-16E1-B298-B660-62807A37B74A}"/>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组合 110">
            <a:extLst>
              <a:ext uri="{FF2B5EF4-FFF2-40B4-BE49-F238E27FC236}">
                <a16:creationId xmlns:a16="http://schemas.microsoft.com/office/drawing/2014/main" id="{B5277BEC-2594-0846-EDEB-C445160BBE6E}"/>
              </a:ext>
            </a:extLst>
          </p:cNvPr>
          <p:cNvGrpSpPr/>
          <p:nvPr userDrawn="1"/>
        </p:nvGrpSpPr>
        <p:grpSpPr>
          <a:xfrm>
            <a:off x="0" y="6434308"/>
            <a:ext cx="1447840" cy="423692"/>
            <a:chOff x="9849212" y="544749"/>
            <a:chExt cx="1447840" cy="423692"/>
          </a:xfrm>
        </p:grpSpPr>
        <p:grpSp>
          <p:nvGrpSpPr>
            <p:cNvPr id="112" name="组合 111">
              <a:extLst>
                <a:ext uri="{FF2B5EF4-FFF2-40B4-BE49-F238E27FC236}">
                  <a16:creationId xmlns:a16="http://schemas.microsoft.com/office/drawing/2014/main" id="{AFFBEE77-AD67-4119-E292-AEDB5F02557E}"/>
                </a:ext>
              </a:extLst>
            </p:cNvPr>
            <p:cNvGrpSpPr/>
            <p:nvPr userDrawn="1"/>
          </p:nvGrpSpPr>
          <p:grpSpPr>
            <a:xfrm>
              <a:off x="9849212" y="544749"/>
              <a:ext cx="696000" cy="423692"/>
              <a:chOff x="9849212" y="544749"/>
              <a:chExt cx="696000" cy="423692"/>
            </a:xfrm>
          </p:grpSpPr>
          <p:sp>
            <p:nvSpPr>
              <p:cNvPr id="162" name="椭圆 161">
                <a:extLst>
                  <a:ext uri="{FF2B5EF4-FFF2-40B4-BE49-F238E27FC236}">
                    <a16:creationId xmlns:a16="http://schemas.microsoft.com/office/drawing/2014/main" id="{283BF5AE-90F6-2E7D-A81A-C3848256804F}"/>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8AFF3FE7-DB70-152A-F96D-05F6718AFB5C}"/>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1215E433-F34A-7CAC-356D-14D7D363F314}"/>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837B733D-E2DC-E481-74F6-55D388FF05D6}"/>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E472B12E-6288-5C40-1951-DB12E9002C64}"/>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BA1163D0-C754-D543-BDC7-F5F51E056C7B}"/>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58686195-88DC-43A1-7F12-65F7A9340FAC}"/>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D51E3477-A218-91B2-BAA8-5FCC2ED18813}"/>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DDA99052-1FCD-A07E-D544-45847A1E2F00}"/>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8D59CA30-C721-2AA4-8C65-1BB4B3C456CE}"/>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BB15ABE2-C06A-F94A-D621-74457BC6E479}"/>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9B66D95F-4117-5A93-1101-6C6EBB2E395F}"/>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77AF224E-E4A9-AD00-1CCD-D2E99F0C4D66}"/>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12BCFF20-9137-6BBE-C8AE-E404DCEEE6FE}"/>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B07C07FB-2D27-2596-30E6-F694C23EC338}"/>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D3D4C370-8181-B932-EC80-CCCE8B1F9AF8}"/>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7C8CF211-ECCF-6401-2E76-F11A12BA8659}"/>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1BC51486-7F46-F6E4-A83F-5BE3271D2537}"/>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E57AEE88-2C46-CF1C-5FC5-E3FF0786285A}"/>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77EBBD84-94DD-9EA3-4E32-225822B22F55}"/>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5593E8D4-8312-2301-2F79-D5F8A6EDECAA}"/>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8E3A481C-E303-06CD-976B-78F2B312F374}"/>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E2D0AC1A-1DB7-19F9-9ADF-0DC84C268F54}"/>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A9B223C3-9726-E17B-9D77-9F967BA42165}"/>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F1089913-09EB-FCA1-689D-3D30C7EA8D5C}"/>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2F574542-52AF-9CC4-2AC6-02CC3150A695}"/>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6164850A-9268-F814-3647-286E31BEDEB3}"/>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E8490DF3-33DB-BB9E-1589-879EC43A38EF}"/>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DC460A06-8BFA-B379-F1E1-AC85DDDE31AC}"/>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9DF814E4-E56A-7C66-FB5F-58C048BEF805}"/>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0F84DA61-59F7-58EC-37D8-584DC3B2B968}"/>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5060518A-CC44-854C-1BB9-55074075A2BE}"/>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355AA25E-44FF-531B-CEAD-26F61185FB7B}"/>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413BE398-9887-3933-16E9-78FE6BF33230}"/>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66C86527-A5ED-62B5-9F96-049AA2F39C0D}"/>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F77F8E83-5C8D-0C32-1CA2-AB313F6B96BB}"/>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E800116F-5231-88D4-2786-9073EE488F13}"/>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7923C956-4290-786C-ABC6-002B80ADF741}"/>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31F32ED3-2489-34EC-AFFC-C493EC422499}"/>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9F7B0A52-0543-F6FB-772F-EC8D7F6CA159}"/>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C7D6BB09-7DE2-2E1D-E24F-0855E914856B}"/>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71910C23-FC50-FFF7-EF24-4E70C4383EC5}"/>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E303E362-6216-E93C-B424-DEA35AF18FF1}"/>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55A59921-0672-DFEA-5A00-0BE36E1F9A37}"/>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A8AED622-4EA5-F6D6-56F2-4E952735A4E4}"/>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997DD2ED-B0E9-93A0-0C7E-E4E55D090CAF}"/>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E539AFD8-4CA6-3B08-AC5E-6829FAA10FCB}"/>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CBB58F54-DA6C-B192-C534-C5222CBA2474}"/>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a:extLst>
                <a:ext uri="{FF2B5EF4-FFF2-40B4-BE49-F238E27FC236}">
                  <a16:creationId xmlns:a16="http://schemas.microsoft.com/office/drawing/2014/main" id="{923D3025-69FB-0B4B-AAE7-2E1FBF7586F9}"/>
                </a:ext>
              </a:extLst>
            </p:cNvPr>
            <p:cNvGrpSpPr/>
            <p:nvPr userDrawn="1"/>
          </p:nvGrpSpPr>
          <p:grpSpPr>
            <a:xfrm>
              <a:off x="10601052" y="544749"/>
              <a:ext cx="696000" cy="423692"/>
              <a:chOff x="9849212" y="544749"/>
              <a:chExt cx="696000" cy="423692"/>
            </a:xfrm>
          </p:grpSpPr>
          <p:sp>
            <p:nvSpPr>
              <p:cNvPr id="114" name="椭圆 113">
                <a:extLst>
                  <a:ext uri="{FF2B5EF4-FFF2-40B4-BE49-F238E27FC236}">
                    <a16:creationId xmlns:a16="http://schemas.microsoft.com/office/drawing/2014/main" id="{C96A47AA-1C87-D700-A81A-424CC3CE7CDB}"/>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77610D2C-C571-AF6D-3ADA-F77BDDAF0F22}"/>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089B9299-C835-FB14-3ECE-59AEB716D0A7}"/>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A9DA4AA4-903B-3041-5A64-A70059080490}"/>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B815144C-3269-BC8B-3BF5-CDA301F45C8A}"/>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BD7AE1E4-EBA3-4B60-9AC0-5E05DAEAF31B}"/>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B91F5150-7DC0-82A1-8C0E-962A8998F471}"/>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759446AF-6C42-69C6-4CAE-F674EECF759C}"/>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2F8D5FAD-BA86-932F-B3CD-D2903A390D30}"/>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E640889E-7CE0-7437-36A5-81019BAE0C74}"/>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8E8FA393-A5B4-9969-407A-FDCC1A6C318A}"/>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6AE40DC5-A2F4-116E-F9C0-AEB1CA194808}"/>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2B8ABC62-4711-B116-654A-15C2ED3413F4}"/>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99BDBB37-B103-63B4-0073-48E1E4498057}"/>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679407E6-A19D-5743-193A-435B3AFE2FD3}"/>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4C644EB4-36FC-7006-96FC-E1CA69443BA1}"/>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3B90942E-4D24-05A7-0CF5-44ABFBB028DC}"/>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34920ED9-C031-6E59-C347-BBC7DBD1387D}"/>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EBBC4F3C-324B-F8AE-748F-6EF34DEE660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5F3631F8-C148-7F3F-2FB6-F3BEC1C6D969}"/>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FE33873-C5C0-B803-FE27-3E87052A7EAF}"/>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B17CAECB-603D-8A17-B919-FF9332F4407D}"/>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19B86856-34FE-11D7-64F9-ACD842118E80}"/>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F76F1F0E-0138-E615-7B57-4735C87CEC4D}"/>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91FC74C4-CE85-B254-B211-82DF78AD757E}"/>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9D1B1130-B6B5-2FF7-C476-5A2A9B70CDBB}"/>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D5A35246-0585-A006-BA69-8FB63D97ED65}"/>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ADE3C1E4-9597-AE87-AE37-104F884C12A4}"/>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72D469A3-5CFC-A766-0AEE-AA26FF969A70}"/>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658BDDF4-B886-06F9-D4DF-E3691AA8113F}"/>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798CAD52-02D1-190E-434B-C048F91041DB}"/>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DC3569BE-7DB1-DB42-C93C-B035BEBD28C0}"/>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98D49A1F-0EF1-AFA4-2164-3B9298034D7D}"/>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0D1FB16C-CA92-97C0-C966-54A258D3912B}"/>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8D701772-CBD8-190F-18A6-A2106C2FDCEC}"/>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808F8B68-5A51-E9C5-A511-9A91B6DDDF61}"/>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B5138929-DEB6-044D-5C56-8C8E3D0E305E}"/>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0DD041F4-E4D7-84EF-D712-F7E8612E1BFC}"/>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D33A820F-670D-F218-423F-FDB1966F8454}"/>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91C51DC6-572E-A51A-679F-A9B772D83629}"/>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87548D60-0128-3EC0-96D8-CC757104D4C2}"/>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2A83B586-1943-A38E-4675-6F69C6099271}"/>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5A115F8F-902C-23A4-E703-28A062C56816}"/>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0169FA0C-BD4F-2FC9-BC34-8C5D461F9C9E}"/>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2914E3CE-528F-93DE-53BC-0C66D3B01FD1}"/>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631B2056-26F5-EC14-036B-3AC267F5DEE2}"/>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5C355349-1AE3-7698-CA21-98439B46B311}"/>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14CC5C66-D4A0-46C5-CCD4-7B8D3AD9D659}"/>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组合 209">
            <a:extLst>
              <a:ext uri="{FF2B5EF4-FFF2-40B4-BE49-F238E27FC236}">
                <a16:creationId xmlns:a16="http://schemas.microsoft.com/office/drawing/2014/main" id="{44059250-3F25-9F5E-B2A3-C40DF347B36E}"/>
              </a:ext>
            </a:extLst>
          </p:cNvPr>
          <p:cNvGrpSpPr/>
          <p:nvPr userDrawn="1"/>
        </p:nvGrpSpPr>
        <p:grpSpPr>
          <a:xfrm>
            <a:off x="9442534" y="565548"/>
            <a:ext cx="3247925" cy="2155838"/>
            <a:chOff x="8672513" y="4194272"/>
            <a:chExt cx="3247925" cy="2155838"/>
          </a:xfrm>
        </p:grpSpPr>
        <p:sp>
          <p:nvSpPr>
            <p:cNvPr id="211" name="空心弧 210">
              <a:extLst>
                <a:ext uri="{FF2B5EF4-FFF2-40B4-BE49-F238E27FC236}">
                  <a16:creationId xmlns:a16="http://schemas.microsoft.com/office/drawing/2014/main" id="{83B31403-9855-8297-2690-745E0CBEE3BF}"/>
                </a:ext>
              </a:extLst>
            </p:cNvPr>
            <p:cNvSpPr/>
            <p:nvPr userDrawn="1"/>
          </p:nvSpPr>
          <p:spPr>
            <a:xfrm>
              <a:off x="8672513" y="4578460"/>
              <a:ext cx="1771650" cy="1771650"/>
            </a:xfrm>
            <a:prstGeom prst="blockArc">
              <a:avLst>
                <a:gd name="adj1" fmla="val 13066209"/>
                <a:gd name="adj2" fmla="val 880642"/>
                <a:gd name="adj3" fmla="val 1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空心弧 211">
              <a:extLst>
                <a:ext uri="{FF2B5EF4-FFF2-40B4-BE49-F238E27FC236}">
                  <a16:creationId xmlns:a16="http://schemas.microsoft.com/office/drawing/2014/main" id="{9173C0C1-1827-9058-F386-F8B2119B9148}"/>
                </a:ext>
              </a:extLst>
            </p:cNvPr>
            <p:cNvSpPr/>
            <p:nvPr userDrawn="1"/>
          </p:nvSpPr>
          <p:spPr>
            <a:xfrm rot="18902534">
              <a:off x="10148788" y="4194272"/>
              <a:ext cx="1771650" cy="1771650"/>
            </a:xfrm>
            <a:prstGeom prst="blockArc">
              <a:avLst>
                <a:gd name="adj1" fmla="val 10800000"/>
                <a:gd name="adj2" fmla="val 19639181"/>
                <a:gd name="adj3" fmla="val 8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3" name="矩形: 圆角 212">
            <a:extLst>
              <a:ext uri="{FF2B5EF4-FFF2-40B4-BE49-F238E27FC236}">
                <a16:creationId xmlns:a16="http://schemas.microsoft.com/office/drawing/2014/main" id="{339E6A76-D93B-EB51-2EF5-813944930744}"/>
              </a:ext>
            </a:extLst>
          </p:cNvPr>
          <p:cNvSpPr/>
          <p:nvPr userDrawn="1"/>
        </p:nvSpPr>
        <p:spPr>
          <a:xfrm rot="5400000" flipV="1">
            <a:off x="2305921" y="2036456"/>
            <a:ext cx="4537770" cy="4721564"/>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立方体 213">
            <a:extLst>
              <a:ext uri="{FF2B5EF4-FFF2-40B4-BE49-F238E27FC236}">
                <a16:creationId xmlns:a16="http://schemas.microsoft.com/office/drawing/2014/main" id="{818232F7-EBFE-5E7D-99B2-2510D74B27BF}"/>
              </a:ext>
            </a:extLst>
          </p:cNvPr>
          <p:cNvSpPr/>
          <p:nvPr userDrawn="1"/>
        </p:nvSpPr>
        <p:spPr>
          <a:xfrm rot="17708158">
            <a:off x="10803581" y="6111861"/>
            <a:ext cx="523219" cy="558173"/>
          </a:xfrm>
          <a:prstGeom prst="cube">
            <a:avLst>
              <a:gd name="adj" fmla="val 29818"/>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柱体 214">
            <a:extLst>
              <a:ext uri="{FF2B5EF4-FFF2-40B4-BE49-F238E27FC236}">
                <a16:creationId xmlns:a16="http://schemas.microsoft.com/office/drawing/2014/main" id="{32D8EF62-48C4-6072-2378-9680834B9CAA}"/>
              </a:ext>
            </a:extLst>
          </p:cNvPr>
          <p:cNvSpPr/>
          <p:nvPr userDrawn="1"/>
        </p:nvSpPr>
        <p:spPr>
          <a:xfrm rot="19940023">
            <a:off x="11259652" y="5624190"/>
            <a:ext cx="215764" cy="272777"/>
          </a:xfrm>
          <a:prstGeom prst="can">
            <a:avLst>
              <a:gd name="adj" fmla="val 63212"/>
            </a:avLst>
          </a:prstGeom>
          <a:gradFill>
            <a:gsLst>
              <a:gs pos="0">
                <a:schemeClr val="accent1">
                  <a:lumMod val="6000"/>
                  <a:lumOff val="94000"/>
                </a:schemeClr>
              </a:gs>
              <a:gs pos="74000">
                <a:schemeClr val="accent1"/>
              </a:gs>
              <a:gs pos="96000">
                <a:schemeClr val="accent1"/>
              </a:gs>
              <a:gs pos="100000">
                <a:schemeClr val="accent1">
                  <a:lumMod val="30000"/>
                  <a:lumOff val="70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 空心 215">
            <a:extLst>
              <a:ext uri="{FF2B5EF4-FFF2-40B4-BE49-F238E27FC236}">
                <a16:creationId xmlns:a16="http://schemas.microsoft.com/office/drawing/2014/main" id="{CB5DF8C9-9EDC-69DD-9247-93082E9FAF4E}"/>
              </a:ext>
            </a:extLst>
          </p:cNvPr>
          <p:cNvSpPr/>
          <p:nvPr userDrawn="1"/>
        </p:nvSpPr>
        <p:spPr>
          <a:xfrm>
            <a:off x="10332720" y="5839134"/>
            <a:ext cx="355600" cy="341775"/>
          </a:xfrm>
          <a:prstGeom prst="donut">
            <a:avLst/>
          </a:prstGeom>
          <a:gradFill flip="none" rotWithShape="1">
            <a:gsLst>
              <a:gs pos="0">
                <a:schemeClr val="accent1">
                  <a:lumMod val="6000"/>
                  <a:lumOff val="94000"/>
                </a:schemeClr>
              </a:gs>
              <a:gs pos="74000">
                <a:schemeClr val="accent1"/>
              </a:gs>
              <a:gs pos="96000">
                <a:schemeClr val="accent1"/>
              </a:gs>
              <a:gs pos="100000">
                <a:schemeClr val="accent1">
                  <a:lumMod val="30000"/>
                  <a:lumOff val="70000"/>
                </a:schemeClr>
              </a:gs>
            </a:gsLst>
            <a:path path="circl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0400" y="2440574"/>
            <a:ext cx="5731164" cy="461665"/>
          </a:xfrm>
          <a:prstGeom prst="rect">
            <a:avLst/>
          </a:prstGeom>
        </p:spPr>
        <p:txBody>
          <a:bodyPr vert="horz" lIns="91440" tIns="45720" rIns="91440" bIns="45720" rtlCol="0" anchor="b">
            <a:spAutoFit/>
          </a:bodyPr>
          <a:lstStyle>
            <a:lvl1pPr>
              <a:lnSpc>
                <a:spcPct val="100000"/>
              </a:lnSpc>
              <a:defRPr lang="zh-CN" altLang="en-US" sz="2400"/>
            </a:lvl1pPr>
          </a:lstStyle>
          <a:p>
            <a:pPr lvl="0" defTabSz="914400"/>
            <a:r>
              <a:rPr lang="zh-CN" altLang="en-US" dirty="0"/>
              <a:t>单击此处添加标题</a:t>
            </a:r>
          </a:p>
        </p:txBody>
      </p:sp>
      <p:sp>
        <p:nvSpPr>
          <p:cNvPr id="3" name="Text Placeholder 2"/>
          <p:cNvSpPr>
            <a:spLocks noGrp="1"/>
          </p:cNvSpPr>
          <p:nvPr>
            <p:ph type="body" idx="1" hasCustomPrompt="1"/>
          </p:nvPr>
        </p:nvSpPr>
        <p:spPr>
          <a:xfrm>
            <a:off x="660400" y="2902239"/>
            <a:ext cx="5731164" cy="328551"/>
          </a:xfrm>
          <a:prstGeom prst="rect">
            <a:avLst/>
          </a:prstGeom>
        </p:spPr>
        <p:txBody>
          <a:bodyPr>
            <a:spAutoFit/>
          </a:bodyPr>
          <a:lstStyle>
            <a:lvl1pPr marL="0" indent="0">
              <a:lnSpc>
                <a:spcPct val="120000"/>
              </a:lnSpc>
              <a:spcBef>
                <a:spcPts val="0"/>
              </a:spcBef>
              <a:buNone/>
              <a:defRPr lang="en-US" altLang="zh-CN" sz="14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单击此处添加文本</a:t>
            </a:r>
          </a:p>
        </p:txBody>
      </p:sp>
      <p:sp>
        <p:nvSpPr>
          <p:cNvPr id="4" name="矩形 3">
            <a:extLst>
              <a:ext uri="{FF2B5EF4-FFF2-40B4-BE49-F238E27FC236}">
                <a16:creationId xmlns:a16="http://schemas.microsoft.com/office/drawing/2014/main" id="{A07CBC2E-452A-E177-FE33-8B8443968699}"/>
              </a:ext>
            </a:extLst>
          </p:cNvPr>
          <p:cNvSpPr/>
          <p:nvPr userDrawn="1"/>
        </p:nvSpPr>
        <p:spPr>
          <a:xfrm>
            <a:off x="1" y="0"/>
            <a:ext cx="12192000" cy="6858000"/>
          </a:xfrm>
          <a:prstGeom prst="rect">
            <a:avLst/>
          </a:prstGeom>
          <a:gradFill>
            <a:gsLst>
              <a:gs pos="2000">
                <a:schemeClr val="accent1">
                  <a:lumMod val="20000"/>
                  <a:lumOff val="80000"/>
                  <a:alpha val="76000"/>
                </a:schemeClr>
              </a:gs>
              <a:gs pos="79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id="{854D5792-582E-AE85-4FFD-ADD8E03999BA}"/>
              </a:ext>
            </a:extLst>
          </p:cNvPr>
          <p:cNvSpPr/>
          <p:nvPr userDrawn="1"/>
        </p:nvSpPr>
        <p:spPr>
          <a:xfrm>
            <a:off x="9818699" y="6000249"/>
            <a:ext cx="2429142" cy="883257"/>
          </a:xfrm>
          <a:custGeom>
            <a:avLst/>
            <a:gdLst>
              <a:gd name="connsiteX0" fmla="*/ 1214571 w 2429142"/>
              <a:gd name="connsiteY0" fmla="*/ 0 h 883257"/>
              <a:gd name="connsiteX1" fmla="*/ 2391360 w 2429142"/>
              <a:gd name="connsiteY1" fmla="*/ 780028 h 883257"/>
              <a:gd name="connsiteX2" fmla="*/ 2429142 w 2429142"/>
              <a:gd name="connsiteY2" fmla="*/ 883257 h 883257"/>
              <a:gd name="connsiteX3" fmla="*/ 0 w 2429142"/>
              <a:gd name="connsiteY3" fmla="*/ 883257 h 883257"/>
              <a:gd name="connsiteX4" fmla="*/ 37782 w 2429142"/>
              <a:gd name="connsiteY4" fmla="*/ 780028 h 883257"/>
              <a:gd name="connsiteX5" fmla="*/ 1214571 w 2429142"/>
              <a:gd name="connsiteY5" fmla="*/ 0 h 8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142" h="883257">
                <a:moveTo>
                  <a:pt x="1214571" y="0"/>
                </a:moveTo>
                <a:cubicBezTo>
                  <a:pt x="1743586" y="0"/>
                  <a:pt x="2197478" y="321638"/>
                  <a:pt x="2391360" y="780028"/>
                </a:cubicBezTo>
                <a:lnTo>
                  <a:pt x="2429142" y="883257"/>
                </a:lnTo>
                <a:lnTo>
                  <a:pt x="0" y="883257"/>
                </a:lnTo>
                <a:lnTo>
                  <a:pt x="37782" y="780028"/>
                </a:lnTo>
                <a:cubicBezTo>
                  <a:pt x="231665" y="321638"/>
                  <a:pt x="685557" y="0"/>
                  <a:pt x="1214571" y="0"/>
                </a:cubicBezTo>
                <a:close/>
              </a:path>
            </a:pathLst>
          </a:custGeom>
          <a:no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圆角 5">
            <a:extLst>
              <a:ext uri="{FF2B5EF4-FFF2-40B4-BE49-F238E27FC236}">
                <a16:creationId xmlns:a16="http://schemas.microsoft.com/office/drawing/2014/main" id="{585762D5-FE6F-B926-596A-FDD382629D60}"/>
              </a:ext>
            </a:extLst>
          </p:cNvPr>
          <p:cNvSpPr/>
          <p:nvPr userDrawn="1"/>
        </p:nvSpPr>
        <p:spPr>
          <a:xfrm rot="5400000" flipV="1">
            <a:off x="4106196" y="-468282"/>
            <a:ext cx="6572467" cy="6838673"/>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E2D63BD6-A448-D395-F614-CCC496D4219F}"/>
              </a:ext>
            </a:extLst>
          </p:cNvPr>
          <p:cNvSpPr/>
          <p:nvPr userDrawn="1"/>
        </p:nvSpPr>
        <p:spPr>
          <a:xfrm>
            <a:off x="0" y="1"/>
            <a:ext cx="3420165" cy="3363159"/>
          </a:xfrm>
          <a:custGeom>
            <a:avLst/>
            <a:gdLst>
              <a:gd name="connsiteX0" fmla="*/ 0 w 3420165"/>
              <a:gd name="connsiteY0" fmla="*/ 0 h 3363159"/>
              <a:gd name="connsiteX1" fmla="*/ 3155674 w 3420165"/>
              <a:gd name="connsiteY1" fmla="*/ 0 h 3363159"/>
              <a:gd name="connsiteX2" fmla="*/ 3231976 w 3420165"/>
              <a:gd name="connsiteY2" fmla="*/ 152846 h 3363159"/>
              <a:gd name="connsiteX3" fmla="*/ 3420165 w 3420165"/>
              <a:gd name="connsiteY3" fmla="*/ 1052326 h 3363159"/>
              <a:gd name="connsiteX4" fmla="*/ 1025444 w 3420165"/>
              <a:gd name="connsiteY4" fmla="*/ 3363159 h 3363159"/>
              <a:gd name="connsiteX5" fmla="*/ 93311 w 3420165"/>
              <a:gd name="connsiteY5" fmla="*/ 3181562 h 3363159"/>
              <a:gd name="connsiteX6" fmla="*/ 0 w 3420165"/>
              <a:gd name="connsiteY6" fmla="*/ 3138187 h 336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165" h="3363159">
                <a:moveTo>
                  <a:pt x="0" y="0"/>
                </a:moveTo>
                <a:lnTo>
                  <a:pt x="3155674" y="0"/>
                </a:lnTo>
                <a:lnTo>
                  <a:pt x="3231976" y="152846"/>
                </a:lnTo>
                <a:cubicBezTo>
                  <a:pt x="3353156" y="429310"/>
                  <a:pt x="3420165" y="733267"/>
                  <a:pt x="3420165" y="1052326"/>
                </a:cubicBezTo>
                <a:cubicBezTo>
                  <a:pt x="3420165" y="2328564"/>
                  <a:pt x="2348012" y="3363159"/>
                  <a:pt x="1025444" y="3363159"/>
                </a:cubicBezTo>
                <a:cubicBezTo>
                  <a:pt x="694802" y="3363159"/>
                  <a:pt x="379811" y="3298497"/>
                  <a:pt x="93311" y="3181562"/>
                </a:cubicBezTo>
                <a:lnTo>
                  <a:pt x="0" y="3138187"/>
                </a:lnTo>
                <a:close/>
              </a:path>
            </a:pathLst>
          </a:custGeom>
          <a:solidFill>
            <a:schemeClr val="bg1">
              <a:alpha val="56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F42EFD42-157F-3E11-0CB4-9D657325BD88}"/>
              </a:ext>
            </a:extLst>
          </p:cNvPr>
          <p:cNvSpPr/>
          <p:nvPr userDrawn="1"/>
        </p:nvSpPr>
        <p:spPr>
          <a:xfrm>
            <a:off x="0" y="2867160"/>
            <a:ext cx="1129716" cy="3193206"/>
          </a:xfrm>
          <a:custGeom>
            <a:avLst/>
            <a:gdLst>
              <a:gd name="connsiteX0" fmla="*/ 0 w 1129716"/>
              <a:gd name="connsiteY0" fmla="*/ 0 h 3193206"/>
              <a:gd name="connsiteX1" fmla="*/ 94292 w 1129716"/>
              <a:gd name="connsiteY1" fmla="*/ 34512 h 3193206"/>
              <a:gd name="connsiteX2" fmla="*/ 1129716 w 1129716"/>
              <a:gd name="connsiteY2" fmla="*/ 1596603 h 3193206"/>
              <a:gd name="connsiteX3" fmla="*/ 94292 w 1129716"/>
              <a:gd name="connsiteY3" fmla="*/ 3158695 h 3193206"/>
              <a:gd name="connsiteX4" fmla="*/ 0 w 1129716"/>
              <a:gd name="connsiteY4" fmla="*/ 3193206 h 319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16" h="3193206">
                <a:moveTo>
                  <a:pt x="0" y="0"/>
                </a:moveTo>
                <a:lnTo>
                  <a:pt x="94292" y="34512"/>
                </a:lnTo>
                <a:cubicBezTo>
                  <a:pt x="702768" y="291875"/>
                  <a:pt x="1129716" y="894380"/>
                  <a:pt x="1129716" y="1596603"/>
                </a:cubicBezTo>
                <a:cubicBezTo>
                  <a:pt x="1129716" y="2298827"/>
                  <a:pt x="702768" y="2901331"/>
                  <a:pt x="94292" y="3158695"/>
                </a:cubicBezTo>
                <a:lnTo>
                  <a:pt x="0" y="3193206"/>
                </a:lnTo>
                <a:close/>
              </a:path>
            </a:pathLst>
          </a:custGeom>
          <a:noFill/>
          <a:ln>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2" name="组合 11">
            <a:extLst>
              <a:ext uri="{FF2B5EF4-FFF2-40B4-BE49-F238E27FC236}">
                <a16:creationId xmlns:a16="http://schemas.microsoft.com/office/drawing/2014/main" id="{85EEB728-4762-4FA2-07FC-FDE334D9CAA9}"/>
              </a:ext>
            </a:extLst>
          </p:cNvPr>
          <p:cNvGrpSpPr/>
          <p:nvPr userDrawn="1"/>
        </p:nvGrpSpPr>
        <p:grpSpPr>
          <a:xfrm rot="5400000">
            <a:off x="11256233" y="512074"/>
            <a:ext cx="1447840" cy="423692"/>
            <a:chOff x="9849212" y="544749"/>
            <a:chExt cx="1447840" cy="423692"/>
          </a:xfrm>
        </p:grpSpPr>
        <p:grpSp>
          <p:nvGrpSpPr>
            <p:cNvPr id="13" name="组合 12">
              <a:extLst>
                <a:ext uri="{FF2B5EF4-FFF2-40B4-BE49-F238E27FC236}">
                  <a16:creationId xmlns:a16="http://schemas.microsoft.com/office/drawing/2014/main" id="{7302C242-3A3F-D2CE-6A59-F0D537325C80}"/>
                </a:ext>
              </a:extLst>
            </p:cNvPr>
            <p:cNvGrpSpPr/>
            <p:nvPr userDrawn="1"/>
          </p:nvGrpSpPr>
          <p:grpSpPr>
            <a:xfrm>
              <a:off x="9849212" y="544749"/>
              <a:ext cx="696000" cy="423692"/>
              <a:chOff x="9849212" y="544749"/>
              <a:chExt cx="696000" cy="423692"/>
            </a:xfrm>
          </p:grpSpPr>
          <p:sp>
            <p:nvSpPr>
              <p:cNvPr id="63" name="椭圆 62">
                <a:extLst>
                  <a:ext uri="{FF2B5EF4-FFF2-40B4-BE49-F238E27FC236}">
                    <a16:creationId xmlns:a16="http://schemas.microsoft.com/office/drawing/2014/main" id="{C4968CF3-C7D6-6894-A2D9-38542EA24455}"/>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1E761D45-78BE-34FD-1EF6-AE05FA7C3251}"/>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C2A1E87F-7DF4-7971-1D0F-EF58986368C9}"/>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2E9DC04-D8A9-7DE5-8053-CAEB448079E0}"/>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37CCBD68-8030-8C66-DF7F-03B22A80F010}"/>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87D665A3-B2BC-6269-80D9-5A68D801E0F4}"/>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503E4DDA-BDBF-792C-4A3E-5B1BC7DFB2AF}"/>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9936F8AC-8148-EFF0-6DEE-3DD02C6B1947}"/>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3D69FE7-37CC-11B7-28AA-B112F709DCAF}"/>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3B3F084C-90CD-CA3B-081D-6B6ECB2D1447}"/>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40AC835F-6EDB-A77C-5E57-618B034CFFC4}"/>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DB000A17-4B45-339D-D0E0-8171BBB4A318}"/>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E8083A90-0641-49EF-21F1-DA2E71EA5CAC}"/>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E387FF9C-8BE4-6BA8-D68A-DEB7374E9B34}"/>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B29037CE-2E19-24AC-2386-DEB588954931}"/>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2788180A-30E1-67D7-5A77-B2D0D658E0A1}"/>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D0987B3D-07C4-35AD-8EF1-4867703983EE}"/>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BCD69D9B-40DB-498D-E0A8-4BA403A5643C}"/>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F5E4C932-3CED-BB8A-B648-3DCBE360BD8D}"/>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A4A510A6-3784-0F8B-2B33-D4D0688FCC5C}"/>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397EE75E-CFBD-A651-42E6-F503BFEB8080}"/>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0286113B-BFEA-4740-C510-9BA989848497}"/>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2C87544F-01A0-7694-6CFC-4123B6948A82}"/>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64FC1D58-F540-BCB0-817D-4A98E8FD34A5}"/>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1D60BD62-284E-998F-1806-CEAFC3B8FFA6}"/>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9256A8CC-F282-1C3D-F2A4-82526A187758}"/>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1568CF2C-5F36-8FE0-CD05-B46DC95FD812}"/>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293B3A19-E3EA-5683-0336-E6F02BD1354F}"/>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DD1ACB73-3609-16A6-D7C5-4DF74E17F078}"/>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4B5ADF9F-CAEE-80B2-DB54-51F02D5D83A8}"/>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9DB1CD34-7FB3-CD3A-F4BC-E623C5DE3EEF}"/>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8697C238-93BB-187A-EB07-F311566018E3}"/>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6011F6C0-FFEB-CD8F-1CBB-0012AA1CA87C}"/>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5E8DA837-3CAB-DF8E-4079-4F37ED1BEAF1}"/>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7F0CD449-0B88-8EB0-AB36-7A0FA3DE44FD}"/>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703157B9-7DAF-3C53-6BD7-84E25DA07F11}"/>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84EC5805-1746-B557-DD2C-92CA59D15005}"/>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258CA6A4-08D0-8EC5-F43E-71B5A2FDDA03}"/>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CCCD3F49-1C06-0CFB-2F65-4717C9E614F7}"/>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812D8D3C-E744-AEAA-3AE7-385C8D79642B}"/>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606B1911-6BDE-19B8-DEE4-B7FC6E5C86FA}"/>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0B9B29D-0DD9-B690-EEF1-340E9CFFA9D3}"/>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E777A069-DA1C-38D9-A3EC-0FFF9C09118A}"/>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A579BD4B-5C98-098D-FC7E-A75E1C29553C}"/>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06C29778-E278-1515-1B44-68D177EC381B}"/>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E46A5578-9653-BD19-68A8-42E27226BC22}"/>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BDA0D7C0-BD05-4D0A-B24B-67C763F90A3C}"/>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E1A672B9-48F7-088A-5548-5C8841BEBFE6}"/>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a:extLst>
                <a:ext uri="{FF2B5EF4-FFF2-40B4-BE49-F238E27FC236}">
                  <a16:creationId xmlns:a16="http://schemas.microsoft.com/office/drawing/2014/main" id="{96906B37-6E51-1934-A2F7-9AB8122C8049}"/>
                </a:ext>
              </a:extLst>
            </p:cNvPr>
            <p:cNvGrpSpPr/>
            <p:nvPr userDrawn="1"/>
          </p:nvGrpSpPr>
          <p:grpSpPr>
            <a:xfrm>
              <a:off x="10601052" y="544749"/>
              <a:ext cx="696000" cy="423692"/>
              <a:chOff x="9849212" y="544749"/>
              <a:chExt cx="696000" cy="423692"/>
            </a:xfrm>
          </p:grpSpPr>
          <p:sp>
            <p:nvSpPr>
              <p:cNvPr id="15" name="椭圆 14">
                <a:extLst>
                  <a:ext uri="{FF2B5EF4-FFF2-40B4-BE49-F238E27FC236}">
                    <a16:creationId xmlns:a16="http://schemas.microsoft.com/office/drawing/2014/main" id="{CF904274-4EC9-632F-D090-D6B7003348BE}"/>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9E3AA7AA-A03E-3B03-42B2-2CD85CC73A98}"/>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B42D5BB-8921-3A82-735C-C0249BE1583F}"/>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139F10BF-3471-8D81-5DB5-D8E5A7B6454D}"/>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F5E5C88D-BFA3-B69A-7142-C5F2BC69EDAF}"/>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42802F3-DC64-D8EF-CC7B-807904EA1552}"/>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C2D04A34-2872-AE69-A44A-5133D57D00AD}"/>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7005BF1B-4CAD-E23A-3B65-366EEEB8A8FD}"/>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840518EB-3318-59FE-1B24-2A65ED89C127}"/>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AB74DB2-B541-6520-2D10-A8BA507D475A}"/>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FCE81A0-F0BF-98AA-35BA-FD7CB5E91BDB}"/>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86CD2E2-6328-B4A4-769F-7285EB9B9CAB}"/>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152C849-46CF-5F01-8085-7CE3775696CA}"/>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476A50FD-618B-4828-E165-4EE987FE7154}"/>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10CC73F-F9D2-0199-2929-B70AC770EC15}"/>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90A633B4-D03D-6F6B-C4D7-76EF902D8260}"/>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6416DEB-648F-53CD-D6F4-9A2CCBCB7570}"/>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F421B484-6453-4016-63DA-88D4F9434C8C}"/>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B3E66FD8-0C83-55A2-6C54-5394D16D5FE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EA6556D2-A22E-54DB-B6A2-5B9D580C22B8}"/>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6F8891F-B93A-B2F1-2603-6F41F61BB46E}"/>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C455319F-04A1-7925-3BE8-DD8DE60C799F}"/>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22673230-FC61-6C73-F476-D088AA7D22A4}"/>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86BAF31B-BAB5-93EC-54FD-F2DB6465AD5B}"/>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BF84D01-D24E-1DB5-F90A-DBCEC35FEC39}"/>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4BE0AF6A-A86A-C07D-A066-EBDA2DA0EA92}"/>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C12E8691-8A30-0069-9B35-DB14F13A4E9F}"/>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671BCB5C-DD34-6102-2B25-5A4638AB0FFA}"/>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E7FA8CE7-F7FF-B3C2-6453-C0B0180EA74E}"/>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FD03CE74-FF4E-D74C-4368-B78B8DAE67F6}"/>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2AC639C9-A8F8-861D-B7CA-6E3CBBE55074}"/>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A69AB3BB-99C6-5C6D-9C6E-14EAEFA3021F}"/>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357926BD-8FD9-B3FA-AA2B-78CC0EDD9F56}"/>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6891F99C-8E08-3C88-41AB-FC53A1CF8911}"/>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825C87D6-B178-C75D-D6FC-47EB4FCAC4B7}"/>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CF6296E4-BC2E-029D-34E1-433CD512CA8A}"/>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0A56D4BE-2B65-7411-2484-9F5AE611D513}"/>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8806DFD3-B1F7-797C-0DD8-DD06C292955A}"/>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EC820FE0-A3C7-58A9-4AF8-632E5E9B6BCA}"/>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8D44CA56-000C-29FF-ACD3-E1C387F059B7}"/>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06EF0556-1A43-F5EF-16E4-213D54BD0432}"/>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88620F15-F252-3509-20AD-608DA3FCC814}"/>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E4849AE7-E8F9-94DD-15ED-DEAAF9559C63}"/>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F081D291-7714-4257-E6CC-45F7C7613CDB}"/>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79D5808F-135A-7C41-7F85-F3BB9CD48634}"/>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7262503-8DDD-C1DF-9737-7086A39D44FA}"/>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F0739BF0-B09F-094C-BD9B-75B5F9ABD88C}"/>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66E6D667-0904-B74F-E976-B570131F9B64}"/>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组合 110">
            <a:extLst>
              <a:ext uri="{FF2B5EF4-FFF2-40B4-BE49-F238E27FC236}">
                <a16:creationId xmlns:a16="http://schemas.microsoft.com/office/drawing/2014/main" id="{2A3A8058-13BF-1C58-0D37-FF40862A71ED}"/>
              </a:ext>
            </a:extLst>
          </p:cNvPr>
          <p:cNvGrpSpPr/>
          <p:nvPr userDrawn="1"/>
        </p:nvGrpSpPr>
        <p:grpSpPr>
          <a:xfrm>
            <a:off x="0" y="6434308"/>
            <a:ext cx="1447840" cy="423692"/>
            <a:chOff x="9849212" y="544749"/>
            <a:chExt cx="1447840" cy="423692"/>
          </a:xfrm>
        </p:grpSpPr>
        <p:grpSp>
          <p:nvGrpSpPr>
            <p:cNvPr id="112" name="组合 111">
              <a:extLst>
                <a:ext uri="{FF2B5EF4-FFF2-40B4-BE49-F238E27FC236}">
                  <a16:creationId xmlns:a16="http://schemas.microsoft.com/office/drawing/2014/main" id="{6EE089A7-9361-B118-5557-70B694C4BD7E}"/>
                </a:ext>
              </a:extLst>
            </p:cNvPr>
            <p:cNvGrpSpPr/>
            <p:nvPr userDrawn="1"/>
          </p:nvGrpSpPr>
          <p:grpSpPr>
            <a:xfrm>
              <a:off x="9849212" y="544749"/>
              <a:ext cx="696000" cy="423692"/>
              <a:chOff x="9849212" y="544749"/>
              <a:chExt cx="696000" cy="423692"/>
            </a:xfrm>
          </p:grpSpPr>
          <p:sp>
            <p:nvSpPr>
              <p:cNvPr id="162" name="椭圆 161">
                <a:extLst>
                  <a:ext uri="{FF2B5EF4-FFF2-40B4-BE49-F238E27FC236}">
                    <a16:creationId xmlns:a16="http://schemas.microsoft.com/office/drawing/2014/main" id="{4C32AEC4-E19D-5D4C-7FF6-9258228787BB}"/>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A244D093-D8B2-27AF-D6F9-71C2493E4752}"/>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1713189D-06FF-DE91-3C6B-9F3C3D53E1DB}"/>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13DE93D1-C156-090C-276F-A608947E4492}"/>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26AFD146-7552-85AB-2C92-EC3F15884768}"/>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817ACF4C-EB96-FB31-D01E-646544C1EA29}"/>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1CEE319B-4EA6-B276-6DF8-2ED34097C535}"/>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337C98CC-A645-EFE0-5815-C70DF2129E46}"/>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A38503A3-92E9-0939-D51E-C9E673BECDD9}"/>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C729D78C-DCBD-0BBE-0B68-9FD046B1E0F3}"/>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596C4693-D711-CB8F-21CB-6756F473330D}"/>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CF783B6D-8866-9A91-F25B-BB380D1C2FD1}"/>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25F351AE-494A-3AAE-2CB2-3EAF2A2C2BC0}"/>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08130E8D-0DC5-F40D-4785-C27D8B63F24A}"/>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1046832E-25F0-B150-DF8E-B85ADCAF0663}"/>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DF6FBEB5-37E4-48CF-7373-3DB73AFC05B7}"/>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16D18373-95E2-7CA4-F4B6-9FAF144F0104}"/>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FA2BEA46-BA40-1B1F-F03F-F175DA9A7DEE}"/>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188BD28A-A48A-8251-E79B-B5E45D6A1AB2}"/>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8D96C81E-B871-A8B3-4187-43F780B4BC13}"/>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C63659A0-9C57-E827-5879-F32FC6777BED}"/>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48A2DC9D-8CB5-01F3-2C9B-718F80C50D09}"/>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1A351873-2093-8304-CBD5-73DD81F7ED56}"/>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C49D5EE4-9006-3D02-0951-F8796DE9C42F}"/>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0CA0E873-5FF2-4FD8-F464-17743A9849E7}"/>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B8DCBC43-7C2D-911B-E331-234C69A690DF}"/>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33A0190E-96EA-DD36-BFD2-84FF72996C6B}"/>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6B0DD616-7B08-5D9D-0A97-4294FD55EED1}"/>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DBDF542B-7750-1850-D4AC-D547D1A94289}"/>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DF72D42A-E3E2-7744-431D-AAA57F217B1F}"/>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084F238C-B562-13A0-6622-CE47BF474632}"/>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FD2C70EE-E0BD-C242-7211-07F00C287EBE}"/>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1744CC66-FEB6-864F-897A-52A13ADA543E}"/>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7E30CBF1-5332-C7DB-47AA-7ECB24BA803D}"/>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186ED16A-8A6A-73DF-C843-1F118732508E}"/>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0867BE16-592A-0E4F-923D-D2259ED6554D}"/>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3A43539C-8504-1901-DC80-6E2ABCC89DD4}"/>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42347381-B8BF-210B-21A1-3F790161353D}"/>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4616D235-F58F-0146-A918-09A429DBE167}"/>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B32C14BB-1555-399D-FD88-1D7630429142}"/>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2B9AACBE-A46C-22CF-3557-6A78E4776DC7}"/>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F52BE8D3-A9AC-92A2-BB38-DD93F0B0B4E4}"/>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58CA8F8C-6C55-3BDD-163D-11C5883BEA04}"/>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F40DF37E-8378-B05D-AF62-FD12104B6BA9}"/>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1141FD61-434E-FAD0-83DE-423CB5CB85E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D537593E-A0C0-61FC-D1EF-CD63ACFEE457}"/>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AA8B3A7F-41FC-6B8E-0ADD-7440FDEFC7D9}"/>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25C816A0-9215-777E-1FA2-83C8605D974F}"/>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3" name="组合 112">
              <a:extLst>
                <a:ext uri="{FF2B5EF4-FFF2-40B4-BE49-F238E27FC236}">
                  <a16:creationId xmlns:a16="http://schemas.microsoft.com/office/drawing/2014/main" id="{65E43B44-E909-B19B-F005-84478D78F911}"/>
                </a:ext>
              </a:extLst>
            </p:cNvPr>
            <p:cNvGrpSpPr/>
            <p:nvPr userDrawn="1"/>
          </p:nvGrpSpPr>
          <p:grpSpPr>
            <a:xfrm>
              <a:off x="10601052" y="544749"/>
              <a:ext cx="696000" cy="423692"/>
              <a:chOff x="9849212" y="544749"/>
              <a:chExt cx="696000" cy="423692"/>
            </a:xfrm>
          </p:grpSpPr>
          <p:sp>
            <p:nvSpPr>
              <p:cNvPr id="114" name="椭圆 113">
                <a:extLst>
                  <a:ext uri="{FF2B5EF4-FFF2-40B4-BE49-F238E27FC236}">
                    <a16:creationId xmlns:a16="http://schemas.microsoft.com/office/drawing/2014/main" id="{BF816A37-4562-ACF8-83BF-705073F97134}"/>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895E284C-C58F-5EE2-4C16-7F388FAE72AE}"/>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5491599D-E091-4F5E-EE95-8DFF7882015E}"/>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3AEA487D-AA84-A012-E173-6083ABCA4701}"/>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D66CB646-90A7-A957-3E3A-62CC08A23ADB}"/>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CE6C2F46-B2AF-1DD0-ECFF-DABAC4778699}"/>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14DA58A9-DD4F-EE4D-7538-0904C95A6954}"/>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4A54669E-0B98-F724-C2C1-C425824EA71F}"/>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2D8EEF2E-C247-7C0E-E457-6A28B5F3AF43}"/>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A33DDB77-46F1-A099-0ABA-17C6AD00FDA5}"/>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13A2D3A1-48E1-C7B7-0DC1-4D27A6FD2715}"/>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F0738F5A-9825-B3B7-331D-A87EB77CA1D5}"/>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D0D3DD1A-6054-64AE-D477-DE451C7A8BA1}"/>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DEF1348D-F29F-8320-FCCF-EA67B6B53D96}"/>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4F047DC2-1283-C3BA-0EBF-FCA0C69CF2AF}"/>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637D8ED5-6CFA-9F5B-8E7E-081AEC01DDD9}"/>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789AD563-4E26-B25B-E65D-14AB4FC49A8C}"/>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5FE6F038-3779-A176-C77F-036919EDF7B0}"/>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06BFD84D-9559-57BE-3872-61E6E777E55D}"/>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92525698-A25F-4422-0F07-86E6F08C310D}"/>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DF5F390C-58C3-AEC5-377D-0C1D32B2E5E0}"/>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6C180619-CA13-FEA0-6516-51A82C76970D}"/>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44C6E872-FA3C-890F-E681-A73ED766AA23}"/>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08F518B0-7E6A-35F2-7B96-6C4AE98F14EB}"/>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D7012AAA-450C-F5C1-1CFE-7C4D0E1C04C9}"/>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CE8EF7BF-FB59-0D0C-D33D-F459F1852EC7}"/>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70CE4E9C-79BA-94D8-C931-320832506088}"/>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4FF0B4A5-C1DE-C019-0C14-8AD81C623600}"/>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AB4D58AF-D79E-72E9-5D01-B76D13416B08}"/>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3C2F13C4-1517-BFB9-1452-514422D7CB9E}"/>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061D9E50-BF9E-F63E-172C-1A7EFB14BC30}"/>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AE0F90EE-E2E2-674F-43D1-2527FE4C3284}"/>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BB746CC5-53DF-6442-D29B-6901D2B65870}"/>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5BCDD7B8-2A30-3776-D4E7-8628D0611758}"/>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2E185E7F-2864-4052-5F5F-CFB60229C4B3}"/>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42DBDC98-83BF-C975-8919-1AE994452E81}"/>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6E1412D4-8167-F82B-83CA-48199339F2F1}"/>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3A88E9A2-C4D6-71C4-AACE-CB9599EE2DF0}"/>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61949ED2-EA8A-282D-E272-BBC7BF07180A}"/>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A26948B6-75B0-DDFE-9FF0-9A8A83884F1F}"/>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802D936F-5307-1D9A-78B0-5B2A52AF2FF3}"/>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1FEF4763-EF5A-6413-FFF2-95828E592C6E}"/>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185164FF-C851-318A-35B5-B67029447197}"/>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69AA7D31-E3B0-C859-19CE-8EBD26D77091}"/>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325D57E6-D3A6-BB64-EB57-1A8EE69CC7AD}"/>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B7B49B4B-918D-C052-F4E2-8F4DD5EBF265}"/>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F623A793-2C25-6624-20DE-631B18801D7F}"/>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F9F15287-7987-8EC1-236A-5E405CBAEDC2}"/>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组合 209">
            <a:extLst>
              <a:ext uri="{FF2B5EF4-FFF2-40B4-BE49-F238E27FC236}">
                <a16:creationId xmlns:a16="http://schemas.microsoft.com/office/drawing/2014/main" id="{84BCB8C9-0DD3-EDE4-9C63-715D602F9B15}"/>
              </a:ext>
            </a:extLst>
          </p:cNvPr>
          <p:cNvGrpSpPr/>
          <p:nvPr userDrawn="1"/>
        </p:nvGrpSpPr>
        <p:grpSpPr>
          <a:xfrm>
            <a:off x="9442534" y="565548"/>
            <a:ext cx="3247925" cy="2155838"/>
            <a:chOff x="8672513" y="4194272"/>
            <a:chExt cx="3247925" cy="2155838"/>
          </a:xfrm>
        </p:grpSpPr>
        <p:sp>
          <p:nvSpPr>
            <p:cNvPr id="211" name="空心弧 210">
              <a:extLst>
                <a:ext uri="{FF2B5EF4-FFF2-40B4-BE49-F238E27FC236}">
                  <a16:creationId xmlns:a16="http://schemas.microsoft.com/office/drawing/2014/main" id="{A39F1A4C-8220-386B-D958-79148A0EA939}"/>
                </a:ext>
              </a:extLst>
            </p:cNvPr>
            <p:cNvSpPr/>
            <p:nvPr userDrawn="1"/>
          </p:nvSpPr>
          <p:spPr>
            <a:xfrm>
              <a:off x="8672513" y="4578460"/>
              <a:ext cx="1771650" cy="1771650"/>
            </a:xfrm>
            <a:prstGeom prst="blockArc">
              <a:avLst>
                <a:gd name="adj1" fmla="val 13066209"/>
                <a:gd name="adj2" fmla="val 880642"/>
                <a:gd name="adj3" fmla="val 1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2" name="空心弧 211">
              <a:extLst>
                <a:ext uri="{FF2B5EF4-FFF2-40B4-BE49-F238E27FC236}">
                  <a16:creationId xmlns:a16="http://schemas.microsoft.com/office/drawing/2014/main" id="{39E61F97-1937-129A-C011-E7C336AB2646}"/>
                </a:ext>
              </a:extLst>
            </p:cNvPr>
            <p:cNvSpPr/>
            <p:nvPr userDrawn="1"/>
          </p:nvSpPr>
          <p:spPr>
            <a:xfrm rot="18902534">
              <a:off x="10148788" y="4194272"/>
              <a:ext cx="1771650" cy="1771650"/>
            </a:xfrm>
            <a:prstGeom prst="blockArc">
              <a:avLst>
                <a:gd name="adj1" fmla="val 10800000"/>
                <a:gd name="adj2" fmla="val 19639181"/>
                <a:gd name="adj3" fmla="val 8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3" name="矩形: 圆角 212">
            <a:extLst>
              <a:ext uri="{FF2B5EF4-FFF2-40B4-BE49-F238E27FC236}">
                <a16:creationId xmlns:a16="http://schemas.microsoft.com/office/drawing/2014/main" id="{06345AC0-F91B-5A8B-EDA2-558F1C4718E4}"/>
              </a:ext>
            </a:extLst>
          </p:cNvPr>
          <p:cNvSpPr/>
          <p:nvPr userDrawn="1"/>
        </p:nvSpPr>
        <p:spPr>
          <a:xfrm rot="5400000" flipV="1">
            <a:off x="2305921" y="2036456"/>
            <a:ext cx="4537770" cy="4721564"/>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立方体 213">
            <a:extLst>
              <a:ext uri="{FF2B5EF4-FFF2-40B4-BE49-F238E27FC236}">
                <a16:creationId xmlns:a16="http://schemas.microsoft.com/office/drawing/2014/main" id="{508CCA6B-3ECF-19C4-4987-8D123DAA487E}"/>
              </a:ext>
            </a:extLst>
          </p:cNvPr>
          <p:cNvSpPr/>
          <p:nvPr userDrawn="1"/>
        </p:nvSpPr>
        <p:spPr>
          <a:xfrm rot="17708158">
            <a:off x="10803581" y="6111861"/>
            <a:ext cx="523219" cy="558173"/>
          </a:xfrm>
          <a:prstGeom prst="cube">
            <a:avLst>
              <a:gd name="adj" fmla="val 29818"/>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柱体 214">
            <a:extLst>
              <a:ext uri="{FF2B5EF4-FFF2-40B4-BE49-F238E27FC236}">
                <a16:creationId xmlns:a16="http://schemas.microsoft.com/office/drawing/2014/main" id="{71338784-DC8A-0B68-5434-92CC7F97A280}"/>
              </a:ext>
            </a:extLst>
          </p:cNvPr>
          <p:cNvSpPr/>
          <p:nvPr userDrawn="1"/>
        </p:nvSpPr>
        <p:spPr>
          <a:xfrm rot="19940023">
            <a:off x="11259652" y="5624190"/>
            <a:ext cx="215764" cy="272777"/>
          </a:xfrm>
          <a:prstGeom prst="can">
            <a:avLst>
              <a:gd name="adj" fmla="val 63212"/>
            </a:avLst>
          </a:prstGeom>
          <a:gradFill>
            <a:gsLst>
              <a:gs pos="0">
                <a:schemeClr val="accent1">
                  <a:lumMod val="6000"/>
                  <a:lumOff val="94000"/>
                </a:schemeClr>
              </a:gs>
              <a:gs pos="74000">
                <a:schemeClr val="accent1"/>
              </a:gs>
              <a:gs pos="96000">
                <a:schemeClr val="accent1"/>
              </a:gs>
              <a:gs pos="100000">
                <a:schemeClr val="accent1">
                  <a:lumMod val="30000"/>
                  <a:lumOff val="70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 空心 215">
            <a:extLst>
              <a:ext uri="{FF2B5EF4-FFF2-40B4-BE49-F238E27FC236}">
                <a16:creationId xmlns:a16="http://schemas.microsoft.com/office/drawing/2014/main" id="{27396968-C7A4-42BB-E88C-B1ADA14910EE}"/>
              </a:ext>
            </a:extLst>
          </p:cNvPr>
          <p:cNvSpPr/>
          <p:nvPr userDrawn="1"/>
        </p:nvSpPr>
        <p:spPr>
          <a:xfrm>
            <a:off x="10332720" y="5839134"/>
            <a:ext cx="355600" cy="341775"/>
          </a:xfrm>
          <a:prstGeom prst="donut">
            <a:avLst/>
          </a:prstGeom>
          <a:gradFill flip="none" rotWithShape="1">
            <a:gsLst>
              <a:gs pos="0">
                <a:schemeClr val="accent1">
                  <a:lumMod val="6000"/>
                  <a:lumOff val="94000"/>
                </a:schemeClr>
              </a:gs>
              <a:gs pos="74000">
                <a:schemeClr val="accent1"/>
              </a:gs>
              <a:gs pos="96000">
                <a:schemeClr val="accent1"/>
              </a:gs>
              <a:gs pos="100000">
                <a:schemeClr val="accent1">
                  <a:lumMod val="30000"/>
                  <a:lumOff val="70000"/>
                </a:schemeClr>
              </a:gs>
            </a:gsLst>
            <a:path path="circl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913E8E23-A68F-E325-37F9-EB68FB183454}"/>
              </a:ext>
            </a:extLst>
          </p:cNvPr>
          <p:cNvSpPr/>
          <p:nvPr userDrawn="1"/>
        </p:nvSpPr>
        <p:spPr>
          <a:xfrm>
            <a:off x="1" y="0"/>
            <a:ext cx="12192000" cy="6858000"/>
          </a:xfrm>
          <a:prstGeom prst="rect">
            <a:avLst/>
          </a:prstGeom>
          <a:gradFill>
            <a:gsLst>
              <a:gs pos="2000">
                <a:schemeClr val="accent1">
                  <a:lumMod val="20000"/>
                  <a:lumOff val="80000"/>
                  <a:alpha val="76000"/>
                </a:schemeClr>
              </a:gs>
              <a:gs pos="79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id="{1DB5FC6C-04B1-D952-16C4-A150015650E3}"/>
              </a:ext>
            </a:extLst>
          </p:cNvPr>
          <p:cNvSpPr/>
          <p:nvPr userDrawn="1"/>
        </p:nvSpPr>
        <p:spPr>
          <a:xfrm>
            <a:off x="9818699" y="6000249"/>
            <a:ext cx="2429142" cy="883257"/>
          </a:xfrm>
          <a:custGeom>
            <a:avLst/>
            <a:gdLst>
              <a:gd name="connsiteX0" fmla="*/ 1214571 w 2429142"/>
              <a:gd name="connsiteY0" fmla="*/ 0 h 883257"/>
              <a:gd name="connsiteX1" fmla="*/ 2391360 w 2429142"/>
              <a:gd name="connsiteY1" fmla="*/ 780028 h 883257"/>
              <a:gd name="connsiteX2" fmla="*/ 2429142 w 2429142"/>
              <a:gd name="connsiteY2" fmla="*/ 883257 h 883257"/>
              <a:gd name="connsiteX3" fmla="*/ 0 w 2429142"/>
              <a:gd name="connsiteY3" fmla="*/ 883257 h 883257"/>
              <a:gd name="connsiteX4" fmla="*/ 37782 w 2429142"/>
              <a:gd name="connsiteY4" fmla="*/ 780028 h 883257"/>
              <a:gd name="connsiteX5" fmla="*/ 1214571 w 2429142"/>
              <a:gd name="connsiteY5" fmla="*/ 0 h 8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142" h="883257">
                <a:moveTo>
                  <a:pt x="1214571" y="0"/>
                </a:moveTo>
                <a:cubicBezTo>
                  <a:pt x="1743586" y="0"/>
                  <a:pt x="2197478" y="321638"/>
                  <a:pt x="2391360" y="780028"/>
                </a:cubicBezTo>
                <a:lnTo>
                  <a:pt x="2429142" y="883257"/>
                </a:lnTo>
                <a:lnTo>
                  <a:pt x="0" y="883257"/>
                </a:lnTo>
                <a:lnTo>
                  <a:pt x="37782" y="780028"/>
                </a:lnTo>
                <a:cubicBezTo>
                  <a:pt x="231665" y="321638"/>
                  <a:pt x="685557" y="0"/>
                  <a:pt x="1214571" y="0"/>
                </a:cubicBezTo>
                <a:close/>
              </a:path>
            </a:pathLst>
          </a:custGeom>
          <a:no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矩形: 圆角 10">
            <a:extLst>
              <a:ext uri="{FF2B5EF4-FFF2-40B4-BE49-F238E27FC236}">
                <a16:creationId xmlns:a16="http://schemas.microsoft.com/office/drawing/2014/main" id="{AC68E932-5767-1D65-3036-B9899634C160}"/>
              </a:ext>
            </a:extLst>
          </p:cNvPr>
          <p:cNvSpPr/>
          <p:nvPr userDrawn="1"/>
        </p:nvSpPr>
        <p:spPr>
          <a:xfrm rot="5400000" flipV="1">
            <a:off x="4106196" y="-468282"/>
            <a:ext cx="6572467" cy="6838673"/>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id="{1AD9DD2D-A752-AD76-1330-6B3A4962DC09}"/>
              </a:ext>
            </a:extLst>
          </p:cNvPr>
          <p:cNvSpPr/>
          <p:nvPr userDrawn="1"/>
        </p:nvSpPr>
        <p:spPr>
          <a:xfrm>
            <a:off x="0" y="1"/>
            <a:ext cx="3420165" cy="3363159"/>
          </a:xfrm>
          <a:custGeom>
            <a:avLst/>
            <a:gdLst>
              <a:gd name="connsiteX0" fmla="*/ 0 w 3420165"/>
              <a:gd name="connsiteY0" fmla="*/ 0 h 3363159"/>
              <a:gd name="connsiteX1" fmla="*/ 3155674 w 3420165"/>
              <a:gd name="connsiteY1" fmla="*/ 0 h 3363159"/>
              <a:gd name="connsiteX2" fmla="*/ 3231976 w 3420165"/>
              <a:gd name="connsiteY2" fmla="*/ 152846 h 3363159"/>
              <a:gd name="connsiteX3" fmla="*/ 3420165 w 3420165"/>
              <a:gd name="connsiteY3" fmla="*/ 1052326 h 3363159"/>
              <a:gd name="connsiteX4" fmla="*/ 1025444 w 3420165"/>
              <a:gd name="connsiteY4" fmla="*/ 3363159 h 3363159"/>
              <a:gd name="connsiteX5" fmla="*/ 93311 w 3420165"/>
              <a:gd name="connsiteY5" fmla="*/ 3181562 h 3363159"/>
              <a:gd name="connsiteX6" fmla="*/ 0 w 3420165"/>
              <a:gd name="connsiteY6" fmla="*/ 3138187 h 336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165" h="3363159">
                <a:moveTo>
                  <a:pt x="0" y="0"/>
                </a:moveTo>
                <a:lnTo>
                  <a:pt x="3155674" y="0"/>
                </a:lnTo>
                <a:lnTo>
                  <a:pt x="3231976" y="152846"/>
                </a:lnTo>
                <a:cubicBezTo>
                  <a:pt x="3353156" y="429310"/>
                  <a:pt x="3420165" y="733267"/>
                  <a:pt x="3420165" y="1052326"/>
                </a:cubicBezTo>
                <a:cubicBezTo>
                  <a:pt x="3420165" y="2328564"/>
                  <a:pt x="2348012" y="3363159"/>
                  <a:pt x="1025444" y="3363159"/>
                </a:cubicBezTo>
                <a:cubicBezTo>
                  <a:pt x="694802" y="3363159"/>
                  <a:pt x="379811" y="3298497"/>
                  <a:pt x="93311" y="3181562"/>
                </a:cubicBezTo>
                <a:lnTo>
                  <a:pt x="0" y="3138187"/>
                </a:lnTo>
                <a:close/>
              </a:path>
            </a:pathLst>
          </a:custGeom>
          <a:solidFill>
            <a:schemeClr val="bg1">
              <a:alpha val="56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a:extLst>
              <a:ext uri="{FF2B5EF4-FFF2-40B4-BE49-F238E27FC236}">
                <a16:creationId xmlns:a16="http://schemas.microsoft.com/office/drawing/2014/main" id="{C1D2E959-3002-78B4-5A02-5757D2CDD8AD}"/>
              </a:ext>
            </a:extLst>
          </p:cNvPr>
          <p:cNvSpPr/>
          <p:nvPr userDrawn="1"/>
        </p:nvSpPr>
        <p:spPr>
          <a:xfrm>
            <a:off x="0" y="2867160"/>
            <a:ext cx="1129716" cy="3193206"/>
          </a:xfrm>
          <a:custGeom>
            <a:avLst/>
            <a:gdLst>
              <a:gd name="connsiteX0" fmla="*/ 0 w 1129716"/>
              <a:gd name="connsiteY0" fmla="*/ 0 h 3193206"/>
              <a:gd name="connsiteX1" fmla="*/ 94292 w 1129716"/>
              <a:gd name="connsiteY1" fmla="*/ 34512 h 3193206"/>
              <a:gd name="connsiteX2" fmla="*/ 1129716 w 1129716"/>
              <a:gd name="connsiteY2" fmla="*/ 1596603 h 3193206"/>
              <a:gd name="connsiteX3" fmla="*/ 94292 w 1129716"/>
              <a:gd name="connsiteY3" fmla="*/ 3158695 h 3193206"/>
              <a:gd name="connsiteX4" fmla="*/ 0 w 1129716"/>
              <a:gd name="connsiteY4" fmla="*/ 3193206 h 319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16" h="3193206">
                <a:moveTo>
                  <a:pt x="0" y="0"/>
                </a:moveTo>
                <a:lnTo>
                  <a:pt x="94292" y="34512"/>
                </a:lnTo>
                <a:cubicBezTo>
                  <a:pt x="702768" y="291875"/>
                  <a:pt x="1129716" y="894380"/>
                  <a:pt x="1129716" y="1596603"/>
                </a:cubicBezTo>
                <a:cubicBezTo>
                  <a:pt x="1129716" y="2298827"/>
                  <a:pt x="702768" y="2901331"/>
                  <a:pt x="94292" y="3158695"/>
                </a:cubicBezTo>
                <a:lnTo>
                  <a:pt x="0" y="3193206"/>
                </a:lnTo>
                <a:close/>
              </a:path>
            </a:pathLst>
          </a:custGeom>
          <a:noFill/>
          <a:ln>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CD374041-0BF4-621C-22CA-4D3B1F8FFAE5}"/>
              </a:ext>
            </a:extLst>
          </p:cNvPr>
          <p:cNvGrpSpPr/>
          <p:nvPr userDrawn="1"/>
        </p:nvGrpSpPr>
        <p:grpSpPr>
          <a:xfrm rot="5400000">
            <a:off x="11256233" y="512074"/>
            <a:ext cx="1447840" cy="423692"/>
            <a:chOff x="9849212" y="544749"/>
            <a:chExt cx="1447840" cy="423692"/>
          </a:xfrm>
        </p:grpSpPr>
        <p:grpSp>
          <p:nvGrpSpPr>
            <p:cNvPr id="15" name="组合 14">
              <a:extLst>
                <a:ext uri="{FF2B5EF4-FFF2-40B4-BE49-F238E27FC236}">
                  <a16:creationId xmlns:a16="http://schemas.microsoft.com/office/drawing/2014/main" id="{8448B21E-5AD2-438A-15E0-5243A027B9B6}"/>
                </a:ext>
              </a:extLst>
            </p:cNvPr>
            <p:cNvGrpSpPr/>
            <p:nvPr userDrawn="1"/>
          </p:nvGrpSpPr>
          <p:grpSpPr>
            <a:xfrm>
              <a:off x="9849212" y="544749"/>
              <a:ext cx="696000" cy="423692"/>
              <a:chOff x="9849212" y="544749"/>
              <a:chExt cx="696000" cy="423692"/>
            </a:xfrm>
          </p:grpSpPr>
          <p:sp>
            <p:nvSpPr>
              <p:cNvPr id="65" name="椭圆 64">
                <a:extLst>
                  <a:ext uri="{FF2B5EF4-FFF2-40B4-BE49-F238E27FC236}">
                    <a16:creationId xmlns:a16="http://schemas.microsoft.com/office/drawing/2014/main" id="{E9FE8747-05A8-E327-1EB4-B77D0F256B0B}"/>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422F7504-0E8F-BD4E-D235-774478CFEE14}"/>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291E7DF2-8EF4-014C-6E0F-872F5C389DFF}"/>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3CBCEE7E-57D2-EDA9-B749-E1796360CD82}"/>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1BB3A766-CC34-FFDD-6367-2A0F141303BD}"/>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F71076FE-833B-DA89-47ED-0FCA0891FD7A}"/>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085DBBA-F631-B8B0-2E15-F0114714A3B1}"/>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627E922C-601E-5EC4-24E5-7FDF3A400EBD}"/>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9A0E369C-BAA1-1A35-EE15-A849182CCCAA}"/>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2DB9F31D-DD34-5E67-8647-A3FEB05C641A}"/>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D667D37E-8518-B024-81EA-182D2542F974}"/>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CCE62BA9-89C8-3B38-4C23-BDAEEA7F75DA}"/>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E617B00E-FDBA-4C32-2BFE-2D08C4845309}"/>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6B59B216-2C3E-212D-BCCC-7C6E32F7CEB8}"/>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FCFD8563-44C2-0918-09D1-B50FE26AE524}"/>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D3709C74-D2D9-5BE4-7D71-2EC5527A9317}"/>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2D84076B-2124-82F1-A6C9-F851A609C82E}"/>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A662C492-5A95-E405-79A1-8009B3A8114C}"/>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F0EACDE0-5D2D-305D-101F-12F1E582E3A0}"/>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E0CAEE4E-AF70-E3DC-DA35-87170AB02E3A}"/>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8653BA4B-CBD1-B21B-1358-D7C5C04EF2EE}"/>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CAE76234-0F6A-FE25-F5CC-DF348CF5CCD3}"/>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C807ACA7-64DD-131E-B57C-CA9B64A100CA}"/>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05537023-EAB2-C2AE-5527-8D709573398E}"/>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08BA9A3E-CEFD-247F-E668-733B8CCED525}"/>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66752993-30A5-BAA1-528A-6E4F5C686AC9}"/>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8224695F-8F22-05CE-7EF5-58352225134B}"/>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C01BB01D-C49C-46DF-6633-60C1BD472197}"/>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DDEBBF2B-29EB-86D8-B152-01652C112692}"/>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D1ADDDEC-050D-3BD9-978D-5F4481C28368}"/>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67F6EDFF-5B12-FD22-28F1-63E832C2337C}"/>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C98A12B8-6802-3F35-D519-AF2FE5FEFEF5}"/>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694F7330-8A00-C5E4-7120-496834D7EDE5}"/>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19A8CF26-0B75-FFBB-23A5-4F2601946882}"/>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70436585-2E78-D5C8-311D-7A614A773CAA}"/>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B3242953-F1B8-AB0E-0F33-8F8769FDCB52}"/>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2FB60A75-E5BA-7661-CB1C-70C169076CF4}"/>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FAC86421-DB4A-0BB3-6AF5-DEB843A4206D}"/>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E576BD3C-9AE0-4FAF-FC9E-EEF526BC9802}"/>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2BC597E0-1E31-70E8-865A-C571CDD58A5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A00BAF4D-7E8C-565B-6B74-AE4918CD2B96}"/>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762B8F1D-309A-F1ED-8AD1-07C372A68E3D}"/>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FDC05FE0-EAE5-B1CE-A549-F077BD9AF8EA}"/>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4F57B071-F8AA-9D0B-8DE7-36DACD9B0217}"/>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9791E491-039D-A95E-8AFA-BC75EB97123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CD53B70A-1861-5F8D-74A5-96EA129DE1AC}"/>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164F38C3-63A8-53E7-2C76-8D094328B5C0}"/>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313E4471-7977-3156-860F-2D350D8E5465}"/>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F4C341F7-FB9A-8837-4081-EFCAFD8028C7}"/>
                </a:ext>
              </a:extLst>
            </p:cNvPr>
            <p:cNvGrpSpPr/>
            <p:nvPr userDrawn="1"/>
          </p:nvGrpSpPr>
          <p:grpSpPr>
            <a:xfrm>
              <a:off x="10601052" y="544749"/>
              <a:ext cx="696000" cy="423692"/>
              <a:chOff x="9849212" y="544749"/>
              <a:chExt cx="696000" cy="423692"/>
            </a:xfrm>
          </p:grpSpPr>
          <p:sp>
            <p:nvSpPr>
              <p:cNvPr id="17" name="椭圆 16">
                <a:extLst>
                  <a:ext uri="{FF2B5EF4-FFF2-40B4-BE49-F238E27FC236}">
                    <a16:creationId xmlns:a16="http://schemas.microsoft.com/office/drawing/2014/main" id="{854F9EE2-6721-C1B8-2969-81DC5C979C45}"/>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66E84B6-DC02-F87E-3327-17B2ACD0C5BE}"/>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2A147C8-75F3-4845-F570-D56B7D6D6AFF}"/>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BE062E68-2613-451E-A0BC-6EAF6408861C}"/>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CAE6798-5B13-4B7F-844A-82AB640B23F1}"/>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4408A22-A2DE-11B8-2156-768A16D6ACFD}"/>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DF6D6F58-871A-DF65-1E1D-1C860BDBF555}"/>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480A2238-67B3-FED3-397A-A7FC17CEACFF}"/>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5FB1C353-ED1E-4ED0-A94D-B9738B5434B5}"/>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350F6CF0-4B89-CE2C-BAAA-BEB9A9E41570}"/>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8F54A1F-B096-B4A0-2834-98B2A3E22E51}"/>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A8B536DB-D072-F8E3-5ECA-25FB8D431AD5}"/>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364E81B4-F4DC-1AED-C1DF-6D77B0EBFAD5}"/>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77BB62A8-8C7B-35F6-DBDE-6B5B4E22C6FD}"/>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429C3F7C-17A3-2D0E-725A-7F19633E7CC4}"/>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9447C348-2F54-2DC0-D65A-3BBDE242211B}"/>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B11B927-2C06-1167-2B26-6C7AB651EE70}"/>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6A9B0F83-C512-6291-8C53-83477930E655}"/>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0B05774C-1362-4FB5-8A88-C63AAFBAB9CA}"/>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2D98C4C4-6E16-71FE-0187-7F7009B9E445}"/>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E99D71F8-40B0-9F66-0880-DDE15480504F}"/>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8F84F067-FF5E-C2EA-ED0C-373D554B95AF}"/>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459B6E9-C77C-1E32-792F-9FBEBC395EF4}"/>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3A7BD038-3432-2DDC-BE51-16240757A86E}"/>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33A65DC1-E2DA-B772-3ED9-64078A3FCA45}"/>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895AF0B9-2AD7-124E-A971-9DE21567269E}"/>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92904BEC-A0F4-DDE3-948D-048BEF0F41E9}"/>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34D3A3DE-EFBF-27C6-EDA7-DA440767DFBF}"/>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B1375C9-2283-D456-6627-42502F208F69}"/>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7DFCCB0-F0FB-2E02-1E88-47089E39EA8D}"/>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7A7E28E2-D2DC-06E7-5C32-12D8E9C682DA}"/>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0DE444CD-7FEB-0E8F-4EB8-0B42892BE0DF}"/>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19388923-2FB9-A4BB-5842-64A6DCE3F168}"/>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5B0E6526-D734-27E7-A170-CB42EF18CA54}"/>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B0A37BEE-EEA8-921B-972D-7AD724E03775}"/>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3D962CE4-F829-F51E-EFE8-8D32915140F7}"/>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D7637A25-3C46-7974-AC9C-E28A4848C200}"/>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4F8CF818-C09E-8574-8BEB-43471EBAD232}"/>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1DFDDAD2-D440-3560-BEB4-379F2F56B298}"/>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84D1E66C-681B-4A1D-D1EA-E6D0D1C8F90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38293D61-7ED1-C51C-16CC-F2A66A030DBE}"/>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C6645D32-1E74-0D99-EA74-80F61B36177B}"/>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6BD6B383-8308-FC91-9D22-225BC93EB50D}"/>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261991F9-EF1B-B013-C892-FD33613DF49D}"/>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D6509D53-7C63-AE89-D5A3-4882C18D0C7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579B080D-68C6-23BC-C635-68EA197E3353}"/>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409B7C8F-8E81-8740-CB30-39D61C8C5413}"/>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295D8098-0133-7A09-599B-6C41D238F055}"/>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3" name="组合 112">
            <a:extLst>
              <a:ext uri="{FF2B5EF4-FFF2-40B4-BE49-F238E27FC236}">
                <a16:creationId xmlns:a16="http://schemas.microsoft.com/office/drawing/2014/main" id="{B38ED555-E9F7-A744-636E-543EA6C5FC06}"/>
              </a:ext>
            </a:extLst>
          </p:cNvPr>
          <p:cNvGrpSpPr/>
          <p:nvPr userDrawn="1"/>
        </p:nvGrpSpPr>
        <p:grpSpPr>
          <a:xfrm>
            <a:off x="0" y="6434308"/>
            <a:ext cx="1447840" cy="423692"/>
            <a:chOff x="9849212" y="544749"/>
            <a:chExt cx="1447840" cy="423692"/>
          </a:xfrm>
        </p:grpSpPr>
        <p:grpSp>
          <p:nvGrpSpPr>
            <p:cNvPr id="114" name="组合 113">
              <a:extLst>
                <a:ext uri="{FF2B5EF4-FFF2-40B4-BE49-F238E27FC236}">
                  <a16:creationId xmlns:a16="http://schemas.microsoft.com/office/drawing/2014/main" id="{8976CFA2-F56E-8136-C808-A55FB0EFF8F7}"/>
                </a:ext>
              </a:extLst>
            </p:cNvPr>
            <p:cNvGrpSpPr/>
            <p:nvPr userDrawn="1"/>
          </p:nvGrpSpPr>
          <p:grpSpPr>
            <a:xfrm>
              <a:off x="9849212" y="544749"/>
              <a:ext cx="696000" cy="423692"/>
              <a:chOff x="9849212" y="544749"/>
              <a:chExt cx="696000" cy="423692"/>
            </a:xfrm>
          </p:grpSpPr>
          <p:sp>
            <p:nvSpPr>
              <p:cNvPr id="164" name="椭圆 163">
                <a:extLst>
                  <a:ext uri="{FF2B5EF4-FFF2-40B4-BE49-F238E27FC236}">
                    <a16:creationId xmlns:a16="http://schemas.microsoft.com/office/drawing/2014/main" id="{0CDB4DD7-D6E0-090C-FC54-2395543355A9}"/>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751DD4EA-4255-A161-C56A-B29C70E38E96}"/>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831645FA-B032-891A-227E-F51DBD60C999}"/>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00A932E8-E409-A729-1901-59C904BCA021}"/>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52A2EFB9-59E8-F2A9-2675-6EB941312FB1}"/>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A0A9BBA6-2D6A-F0BE-87AB-17B848A87B73}"/>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122EF8F1-7EA1-8A49-661B-EABB93CC0CDB}"/>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254D08CC-5BB3-1F27-3520-23E6D46AFB45}"/>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3F2BA32D-B587-F1D1-0E33-086EE77BEAC0}"/>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CA36C57A-FE62-9335-B093-856A17EADFFC}"/>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8F3C26E1-97E8-A104-D33D-4EAB8AECE2F5}"/>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AC47EBAB-555C-FDA0-26F6-0A261848C760}"/>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E9EEED19-E4FF-EA7F-1840-67A8B54E9EE9}"/>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2AE20C5A-3DCA-0B00-5CF8-93A2451DBD86}"/>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DC1F23FB-03DB-A434-A353-03169B4C60AD}"/>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05E0B1B8-9F2B-852D-816A-4AD2DD428176}"/>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6B9C7A05-38B1-CE64-EF6D-8569314A7CC8}"/>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4D190A87-66E1-09D1-9205-B1EA6C8A7A8B}"/>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96A1FF7D-D52E-F471-3C7D-9F5ADF16AC5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2D58763B-A994-740E-6DD5-03BF4617D141}"/>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7B89734C-B5C1-C6BB-82FE-E413B28472FB}"/>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17E88140-56F6-04B5-B29E-DF83C8C77E59}"/>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4E5894A4-9F18-1D2D-6BEF-CAC7C56F7A0A}"/>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8B1728AF-72F9-C56A-59E3-D87CB1C75514}"/>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C256296E-0175-9689-6C9A-F24AF2CA8D55}"/>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57513F5B-0FE5-1E3B-C49F-ECA586FCFCCD}"/>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817075D0-F801-79A7-4251-DD3EE296B470}"/>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A2DB75DE-E2D6-214B-08B0-5854426D3A72}"/>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70F3D67F-A744-E023-5E0D-42A634799D03}"/>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F582A217-EDF9-DBFD-07DD-CB7FE81E9079}"/>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3C23771E-8AE4-1AB8-E0AD-B72991CCE2F6}"/>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F2C1A5CA-E16B-96E2-F875-DBD6CB15797F}"/>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B1817160-48D1-6556-50D0-65252A9F2BA4}"/>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FF410C35-6C27-36BC-DEA3-548374EFCB63}"/>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7819A7E9-3E61-017A-DA9A-60C6B364C0A4}"/>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8A26462A-F02D-8026-0173-B1976483DC62}"/>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67327599-89C2-2559-D777-FFE098641873}"/>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4196D806-49C6-BB09-1326-604A2F8E3AB0}"/>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4C2CA264-7BBC-F08A-6AE8-E52C345A9B07}"/>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15108845-FBFA-3305-F707-B468328938BF}"/>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75AE7FB7-6013-2E85-7400-D4D4FECDF274}"/>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E50DC44A-EB14-5055-EA45-9F9D09A2550E}"/>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40E26E78-DD8A-A241-C4B7-CD07727AEF2A}"/>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DE55DFFC-53FD-24EA-5268-C2883C5E51A7}"/>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椭圆 207">
                <a:extLst>
                  <a:ext uri="{FF2B5EF4-FFF2-40B4-BE49-F238E27FC236}">
                    <a16:creationId xmlns:a16="http://schemas.microsoft.com/office/drawing/2014/main" id="{2D84C3F9-9B9E-DC12-45DD-DC4E7685C56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椭圆 208">
                <a:extLst>
                  <a:ext uri="{FF2B5EF4-FFF2-40B4-BE49-F238E27FC236}">
                    <a16:creationId xmlns:a16="http://schemas.microsoft.com/office/drawing/2014/main" id="{328DFAE6-A1E8-EAC3-D3C1-8A97E0A03C9B}"/>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椭圆 209">
                <a:extLst>
                  <a:ext uri="{FF2B5EF4-FFF2-40B4-BE49-F238E27FC236}">
                    <a16:creationId xmlns:a16="http://schemas.microsoft.com/office/drawing/2014/main" id="{89E7C389-D89C-CD57-65FF-52E6DAED2413}"/>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椭圆 210">
                <a:extLst>
                  <a:ext uri="{FF2B5EF4-FFF2-40B4-BE49-F238E27FC236}">
                    <a16:creationId xmlns:a16="http://schemas.microsoft.com/office/drawing/2014/main" id="{566ADFAF-A153-1695-CEE8-8F2B34BE5FA8}"/>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a:extLst>
                <a:ext uri="{FF2B5EF4-FFF2-40B4-BE49-F238E27FC236}">
                  <a16:creationId xmlns:a16="http://schemas.microsoft.com/office/drawing/2014/main" id="{5B1FCB23-C2A4-492F-ECCE-BBDB8E0E16B9}"/>
                </a:ext>
              </a:extLst>
            </p:cNvPr>
            <p:cNvGrpSpPr/>
            <p:nvPr userDrawn="1"/>
          </p:nvGrpSpPr>
          <p:grpSpPr>
            <a:xfrm>
              <a:off x="10601052" y="544749"/>
              <a:ext cx="696000" cy="423692"/>
              <a:chOff x="9849212" y="544749"/>
              <a:chExt cx="696000" cy="423692"/>
            </a:xfrm>
          </p:grpSpPr>
          <p:sp>
            <p:nvSpPr>
              <p:cNvPr id="116" name="椭圆 115">
                <a:extLst>
                  <a:ext uri="{FF2B5EF4-FFF2-40B4-BE49-F238E27FC236}">
                    <a16:creationId xmlns:a16="http://schemas.microsoft.com/office/drawing/2014/main" id="{C97D77D9-5734-9CAA-CF81-87874835CAC6}"/>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62C7E30C-685C-FAD4-CD70-3AD8F93BE732}"/>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08E256FE-5A80-E3E1-E1D3-EDDBFA8783C2}"/>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2D8536B7-3442-9C63-7ACA-1F73BD80BF1D}"/>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FBD4DBDD-1E03-4527-7AFF-C458E7E0BC20}"/>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1AE71685-8F40-0301-A549-796C45CEC39F}"/>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25868370-3565-BE3F-D605-AE3B1C2A335D}"/>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3ED61A30-7952-06AB-9B55-65ED441FD61A}"/>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9CDF8A89-3260-05DC-C932-735632BF1CBB}"/>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D90163EB-FC27-8C0E-4FE4-AAB18452AB1A}"/>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D8777CD2-B2FA-F76F-94F9-88C7B2D69094}"/>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D489FB6C-6F5F-EC2A-AE3A-497C6B3BF144}"/>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4F3062FC-4520-2BB1-EECF-7B1FC3CA3E52}"/>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3B91F769-C511-267D-CAAF-4F2E4B84A2CB}"/>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1755719F-BFF2-D5B3-7519-EB966950BECF}"/>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7770D278-9863-4CAF-8186-E8B3CE44E82C}"/>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7DEF3208-52B3-3E81-389E-5428F3FEA2B7}"/>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474E35BB-CFE1-C393-2CD9-0A7AD0C7F16C}"/>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055E31E5-EA05-BD50-9F76-E2308C1C9FFE}"/>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79AA1C6D-FF82-C16B-E880-4A7C9CC6A6FF}"/>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985DDBC4-0105-C05B-1D43-651DFCD1430D}"/>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029AFAFC-B03D-2EC8-2386-4EE732AA585B}"/>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31A00CB4-6741-4FA8-693F-CFB55814BF5D}"/>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BBD3E14-7E3B-686A-351A-966CE7219813}"/>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E603CD86-9783-2590-0B5B-83E69482A33F}"/>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049C7521-2068-FCDE-24FB-946E4E74B578}"/>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DAC9E8E3-C9A2-3176-F84A-028FF23F1AFB}"/>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9AE0D4BA-2951-82FA-E59F-3D0F002711FF}"/>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5F6A3313-9FAE-0D03-C847-A7486DEF8806}"/>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D5BDC22E-B14F-13EE-5EE0-57238FB328B8}"/>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767BBB4F-3255-6036-C0FD-79E0CB09E711}"/>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D009ED49-89B4-7884-48E7-465A154C3441}"/>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3328FEFC-A245-DDEB-197C-A5C76AECE48F}"/>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9B0A5DAF-0E42-E892-6692-08B60440AB86}"/>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BAE8A195-E3D9-D024-4E61-FBEEE1E8D4B1}"/>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8A53C429-C66C-21F3-7DFA-49BC9B10ADC8}"/>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58FAEAD3-8BF8-C6E5-D01B-953D23287549}"/>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C3BB558C-30E2-AD1A-BFEC-CC057A5E70B4}"/>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D8FCF575-469A-7280-FA77-CA3759EAF7B2}"/>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9019D44C-8D60-E393-8F3E-1023CBEF1A9D}"/>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D07D87DC-5A3C-310F-AD8A-9BE4D54B7D4D}"/>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358F59D2-F0D2-A6F2-8A58-9D7F6E35CA02}"/>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BA661EAC-6D4E-A188-E494-B14E6BEB9A1B}"/>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7904F04F-140D-16DB-EF43-CA86520468F2}"/>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D7AF6FCC-9902-17D4-A50C-9D3F34B80049}"/>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98C36B61-17A6-5FB0-56F9-33E3596914B2}"/>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693CA11B-CEAB-61DF-0440-65EC9655C50A}"/>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8BF4BD4A-F2EA-2F24-0882-0A83D957CC3E}"/>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2" name="组合 211">
            <a:extLst>
              <a:ext uri="{FF2B5EF4-FFF2-40B4-BE49-F238E27FC236}">
                <a16:creationId xmlns:a16="http://schemas.microsoft.com/office/drawing/2014/main" id="{58908182-EFFA-433E-E37A-DAD4175AA53F}"/>
              </a:ext>
            </a:extLst>
          </p:cNvPr>
          <p:cNvGrpSpPr/>
          <p:nvPr userDrawn="1"/>
        </p:nvGrpSpPr>
        <p:grpSpPr>
          <a:xfrm>
            <a:off x="9442534" y="565548"/>
            <a:ext cx="3247925" cy="2155838"/>
            <a:chOff x="8672513" y="4194272"/>
            <a:chExt cx="3247925" cy="2155838"/>
          </a:xfrm>
        </p:grpSpPr>
        <p:sp>
          <p:nvSpPr>
            <p:cNvPr id="213" name="空心弧 212">
              <a:extLst>
                <a:ext uri="{FF2B5EF4-FFF2-40B4-BE49-F238E27FC236}">
                  <a16:creationId xmlns:a16="http://schemas.microsoft.com/office/drawing/2014/main" id="{1BC41EE5-EE6F-BB8D-9719-B828198A0796}"/>
                </a:ext>
              </a:extLst>
            </p:cNvPr>
            <p:cNvSpPr/>
            <p:nvPr userDrawn="1"/>
          </p:nvSpPr>
          <p:spPr>
            <a:xfrm>
              <a:off x="8672513" y="4578460"/>
              <a:ext cx="1771650" cy="1771650"/>
            </a:xfrm>
            <a:prstGeom prst="blockArc">
              <a:avLst>
                <a:gd name="adj1" fmla="val 13066209"/>
                <a:gd name="adj2" fmla="val 880642"/>
                <a:gd name="adj3" fmla="val 1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4" name="空心弧 213">
              <a:extLst>
                <a:ext uri="{FF2B5EF4-FFF2-40B4-BE49-F238E27FC236}">
                  <a16:creationId xmlns:a16="http://schemas.microsoft.com/office/drawing/2014/main" id="{9BE24735-29E4-B7DD-8A10-E25CAA58D84C}"/>
                </a:ext>
              </a:extLst>
            </p:cNvPr>
            <p:cNvSpPr/>
            <p:nvPr userDrawn="1"/>
          </p:nvSpPr>
          <p:spPr>
            <a:xfrm rot="18902534">
              <a:off x="10148788" y="4194272"/>
              <a:ext cx="1771650" cy="1771650"/>
            </a:xfrm>
            <a:prstGeom prst="blockArc">
              <a:avLst>
                <a:gd name="adj1" fmla="val 10800000"/>
                <a:gd name="adj2" fmla="val 19639181"/>
                <a:gd name="adj3" fmla="val 8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5" name="矩形: 圆角 214">
            <a:extLst>
              <a:ext uri="{FF2B5EF4-FFF2-40B4-BE49-F238E27FC236}">
                <a16:creationId xmlns:a16="http://schemas.microsoft.com/office/drawing/2014/main" id="{9154C238-3D67-35E0-D4E5-B044E29EDE66}"/>
              </a:ext>
            </a:extLst>
          </p:cNvPr>
          <p:cNvSpPr/>
          <p:nvPr userDrawn="1"/>
        </p:nvSpPr>
        <p:spPr>
          <a:xfrm rot="5400000" flipV="1">
            <a:off x="2305921" y="2036456"/>
            <a:ext cx="4537770" cy="4721564"/>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立方体 215">
            <a:extLst>
              <a:ext uri="{FF2B5EF4-FFF2-40B4-BE49-F238E27FC236}">
                <a16:creationId xmlns:a16="http://schemas.microsoft.com/office/drawing/2014/main" id="{46680F21-8549-310B-AC92-BF7E150C71D9}"/>
              </a:ext>
            </a:extLst>
          </p:cNvPr>
          <p:cNvSpPr/>
          <p:nvPr userDrawn="1"/>
        </p:nvSpPr>
        <p:spPr>
          <a:xfrm rot="17708158">
            <a:off x="10803581" y="6111861"/>
            <a:ext cx="523219" cy="558173"/>
          </a:xfrm>
          <a:prstGeom prst="cube">
            <a:avLst>
              <a:gd name="adj" fmla="val 29818"/>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柱体 216">
            <a:extLst>
              <a:ext uri="{FF2B5EF4-FFF2-40B4-BE49-F238E27FC236}">
                <a16:creationId xmlns:a16="http://schemas.microsoft.com/office/drawing/2014/main" id="{733C2A04-C90F-A3CE-8AF1-9EFC9D4EC22B}"/>
              </a:ext>
            </a:extLst>
          </p:cNvPr>
          <p:cNvSpPr/>
          <p:nvPr userDrawn="1"/>
        </p:nvSpPr>
        <p:spPr>
          <a:xfrm rot="19940023">
            <a:off x="11259652" y="5624190"/>
            <a:ext cx="215764" cy="272777"/>
          </a:xfrm>
          <a:prstGeom prst="can">
            <a:avLst>
              <a:gd name="adj" fmla="val 63212"/>
            </a:avLst>
          </a:prstGeom>
          <a:gradFill>
            <a:gsLst>
              <a:gs pos="0">
                <a:schemeClr val="accent1">
                  <a:lumMod val="6000"/>
                  <a:lumOff val="94000"/>
                </a:schemeClr>
              </a:gs>
              <a:gs pos="74000">
                <a:schemeClr val="accent1"/>
              </a:gs>
              <a:gs pos="96000">
                <a:schemeClr val="accent1"/>
              </a:gs>
              <a:gs pos="100000">
                <a:schemeClr val="accent1">
                  <a:lumMod val="30000"/>
                  <a:lumOff val="70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圆: 空心 217">
            <a:extLst>
              <a:ext uri="{FF2B5EF4-FFF2-40B4-BE49-F238E27FC236}">
                <a16:creationId xmlns:a16="http://schemas.microsoft.com/office/drawing/2014/main" id="{DD9A2FD3-22BF-3D58-43C1-B13617965071}"/>
              </a:ext>
            </a:extLst>
          </p:cNvPr>
          <p:cNvSpPr/>
          <p:nvPr userDrawn="1"/>
        </p:nvSpPr>
        <p:spPr>
          <a:xfrm>
            <a:off x="10332720" y="5839134"/>
            <a:ext cx="355600" cy="341775"/>
          </a:xfrm>
          <a:prstGeom prst="donut">
            <a:avLst/>
          </a:prstGeom>
          <a:gradFill flip="none" rotWithShape="1">
            <a:gsLst>
              <a:gs pos="0">
                <a:schemeClr val="accent1">
                  <a:lumMod val="6000"/>
                  <a:lumOff val="94000"/>
                </a:schemeClr>
              </a:gs>
              <a:gs pos="74000">
                <a:schemeClr val="accent1"/>
              </a:gs>
              <a:gs pos="96000">
                <a:schemeClr val="accent1"/>
              </a:gs>
              <a:gs pos="100000">
                <a:schemeClr val="accent1">
                  <a:lumMod val="30000"/>
                  <a:lumOff val="70000"/>
                </a:schemeClr>
              </a:gs>
            </a:gsLst>
            <a:path path="circl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Title 1"/>
          <p:cNvSpPr>
            <a:spLocks noGrp="1"/>
          </p:cNvSpPr>
          <p:nvPr>
            <p:ph type="title"/>
          </p:nvPr>
        </p:nvSpPr>
        <p:spPr>
          <a:xfrm>
            <a:off x="660400" y="505480"/>
            <a:ext cx="10858500" cy="523220"/>
          </a:xfrm>
          <a:prstGeom prst="rect">
            <a:avLst/>
          </a:prstGeom>
        </p:spPr>
        <p:txBody>
          <a:bodyPr>
            <a:spAutoFit/>
          </a:bodyPr>
          <a:lstStyle>
            <a:lvl1pPr>
              <a:lnSpc>
                <a:spcPct val="100000"/>
              </a:lnSpc>
              <a:defRPr/>
            </a:lvl1pPr>
          </a:lstStyle>
          <a:p>
            <a:r>
              <a:rPr lang="en-US" altLang="zh-CN"/>
              <a:t>Click to edit Master title style</a:t>
            </a:r>
            <a:endParaRPr lang="zh-CN" altLang="en-US"/>
          </a:p>
        </p:txBody>
      </p:sp>
      <p:grpSp>
        <p:nvGrpSpPr>
          <p:cNvPr id="6" name="组合 5">
            <a:extLst>
              <a:ext uri="{FF2B5EF4-FFF2-40B4-BE49-F238E27FC236}">
                <a16:creationId xmlns:a16="http://schemas.microsoft.com/office/drawing/2014/main" id="{3EBB034D-AD47-C858-7354-D17808DBCFF6}"/>
              </a:ext>
            </a:extLst>
          </p:cNvPr>
          <p:cNvGrpSpPr/>
          <p:nvPr userDrawn="1"/>
        </p:nvGrpSpPr>
        <p:grpSpPr>
          <a:xfrm rot="5400000">
            <a:off x="281037" y="-14960"/>
            <a:ext cx="747668" cy="747668"/>
            <a:chOff x="258528" y="586973"/>
            <a:chExt cx="747668" cy="747668"/>
          </a:xfrm>
        </p:grpSpPr>
        <p:sp>
          <p:nvSpPr>
            <p:cNvPr id="7" name="空心弧 6">
              <a:extLst>
                <a:ext uri="{FF2B5EF4-FFF2-40B4-BE49-F238E27FC236}">
                  <a16:creationId xmlns:a16="http://schemas.microsoft.com/office/drawing/2014/main" id="{9AFE4467-B6E4-79FE-7889-8E6B738C05A2}"/>
                </a:ext>
              </a:extLst>
            </p:cNvPr>
            <p:cNvSpPr/>
            <p:nvPr/>
          </p:nvSpPr>
          <p:spPr>
            <a:xfrm rot="5400000" flipH="1" flipV="1">
              <a:off x="258528" y="586973"/>
              <a:ext cx="747668" cy="747668"/>
            </a:xfrm>
            <a:prstGeom prst="blockArc">
              <a:avLst>
                <a:gd name="adj1" fmla="val 5386927"/>
                <a:gd name="adj2" fmla="val 133419"/>
                <a:gd name="adj3" fmla="val 23970"/>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a:effectLst>
              <a:outerShdw blurRad="127000" dist="635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a:extLst>
                <a:ext uri="{FF2B5EF4-FFF2-40B4-BE49-F238E27FC236}">
                  <a16:creationId xmlns:a16="http://schemas.microsoft.com/office/drawing/2014/main" id="{BBEEE96A-0CE9-9717-BEAC-3DC069F06F32}"/>
                </a:ext>
              </a:extLst>
            </p:cNvPr>
            <p:cNvSpPr/>
            <p:nvPr/>
          </p:nvSpPr>
          <p:spPr>
            <a:xfrm>
              <a:off x="600489" y="586973"/>
              <a:ext cx="63746" cy="171962"/>
            </a:xfrm>
            <a:prstGeom prst="ellipse">
              <a:avLst/>
            </a:prstGeom>
            <a:solidFill>
              <a:schemeClr val="accent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7D9A5DC-94FF-21A8-7653-8E23BC0F53BE}"/>
              </a:ext>
            </a:extLst>
          </p:cNvPr>
          <p:cNvSpPr/>
          <p:nvPr userDrawn="1"/>
        </p:nvSpPr>
        <p:spPr>
          <a:xfrm>
            <a:off x="1" y="0"/>
            <a:ext cx="12192000" cy="6858000"/>
          </a:xfrm>
          <a:prstGeom prst="rect">
            <a:avLst/>
          </a:prstGeom>
          <a:gradFill>
            <a:gsLst>
              <a:gs pos="2000">
                <a:schemeClr val="accent1">
                  <a:lumMod val="20000"/>
                  <a:lumOff val="80000"/>
                  <a:alpha val="76000"/>
                </a:schemeClr>
              </a:gs>
              <a:gs pos="79000">
                <a:schemeClr val="accent1"/>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id="{CF47BC76-737E-3C74-BBDF-FB33DB10D935}"/>
              </a:ext>
            </a:extLst>
          </p:cNvPr>
          <p:cNvSpPr/>
          <p:nvPr userDrawn="1"/>
        </p:nvSpPr>
        <p:spPr>
          <a:xfrm>
            <a:off x="9818699" y="6000249"/>
            <a:ext cx="2429142" cy="883257"/>
          </a:xfrm>
          <a:custGeom>
            <a:avLst/>
            <a:gdLst>
              <a:gd name="connsiteX0" fmla="*/ 1214571 w 2429142"/>
              <a:gd name="connsiteY0" fmla="*/ 0 h 883257"/>
              <a:gd name="connsiteX1" fmla="*/ 2391360 w 2429142"/>
              <a:gd name="connsiteY1" fmla="*/ 780028 h 883257"/>
              <a:gd name="connsiteX2" fmla="*/ 2429142 w 2429142"/>
              <a:gd name="connsiteY2" fmla="*/ 883257 h 883257"/>
              <a:gd name="connsiteX3" fmla="*/ 0 w 2429142"/>
              <a:gd name="connsiteY3" fmla="*/ 883257 h 883257"/>
              <a:gd name="connsiteX4" fmla="*/ 37782 w 2429142"/>
              <a:gd name="connsiteY4" fmla="*/ 780028 h 883257"/>
              <a:gd name="connsiteX5" fmla="*/ 1214571 w 2429142"/>
              <a:gd name="connsiteY5" fmla="*/ 0 h 883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9142" h="883257">
                <a:moveTo>
                  <a:pt x="1214571" y="0"/>
                </a:moveTo>
                <a:cubicBezTo>
                  <a:pt x="1743586" y="0"/>
                  <a:pt x="2197478" y="321638"/>
                  <a:pt x="2391360" y="780028"/>
                </a:cubicBezTo>
                <a:lnTo>
                  <a:pt x="2429142" y="883257"/>
                </a:lnTo>
                <a:lnTo>
                  <a:pt x="0" y="883257"/>
                </a:lnTo>
                <a:lnTo>
                  <a:pt x="37782" y="780028"/>
                </a:lnTo>
                <a:cubicBezTo>
                  <a:pt x="231665" y="321638"/>
                  <a:pt x="685557" y="0"/>
                  <a:pt x="1214571" y="0"/>
                </a:cubicBezTo>
                <a:close/>
              </a:path>
            </a:pathLst>
          </a:custGeom>
          <a:no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圆角 4">
            <a:extLst>
              <a:ext uri="{FF2B5EF4-FFF2-40B4-BE49-F238E27FC236}">
                <a16:creationId xmlns:a16="http://schemas.microsoft.com/office/drawing/2014/main" id="{72F82CBA-13E8-C9EB-325B-82CA5B47F2BA}"/>
              </a:ext>
            </a:extLst>
          </p:cNvPr>
          <p:cNvSpPr/>
          <p:nvPr userDrawn="1"/>
        </p:nvSpPr>
        <p:spPr>
          <a:xfrm rot="5400000" flipV="1">
            <a:off x="4106196" y="-468282"/>
            <a:ext cx="6572467" cy="6838673"/>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a16="http://schemas.microsoft.com/office/drawing/2014/main" id="{A7FA4592-2512-AA14-1C0E-A583EB357CDA}"/>
              </a:ext>
            </a:extLst>
          </p:cNvPr>
          <p:cNvSpPr/>
          <p:nvPr userDrawn="1"/>
        </p:nvSpPr>
        <p:spPr>
          <a:xfrm>
            <a:off x="0" y="1"/>
            <a:ext cx="3420165" cy="3363159"/>
          </a:xfrm>
          <a:custGeom>
            <a:avLst/>
            <a:gdLst>
              <a:gd name="connsiteX0" fmla="*/ 0 w 3420165"/>
              <a:gd name="connsiteY0" fmla="*/ 0 h 3363159"/>
              <a:gd name="connsiteX1" fmla="*/ 3155674 w 3420165"/>
              <a:gd name="connsiteY1" fmla="*/ 0 h 3363159"/>
              <a:gd name="connsiteX2" fmla="*/ 3231976 w 3420165"/>
              <a:gd name="connsiteY2" fmla="*/ 152846 h 3363159"/>
              <a:gd name="connsiteX3" fmla="*/ 3420165 w 3420165"/>
              <a:gd name="connsiteY3" fmla="*/ 1052326 h 3363159"/>
              <a:gd name="connsiteX4" fmla="*/ 1025444 w 3420165"/>
              <a:gd name="connsiteY4" fmla="*/ 3363159 h 3363159"/>
              <a:gd name="connsiteX5" fmla="*/ 93311 w 3420165"/>
              <a:gd name="connsiteY5" fmla="*/ 3181562 h 3363159"/>
              <a:gd name="connsiteX6" fmla="*/ 0 w 3420165"/>
              <a:gd name="connsiteY6" fmla="*/ 3138187 h 3363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20165" h="3363159">
                <a:moveTo>
                  <a:pt x="0" y="0"/>
                </a:moveTo>
                <a:lnTo>
                  <a:pt x="3155674" y="0"/>
                </a:lnTo>
                <a:lnTo>
                  <a:pt x="3231976" y="152846"/>
                </a:lnTo>
                <a:cubicBezTo>
                  <a:pt x="3353156" y="429310"/>
                  <a:pt x="3420165" y="733267"/>
                  <a:pt x="3420165" y="1052326"/>
                </a:cubicBezTo>
                <a:cubicBezTo>
                  <a:pt x="3420165" y="2328564"/>
                  <a:pt x="2348012" y="3363159"/>
                  <a:pt x="1025444" y="3363159"/>
                </a:cubicBezTo>
                <a:cubicBezTo>
                  <a:pt x="694802" y="3363159"/>
                  <a:pt x="379811" y="3298497"/>
                  <a:pt x="93311" y="3181562"/>
                </a:cubicBezTo>
                <a:lnTo>
                  <a:pt x="0" y="3138187"/>
                </a:lnTo>
                <a:close/>
              </a:path>
            </a:pathLst>
          </a:custGeom>
          <a:solidFill>
            <a:schemeClr val="bg1">
              <a:alpha val="56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7C4F2DD3-78B6-3AE7-A6FB-44A1BC09F456}"/>
              </a:ext>
            </a:extLst>
          </p:cNvPr>
          <p:cNvSpPr/>
          <p:nvPr userDrawn="1"/>
        </p:nvSpPr>
        <p:spPr>
          <a:xfrm>
            <a:off x="0" y="2867160"/>
            <a:ext cx="1129716" cy="3193206"/>
          </a:xfrm>
          <a:custGeom>
            <a:avLst/>
            <a:gdLst>
              <a:gd name="connsiteX0" fmla="*/ 0 w 1129716"/>
              <a:gd name="connsiteY0" fmla="*/ 0 h 3193206"/>
              <a:gd name="connsiteX1" fmla="*/ 94292 w 1129716"/>
              <a:gd name="connsiteY1" fmla="*/ 34512 h 3193206"/>
              <a:gd name="connsiteX2" fmla="*/ 1129716 w 1129716"/>
              <a:gd name="connsiteY2" fmla="*/ 1596603 h 3193206"/>
              <a:gd name="connsiteX3" fmla="*/ 94292 w 1129716"/>
              <a:gd name="connsiteY3" fmla="*/ 3158695 h 3193206"/>
              <a:gd name="connsiteX4" fmla="*/ 0 w 1129716"/>
              <a:gd name="connsiteY4" fmla="*/ 3193206 h 319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716" h="3193206">
                <a:moveTo>
                  <a:pt x="0" y="0"/>
                </a:moveTo>
                <a:lnTo>
                  <a:pt x="94292" y="34512"/>
                </a:lnTo>
                <a:cubicBezTo>
                  <a:pt x="702768" y="291875"/>
                  <a:pt x="1129716" y="894380"/>
                  <a:pt x="1129716" y="1596603"/>
                </a:cubicBezTo>
                <a:cubicBezTo>
                  <a:pt x="1129716" y="2298827"/>
                  <a:pt x="702768" y="2901331"/>
                  <a:pt x="94292" y="3158695"/>
                </a:cubicBezTo>
                <a:lnTo>
                  <a:pt x="0" y="3193206"/>
                </a:lnTo>
                <a:close/>
              </a:path>
            </a:pathLst>
          </a:custGeom>
          <a:noFill/>
          <a:ln>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 name="组合 9">
            <a:extLst>
              <a:ext uri="{FF2B5EF4-FFF2-40B4-BE49-F238E27FC236}">
                <a16:creationId xmlns:a16="http://schemas.microsoft.com/office/drawing/2014/main" id="{9BDBCC21-F32B-C1E6-E574-F39B0CDBD307}"/>
              </a:ext>
            </a:extLst>
          </p:cNvPr>
          <p:cNvGrpSpPr/>
          <p:nvPr userDrawn="1"/>
        </p:nvGrpSpPr>
        <p:grpSpPr>
          <a:xfrm rot="5400000">
            <a:off x="11256233" y="512074"/>
            <a:ext cx="1447840" cy="423692"/>
            <a:chOff x="9849212" y="544749"/>
            <a:chExt cx="1447840" cy="423692"/>
          </a:xfrm>
        </p:grpSpPr>
        <p:grpSp>
          <p:nvGrpSpPr>
            <p:cNvPr id="11" name="组合 10">
              <a:extLst>
                <a:ext uri="{FF2B5EF4-FFF2-40B4-BE49-F238E27FC236}">
                  <a16:creationId xmlns:a16="http://schemas.microsoft.com/office/drawing/2014/main" id="{5C8C7122-3AB7-5DF5-7C84-8CC5E7405BCA}"/>
                </a:ext>
              </a:extLst>
            </p:cNvPr>
            <p:cNvGrpSpPr/>
            <p:nvPr userDrawn="1"/>
          </p:nvGrpSpPr>
          <p:grpSpPr>
            <a:xfrm>
              <a:off x="9849212" y="544749"/>
              <a:ext cx="696000" cy="423692"/>
              <a:chOff x="9849212" y="544749"/>
              <a:chExt cx="696000" cy="423692"/>
            </a:xfrm>
          </p:grpSpPr>
          <p:sp>
            <p:nvSpPr>
              <p:cNvPr id="61" name="椭圆 60">
                <a:extLst>
                  <a:ext uri="{FF2B5EF4-FFF2-40B4-BE49-F238E27FC236}">
                    <a16:creationId xmlns:a16="http://schemas.microsoft.com/office/drawing/2014/main" id="{622684E6-BF42-C735-035A-E4F20FFA3907}"/>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C3666130-9607-88B8-4AD3-25303F75C8BD}"/>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A8943D6C-D126-24F9-5D5A-BCCD576EC9BF}"/>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825EA1C1-F092-A79A-B716-6BEE9D7367EB}"/>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700D3B42-EC33-C4CC-456D-BB2D1F06069E}"/>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A2AD02AE-7607-9200-2C98-C0BE5E714F4F}"/>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43E82E86-06F3-0ACB-2D40-1DCFE6536297}"/>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5608A752-43BD-1264-AE4C-9B29EFAFDFAE}"/>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84EEE18B-ACBC-C7A1-169C-C0D0F183CF13}"/>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D04AF14D-B8A3-C9B6-1794-D3CA7F4A16C3}"/>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489327FA-177A-A9ED-9E69-D315B6DBEDCC}"/>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9577E0CE-298A-B2AC-F06A-22C0CE6BB332}"/>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680DE568-A72B-60D7-E0AB-F4A19486A9C5}"/>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21A81BB3-748C-35E5-2697-2DB261DE623A}"/>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31559159-DB71-EC4A-6A2C-F6F861544A58}"/>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5DF53BA1-4EA8-9481-F6DD-3C2C7ECAB75A}"/>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FF727C79-A1BF-C75C-FDA5-74C3EEB60966}"/>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51BFB8EB-7018-26C5-3D6B-09B61603072E}"/>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B597FE60-67C7-BD94-EF45-F597D5283012}"/>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0F653266-324A-CD4E-3406-6710B11299B4}"/>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69FA94E0-A6B0-A161-35D3-C887A6F42BBD}"/>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8603CFD2-9758-79E8-B256-B605059D49A6}"/>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C12C22E8-F31D-12C0-308F-7500242038C2}"/>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E13A874C-D36D-5D91-C78C-13B4DDE326BC}"/>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178D8904-19CE-3B40-94BA-FFE07B5598AC}"/>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87C99607-9A1C-E7A8-67AA-B236AA4EC816}"/>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682A7FF1-5063-B457-D624-2427279085C4}"/>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EC8C843A-4A55-6813-022D-F506A0162265}"/>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2F405E35-3FD8-809F-6296-41BC6867954D}"/>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a:extLst>
                  <a:ext uri="{FF2B5EF4-FFF2-40B4-BE49-F238E27FC236}">
                    <a16:creationId xmlns:a16="http://schemas.microsoft.com/office/drawing/2014/main" id="{C9039CC0-C07B-99D8-5498-EBBF05C92156}"/>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id="{79D8E60A-8670-BF0A-6F47-DF9F4423EEDA}"/>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a:extLst>
                  <a:ext uri="{FF2B5EF4-FFF2-40B4-BE49-F238E27FC236}">
                    <a16:creationId xmlns:a16="http://schemas.microsoft.com/office/drawing/2014/main" id="{BBED8A5D-E5C4-6DED-70B8-C28A14816E69}"/>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6200BB0D-3574-C5EA-6EA2-8997849684B4}"/>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040991A9-8D67-2E1A-A227-FCC89660ABBD}"/>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7CBE1A17-95A1-9AC8-B4B1-48BAE11AADD8}"/>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D68BEA67-DEA8-79AD-65A9-F7F3C72CD4A2}"/>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2FD80EEF-7C5B-6D12-5C7A-0EB546B34034}"/>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96A6ECAB-BD6F-D8C1-F159-68A790929D0E}"/>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6E4BE75B-3CE1-9386-FD00-3B9352D41FF9}"/>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DA1DDFB9-DDD4-69BC-2294-36F6D07DEBFA}"/>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3411E294-0DF5-79C4-43CB-0635A25D529E}"/>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41D1E9AC-C787-0244-C093-7BB221B7B823}"/>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D072A6AE-4328-4619-FB8C-279FE28BC830}"/>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D33DA74-AC81-DB67-E617-49B12B5A66EF}"/>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BF8BA5E7-E87D-1368-06BE-90D1BD68C12D}"/>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27484B77-EB0A-CFDE-4B5F-2F117CE68A66}"/>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1663BA3B-3A63-471D-C114-497BBDE8D63D}"/>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516BC2FC-0CB1-EA92-9421-91759E224E75}"/>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a:extLst>
                <a:ext uri="{FF2B5EF4-FFF2-40B4-BE49-F238E27FC236}">
                  <a16:creationId xmlns:a16="http://schemas.microsoft.com/office/drawing/2014/main" id="{C09818D8-1A35-8C07-99E6-8A306E2C5CC1}"/>
                </a:ext>
              </a:extLst>
            </p:cNvPr>
            <p:cNvGrpSpPr/>
            <p:nvPr userDrawn="1"/>
          </p:nvGrpSpPr>
          <p:grpSpPr>
            <a:xfrm>
              <a:off x="10601052" y="544749"/>
              <a:ext cx="696000" cy="423692"/>
              <a:chOff x="9849212" y="544749"/>
              <a:chExt cx="696000" cy="423692"/>
            </a:xfrm>
          </p:grpSpPr>
          <p:sp>
            <p:nvSpPr>
              <p:cNvPr id="13" name="椭圆 12">
                <a:extLst>
                  <a:ext uri="{FF2B5EF4-FFF2-40B4-BE49-F238E27FC236}">
                    <a16:creationId xmlns:a16="http://schemas.microsoft.com/office/drawing/2014/main" id="{1BD1E3F2-12ED-4A9E-718D-74D945CC1E43}"/>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6F40E622-8790-43F6-0ED8-CE63F673EA28}"/>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59A941E9-B85D-0760-CE5D-C4BF05D6AF62}"/>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2D05B284-43C1-872E-E558-7AABCDAB47F3}"/>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0C19438-C1C2-8882-E50A-EA16B2DC8C13}"/>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64E684A4-F866-FDBA-1191-8E1DFD11500E}"/>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42F504FD-7987-F851-9024-35C9CAFB0A0F}"/>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1B42802C-3F14-1A85-BB30-C9B65A313BCD}"/>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E43F8755-7C53-6302-19B2-510899E74F34}"/>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E96F8BEF-6540-26ED-6916-7631A9A8C084}"/>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269B750-07FB-5945-5C52-E00ECC28EFE5}"/>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2A611EA1-CDD4-8001-CBD0-E8F204B9E93E}"/>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4A4479CF-A662-3FD6-7558-F95F1C8F98D9}"/>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19AA537-B3BA-3941-6B9D-46B7A2F10AEC}"/>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8961A4AC-28A6-49CF-C107-DCE4DC9E0CB4}"/>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214C9ABC-FBFA-CC64-2344-FD16178D98F0}"/>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E697B97D-13E0-853E-511A-07CA2F4397BC}"/>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CFBFCF91-7872-7ECF-6555-28F644B12861}"/>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B9585416-5394-B1C4-0C66-5D97264BE15D}"/>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9ADD5FF7-5865-650B-F255-03F1A1CBCDDD}"/>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4C687B12-A6FB-EB75-909C-2730BD656F28}"/>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4190EB82-D860-2CFB-DA36-0AFBC5BB7B3A}"/>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9B61DAAD-0ACD-567F-00E9-0763D6F9560D}"/>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5CC60B85-89FC-7CEF-4ECB-B9D8C7EBEA97}"/>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54B786A7-DC11-A9BD-4706-5F8951D1B33D}"/>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45CF1517-A3A2-338D-9485-94FE4465F520}"/>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363D0B1-3417-E28D-5FC0-AF443A80CDB0}"/>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3CAB5C8-F958-4588-2064-67B0F6806772}"/>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05EE5415-7560-865D-BC2C-C5C717EDE530}"/>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3153A8BA-88E3-2460-E9F7-995885092A39}"/>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BD8EB1B9-18FE-E9EF-7219-55E406970113}"/>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DE4ABE05-D216-8602-56BA-1B9E4F82C26A}"/>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BE61DC36-C3BE-1CCE-9980-98AFE4973C68}"/>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51E8810F-3388-7467-F67A-42ABA49317DF}"/>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83B7EEBA-CE21-7CDE-BC44-F37E271E1462}"/>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EF9098E8-C808-B3DB-8AE2-CC4A7142EB8E}"/>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43CB8EF8-7067-0A57-E503-4B314C3D4121}"/>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8A25A6D9-480F-72F7-3296-AEEB6379F246}"/>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3BE1807B-C173-528F-A05C-D30EF4F1B923}"/>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E959FC6D-0F10-66CB-2BE0-E042738DBE13}"/>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4240802-FD05-60D4-996B-2B101A7A8FB6}"/>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ED6D35DE-F23F-7654-C871-137C0C5D6710}"/>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2EE2A1C1-160F-6AB0-2104-1B96961C8A8A}"/>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0E5D4747-1A0F-1F2D-D5B6-53883E1BB6F7}"/>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F660646B-DF09-7535-48BB-4A775F28822F}"/>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0306FAAD-2FBF-6CF0-9851-C9BD79D61C9B}"/>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5F08621F-570F-DE45-A281-748EC8FC7678}"/>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A9478C60-96B3-0447-DA9A-3DCBBAFE19E2}"/>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9" name="组合 108">
            <a:extLst>
              <a:ext uri="{FF2B5EF4-FFF2-40B4-BE49-F238E27FC236}">
                <a16:creationId xmlns:a16="http://schemas.microsoft.com/office/drawing/2014/main" id="{A85FA732-E362-C0CB-AE29-39583152D532}"/>
              </a:ext>
            </a:extLst>
          </p:cNvPr>
          <p:cNvGrpSpPr/>
          <p:nvPr userDrawn="1"/>
        </p:nvGrpSpPr>
        <p:grpSpPr>
          <a:xfrm>
            <a:off x="0" y="6434308"/>
            <a:ext cx="1447840" cy="423692"/>
            <a:chOff x="9849212" y="544749"/>
            <a:chExt cx="1447840" cy="423692"/>
          </a:xfrm>
        </p:grpSpPr>
        <p:grpSp>
          <p:nvGrpSpPr>
            <p:cNvPr id="110" name="组合 109">
              <a:extLst>
                <a:ext uri="{FF2B5EF4-FFF2-40B4-BE49-F238E27FC236}">
                  <a16:creationId xmlns:a16="http://schemas.microsoft.com/office/drawing/2014/main" id="{828B93D1-9E51-127F-F468-0A1FB2571F81}"/>
                </a:ext>
              </a:extLst>
            </p:cNvPr>
            <p:cNvGrpSpPr/>
            <p:nvPr userDrawn="1"/>
          </p:nvGrpSpPr>
          <p:grpSpPr>
            <a:xfrm>
              <a:off x="9849212" y="544749"/>
              <a:ext cx="696000" cy="423692"/>
              <a:chOff x="9849212" y="544749"/>
              <a:chExt cx="696000" cy="423692"/>
            </a:xfrm>
          </p:grpSpPr>
          <p:sp>
            <p:nvSpPr>
              <p:cNvPr id="160" name="椭圆 159">
                <a:extLst>
                  <a:ext uri="{FF2B5EF4-FFF2-40B4-BE49-F238E27FC236}">
                    <a16:creationId xmlns:a16="http://schemas.microsoft.com/office/drawing/2014/main" id="{28C7A836-B513-B6FE-47E4-4C66B48855EF}"/>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C3F4EEA5-8534-660E-9D0B-630670718334}"/>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id="{5276FB54-D36D-21C8-B72D-391860A07873}"/>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a:extLst>
                  <a:ext uri="{FF2B5EF4-FFF2-40B4-BE49-F238E27FC236}">
                    <a16:creationId xmlns:a16="http://schemas.microsoft.com/office/drawing/2014/main" id="{C96888FE-B7F1-3FB7-4503-582DF00D96C7}"/>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163">
                <a:extLst>
                  <a:ext uri="{FF2B5EF4-FFF2-40B4-BE49-F238E27FC236}">
                    <a16:creationId xmlns:a16="http://schemas.microsoft.com/office/drawing/2014/main" id="{43758885-5ACA-EFA4-9EB1-76B9EF131DCC}"/>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椭圆 164">
                <a:extLst>
                  <a:ext uri="{FF2B5EF4-FFF2-40B4-BE49-F238E27FC236}">
                    <a16:creationId xmlns:a16="http://schemas.microsoft.com/office/drawing/2014/main" id="{772DE9FB-CDEF-6261-BC25-3BC8CDF63484}"/>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a:extLst>
                  <a:ext uri="{FF2B5EF4-FFF2-40B4-BE49-F238E27FC236}">
                    <a16:creationId xmlns:a16="http://schemas.microsoft.com/office/drawing/2014/main" id="{E069495D-4C4F-128B-4312-AFC2BC8FA16B}"/>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椭圆 166">
                <a:extLst>
                  <a:ext uri="{FF2B5EF4-FFF2-40B4-BE49-F238E27FC236}">
                    <a16:creationId xmlns:a16="http://schemas.microsoft.com/office/drawing/2014/main" id="{9CBCF879-88B0-0519-7E3A-3F8FC66E3F61}"/>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a:extLst>
                  <a:ext uri="{FF2B5EF4-FFF2-40B4-BE49-F238E27FC236}">
                    <a16:creationId xmlns:a16="http://schemas.microsoft.com/office/drawing/2014/main" id="{74347A6A-C5E6-EEF7-FC91-DB0BBC5F007D}"/>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椭圆 168">
                <a:extLst>
                  <a:ext uri="{FF2B5EF4-FFF2-40B4-BE49-F238E27FC236}">
                    <a16:creationId xmlns:a16="http://schemas.microsoft.com/office/drawing/2014/main" id="{0CAA2E15-A677-6D62-226A-C3FA207BA020}"/>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椭圆 169">
                <a:extLst>
                  <a:ext uri="{FF2B5EF4-FFF2-40B4-BE49-F238E27FC236}">
                    <a16:creationId xmlns:a16="http://schemas.microsoft.com/office/drawing/2014/main" id="{94FEF148-02D0-F910-7588-A5CE9EB0D42F}"/>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椭圆 170">
                <a:extLst>
                  <a:ext uri="{FF2B5EF4-FFF2-40B4-BE49-F238E27FC236}">
                    <a16:creationId xmlns:a16="http://schemas.microsoft.com/office/drawing/2014/main" id="{35624F49-C913-B460-2B8C-AB4A78657A7A}"/>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椭圆 171">
                <a:extLst>
                  <a:ext uri="{FF2B5EF4-FFF2-40B4-BE49-F238E27FC236}">
                    <a16:creationId xmlns:a16="http://schemas.microsoft.com/office/drawing/2014/main" id="{A203775C-6D15-078F-EC20-556A5F058AA1}"/>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椭圆 172">
                <a:extLst>
                  <a:ext uri="{FF2B5EF4-FFF2-40B4-BE49-F238E27FC236}">
                    <a16:creationId xmlns:a16="http://schemas.microsoft.com/office/drawing/2014/main" id="{A5D3849C-7C0B-AAC4-B619-96FB319BDAEE}"/>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椭圆 173">
                <a:extLst>
                  <a:ext uri="{FF2B5EF4-FFF2-40B4-BE49-F238E27FC236}">
                    <a16:creationId xmlns:a16="http://schemas.microsoft.com/office/drawing/2014/main" id="{CD51E9CD-A4A7-4557-F7EA-35CE09340283}"/>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椭圆 174">
                <a:extLst>
                  <a:ext uri="{FF2B5EF4-FFF2-40B4-BE49-F238E27FC236}">
                    <a16:creationId xmlns:a16="http://schemas.microsoft.com/office/drawing/2014/main" id="{5DEFF56F-292C-00BD-0AA9-C7F6E5D0C91B}"/>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椭圆 175">
                <a:extLst>
                  <a:ext uri="{FF2B5EF4-FFF2-40B4-BE49-F238E27FC236}">
                    <a16:creationId xmlns:a16="http://schemas.microsoft.com/office/drawing/2014/main" id="{DA1095D0-76DB-5994-1D16-EAD671670A97}"/>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椭圆 176">
                <a:extLst>
                  <a:ext uri="{FF2B5EF4-FFF2-40B4-BE49-F238E27FC236}">
                    <a16:creationId xmlns:a16="http://schemas.microsoft.com/office/drawing/2014/main" id="{EAE624CA-8195-C34C-E7C5-DE82526C43C7}"/>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椭圆 177">
                <a:extLst>
                  <a:ext uri="{FF2B5EF4-FFF2-40B4-BE49-F238E27FC236}">
                    <a16:creationId xmlns:a16="http://schemas.microsoft.com/office/drawing/2014/main" id="{753028C2-435F-8571-A8CF-829EF0F39B61}"/>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a:extLst>
                  <a:ext uri="{FF2B5EF4-FFF2-40B4-BE49-F238E27FC236}">
                    <a16:creationId xmlns:a16="http://schemas.microsoft.com/office/drawing/2014/main" id="{9006190A-0F42-B30D-B15C-2500A768BC7A}"/>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a:extLst>
                  <a:ext uri="{FF2B5EF4-FFF2-40B4-BE49-F238E27FC236}">
                    <a16:creationId xmlns:a16="http://schemas.microsoft.com/office/drawing/2014/main" id="{438BE1E4-F00A-398E-2687-294D9CA07A4C}"/>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a:extLst>
                  <a:ext uri="{FF2B5EF4-FFF2-40B4-BE49-F238E27FC236}">
                    <a16:creationId xmlns:a16="http://schemas.microsoft.com/office/drawing/2014/main" id="{ED189953-5406-08EF-8484-F04E87D29A84}"/>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椭圆 181">
                <a:extLst>
                  <a:ext uri="{FF2B5EF4-FFF2-40B4-BE49-F238E27FC236}">
                    <a16:creationId xmlns:a16="http://schemas.microsoft.com/office/drawing/2014/main" id="{4464018B-F933-8CE3-4102-63A1B19A1CC9}"/>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椭圆 182">
                <a:extLst>
                  <a:ext uri="{FF2B5EF4-FFF2-40B4-BE49-F238E27FC236}">
                    <a16:creationId xmlns:a16="http://schemas.microsoft.com/office/drawing/2014/main" id="{6FE0BC08-F60F-01E7-6584-0EF49C0DDAAA}"/>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椭圆 183">
                <a:extLst>
                  <a:ext uri="{FF2B5EF4-FFF2-40B4-BE49-F238E27FC236}">
                    <a16:creationId xmlns:a16="http://schemas.microsoft.com/office/drawing/2014/main" id="{B7120772-BC1F-1253-E25F-D69469275F71}"/>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椭圆 184">
                <a:extLst>
                  <a:ext uri="{FF2B5EF4-FFF2-40B4-BE49-F238E27FC236}">
                    <a16:creationId xmlns:a16="http://schemas.microsoft.com/office/drawing/2014/main" id="{0F006437-DAB4-6957-3229-25DB3F89FD45}"/>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椭圆 185">
                <a:extLst>
                  <a:ext uri="{FF2B5EF4-FFF2-40B4-BE49-F238E27FC236}">
                    <a16:creationId xmlns:a16="http://schemas.microsoft.com/office/drawing/2014/main" id="{436EBDEE-A950-D6B3-66D4-5B4FB0B06296}"/>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椭圆 186">
                <a:extLst>
                  <a:ext uri="{FF2B5EF4-FFF2-40B4-BE49-F238E27FC236}">
                    <a16:creationId xmlns:a16="http://schemas.microsoft.com/office/drawing/2014/main" id="{6CCCF34A-E5EC-B475-BB1C-C3AC79E56331}"/>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椭圆 187">
                <a:extLst>
                  <a:ext uri="{FF2B5EF4-FFF2-40B4-BE49-F238E27FC236}">
                    <a16:creationId xmlns:a16="http://schemas.microsoft.com/office/drawing/2014/main" id="{7B35D616-177B-1A6D-6B28-1C3C3FE5AAED}"/>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椭圆 188">
                <a:extLst>
                  <a:ext uri="{FF2B5EF4-FFF2-40B4-BE49-F238E27FC236}">
                    <a16:creationId xmlns:a16="http://schemas.microsoft.com/office/drawing/2014/main" id="{40F6F51C-8943-B308-9ED4-A9A930F279AA}"/>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椭圆 189">
                <a:extLst>
                  <a:ext uri="{FF2B5EF4-FFF2-40B4-BE49-F238E27FC236}">
                    <a16:creationId xmlns:a16="http://schemas.microsoft.com/office/drawing/2014/main" id="{E7F05A4B-B5CF-2B04-BA77-0794EC97B485}"/>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 name="椭圆 190">
                <a:extLst>
                  <a:ext uri="{FF2B5EF4-FFF2-40B4-BE49-F238E27FC236}">
                    <a16:creationId xmlns:a16="http://schemas.microsoft.com/office/drawing/2014/main" id="{B05331C9-C797-DBCA-2621-562E72750AC6}"/>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椭圆 191">
                <a:extLst>
                  <a:ext uri="{FF2B5EF4-FFF2-40B4-BE49-F238E27FC236}">
                    <a16:creationId xmlns:a16="http://schemas.microsoft.com/office/drawing/2014/main" id="{82B68CB1-9F89-91F2-2031-550BB7EC4340}"/>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椭圆 192">
                <a:extLst>
                  <a:ext uri="{FF2B5EF4-FFF2-40B4-BE49-F238E27FC236}">
                    <a16:creationId xmlns:a16="http://schemas.microsoft.com/office/drawing/2014/main" id="{CAAAD1B3-E67A-2E0C-3BB7-49DDE68D77CC}"/>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a16="http://schemas.microsoft.com/office/drawing/2014/main" id="{8515921B-A90D-E08E-3FFD-8C23AA00D72A}"/>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椭圆 194">
                <a:extLst>
                  <a:ext uri="{FF2B5EF4-FFF2-40B4-BE49-F238E27FC236}">
                    <a16:creationId xmlns:a16="http://schemas.microsoft.com/office/drawing/2014/main" id="{EE86C089-4D80-2D3C-AEC3-4D814BC73C9C}"/>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椭圆 195">
                <a:extLst>
                  <a:ext uri="{FF2B5EF4-FFF2-40B4-BE49-F238E27FC236}">
                    <a16:creationId xmlns:a16="http://schemas.microsoft.com/office/drawing/2014/main" id="{27CFE9C9-8612-DD24-8B76-8B72F6007F2F}"/>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椭圆 196">
                <a:extLst>
                  <a:ext uri="{FF2B5EF4-FFF2-40B4-BE49-F238E27FC236}">
                    <a16:creationId xmlns:a16="http://schemas.microsoft.com/office/drawing/2014/main" id="{D4D7BDA4-039C-1EA0-DF16-C57E2B3AAFFD}"/>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椭圆 197">
                <a:extLst>
                  <a:ext uri="{FF2B5EF4-FFF2-40B4-BE49-F238E27FC236}">
                    <a16:creationId xmlns:a16="http://schemas.microsoft.com/office/drawing/2014/main" id="{52E59FD7-6958-19C2-8381-73C84C45FC90}"/>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椭圆 198">
                <a:extLst>
                  <a:ext uri="{FF2B5EF4-FFF2-40B4-BE49-F238E27FC236}">
                    <a16:creationId xmlns:a16="http://schemas.microsoft.com/office/drawing/2014/main" id="{C6B84871-4614-11E1-277E-9853B3E7790E}"/>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椭圆 199">
                <a:extLst>
                  <a:ext uri="{FF2B5EF4-FFF2-40B4-BE49-F238E27FC236}">
                    <a16:creationId xmlns:a16="http://schemas.microsoft.com/office/drawing/2014/main" id="{180B7C75-8768-876E-A569-E5D1E33D40EE}"/>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椭圆 200">
                <a:extLst>
                  <a:ext uri="{FF2B5EF4-FFF2-40B4-BE49-F238E27FC236}">
                    <a16:creationId xmlns:a16="http://schemas.microsoft.com/office/drawing/2014/main" id="{E4D5BF34-6FC0-84AC-0C4D-2A5F2FFD2435}"/>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椭圆 201">
                <a:extLst>
                  <a:ext uri="{FF2B5EF4-FFF2-40B4-BE49-F238E27FC236}">
                    <a16:creationId xmlns:a16="http://schemas.microsoft.com/office/drawing/2014/main" id="{07C87CDF-EDCA-FAA5-1512-0BE87FFC1263}"/>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椭圆 202">
                <a:extLst>
                  <a:ext uri="{FF2B5EF4-FFF2-40B4-BE49-F238E27FC236}">
                    <a16:creationId xmlns:a16="http://schemas.microsoft.com/office/drawing/2014/main" id="{90B95C97-BB3E-EB89-2861-DF25F5DDD3D0}"/>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椭圆 203">
                <a:extLst>
                  <a:ext uri="{FF2B5EF4-FFF2-40B4-BE49-F238E27FC236}">
                    <a16:creationId xmlns:a16="http://schemas.microsoft.com/office/drawing/2014/main" id="{431F2E94-9261-180E-67CF-B5FB72A19BF5}"/>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a:extLst>
                  <a:ext uri="{FF2B5EF4-FFF2-40B4-BE49-F238E27FC236}">
                    <a16:creationId xmlns:a16="http://schemas.microsoft.com/office/drawing/2014/main" id="{DE45DA4E-3443-B1D2-B5D9-9BD5D02E20EC}"/>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椭圆 205">
                <a:extLst>
                  <a:ext uri="{FF2B5EF4-FFF2-40B4-BE49-F238E27FC236}">
                    <a16:creationId xmlns:a16="http://schemas.microsoft.com/office/drawing/2014/main" id="{82E037BF-4CDC-2EDB-193D-4249FDE6939D}"/>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椭圆 206">
                <a:extLst>
                  <a:ext uri="{FF2B5EF4-FFF2-40B4-BE49-F238E27FC236}">
                    <a16:creationId xmlns:a16="http://schemas.microsoft.com/office/drawing/2014/main" id="{AF705779-3E72-E9D3-0B90-C0FF75FC0D62}"/>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a:extLst>
                <a:ext uri="{FF2B5EF4-FFF2-40B4-BE49-F238E27FC236}">
                  <a16:creationId xmlns:a16="http://schemas.microsoft.com/office/drawing/2014/main" id="{0FBD811E-BE62-932B-8469-BA81D35F20E7}"/>
                </a:ext>
              </a:extLst>
            </p:cNvPr>
            <p:cNvGrpSpPr/>
            <p:nvPr userDrawn="1"/>
          </p:nvGrpSpPr>
          <p:grpSpPr>
            <a:xfrm>
              <a:off x="10601052" y="544749"/>
              <a:ext cx="696000" cy="423692"/>
              <a:chOff x="9849212" y="544749"/>
              <a:chExt cx="696000" cy="423692"/>
            </a:xfrm>
          </p:grpSpPr>
          <p:sp>
            <p:nvSpPr>
              <p:cNvPr id="112" name="椭圆 111">
                <a:extLst>
                  <a:ext uri="{FF2B5EF4-FFF2-40B4-BE49-F238E27FC236}">
                    <a16:creationId xmlns:a16="http://schemas.microsoft.com/office/drawing/2014/main" id="{D8FC605B-C7ED-CD23-E9A2-80F2367538B7}"/>
                  </a:ext>
                </a:extLst>
              </p:cNvPr>
              <p:cNvSpPr>
                <a:spLocks noChangeAspect="1"/>
              </p:cNvSpPr>
              <p:nvPr userDrawn="1"/>
            </p:nvSpPr>
            <p:spPr>
              <a:xfrm>
                <a:off x="984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E2EEBA17-9A0B-99C2-08D3-0D881C74D03D}"/>
                  </a:ext>
                </a:extLst>
              </p:cNvPr>
              <p:cNvSpPr>
                <a:spLocks noChangeAspect="1"/>
              </p:cNvSpPr>
              <p:nvPr userDrawn="1"/>
            </p:nvSpPr>
            <p:spPr>
              <a:xfrm>
                <a:off x="9943498"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309027F1-9674-2426-8C8B-CDD5FB365620}"/>
                  </a:ext>
                </a:extLst>
              </p:cNvPr>
              <p:cNvSpPr>
                <a:spLocks noChangeAspect="1"/>
              </p:cNvSpPr>
              <p:nvPr userDrawn="1"/>
            </p:nvSpPr>
            <p:spPr>
              <a:xfrm>
                <a:off x="10037783"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69C61EC3-803B-79DC-6F0C-3FD0546B5521}"/>
                  </a:ext>
                </a:extLst>
              </p:cNvPr>
              <p:cNvSpPr>
                <a:spLocks noChangeAspect="1"/>
              </p:cNvSpPr>
              <p:nvPr userDrawn="1"/>
            </p:nvSpPr>
            <p:spPr>
              <a:xfrm>
                <a:off x="10132069"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844C12E1-5811-682C-85B2-C5BC0EE5B390}"/>
                  </a:ext>
                </a:extLst>
              </p:cNvPr>
              <p:cNvSpPr>
                <a:spLocks noChangeAspect="1"/>
              </p:cNvSpPr>
              <p:nvPr userDrawn="1"/>
            </p:nvSpPr>
            <p:spPr>
              <a:xfrm>
                <a:off x="10226355"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43283A53-0A83-0118-261C-54C3B47F8CE0}"/>
                  </a:ext>
                </a:extLst>
              </p:cNvPr>
              <p:cNvSpPr>
                <a:spLocks noChangeAspect="1"/>
              </p:cNvSpPr>
              <p:nvPr userDrawn="1"/>
            </p:nvSpPr>
            <p:spPr>
              <a:xfrm>
                <a:off x="10320641"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56A2D216-0342-921A-4BA4-BA5765101287}"/>
                  </a:ext>
                </a:extLst>
              </p:cNvPr>
              <p:cNvSpPr>
                <a:spLocks noChangeAspect="1"/>
              </p:cNvSpPr>
              <p:nvPr userDrawn="1"/>
            </p:nvSpPr>
            <p:spPr>
              <a:xfrm>
                <a:off x="10414926"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6CDA1951-6A80-8C5C-5D1B-F6E1E8935312}"/>
                  </a:ext>
                </a:extLst>
              </p:cNvPr>
              <p:cNvSpPr>
                <a:spLocks noChangeAspect="1"/>
              </p:cNvSpPr>
              <p:nvPr userDrawn="1"/>
            </p:nvSpPr>
            <p:spPr>
              <a:xfrm>
                <a:off x="10509212" y="544749"/>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F1EF0ADD-2552-BF99-4397-1DBD1358AE1C}"/>
                  </a:ext>
                </a:extLst>
              </p:cNvPr>
              <p:cNvSpPr>
                <a:spLocks noChangeAspect="1"/>
              </p:cNvSpPr>
              <p:nvPr userDrawn="1"/>
            </p:nvSpPr>
            <p:spPr>
              <a:xfrm>
                <a:off x="984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00C18863-0AF1-56EE-4CB9-371F0FB50F16}"/>
                  </a:ext>
                </a:extLst>
              </p:cNvPr>
              <p:cNvSpPr>
                <a:spLocks noChangeAspect="1"/>
              </p:cNvSpPr>
              <p:nvPr userDrawn="1"/>
            </p:nvSpPr>
            <p:spPr>
              <a:xfrm>
                <a:off x="9943498"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923D2391-CEAE-6DB3-2BAE-B12ADB42F47E}"/>
                  </a:ext>
                </a:extLst>
              </p:cNvPr>
              <p:cNvSpPr>
                <a:spLocks noChangeAspect="1"/>
              </p:cNvSpPr>
              <p:nvPr userDrawn="1"/>
            </p:nvSpPr>
            <p:spPr>
              <a:xfrm>
                <a:off x="10037783"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A238EC4F-8297-75D6-321F-BD15A869B412}"/>
                  </a:ext>
                </a:extLst>
              </p:cNvPr>
              <p:cNvSpPr>
                <a:spLocks noChangeAspect="1"/>
              </p:cNvSpPr>
              <p:nvPr userDrawn="1"/>
            </p:nvSpPr>
            <p:spPr>
              <a:xfrm>
                <a:off x="10132069"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ABF5F2A5-CC59-0058-6B6E-7DFF95FA54AB}"/>
                  </a:ext>
                </a:extLst>
              </p:cNvPr>
              <p:cNvSpPr>
                <a:spLocks noChangeAspect="1"/>
              </p:cNvSpPr>
              <p:nvPr userDrawn="1"/>
            </p:nvSpPr>
            <p:spPr>
              <a:xfrm>
                <a:off x="10226355"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799D3CF4-520F-E843-1139-AF7359DDCF7B}"/>
                  </a:ext>
                </a:extLst>
              </p:cNvPr>
              <p:cNvSpPr>
                <a:spLocks noChangeAspect="1"/>
              </p:cNvSpPr>
              <p:nvPr userDrawn="1"/>
            </p:nvSpPr>
            <p:spPr>
              <a:xfrm>
                <a:off x="10320641"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7D16FC4A-66B9-1865-C8B0-4277DB2D1D43}"/>
                  </a:ext>
                </a:extLst>
              </p:cNvPr>
              <p:cNvSpPr>
                <a:spLocks noChangeAspect="1"/>
              </p:cNvSpPr>
              <p:nvPr userDrawn="1"/>
            </p:nvSpPr>
            <p:spPr>
              <a:xfrm>
                <a:off x="10414926"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A9DB8EDF-61FB-15AE-474F-12A5F0F0A107}"/>
                  </a:ext>
                </a:extLst>
              </p:cNvPr>
              <p:cNvSpPr>
                <a:spLocks noChangeAspect="1"/>
              </p:cNvSpPr>
              <p:nvPr userDrawn="1"/>
            </p:nvSpPr>
            <p:spPr>
              <a:xfrm>
                <a:off x="10509212" y="622288"/>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20649014-7BB0-CC84-7B8C-39862F89A26B}"/>
                  </a:ext>
                </a:extLst>
              </p:cNvPr>
              <p:cNvSpPr>
                <a:spLocks noChangeAspect="1"/>
              </p:cNvSpPr>
              <p:nvPr userDrawn="1"/>
            </p:nvSpPr>
            <p:spPr>
              <a:xfrm>
                <a:off x="984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EED33727-390A-5B6F-1874-BE4C29425BD8}"/>
                  </a:ext>
                </a:extLst>
              </p:cNvPr>
              <p:cNvSpPr>
                <a:spLocks noChangeAspect="1"/>
              </p:cNvSpPr>
              <p:nvPr userDrawn="1"/>
            </p:nvSpPr>
            <p:spPr>
              <a:xfrm>
                <a:off x="9943498"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CA3166DF-BBE7-72D7-95DF-1A1539B6EA38}"/>
                  </a:ext>
                </a:extLst>
              </p:cNvPr>
              <p:cNvSpPr>
                <a:spLocks noChangeAspect="1"/>
              </p:cNvSpPr>
              <p:nvPr userDrawn="1"/>
            </p:nvSpPr>
            <p:spPr>
              <a:xfrm>
                <a:off x="10037783"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EA796CC3-132B-5DE6-320E-3DA20DA81FA9}"/>
                  </a:ext>
                </a:extLst>
              </p:cNvPr>
              <p:cNvSpPr>
                <a:spLocks noChangeAspect="1"/>
              </p:cNvSpPr>
              <p:nvPr userDrawn="1"/>
            </p:nvSpPr>
            <p:spPr>
              <a:xfrm>
                <a:off x="10132069"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474AEEB5-B8BB-5581-3BF2-82381E9AC603}"/>
                  </a:ext>
                </a:extLst>
              </p:cNvPr>
              <p:cNvSpPr>
                <a:spLocks noChangeAspect="1"/>
              </p:cNvSpPr>
              <p:nvPr userDrawn="1"/>
            </p:nvSpPr>
            <p:spPr>
              <a:xfrm>
                <a:off x="10226355"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DA35215C-B162-B2FF-91BB-8EFB7BEAF864}"/>
                  </a:ext>
                </a:extLst>
              </p:cNvPr>
              <p:cNvSpPr>
                <a:spLocks noChangeAspect="1"/>
              </p:cNvSpPr>
              <p:nvPr userDrawn="1"/>
            </p:nvSpPr>
            <p:spPr>
              <a:xfrm>
                <a:off x="10320641"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C65F0B77-0361-DC32-E35B-E671DC2A8905}"/>
                  </a:ext>
                </a:extLst>
              </p:cNvPr>
              <p:cNvSpPr>
                <a:spLocks noChangeAspect="1"/>
              </p:cNvSpPr>
              <p:nvPr userDrawn="1"/>
            </p:nvSpPr>
            <p:spPr>
              <a:xfrm>
                <a:off x="10414926"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F9FB9911-E1C7-0359-F62D-1F9347429E5C}"/>
                  </a:ext>
                </a:extLst>
              </p:cNvPr>
              <p:cNvSpPr>
                <a:spLocks noChangeAspect="1"/>
              </p:cNvSpPr>
              <p:nvPr userDrawn="1"/>
            </p:nvSpPr>
            <p:spPr>
              <a:xfrm>
                <a:off x="10509212" y="699826"/>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9E13AAA5-899C-C1A0-76AA-703E803EDDA0}"/>
                  </a:ext>
                </a:extLst>
              </p:cNvPr>
              <p:cNvSpPr>
                <a:spLocks noChangeAspect="1"/>
              </p:cNvSpPr>
              <p:nvPr userDrawn="1"/>
            </p:nvSpPr>
            <p:spPr>
              <a:xfrm>
                <a:off x="984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57903F9F-6DC6-970F-8300-4D0A5608BFD2}"/>
                  </a:ext>
                </a:extLst>
              </p:cNvPr>
              <p:cNvSpPr>
                <a:spLocks noChangeAspect="1"/>
              </p:cNvSpPr>
              <p:nvPr userDrawn="1"/>
            </p:nvSpPr>
            <p:spPr>
              <a:xfrm>
                <a:off x="9943498"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3ED1A906-F527-729D-8D5E-0D9BD1254DEB}"/>
                  </a:ext>
                </a:extLst>
              </p:cNvPr>
              <p:cNvSpPr>
                <a:spLocks noChangeAspect="1"/>
              </p:cNvSpPr>
              <p:nvPr userDrawn="1"/>
            </p:nvSpPr>
            <p:spPr>
              <a:xfrm>
                <a:off x="10037783"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EF642A8-9AD4-9BF3-4915-64F7F94AAC80}"/>
                  </a:ext>
                </a:extLst>
              </p:cNvPr>
              <p:cNvSpPr>
                <a:spLocks noChangeAspect="1"/>
              </p:cNvSpPr>
              <p:nvPr userDrawn="1"/>
            </p:nvSpPr>
            <p:spPr>
              <a:xfrm>
                <a:off x="10132069"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39BBABD1-900A-5865-5424-E5F73D772F26}"/>
                  </a:ext>
                </a:extLst>
              </p:cNvPr>
              <p:cNvSpPr>
                <a:spLocks noChangeAspect="1"/>
              </p:cNvSpPr>
              <p:nvPr userDrawn="1"/>
            </p:nvSpPr>
            <p:spPr>
              <a:xfrm>
                <a:off x="10226355"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E69EC0CD-E6BB-2D05-4CF1-DA4C2B12A6D0}"/>
                  </a:ext>
                </a:extLst>
              </p:cNvPr>
              <p:cNvSpPr>
                <a:spLocks noChangeAspect="1"/>
              </p:cNvSpPr>
              <p:nvPr userDrawn="1"/>
            </p:nvSpPr>
            <p:spPr>
              <a:xfrm>
                <a:off x="10320641"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2D2E0ECF-8D74-0D87-5F6F-BD1724CCBCBE}"/>
                  </a:ext>
                </a:extLst>
              </p:cNvPr>
              <p:cNvSpPr>
                <a:spLocks noChangeAspect="1"/>
              </p:cNvSpPr>
              <p:nvPr userDrawn="1"/>
            </p:nvSpPr>
            <p:spPr>
              <a:xfrm>
                <a:off x="10414926"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0EC62A28-C674-21B8-2CBC-75C13B300B80}"/>
                  </a:ext>
                </a:extLst>
              </p:cNvPr>
              <p:cNvSpPr>
                <a:spLocks noChangeAspect="1"/>
              </p:cNvSpPr>
              <p:nvPr userDrawn="1"/>
            </p:nvSpPr>
            <p:spPr>
              <a:xfrm>
                <a:off x="10509212" y="777364"/>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88A8AE3C-14D1-8B52-D1DF-0F1D8ABFCEBC}"/>
                  </a:ext>
                </a:extLst>
              </p:cNvPr>
              <p:cNvSpPr>
                <a:spLocks noChangeAspect="1"/>
              </p:cNvSpPr>
              <p:nvPr userDrawn="1"/>
            </p:nvSpPr>
            <p:spPr>
              <a:xfrm>
                <a:off x="984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395DEB6C-F63E-26A5-6D72-65CCBAFF7A03}"/>
                  </a:ext>
                </a:extLst>
              </p:cNvPr>
              <p:cNvSpPr>
                <a:spLocks noChangeAspect="1"/>
              </p:cNvSpPr>
              <p:nvPr userDrawn="1"/>
            </p:nvSpPr>
            <p:spPr>
              <a:xfrm>
                <a:off x="9943498"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CE829F24-52E9-4D90-7185-4C31A6A4571F}"/>
                  </a:ext>
                </a:extLst>
              </p:cNvPr>
              <p:cNvSpPr>
                <a:spLocks noChangeAspect="1"/>
              </p:cNvSpPr>
              <p:nvPr userDrawn="1"/>
            </p:nvSpPr>
            <p:spPr>
              <a:xfrm>
                <a:off x="10037783"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C0DA3F6-98B4-7758-6EB0-882BB53BEB86}"/>
                  </a:ext>
                </a:extLst>
              </p:cNvPr>
              <p:cNvSpPr>
                <a:spLocks noChangeAspect="1"/>
              </p:cNvSpPr>
              <p:nvPr userDrawn="1"/>
            </p:nvSpPr>
            <p:spPr>
              <a:xfrm>
                <a:off x="10132069"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1F1D0DD9-696E-8F05-CA64-8EF76B637C6C}"/>
                  </a:ext>
                </a:extLst>
              </p:cNvPr>
              <p:cNvSpPr>
                <a:spLocks noChangeAspect="1"/>
              </p:cNvSpPr>
              <p:nvPr userDrawn="1"/>
            </p:nvSpPr>
            <p:spPr>
              <a:xfrm>
                <a:off x="10226355"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1BAB56A8-17A4-461D-99CC-F3421A9CB057}"/>
                  </a:ext>
                </a:extLst>
              </p:cNvPr>
              <p:cNvSpPr>
                <a:spLocks noChangeAspect="1"/>
              </p:cNvSpPr>
              <p:nvPr userDrawn="1"/>
            </p:nvSpPr>
            <p:spPr>
              <a:xfrm>
                <a:off x="10320641"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06F6D3FC-4898-573F-914A-50F04C1E298A}"/>
                  </a:ext>
                </a:extLst>
              </p:cNvPr>
              <p:cNvSpPr>
                <a:spLocks noChangeAspect="1"/>
              </p:cNvSpPr>
              <p:nvPr userDrawn="1"/>
            </p:nvSpPr>
            <p:spPr>
              <a:xfrm>
                <a:off x="10414926"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CB008E61-DE77-62C6-C6B8-1F099A3FCCF6}"/>
                  </a:ext>
                </a:extLst>
              </p:cNvPr>
              <p:cNvSpPr>
                <a:spLocks noChangeAspect="1"/>
              </p:cNvSpPr>
              <p:nvPr userDrawn="1"/>
            </p:nvSpPr>
            <p:spPr>
              <a:xfrm>
                <a:off x="10509212" y="854903"/>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19AB958F-6C67-7004-8DF7-F104C7D1A414}"/>
                  </a:ext>
                </a:extLst>
              </p:cNvPr>
              <p:cNvSpPr>
                <a:spLocks noChangeAspect="1"/>
              </p:cNvSpPr>
              <p:nvPr userDrawn="1"/>
            </p:nvSpPr>
            <p:spPr>
              <a:xfrm>
                <a:off x="984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B0D25DCC-01D2-75AD-8A39-FD023B97794B}"/>
                  </a:ext>
                </a:extLst>
              </p:cNvPr>
              <p:cNvSpPr>
                <a:spLocks noChangeAspect="1"/>
              </p:cNvSpPr>
              <p:nvPr userDrawn="1"/>
            </p:nvSpPr>
            <p:spPr>
              <a:xfrm>
                <a:off x="9943498"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9DEB3C1A-A388-3BCC-7AB2-247DE229B0E8}"/>
                  </a:ext>
                </a:extLst>
              </p:cNvPr>
              <p:cNvSpPr>
                <a:spLocks noChangeAspect="1"/>
              </p:cNvSpPr>
              <p:nvPr userDrawn="1"/>
            </p:nvSpPr>
            <p:spPr>
              <a:xfrm>
                <a:off x="10037783"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8127B237-8FD8-C8AE-F466-A0C9D0D931F0}"/>
                  </a:ext>
                </a:extLst>
              </p:cNvPr>
              <p:cNvSpPr>
                <a:spLocks noChangeAspect="1"/>
              </p:cNvSpPr>
              <p:nvPr userDrawn="1"/>
            </p:nvSpPr>
            <p:spPr>
              <a:xfrm>
                <a:off x="10132069"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32966657-ED97-2CBC-3CF1-BABA9BECF881}"/>
                  </a:ext>
                </a:extLst>
              </p:cNvPr>
              <p:cNvSpPr>
                <a:spLocks noChangeAspect="1"/>
              </p:cNvSpPr>
              <p:nvPr userDrawn="1"/>
            </p:nvSpPr>
            <p:spPr>
              <a:xfrm>
                <a:off x="10226355"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27C0B42D-15BD-6F7E-AC28-F284E4F2F985}"/>
                  </a:ext>
                </a:extLst>
              </p:cNvPr>
              <p:cNvSpPr>
                <a:spLocks noChangeAspect="1"/>
              </p:cNvSpPr>
              <p:nvPr userDrawn="1"/>
            </p:nvSpPr>
            <p:spPr>
              <a:xfrm>
                <a:off x="10320641"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BAA95ACC-4878-BA96-6547-1F02435BDE4A}"/>
                  </a:ext>
                </a:extLst>
              </p:cNvPr>
              <p:cNvSpPr>
                <a:spLocks noChangeAspect="1"/>
              </p:cNvSpPr>
              <p:nvPr userDrawn="1"/>
            </p:nvSpPr>
            <p:spPr>
              <a:xfrm>
                <a:off x="10414926"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EA2B2D98-F031-C7BD-605C-D375502AA0FD}"/>
                  </a:ext>
                </a:extLst>
              </p:cNvPr>
              <p:cNvSpPr>
                <a:spLocks noChangeAspect="1"/>
              </p:cNvSpPr>
              <p:nvPr userDrawn="1"/>
            </p:nvSpPr>
            <p:spPr>
              <a:xfrm>
                <a:off x="10509212" y="932441"/>
                <a:ext cx="36000" cy="3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8" name="组合 207">
            <a:extLst>
              <a:ext uri="{FF2B5EF4-FFF2-40B4-BE49-F238E27FC236}">
                <a16:creationId xmlns:a16="http://schemas.microsoft.com/office/drawing/2014/main" id="{33A524F6-588E-4375-D668-65E0F0F93556}"/>
              </a:ext>
            </a:extLst>
          </p:cNvPr>
          <p:cNvGrpSpPr/>
          <p:nvPr userDrawn="1"/>
        </p:nvGrpSpPr>
        <p:grpSpPr>
          <a:xfrm>
            <a:off x="9442534" y="565548"/>
            <a:ext cx="3247925" cy="2155838"/>
            <a:chOff x="8672513" y="4194272"/>
            <a:chExt cx="3247925" cy="2155838"/>
          </a:xfrm>
        </p:grpSpPr>
        <p:sp>
          <p:nvSpPr>
            <p:cNvPr id="209" name="空心弧 208">
              <a:extLst>
                <a:ext uri="{FF2B5EF4-FFF2-40B4-BE49-F238E27FC236}">
                  <a16:creationId xmlns:a16="http://schemas.microsoft.com/office/drawing/2014/main" id="{E6CA81AE-2342-250A-30F9-8C227A0092D5}"/>
                </a:ext>
              </a:extLst>
            </p:cNvPr>
            <p:cNvSpPr/>
            <p:nvPr userDrawn="1"/>
          </p:nvSpPr>
          <p:spPr>
            <a:xfrm>
              <a:off x="8672513" y="4578460"/>
              <a:ext cx="1771650" cy="1771650"/>
            </a:xfrm>
            <a:prstGeom prst="blockArc">
              <a:avLst>
                <a:gd name="adj1" fmla="val 13066209"/>
                <a:gd name="adj2" fmla="val 880642"/>
                <a:gd name="adj3" fmla="val 17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0" name="空心弧 209">
              <a:extLst>
                <a:ext uri="{FF2B5EF4-FFF2-40B4-BE49-F238E27FC236}">
                  <a16:creationId xmlns:a16="http://schemas.microsoft.com/office/drawing/2014/main" id="{42C12F5A-DDBE-7872-02FB-5D9AB8064ADA}"/>
                </a:ext>
              </a:extLst>
            </p:cNvPr>
            <p:cNvSpPr/>
            <p:nvPr userDrawn="1"/>
          </p:nvSpPr>
          <p:spPr>
            <a:xfrm rot="18902534">
              <a:off x="10148788" y="4194272"/>
              <a:ext cx="1771650" cy="1771650"/>
            </a:xfrm>
            <a:prstGeom prst="blockArc">
              <a:avLst>
                <a:gd name="adj1" fmla="val 10800000"/>
                <a:gd name="adj2" fmla="val 19639181"/>
                <a:gd name="adj3" fmla="val 8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11" name="矩形: 圆角 210">
            <a:extLst>
              <a:ext uri="{FF2B5EF4-FFF2-40B4-BE49-F238E27FC236}">
                <a16:creationId xmlns:a16="http://schemas.microsoft.com/office/drawing/2014/main" id="{F823C8D7-4CB3-CF47-A993-C5315DEC7D44}"/>
              </a:ext>
            </a:extLst>
          </p:cNvPr>
          <p:cNvSpPr/>
          <p:nvPr userDrawn="1"/>
        </p:nvSpPr>
        <p:spPr>
          <a:xfrm rot="5400000" flipV="1">
            <a:off x="2305921" y="2036456"/>
            <a:ext cx="4537770" cy="4721564"/>
          </a:xfrm>
          <a:prstGeom prst="roundRect">
            <a:avLst>
              <a:gd name="adj" fmla="val 50000"/>
            </a:avLst>
          </a:prstGeom>
          <a:solidFill>
            <a:schemeClr val="bg1">
              <a:alpha val="30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立方体 211">
            <a:extLst>
              <a:ext uri="{FF2B5EF4-FFF2-40B4-BE49-F238E27FC236}">
                <a16:creationId xmlns:a16="http://schemas.microsoft.com/office/drawing/2014/main" id="{80129677-BE0C-AD2F-5743-FCAC64ABF2EB}"/>
              </a:ext>
            </a:extLst>
          </p:cNvPr>
          <p:cNvSpPr/>
          <p:nvPr userDrawn="1"/>
        </p:nvSpPr>
        <p:spPr>
          <a:xfrm rot="17708158">
            <a:off x="10803581" y="6111861"/>
            <a:ext cx="523219" cy="558173"/>
          </a:xfrm>
          <a:prstGeom prst="cube">
            <a:avLst>
              <a:gd name="adj" fmla="val 29818"/>
            </a:avLst>
          </a:prstGeom>
          <a:gradFill>
            <a:gsLst>
              <a:gs pos="0">
                <a:schemeClr val="accent1">
                  <a:lumMod val="5000"/>
                  <a:lumOff val="95000"/>
                </a:schemeClr>
              </a:gs>
              <a:gs pos="74000">
                <a:schemeClr val="accent1"/>
              </a:gs>
              <a:gs pos="96000">
                <a:schemeClr val="accent1"/>
              </a:gs>
              <a:gs pos="100000">
                <a:schemeClr val="accent1">
                  <a:lumMod val="30000"/>
                  <a:lumOff val="70000"/>
                </a:schemeClr>
              </a:gs>
            </a:gsLst>
            <a:lin ang="60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圆柱体 212">
            <a:extLst>
              <a:ext uri="{FF2B5EF4-FFF2-40B4-BE49-F238E27FC236}">
                <a16:creationId xmlns:a16="http://schemas.microsoft.com/office/drawing/2014/main" id="{7FCCDD69-9CE0-2B97-025F-16AE23542EEB}"/>
              </a:ext>
            </a:extLst>
          </p:cNvPr>
          <p:cNvSpPr/>
          <p:nvPr userDrawn="1"/>
        </p:nvSpPr>
        <p:spPr>
          <a:xfrm rot="19940023">
            <a:off x="11259652" y="5624190"/>
            <a:ext cx="215764" cy="272777"/>
          </a:xfrm>
          <a:prstGeom prst="can">
            <a:avLst>
              <a:gd name="adj" fmla="val 63212"/>
            </a:avLst>
          </a:prstGeom>
          <a:gradFill>
            <a:gsLst>
              <a:gs pos="0">
                <a:schemeClr val="accent1">
                  <a:lumMod val="6000"/>
                  <a:lumOff val="94000"/>
                </a:schemeClr>
              </a:gs>
              <a:gs pos="74000">
                <a:schemeClr val="accent1"/>
              </a:gs>
              <a:gs pos="96000">
                <a:schemeClr val="accent1"/>
              </a:gs>
              <a:gs pos="100000">
                <a:schemeClr val="accent1">
                  <a:lumMod val="30000"/>
                  <a:lumOff val="70000"/>
                </a:schemeClr>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 空心 213">
            <a:extLst>
              <a:ext uri="{FF2B5EF4-FFF2-40B4-BE49-F238E27FC236}">
                <a16:creationId xmlns:a16="http://schemas.microsoft.com/office/drawing/2014/main" id="{D295CCB2-3308-A70F-6812-CC6703026ECE}"/>
              </a:ext>
            </a:extLst>
          </p:cNvPr>
          <p:cNvSpPr/>
          <p:nvPr userDrawn="1"/>
        </p:nvSpPr>
        <p:spPr>
          <a:xfrm>
            <a:off x="10332720" y="5839134"/>
            <a:ext cx="355600" cy="341775"/>
          </a:xfrm>
          <a:prstGeom prst="donut">
            <a:avLst/>
          </a:prstGeom>
          <a:gradFill flip="none" rotWithShape="1">
            <a:gsLst>
              <a:gs pos="0">
                <a:schemeClr val="accent1">
                  <a:lumMod val="6000"/>
                  <a:lumOff val="94000"/>
                </a:schemeClr>
              </a:gs>
              <a:gs pos="74000">
                <a:schemeClr val="accent1"/>
              </a:gs>
              <a:gs pos="96000">
                <a:schemeClr val="accent1"/>
              </a:gs>
              <a:gs pos="100000">
                <a:schemeClr val="accent1">
                  <a:lumMod val="30000"/>
                  <a:lumOff val="70000"/>
                </a:schemeClr>
              </a:gs>
            </a:gsLst>
            <a:path path="circle">
              <a:fillToRect l="50000" t="50000" r="50000" b="50000"/>
            </a:path>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65" userDrawn="1">
          <p15:clr>
            <a:srgbClr val="F26B43"/>
          </p15:clr>
        </p15:guide>
        <p15:guide id="4" pos="415" userDrawn="1">
          <p15:clr>
            <a:srgbClr val="F26B43"/>
          </p15:clr>
        </p15:guide>
        <p15:guide id="5" orient="horz" pos="640" userDrawn="1">
          <p15:clr>
            <a:srgbClr val="F26B43"/>
          </p15:clr>
        </p15:guide>
        <p15:guide id="6" orient="horz" pos="709" userDrawn="1">
          <p15:clr>
            <a:srgbClr val="F26B43"/>
          </p15:clr>
        </p15:guide>
        <p15:guide id="7" orient="horz" pos="3929" userDrawn="1">
          <p15:clr>
            <a:srgbClr val="F26B43"/>
          </p15:clr>
        </p15:guide>
        <p15:guide id="8" orient="horz" pos="386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chart" Target="../charts/chart1.xml"/><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60400" y="2802076"/>
            <a:ext cx="10858500" cy="707886"/>
          </a:xfrm>
          <a:prstGeom prst="rect">
            <a:avLst/>
          </a:prstGeom>
        </p:spPr>
        <p:txBody>
          <a:bodyPr/>
          <a:lstStyle/>
          <a:p>
            <a:r>
              <a:rPr lang="zh-CN" altLang="en-US" sz="6000">
                <a:solidFill>
                  <a:schemeClr val="bg1"/>
                </a:solidFill>
                <a:effectLst>
                  <a:outerShdw blurRad="38100" dist="38100" dir="2700000" algn="tl">
                    <a:srgbClr val="000000">
                      <a:alpha val="43137"/>
                    </a:srgbClr>
                  </a:outerShdw>
                </a:effectLst>
              </a:rPr>
              <a:t>管好自己就能飞</a:t>
            </a:r>
            <a:endParaRPr lang="en-GB" sz="6000" dirty="0">
              <a:solidFill>
                <a:schemeClr val="bg1"/>
              </a:solidFill>
              <a:effectLst>
                <a:outerShdw blurRad="38100" dist="38100" dir="2700000" algn="tl">
                  <a:srgbClr val="000000">
                    <a:alpha val="43137"/>
                  </a:srgbClr>
                </a:outerShdw>
              </a:effectLst>
            </a:endParaRPr>
          </a:p>
        </p:txBody>
      </p:sp>
      <p:sp>
        <p:nvSpPr>
          <p:cNvPr id="9" name="文本占位符 8"/>
          <p:cNvSpPr>
            <a:spLocks noGrp="1"/>
          </p:cNvSpPr>
          <p:nvPr>
            <p:ph type="body" sz="quarter" idx="15"/>
          </p:nvPr>
        </p:nvSpPr>
        <p:spPr/>
        <p:txBody>
          <a:bodyPr/>
          <a:lstStyle/>
          <a:p>
            <a:r>
              <a:rPr lang="en-GB" altLang="zh-CN" dirty="0"/>
              <a:t>LOGO HERE</a:t>
            </a:r>
          </a:p>
        </p:txBody>
      </p:sp>
      <p:sp>
        <p:nvSpPr>
          <p:cNvPr id="12" name="椭圆 11">
            <a:extLst>
              <a:ext uri="{FF2B5EF4-FFF2-40B4-BE49-F238E27FC236}">
                <a16:creationId xmlns:a16="http://schemas.microsoft.com/office/drawing/2014/main" id="{0645CA56-6183-E2C3-E03B-E644841A141B}"/>
              </a:ext>
            </a:extLst>
          </p:cNvPr>
          <p:cNvSpPr/>
          <p:nvPr/>
        </p:nvSpPr>
        <p:spPr>
          <a:xfrm rot="268258" flipH="1">
            <a:off x="7756359" y="6141093"/>
            <a:ext cx="1969254" cy="525418"/>
          </a:xfrm>
          <a:prstGeom prst="ellipse">
            <a:avLst/>
          </a:prstGeom>
          <a:solidFill>
            <a:schemeClr val="tx1">
              <a:alpha val="1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FEA592E0-3764-24D7-D1FC-597C00447613}"/>
              </a:ext>
            </a:extLst>
          </p:cNvPr>
          <p:cNvSpPr/>
          <p:nvPr/>
        </p:nvSpPr>
        <p:spPr>
          <a:xfrm>
            <a:off x="828040" y="3762147"/>
            <a:ext cx="5455194" cy="613115"/>
          </a:xfrm>
          <a:prstGeom prst="roundRect">
            <a:avLst>
              <a:gd name="adj" fmla="val 50000"/>
            </a:avLst>
          </a:prstGeom>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t>Self-management : Be A Higher You</a:t>
            </a:r>
            <a:endParaRPr lang="en-GB" altLang="zh-CN" sz="2400"/>
          </a:p>
        </p:txBody>
      </p:sp>
      <p:sp>
        <p:nvSpPr>
          <p:cNvPr id="7" name="文本框 6">
            <a:extLst>
              <a:ext uri="{FF2B5EF4-FFF2-40B4-BE49-F238E27FC236}">
                <a16:creationId xmlns:a16="http://schemas.microsoft.com/office/drawing/2014/main" id="{DED8ADC9-EA5D-8C16-2201-6853F62D3DF0}"/>
              </a:ext>
            </a:extLst>
          </p:cNvPr>
          <p:cNvSpPr txBox="1"/>
          <p:nvPr/>
        </p:nvSpPr>
        <p:spPr>
          <a:xfrm>
            <a:off x="711200" y="2216174"/>
            <a:ext cx="6146800" cy="461665"/>
          </a:xfrm>
          <a:prstGeom prst="rect">
            <a:avLst/>
          </a:prstGeom>
          <a:noFill/>
        </p:spPr>
        <p:txBody>
          <a:bodyPr wrap="square">
            <a:spAutoFit/>
          </a:bodyPr>
          <a:lstStyle/>
          <a:p>
            <a:r>
              <a:rPr lang="zh-CN" altLang="en-US" sz="2400" b="1">
                <a:latin typeface="+mj-ea"/>
                <a:ea typeface="+mj-ea"/>
              </a:rPr>
              <a:t>中小学生主题班会</a:t>
            </a:r>
          </a:p>
        </p:txBody>
      </p:sp>
      <p:pic>
        <p:nvPicPr>
          <p:cNvPr id="13" name="图片 12" descr="图片包含 热气球, 交通, 飞机, 灯光&#10;&#10;描述已自动生成">
            <a:extLst>
              <a:ext uri="{FF2B5EF4-FFF2-40B4-BE49-F238E27FC236}">
                <a16:creationId xmlns:a16="http://schemas.microsoft.com/office/drawing/2014/main" id="{95732756-E72F-7FC4-B52E-E88D0D0D69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2703" y="508000"/>
            <a:ext cx="3676565" cy="5842000"/>
          </a:xfrm>
          <a:prstGeom prst="rect">
            <a:avLst/>
          </a:prstGeom>
        </p:spPr>
      </p:pic>
    </p:spTree>
    <p:extLst>
      <p:ext uri="{BB962C8B-B14F-4D97-AF65-F5344CB8AC3E}">
        <p14:creationId xmlns:p14="http://schemas.microsoft.com/office/powerpoint/2010/main" val="974580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idx="4294967295"/>
          </p:nvPr>
        </p:nvSpPr>
        <p:spPr>
          <a:xfrm>
            <a:off x="660400" y="2802076"/>
            <a:ext cx="10858500" cy="707886"/>
          </a:xfrm>
          <a:prstGeom prst="rect">
            <a:avLst/>
          </a:prstGeom>
        </p:spPr>
        <p:txBody>
          <a:bodyPr/>
          <a:lstStyle/>
          <a:p>
            <a:r>
              <a:rPr lang="zh-CN" altLang="en-US" sz="6000">
                <a:solidFill>
                  <a:schemeClr val="bg1"/>
                </a:solidFill>
                <a:effectLst>
                  <a:outerShdw blurRad="38100" dist="38100" dir="2700000" algn="tl">
                    <a:srgbClr val="000000">
                      <a:alpha val="43137"/>
                    </a:srgbClr>
                  </a:outerShdw>
                </a:effectLst>
              </a:rPr>
              <a:t>管好自己就能飞</a:t>
            </a:r>
            <a:endParaRPr lang="en-GB" sz="6000" dirty="0">
              <a:solidFill>
                <a:schemeClr val="bg1"/>
              </a:solidFill>
              <a:effectLst>
                <a:outerShdw blurRad="38100" dist="38100" dir="2700000" algn="tl">
                  <a:srgbClr val="000000">
                    <a:alpha val="43137"/>
                  </a:srgbClr>
                </a:outerShdw>
              </a:effectLst>
            </a:endParaRPr>
          </a:p>
        </p:txBody>
      </p:sp>
      <p:sp>
        <p:nvSpPr>
          <p:cNvPr id="9" name="文本占位符 8"/>
          <p:cNvSpPr>
            <a:spLocks noGrp="1"/>
          </p:cNvSpPr>
          <p:nvPr>
            <p:ph type="body" sz="quarter" idx="15"/>
          </p:nvPr>
        </p:nvSpPr>
        <p:spPr/>
        <p:txBody>
          <a:bodyPr/>
          <a:lstStyle/>
          <a:p>
            <a:r>
              <a:rPr lang="en-GB" altLang="zh-CN" dirty="0"/>
              <a:t>LOGO HERE</a:t>
            </a:r>
          </a:p>
        </p:txBody>
      </p:sp>
      <p:sp>
        <p:nvSpPr>
          <p:cNvPr id="3" name="矩形: 圆角 2">
            <a:extLst>
              <a:ext uri="{FF2B5EF4-FFF2-40B4-BE49-F238E27FC236}">
                <a16:creationId xmlns:a16="http://schemas.microsoft.com/office/drawing/2014/main" id="{FEA592E0-3764-24D7-D1FC-597C00447613}"/>
              </a:ext>
            </a:extLst>
          </p:cNvPr>
          <p:cNvSpPr/>
          <p:nvPr/>
        </p:nvSpPr>
        <p:spPr>
          <a:xfrm>
            <a:off x="828040" y="3762147"/>
            <a:ext cx="5267960" cy="613115"/>
          </a:xfrm>
          <a:prstGeom prst="roundRect">
            <a:avLst>
              <a:gd name="adj" fmla="val 50000"/>
            </a:avLst>
          </a:prstGeom>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t>谢谢观看</a:t>
            </a:r>
            <a:endParaRPr lang="en-GB" altLang="zh-CN" sz="2400"/>
          </a:p>
        </p:txBody>
      </p:sp>
      <p:sp>
        <p:nvSpPr>
          <p:cNvPr id="7" name="文本框 6">
            <a:extLst>
              <a:ext uri="{FF2B5EF4-FFF2-40B4-BE49-F238E27FC236}">
                <a16:creationId xmlns:a16="http://schemas.microsoft.com/office/drawing/2014/main" id="{DED8ADC9-EA5D-8C16-2201-6853F62D3DF0}"/>
              </a:ext>
            </a:extLst>
          </p:cNvPr>
          <p:cNvSpPr txBox="1"/>
          <p:nvPr/>
        </p:nvSpPr>
        <p:spPr>
          <a:xfrm>
            <a:off x="711200" y="2216174"/>
            <a:ext cx="6146800" cy="461665"/>
          </a:xfrm>
          <a:prstGeom prst="rect">
            <a:avLst/>
          </a:prstGeom>
          <a:noFill/>
        </p:spPr>
        <p:txBody>
          <a:bodyPr wrap="square">
            <a:spAutoFit/>
          </a:bodyPr>
          <a:lstStyle/>
          <a:p>
            <a:r>
              <a:rPr lang="zh-CN" altLang="en-US" sz="2400" b="1">
                <a:latin typeface="+mj-ea"/>
                <a:ea typeface="+mj-ea"/>
              </a:rPr>
              <a:t>中小学生主题班会</a:t>
            </a:r>
          </a:p>
        </p:txBody>
      </p:sp>
      <p:sp>
        <p:nvSpPr>
          <p:cNvPr id="6" name="椭圆 5">
            <a:extLst>
              <a:ext uri="{FF2B5EF4-FFF2-40B4-BE49-F238E27FC236}">
                <a16:creationId xmlns:a16="http://schemas.microsoft.com/office/drawing/2014/main" id="{B2B43A2C-2D6A-10BC-5C05-7988E07608DC}"/>
              </a:ext>
            </a:extLst>
          </p:cNvPr>
          <p:cNvSpPr/>
          <p:nvPr/>
        </p:nvSpPr>
        <p:spPr>
          <a:xfrm rot="268258" flipH="1">
            <a:off x="7756359" y="6141093"/>
            <a:ext cx="1969254" cy="525418"/>
          </a:xfrm>
          <a:prstGeom prst="ellipse">
            <a:avLst/>
          </a:prstGeom>
          <a:solidFill>
            <a:schemeClr val="tx1">
              <a:alpha val="1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图片包含 热气球, 交通, 飞机, 灯光&#10;&#10;描述已自动生成">
            <a:extLst>
              <a:ext uri="{FF2B5EF4-FFF2-40B4-BE49-F238E27FC236}">
                <a16:creationId xmlns:a16="http://schemas.microsoft.com/office/drawing/2014/main" id="{5CC7985F-DA5F-A3D8-1DE2-1D786A8F5B5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2703" y="508000"/>
            <a:ext cx="3676565" cy="5842000"/>
          </a:xfrm>
          <a:prstGeom prst="rect">
            <a:avLst/>
          </a:prstGeom>
        </p:spPr>
      </p:pic>
    </p:spTree>
    <p:extLst>
      <p:ext uri="{BB962C8B-B14F-4D97-AF65-F5344CB8AC3E}">
        <p14:creationId xmlns:p14="http://schemas.microsoft.com/office/powerpoint/2010/main" val="2523874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QR 代码&#10;&#10;描述已自动生成">
            <a:extLst>
              <a:ext uri="{FF2B5EF4-FFF2-40B4-BE49-F238E27FC236}">
                <a16:creationId xmlns:a16="http://schemas.microsoft.com/office/drawing/2014/main" id="{F9DB1FC1-F419-FF1A-625E-A5A6477F2D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98"/>
            <a:ext cx="12192000" cy="6856804"/>
          </a:xfrm>
          <a:prstGeom prst="rect">
            <a:avLst/>
          </a:prstGeom>
        </p:spPr>
      </p:pic>
    </p:spTree>
    <p:extLst>
      <p:ext uri="{BB962C8B-B14F-4D97-AF65-F5344CB8AC3E}">
        <p14:creationId xmlns:p14="http://schemas.microsoft.com/office/powerpoint/2010/main" val="30959527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A97331C-7DE4-1D47-9FFE-B036B3B34632}"/>
              </a:ext>
            </a:extLst>
          </p:cNvPr>
          <p:cNvSpPr/>
          <p:nvPr/>
        </p:nvSpPr>
        <p:spPr>
          <a:xfrm>
            <a:off x="658813" y="3568382"/>
            <a:ext cx="4070345" cy="933332"/>
          </a:xfrm>
          <a:prstGeom prst="rect">
            <a:avLst/>
          </a:prstGeom>
        </p:spPr>
        <p:txBody>
          <a:bodyPr wrap="none">
            <a:spAutoFit/>
          </a:bodyPr>
          <a:lstStyle/>
          <a:p>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SUMMER^</a:t>
            </a:r>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夏天里</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B3A4B0A-75C6-2172-363F-0EF650AB862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702489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24">
            <a:extLst>
              <a:ext uri="{FF2B5EF4-FFF2-40B4-BE49-F238E27FC236}">
                <a16:creationId xmlns:a16="http://schemas.microsoft.com/office/drawing/2014/main" id="{19436890-EBB8-73F0-9FDE-3E6E93B61379}"/>
              </a:ext>
            </a:extLst>
          </p:cNvPr>
          <p:cNvSpPr/>
          <p:nvPr/>
        </p:nvSpPr>
        <p:spPr>
          <a:xfrm>
            <a:off x="3230455" y="1644522"/>
            <a:ext cx="3326859" cy="3326859"/>
          </a:xfrm>
          <a:prstGeom prst="ellipse">
            <a:avLst/>
          </a:prstGeom>
          <a:ln>
            <a:noFill/>
          </a:ln>
          <a:effectLst>
            <a:outerShdw blurRad="190500" dist="127000" dir="5400000" algn="t"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4B4DB80-A87B-52F4-6E7C-B4F7AD038F6E}"/>
              </a:ext>
            </a:extLst>
          </p:cNvPr>
          <p:cNvSpPr/>
          <p:nvPr/>
        </p:nvSpPr>
        <p:spPr>
          <a:xfrm>
            <a:off x="3156971" y="1626963"/>
            <a:ext cx="3326859" cy="3326859"/>
          </a:xfrm>
          <a:prstGeom prst="ellipse">
            <a:avLst/>
          </a:prstGeom>
          <a:ln>
            <a:noFill/>
          </a:ln>
          <a:effectLst>
            <a:outerShdw blurRad="190500" dist="127000" dir="5400000" algn="t" rotWithShape="0">
              <a:schemeClr val="accent1">
                <a:lumMod val="50000"/>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8C60823E-9AB4-EFCA-9A04-AC9F9B234AF5}"/>
              </a:ext>
            </a:extLst>
          </p:cNvPr>
          <p:cNvSpPr/>
          <p:nvPr/>
        </p:nvSpPr>
        <p:spPr>
          <a:xfrm>
            <a:off x="10135403" y="1182096"/>
            <a:ext cx="542730" cy="4232274"/>
          </a:xfrm>
          <a:prstGeom prst="roundRect">
            <a:avLst>
              <a:gd name="adj" fmla="val 3642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95588505-BBF5-146D-F0F4-A18B4617C259}"/>
              </a:ext>
            </a:extLst>
          </p:cNvPr>
          <p:cNvSpPr/>
          <p:nvPr/>
        </p:nvSpPr>
        <p:spPr>
          <a:xfrm>
            <a:off x="5592096" y="1174255"/>
            <a:ext cx="5036735" cy="4232274"/>
          </a:xfrm>
          <a:prstGeom prst="roundRect">
            <a:avLst>
              <a:gd name="adj" fmla="val 6764"/>
            </a:avLst>
          </a:prstGeom>
          <a:gradFill>
            <a:gsLst>
              <a:gs pos="63000">
                <a:schemeClr val="bg1">
                  <a:alpha val="25000"/>
                </a:schemeClr>
              </a:gs>
              <a:gs pos="93000">
                <a:schemeClr val="accent1"/>
              </a:gs>
            </a:gsLst>
            <a:lin ang="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占位符 4"/>
          <p:cNvSpPr>
            <a:spLocks noGrp="1"/>
          </p:cNvSpPr>
          <p:nvPr>
            <p:ph type="body" sz="quarter" idx="13"/>
          </p:nvPr>
        </p:nvSpPr>
        <p:spPr>
          <a:xfrm>
            <a:off x="7112082" y="1958947"/>
            <a:ext cx="2844504" cy="2627771"/>
          </a:xfrm>
        </p:spPr>
        <p:txBody>
          <a:bodyPr wrap="square">
            <a:spAutoFit/>
          </a:bodyPr>
          <a:lstStyle/>
          <a:p>
            <a:pPr lvl="0">
              <a:lnSpc>
                <a:spcPct val="150000"/>
              </a:lnSpc>
            </a:pPr>
            <a:r>
              <a:rPr lang="zh-CN" altLang="en-US" sz="2400" b="1">
                <a:latin typeface="+mj-ea"/>
                <a:ea typeface="+mj-ea"/>
              </a:rPr>
              <a:t>自我管理</a:t>
            </a:r>
            <a:endParaRPr lang="en-US" altLang="zh-CN" sz="2400" b="1">
              <a:latin typeface="+mj-ea"/>
              <a:ea typeface="+mj-ea"/>
            </a:endParaRPr>
          </a:p>
          <a:p>
            <a:pPr lvl="0">
              <a:lnSpc>
                <a:spcPct val="150000"/>
              </a:lnSpc>
            </a:pPr>
            <a:r>
              <a:rPr lang="zh-CN" altLang="en-US" sz="2400" b="1">
                <a:latin typeface="+mj-ea"/>
                <a:ea typeface="+mj-ea"/>
              </a:rPr>
              <a:t>时间管理</a:t>
            </a:r>
            <a:endParaRPr lang="en-US" altLang="zh-CN" sz="2400" b="1">
              <a:latin typeface="+mj-ea"/>
              <a:ea typeface="+mj-ea"/>
            </a:endParaRPr>
          </a:p>
          <a:p>
            <a:pPr lvl="0">
              <a:lnSpc>
                <a:spcPct val="150000"/>
              </a:lnSpc>
            </a:pPr>
            <a:r>
              <a:rPr lang="zh-CN" altLang="en-US" sz="2400" b="1">
                <a:latin typeface="+mj-ea"/>
                <a:ea typeface="+mj-ea"/>
              </a:rPr>
              <a:t>健康管理 </a:t>
            </a:r>
            <a:endParaRPr lang="en-US" altLang="zh-CN" sz="2400" b="1">
              <a:latin typeface="+mj-ea"/>
              <a:ea typeface="+mj-ea"/>
            </a:endParaRPr>
          </a:p>
          <a:p>
            <a:pPr lvl="0">
              <a:lnSpc>
                <a:spcPct val="150000"/>
              </a:lnSpc>
            </a:pPr>
            <a:r>
              <a:rPr lang="zh-CN" altLang="en-US" sz="2400" b="1">
                <a:latin typeface="+mj-ea"/>
                <a:ea typeface="+mj-ea"/>
              </a:rPr>
              <a:t>学习力管理</a:t>
            </a:r>
            <a:endParaRPr lang="en-US" altLang="zh-CN" sz="2400" b="1">
              <a:latin typeface="+mj-ea"/>
              <a:ea typeface="+mj-ea"/>
            </a:endParaRPr>
          </a:p>
        </p:txBody>
      </p:sp>
      <p:sp>
        <p:nvSpPr>
          <p:cNvPr id="3" name="îsḷîďè"/>
          <p:cNvSpPr>
            <a:spLocks noChangeAspect="1"/>
          </p:cNvSpPr>
          <p:nvPr/>
        </p:nvSpPr>
        <p:spPr bwMode="auto">
          <a:xfrm>
            <a:off x="4500725" y="3947112"/>
            <a:ext cx="685715" cy="721289"/>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solidFill>
          <a:ln>
            <a:noFill/>
          </a:ln>
        </p:spPr>
        <p:txBody>
          <a:bodyPr/>
          <a:lstStyle/>
          <a:p>
            <a:endParaRPr lang="zh-CN" altLang="en-US">
              <a:cs typeface="+mn-ea"/>
              <a:sym typeface="+mn-lt"/>
            </a:endParaRPr>
          </a:p>
        </p:txBody>
      </p:sp>
      <p:sp>
        <p:nvSpPr>
          <p:cNvPr id="20" name="任意多边形: 形状 19">
            <a:extLst>
              <a:ext uri="{FF2B5EF4-FFF2-40B4-BE49-F238E27FC236}">
                <a16:creationId xmlns:a16="http://schemas.microsoft.com/office/drawing/2014/main" id="{A49CF58D-DE81-34A7-6906-0C46DDC58B63}"/>
              </a:ext>
            </a:extLst>
          </p:cNvPr>
          <p:cNvSpPr/>
          <p:nvPr/>
        </p:nvSpPr>
        <p:spPr>
          <a:xfrm>
            <a:off x="5641397" y="1771495"/>
            <a:ext cx="1026185" cy="3072912"/>
          </a:xfrm>
          <a:custGeom>
            <a:avLst/>
            <a:gdLst>
              <a:gd name="connsiteX0" fmla="*/ 0 w 1026185"/>
              <a:gd name="connsiteY0" fmla="*/ 0 h 3072912"/>
              <a:gd name="connsiteX1" fmla="*/ 10237 w 1026185"/>
              <a:gd name="connsiteY1" fmla="*/ 3747 h 3072912"/>
              <a:gd name="connsiteX2" fmla="*/ 1026185 w 1026185"/>
              <a:gd name="connsiteY2" fmla="*/ 1536456 h 3072912"/>
              <a:gd name="connsiteX3" fmla="*/ 10237 w 1026185"/>
              <a:gd name="connsiteY3" fmla="*/ 3069166 h 3072912"/>
              <a:gd name="connsiteX4" fmla="*/ 0 w 1026185"/>
              <a:gd name="connsiteY4" fmla="*/ 3072912 h 3072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6185" h="3072912">
                <a:moveTo>
                  <a:pt x="0" y="0"/>
                </a:moveTo>
                <a:lnTo>
                  <a:pt x="10237" y="3747"/>
                </a:lnTo>
                <a:cubicBezTo>
                  <a:pt x="607267" y="256269"/>
                  <a:pt x="1026185" y="847441"/>
                  <a:pt x="1026185" y="1536456"/>
                </a:cubicBezTo>
                <a:cubicBezTo>
                  <a:pt x="1026185" y="2225471"/>
                  <a:pt x="607267" y="2816643"/>
                  <a:pt x="10237" y="3069166"/>
                </a:cubicBezTo>
                <a:lnTo>
                  <a:pt x="0" y="3072912"/>
                </a:lnTo>
                <a:close/>
              </a:path>
            </a:pathLst>
          </a:custGeom>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占位符 22">
            <a:extLst>
              <a:ext uri="{FF2B5EF4-FFF2-40B4-BE49-F238E27FC236}">
                <a16:creationId xmlns:a16="http://schemas.microsoft.com/office/drawing/2014/main" id="{74F264F4-FD1E-73F2-5278-5D74B0C43A48}"/>
              </a:ext>
            </a:extLst>
          </p:cNvPr>
          <p:cNvSpPr>
            <a:spLocks noGrp="1"/>
          </p:cNvSpPr>
          <p:nvPr>
            <p:ph type="body" sz="quarter" idx="14"/>
          </p:nvPr>
        </p:nvSpPr>
        <p:spPr>
          <a:xfrm>
            <a:off x="3785223" y="2378555"/>
            <a:ext cx="2089867" cy="1236236"/>
          </a:xfrm>
        </p:spPr>
        <p:txBody>
          <a:bodyPr wrap="none" lIns="0" tIns="0" rIns="0" bIns="0"/>
          <a:lstStyle/>
          <a:p>
            <a:pPr algn="ctr"/>
            <a:r>
              <a:rPr lang="zh-CN" altLang="en-US" sz="3600">
                <a:solidFill>
                  <a:schemeClr val="bg1"/>
                </a:solidFill>
                <a:effectLst>
                  <a:outerShdw blurRad="38100" dist="38100" dir="2700000" algn="tl">
                    <a:srgbClr val="000000">
                      <a:alpha val="43137"/>
                    </a:srgbClr>
                  </a:outerShdw>
                </a:effectLst>
                <a:latin typeface="+mj-ea"/>
                <a:ea typeface="+mj-ea"/>
              </a:rPr>
              <a:t>目录</a:t>
            </a:r>
            <a:endParaRPr lang="en-US" altLang="zh-CN" sz="3600">
              <a:solidFill>
                <a:schemeClr val="bg1"/>
              </a:solidFill>
              <a:effectLst>
                <a:outerShdw blurRad="38100" dist="38100" dir="2700000" algn="tl">
                  <a:srgbClr val="000000">
                    <a:alpha val="43137"/>
                  </a:srgbClr>
                </a:outerShdw>
              </a:effectLst>
              <a:latin typeface="+mj-ea"/>
              <a:ea typeface="+mj-ea"/>
            </a:endParaRPr>
          </a:p>
          <a:p>
            <a:pPr algn="ctr"/>
            <a:r>
              <a:rPr lang="en-US" altLang="zh-CN" sz="3600">
                <a:solidFill>
                  <a:schemeClr val="bg1"/>
                </a:solidFill>
                <a:latin typeface="+mj-ea"/>
                <a:ea typeface="+mj-ea"/>
              </a:rPr>
              <a:t>Contents</a:t>
            </a:r>
            <a:endParaRPr lang="zh-CN" altLang="en-US" sz="3600">
              <a:solidFill>
                <a:schemeClr val="bg1"/>
              </a:solidFill>
              <a:latin typeface="+mj-ea"/>
              <a:ea typeface="+mj-ea"/>
            </a:endParaRPr>
          </a:p>
        </p:txBody>
      </p:sp>
      <p:sp>
        <p:nvSpPr>
          <p:cNvPr id="2" name="椭圆 1">
            <a:extLst>
              <a:ext uri="{FF2B5EF4-FFF2-40B4-BE49-F238E27FC236}">
                <a16:creationId xmlns:a16="http://schemas.microsoft.com/office/drawing/2014/main" id="{EDCE1CF7-7AB4-74CB-A755-FD83C60F1507}"/>
              </a:ext>
            </a:extLst>
          </p:cNvPr>
          <p:cNvSpPr/>
          <p:nvPr/>
        </p:nvSpPr>
        <p:spPr>
          <a:xfrm rot="268258" flipH="1">
            <a:off x="1177957" y="5785977"/>
            <a:ext cx="1969254" cy="525418"/>
          </a:xfrm>
          <a:prstGeom prst="ellipse">
            <a:avLst/>
          </a:prstGeom>
          <a:solidFill>
            <a:schemeClr val="tx1">
              <a:alpha val="1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卡通人物&#10;&#10;描述已自动生成">
            <a:extLst>
              <a:ext uri="{FF2B5EF4-FFF2-40B4-BE49-F238E27FC236}">
                <a16:creationId xmlns:a16="http://schemas.microsoft.com/office/drawing/2014/main" id="{D26853B8-0249-29A4-4738-3C98195B51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62405" y="671566"/>
            <a:ext cx="2857500" cy="58864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顶角 3">
            <a:extLst>
              <a:ext uri="{FF2B5EF4-FFF2-40B4-BE49-F238E27FC236}">
                <a16:creationId xmlns:a16="http://schemas.microsoft.com/office/drawing/2014/main" id="{E9DC87E5-95C7-8948-6016-3BB85CEFACE9}"/>
              </a:ext>
            </a:extLst>
          </p:cNvPr>
          <p:cNvSpPr/>
          <p:nvPr/>
        </p:nvSpPr>
        <p:spPr>
          <a:xfrm rot="5400000" flipH="1">
            <a:off x="8147709" y="4028597"/>
            <a:ext cx="3600000" cy="490889"/>
          </a:xfrm>
          <a:prstGeom prst="round2SameRect">
            <a:avLst>
              <a:gd name="adj1" fmla="val 50000"/>
              <a:gd name="adj2" fmla="val 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46681AA2-9E0D-F872-E27F-13286D5A9050}"/>
              </a:ext>
            </a:extLst>
          </p:cNvPr>
          <p:cNvSpPr/>
          <p:nvPr/>
        </p:nvSpPr>
        <p:spPr>
          <a:xfrm flipH="1">
            <a:off x="2763846" y="3821686"/>
            <a:ext cx="975208" cy="1019743"/>
          </a:xfrm>
          <a:custGeom>
            <a:avLst/>
            <a:gdLst>
              <a:gd name="connsiteX0" fmla="*/ 726526 w 975208"/>
              <a:gd name="connsiteY0" fmla="*/ 0 h 1019743"/>
              <a:gd name="connsiteX1" fmla="*/ 729858 w 975208"/>
              <a:gd name="connsiteY1" fmla="*/ 1808 h 1019743"/>
              <a:gd name="connsiteX2" fmla="*/ 975208 w 975208"/>
              <a:gd name="connsiteY2" fmla="*/ 463256 h 1019743"/>
              <a:gd name="connsiteX3" fmla="*/ 418721 w 975208"/>
              <a:gd name="connsiteY3" fmla="*/ 1019743 h 1019743"/>
              <a:gd name="connsiteX4" fmla="*/ 25226 w 975208"/>
              <a:gd name="connsiteY4" fmla="*/ 856752 h 1019743"/>
              <a:gd name="connsiteX5" fmla="*/ 0 w 975208"/>
              <a:gd name="connsiteY5" fmla="*/ 826179 h 1019743"/>
              <a:gd name="connsiteX6" fmla="*/ 91195 w 975208"/>
              <a:gd name="connsiteY6" fmla="*/ 875678 h 1019743"/>
              <a:gd name="connsiteX7" fmla="*/ 307805 w 975208"/>
              <a:gd name="connsiteY7" fmla="*/ 919409 h 1019743"/>
              <a:gd name="connsiteX8" fmla="*/ 864292 w 975208"/>
              <a:gd name="connsiteY8" fmla="*/ 362922 h 1019743"/>
              <a:gd name="connsiteX9" fmla="*/ 769253 w 975208"/>
              <a:gd name="connsiteY9" fmla="*/ 51785 h 101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5208" h="1019743">
                <a:moveTo>
                  <a:pt x="726526" y="0"/>
                </a:moveTo>
                <a:lnTo>
                  <a:pt x="729858" y="1808"/>
                </a:lnTo>
                <a:cubicBezTo>
                  <a:pt x="877885" y="101813"/>
                  <a:pt x="975208" y="271169"/>
                  <a:pt x="975208" y="463256"/>
                </a:cubicBezTo>
                <a:cubicBezTo>
                  <a:pt x="975208" y="770595"/>
                  <a:pt x="726060" y="1019743"/>
                  <a:pt x="418721" y="1019743"/>
                </a:cubicBezTo>
                <a:cubicBezTo>
                  <a:pt x="265052" y="1019743"/>
                  <a:pt x="125930" y="957456"/>
                  <a:pt x="25226" y="856752"/>
                </a:cubicBezTo>
                <a:lnTo>
                  <a:pt x="0" y="826179"/>
                </a:lnTo>
                <a:lnTo>
                  <a:pt x="91195" y="875678"/>
                </a:lnTo>
                <a:cubicBezTo>
                  <a:pt x="157773" y="903837"/>
                  <a:pt x="230970" y="919409"/>
                  <a:pt x="307805" y="919409"/>
                </a:cubicBezTo>
                <a:cubicBezTo>
                  <a:pt x="615144" y="919409"/>
                  <a:pt x="864292" y="670261"/>
                  <a:pt x="864292" y="362922"/>
                </a:cubicBezTo>
                <a:cubicBezTo>
                  <a:pt x="864292" y="247670"/>
                  <a:pt x="829256" y="140601"/>
                  <a:pt x="769253" y="51785"/>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FC6BA0DD-B3C8-A872-6D55-183B753C4562}"/>
              </a:ext>
            </a:extLst>
          </p:cNvPr>
          <p:cNvSpPr/>
          <p:nvPr/>
        </p:nvSpPr>
        <p:spPr>
          <a:xfrm rot="5400000">
            <a:off x="3994818" y="52849"/>
            <a:ext cx="3600002" cy="8442391"/>
          </a:xfrm>
          <a:custGeom>
            <a:avLst/>
            <a:gdLst>
              <a:gd name="connsiteX0" fmla="*/ 1259279 w 3600002"/>
              <a:gd name="connsiteY0" fmla="*/ 6693208 h 8442391"/>
              <a:gd name="connsiteX1" fmla="*/ 1815097 w 3600002"/>
              <a:gd name="connsiteY1" fmla="*/ 7249695 h 8442391"/>
              <a:gd name="connsiteX2" fmla="*/ 2370914 w 3600002"/>
              <a:gd name="connsiteY2" fmla="*/ 6693208 h 8442391"/>
              <a:gd name="connsiteX3" fmla="*/ 1815097 w 3600002"/>
              <a:gd name="connsiteY3" fmla="*/ 6136721 h 8442391"/>
              <a:gd name="connsiteX4" fmla="*/ 1259279 w 3600002"/>
              <a:gd name="connsiteY4" fmla="*/ 6693208 h 8442391"/>
              <a:gd name="connsiteX5" fmla="*/ 0 w 3600002"/>
              <a:gd name="connsiteY5" fmla="*/ 6971534 h 8442391"/>
              <a:gd name="connsiteX6" fmla="*/ 0 w 3600002"/>
              <a:gd name="connsiteY6" fmla="*/ 5575595 h 8442391"/>
              <a:gd name="connsiteX7" fmla="*/ 0 w 3600002"/>
              <a:gd name="connsiteY7" fmla="*/ 3920014 h 8442391"/>
              <a:gd name="connsiteX8" fmla="*/ 0 w 3600002"/>
              <a:gd name="connsiteY8" fmla="*/ 257112 h 8442391"/>
              <a:gd name="connsiteX9" fmla="*/ 257112 w 3600002"/>
              <a:gd name="connsiteY9" fmla="*/ 0 h 8442391"/>
              <a:gd name="connsiteX10" fmla="*/ 3342890 w 3600002"/>
              <a:gd name="connsiteY10" fmla="*/ 0 h 8442391"/>
              <a:gd name="connsiteX11" fmla="*/ 3600002 w 3600002"/>
              <a:gd name="connsiteY11" fmla="*/ 257112 h 8442391"/>
              <a:gd name="connsiteX12" fmla="*/ 3600002 w 3600002"/>
              <a:gd name="connsiteY12" fmla="*/ 3920014 h 8442391"/>
              <a:gd name="connsiteX13" fmla="*/ 3600000 w 3600002"/>
              <a:gd name="connsiteY13" fmla="*/ 3920014 h 8442391"/>
              <a:gd name="connsiteX14" fmla="*/ 3600000 w 3600002"/>
              <a:gd name="connsiteY14" fmla="*/ 5575595 h 8442391"/>
              <a:gd name="connsiteX15" fmla="*/ 3600000 w 3600002"/>
              <a:gd name="connsiteY15" fmla="*/ 6971534 h 8442391"/>
              <a:gd name="connsiteX16" fmla="*/ 1800000 w 3600002"/>
              <a:gd name="connsiteY16" fmla="*/ 8442391 h 8442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00002" h="8442391">
                <a:moveTo>
                  <a:pt x="1259279" y="6693208"/>
                </a:moveTo>
                <a:cubicBezTo>
                  <a:pt x="1259279" y="7000547"/>
                  <a:pt x="1508128" y="7249695"/>
                  <a:pt x="1815097" y="7249695"/>
                </a:cubicBezTo>
                <a:cubicBezTo>
                  <a:pt x="2122066" y="7249695"/>
                  <a:pt x="2370914" y="7000547"/>
                  <a:pt x="2370914" y="6693208"/>
                </a:cubicBezTo>
                <a:cubicBezTo>
                  <a:pt x="2370914" y="6385869"/>
                  <a:pt x="2122066" y="6136721"/>
                  <a:pt x="1815097" y="6136721"/>
                </a:cubicBezTo>
                <a:cubicBezTo>
                  <a:pt x="1508128" y="6136721"/>
                  <a:pt x="1259279" y="6385869"/>
                  <a:pt x="1259279" y="6693208"/>
                </a:cubicBezTo>
                <a:close/>
                <a:moveTo>
                  <a:pt x="0" y="6971534"/>
                </a:moveTo>
                <a:lnTo>
                  <a:pt x="0" y="5575595"/>
                </a:lnTo>
                <a:lnTo>
                  <a:pt x="0" y="3920014"/>
                </a:lnTo>
                <a:lnTo>
                  <a:pt x="0" y="257112"/>
                </a:lnTo>
                <a:cubicBezTo>
                  <a:pt x="0" y="115113"/>
                  <a:pt x="115113" y="0"/>
                  <a:pt x="257112" y="0"/>
                </a:cubicBezTo>
                <a:lnTo>
                  <a:pt x="3342890" y="0"/>
                </a:lnTo>
                <a:cubicBezTo>
                  <a:pt x="3484889" y="0"/>
                  <a:pt x="3600002" y="115113"/>
                  <a:pt x="3600002" y="257112"/>
                </a:cubicBezTo>
                <a:lnTo>
                  <a:pt x="3600002" y="3920014"/>
                </a:lnTo>
                <a:lnTo>
                  <a:pt x="3600000" y="3920014"/>
                </a:lnTo>
                <a:lnTo>
                  <a:pt x="3600000" y="5575595"/>
                </a:lnTo>
                <a:lnTo>
                  <a:pt x="3600000" y="6971534"/>
                </a:lnTo>
                <a:lnTo>
                  <a:pt x="1800000" y="8442391"/>
                </a:lnTo>
                <a:close/>
              </a:path>
            </a:pathLst>
          </a:custGeom>
          <a:gradFill flip="none" rotWithShape="1">
            <a:gsLst>
              <a:gs pos="63000">
                <a:schemeClr val="bg1">
                  <a:alpha val="25000"/>
                </a:schemeClr>
              </a:gs>
              <a:gs pos="93000">
                <a:schemeClr val="accent1"/>
              </a:gs>
            </a:gsLst>
            <a:lin ang="162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21BA069D-3AC0-CFF4-2F98-2091FCF18312}"/>
              </a:ext>
            </a:extLst>
          </p:cNvPr>
          <p:cNvSpPr/>
          <p:nvPr/>
        </p:nvSpPr>
        <p:spPr>
          <a:xfrm rot="19298370" flipV="1">
            <a:off x="2760860" y="2211187"/>
            <a:ext cx="2969277" cy="1511943"/>
          </a:xfrm>
          <a:custGeom>
            <a:avLst/>
            <a:gdLst>
              <a:gd name="connsiteX0" fmla="*/ 2690524 w 2969277"/>
              <a:gd name="connsiteY0" fmla="*/ 1198207 h 1511943"/>
              <a:gd name="connsiteX1" fmla="*/ 2354338 w 2969277"/>
              <a:gd name="connsiteY1" fmla="*/ 143289 h 1511943"/>
              <a:gd name="connsiteX2" fmla="*/ 1229200 w 2969277"/>
              <a:gd name="connsiteY2" fmla="*/ 11280 h 1511943"/>
              <a:gd name="connsiteX3" fmla="*/ 6428 w 2969277"/>
              <a:gd name="connsiteY3" fmla="*/ 825816 h 1511943"/>
              <a:gd name="connsiteX4" fmla="*/ 98972 w 2969277"/>
              <a:gd name="connsiteY4" fmla="*/ 821443 h 1511943"/>
              <a:gd name="connsiteX5" fmla="*/ 1259914 w 2969277"/>
              <a:gd name="connsiteY5" fmla="*/ 100815 h 1511943"/>
              <a:gd name="connsiteX6" fmla="*/ 2265084 w 2969277"/>
              <a:gd name="connsiteY6" fmla="*/ 206167 h 1511943"/>
              <a:gd name="connsiteX7" fmla="*/ 2198547 w 2969277"/>
              <a:gd name="connsiteY7" fmla="*/ 1325956 h 1511943"/>
              <a:gd name="connsiteX8" fmla="*/ 1470715 w 2969277"/>
              <a:gd name="connsiteY8" fmla="*/ 1419801 h 1511943"/>
              <a:gd name="connsiteX9" fmla="*/ 1421243 w 2969277"/>
              <a:gd name="connsiteY9" fmla="*/ 1417389 h 1511943"/>
              <a:gd name="connsiteX10" fmla="*/ 1312723 w 2969277"/>
              <a:gd name="connsiteY10" fmla="*/ 1503279 h 1511943"/>
              <a:gd name="connsiteX11" fmla="*/ 1466629 w 2969277"/>
              <a:gd name="connsiteY11" fmla="*/ 1511888 h 1511943"/>
              <a:gd name="connsiteX12" fmla="*/ 2282955 w 2969277"/>
              <a:gd name="connsiteY12" fmla="*/ 1393352 h 1511943"/>
              <a:gd name="connsiteX13" fmla="*/ 2690524 w 2969277"/>
              <a:gd name="connsiteY13" fmla="*/ 1198207 h 151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69277" h="1511943">
                <a:moveTo>
                  <a:pt x="2690524" y="1198207"/>
                </a:moveTo>
                <a:cubicBezTo>
                  <a:pt x="3149491" y="874323"/>
                  <a:pt x="3044587" y="397336"/>
                  <a:pt x="2354338" y="143289"/>
                </a:cubicBezTo>
                <a:cubicBezTo>
                  <a:pt x="2029636" y="23782"/>
                  <a:pt x="1623863" y="-23826"/>
                  <a:pt x="1229200" y="11280"/>
                </a:cubicBezTo>
                <a:cubicBezTo>
                  <a:pt x="467069" y="79074"/>
                  <a:pt x="-65052" y="433540"/>
                  <a:pt x="6428" y="825816"/>
                </a:cubicBezTo>
                <a:lnTo>
                  <a:pt x="98972" y="821443"/>
                </a:lnTo>
                <a:cubicBezTo>
                  <a:pt x="26501" y="472825"/>
                  <a:pt x="534718" y="157360"/>
                  <a:pt x="1259914" y="100815"/>
                </a:cubicBezTo>
                <a:cubicBezTo>
                  <a:pt x="1610897" y="73448"/>
                  <a:pt x="1970541" y="111142"/>
                  <a:pt x="2265084" y="206167"/>
                </a:cubicBezTo>
                <a:cubicBezTo>
                  <a:pt x="3109306" y="478527"/>
                  <a:pt x="3073756" y="1076817"/>
                  <a:pt x="2198547" y="1325956"/>
                </a:cubicBezTo>
                <a:cubicBezTo>
                  <a:pt x="1977256" y="1388949"/>
                  <a:pt x="1725184" y="1421015"/>
                  <a:pt x="1470715" y="1419801"/>
                </a:cubicBezTo>
                <a:lnTo>
                  <a:pt x="1421243" y="1417389"/>
                </a:lnTo>
                <a:lnTo>
                  <a:pt x="1312723" y="1503279"/>
                </a:lnTo>
                <a:lnTo>
                  <a:pt x="1466629" y="1511888"/>
                </a:lnTo>
                <a:cubicBezTo>
                  <a:pt x="1753537" y="1513662"/>
                  <a:pt x="2037567" y="1473042"/>
                  <a:pt x="2282955" y="1393352"/>
                </a:cubicBezTo>
                <a:cubicBezTo>
                  <a:pt x="2448664" y="1339538"/>
                  <a:pt x="2584608" y="1272949"/>
                  <a:pt x="2690524" y="1198207"/>
                </a:cubicBezTo>
                <a:close/>
              </a:path>
            </a:pathLst>
          </a:custGeom>
          <a:solidFill>
            <a:schemeClr val="accent1">
              <a:lumMod val="20000"/>
              <a:lumOff val="80000"/>
            </a:schemeClr>
          </a:solidFill>
          <a:ln>
            <a:noFill/>
          </a:ln>
          <a:effectLst>
            <a:outerShdw blurRad="254000" dist="1270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effectLst>
                <a:outerShdw blurRad="38100" dist="38100" dir="2700000" algn="tl">
                  <a:srgbClr val="000000">
                    <a:alpha val="43137"/>
                  </a:srgbClr>
                </a:outerShdw>
              </a:effectLst>
            </a:endParaRPr>
          </a:p>
        </p:txBody>
      </p:sp>
      <p:sp>
        <p:nvSpPr>
          <p:cNvPr id="2" name="矩形: 圆角 1">
            <a:extLst>
              <a:ext uri="{FF2B5EF4-FFF2-40B4-BE49-F238E27FC236}">
                <a16:creationId xmlns:a16="http://schemas.microsoft.com/office/drawing/2014/main" id="{0663F812-18C9-8DC4-5199-0813587FBA7E}"/>
              </a:ext>
            </a:extLst>
          </p:cNvPr>
          <p:cNvSpPr/>
          <p:nvPr/>
        </p:nvSpPr>
        <p:spPr>
          <a:xfrm>
            <a:off x="4261090" y="3803372"/>
            <a:ext cx="4692678" cy="2125122"/>
          </a:xfrm>
          <a:prstGeom prst="roundRect">
            <a:avLst/>
          </a:prstGeom>
          <a:ln>
            <a:noFill/>
          </a:ln>
          <a:effectLst>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FF4EEC5D-DC76-64F6-F2B3-EEA5EBEFD220}"/>
              </a:ext>
            </a:extLst>
          </p:cNvPr>
          <p:cNvSpPr txBox="1"/>
          <p:nvPr/>
        </p:nvSpPr>
        <p:spPr>
          <a:xfrm>
            <a:off x="2900845" y="2289319"/>
            <a:ext cx="1633781" cy="1569660"/>
          </a:xfrm>
          <a:prstGeom prst="rect">
            <a:avLst/>
          </a:prstGeom>
          <a:noFill/>
          <a:effectLst>
            <a:outerShdw blurRad="190500" dist="88900" dir="1680000" algn="t" rotWithShape="0">
              <a:prstClr val="black">
                <a:alpha val="15000"/>
              </a:prstClr>
            </a:outerShdw>
          </a:effectLst>
        </p:spPr>
        <p:txBody>
          <a:bodyPr wrap="none" rtlCol="0">
            <a:spAutoFit/>
          </a:bodyPr>
          <a:lstStyle/>
          <a:p>
            <a:r>
              <a:rPr lang="en-US" altLang="zh-CN" sz="9600">
                <a:ln>
                  <a:solidFill>
                    <a:schemeClr val="accent1"/>
                  </a:solidFill>
                </a:ln>
                <a:solidFill>
                  <a:schemeClr val="accent1"/>
                </a:solidFill>
                <a:latin typeface="+mj-lt"/>
              </a:rPr>
              <a:t>01</a:t>
            </a:r>
            <a:endParaRPr lang="zh-CN" altLang="en-US" sz="9600">
              <a:ln>
                <a:solidFill>
                  <a:schemeClr val="accent1"/>
                </a:solidFill>
              </a:ln>
              <a:solidFill>
                <a:schemeClr val="accent1"/>
              </a:solidFill>
              <a:latin typeface="+mj-lt"/>
            </a:endParaRPr>
          </a:p>
        </p:txBody>
      </p:sp>
      <p:sp>
        <p:nvSpPr>
          <p:cNvPr id="6" name="文本占位符 5"/>
          <p:cNvSpPr>
            <a:spLocks noGrp="1"/>
          </p:cNvSpPr>
          <p:nvPr>
            <p:ph type="body" idx="1"/>
          </p:nvPr>
        </p:nvSpPr>
        <p:spPr>
          <a:xfrm>
            <a:off x="5127022" y="4523560"/>
            <a:ext cx="3436468" cy="513148"/>
          </a:xfrm>
        </p:spPr>
        <p:txBody>
          <a:bodyPr lIns="0" tIns="0" rIns="0" bIns="0"/>
          <a:lstStyle/>
          <a:p>
            <a:r>
              <a:rPr lang="zh-CN" altLang="en-US">
                <a:solidFill>
                  <a:schemeClr val="bg1"/>
                </a:solidFill>
              </a:rPr>
              <a:t>管好自己是当下学生最重要的品质之一，</a:t>
            </a:r>
          </a:p>
          <a:p>
            <a:r>
              <a:rPr lang="zh-CN" altLang="en-US">
                <a:solidFill>
                  <a:schemeClr val="bg1"/>
                </a:solidFill>
              </a:rPr>
              <a:t>更是优秀学生的成长秘诀。</a:t>
            </a:r>
          </a:p>
        </p:txBody>
      </p:sp>
      <p:sp>
        <p:nvSpPr>
          <p:cNvPr id="5" name="标题 4"/>
          <p:cNvSpPr>
            <a:spLocks noGrp="1"/>
          </p:cNvSpPr>
          <p:nvPr>
            <p:ph type="title"/>
          </p:nvPr>
        </p:nvSpPr>
        <p:spPr>
          <a:xfrm>
            <a:off x="4971065" y="3364207"/>
            <a:ext cx="2031325" cy="646331"/>
          </a:xfrm>
        </p:spPr>
        <p:txBody>
          <a:bodyPr wrap="none"/>
          <a:lstStyle/>
          <a:p>
            <a:r>
              <a:rPr lang="zh-CN" altLang="en-US" sz="3600">
                <a:ln>
                  <a:solidFill>
                    <a:schemeClr val="bg1"/>
                  </a:solidFill>
                </a:ln>
              </a:rPr>
              <a:t>自我管理</a:t>
            </a:r>
            <a:endParaRPr lang="en-GB" sz="3600" dirty="0">
              <a:ln>
                <a:solidFill>
                  <a:schemeClr val="bg1"/>
                </a:solidFill>
              </a:ln>
            </a:endParaRPr>
          </a:p>
        </p:txBody>
      </p:sp>
      <p:sp>
        <p:nvSpPr>
          <p:cNvPr id="7" name="减号 6">
            <a:extLst>
              <a:ext uri="{FF2B5EF4-FFF2-40B4-BE49-F238E27FC236}">
                <a16:creationId xmlns:a16="http://schemas.microsoft.com/office/drawing/2014/main" id="{AA733203-BBE3-5EB9-71AE-99BA2FE3AEEA}"/>
              </a:ext>
            </a:extLst>
          </p:cNvPr>
          <p:cNvSpPr/>
          <p:nvPr/>
        </p:nvSpPr>
        <p:spPr>
          <a:xfrm>
            <a:off x="5076222" y="4010280"/>
            <a:ext cx="489050" cy="321278"/>
          </a:xfrm>
          <a:prstGeom prst="mathMinus">
            <a:avLst>
              <a:gd name="adj1" fmla="val 770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descr="卡通人物&#10;&#10;描述已自动生成">
            <a:extLst>
              <a:ext uri="{FF2B5EF4-FFF2-40B4-BE49-F238E27FC236}">
                <a16:creationId xmlns:a16="http://schemas.microsoft.com/office/drawing/2014/main" id="{B4748F82-B7CC-C04E-1638-89E09269F5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02953" y="537772"/>
            <a:ext cx="2301631" cy="31496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a:extLst>
              <a:ext uri="{FF2B5EF4-FFF2-40B4-BE49-F238E27FC236}">
                <a16:creationId xmlns:a16="http://schemas.microsoft.com/office/drawing/2014/main" id="{6CB837F6-2158-2266-FD4D-E9436B101112}"/>
              </a:ext>
            </a:extLst>
          </p:cNvPr>
          <p:cNvSpPr>
            <a:spLocks noGrp="1"/>
          </p:cNvSpPr>
          <p:nvPr>
            <p:ph type="title"/>
          </p:nvPr>
        </p:nvSpPr>
        <p:spPr>
          <a:xfrm>
            <a:off x="660400" y="505480"/>
            <a:ext cx="10858500" cy="523220"/>
          </a:xfrm>
        </p:spPr>
        <p:txBody>
          <a:bodyPr/>
          <a:lstStyle/>
          <a:p>
            <a:r>
              <a:rPr lang="zh-CN" altLang="en-US"/>
              <a:t>学会情绪表达</a:t>
            </a:r>
          </a:p>
        </p:txBody>
      </p:sp>
      <p:sp>
        <p:nvSpPr>
          <p:cNvPr id="29" name="矩形: 折角 28">
            <a:extLst>
              <a:ext uri="{FF2B5EF4-FFF2-40B4-BE49-F238E27FC236}">
                <a16:creationId xmlns:a16="http://schemas.microsoft.com/office/drawing/2014/main" id="{10929B3C-A93F-2824-5C3D-ED03C4035974}"/>
              </a:ext>
            </a:extLst>
          </p:cNvPr>
          <p:cNvSpPr/>
          <p:nvPr/>
        </p:nvSpPr>
        <p:spPr>
          <a:xfrm rot="16200000" flipH="1">
            <a:off x="6759652" y="1059176"/>
            <a:ext cx="4218005" cy="5265910"/>
          </a:xfrm>
          <a:prstGeom prst="foldedCorner">
            <a:avLst>
              <a:gd name="adj" fmla="val 11549"/>
            </a:avLst>
          </a:prstGeom>
          <a:gradFill>
            <a:gsLst>
              <a:gs pos="63000">
                <a:schemeClr val="bg1">
                  <a:alpha val="25000"/>
                </a:schemeClr>
              </a:gs>
              <a:gs pos="93000">
                <a:schemeClr val="accent1"/>
              </a:gs>
            </a:gsLst>
            <a:lin ang="10800000" scaled="1"/>
          </a:gradFill>
          <a:ln w="12700">
            <a:solidFill>
              <a:schemeClr val="bg1"/>
            </a:solidFill>
            <a:round/>
          </a:ln>
          <a:effectLst>
            <a:outerShdw blurRad="254000" dist="127000" dir="2700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id="{CA41CB57-F1A4-5F25-98F9-79B96BE587DB}"/>
              </a:ext>
            </a:extLst>
          </p:cNvPr>
          <p:cNvSpPr txBox="1"/>
          <p:nvPr/>
        </p:nvSpPr>
        <p:spPr>
          <a:xfrm>
            <a:off x="7356478" y="3854037"/>
            <a:ext cx="3258815" cy="1435458"/>
          </a:xfrm>
          <a:prstGeom prst="rect">
            <a:avLst/>
          </a:prstGeom>
          <a:noFill/>
        </p:spPr>
        <p:txBody>
          <a:bodyPr wrap="square" lIns="0" tIns="0" rIns="0" bIns="0" rtlCol="0">
            <a:spAutoFit/>
          </a:bodyPr>
          <a:lstStyle/>
          <a:p>
            <a:pPr>
              <a:lnSpc>
                <a:spcPct val="150000"/>
              </a:lnSpc>
            </a:pPr>
            <a:r>
              <a:rPr lang="zh-CN" altLang="en-US" sz="1600">
                <a:solidFill>
                  <a:schemeClr val="bg1"/>
                </a:solidFill>
                <a:latin typeface="+mn-ea"/>
              </a:rPr>
              <a:t>睡午觉的时间你整理东西，</a:t>
            </a:r>
            <a:endParaRPr lang="en-US" altLang="zh-CN" sz="1600">
              <a:solidFill>
                <a:schemeClr val="bg1"/>
              </a:solidFill>
              <a:latin typeface="+mn-ea"/>
            </a:endParaRPr>
          </a:p>
          <a:p>
            <a:pPr>
              <a:lnSpc>
                <a:spcPct val="150000"/>
              </a:lnSpc>
            </a:pPr>
            <a:r>
              <a:rPr lang="zh-CN" altLang="en-US" sz="1600">
                <a:solidFill>
                  <a:schemeClr val="bg1"/>
                </a:solidFill>
                <a:latin typeface="+mn-ea"/>
              </a:rPr>
              <a:t>让我觉得很着急，</a:t>
            </a:r>
            <a:endParaRPr lang="en-US" altLang="zh-CN" sz="1600">
              <a:solidFill>
                <a:schemeClr val="bg1"/>
              </a:solidFill>
              <a:latin typeface="+mn-ea"/>
            </a:endParaRPr>
          </a:p>
          <a:p>
            <a:pPr>
              <a:lnSpc>
                <a:spcPct val="150000"/>
              </a:lnSpc>
            </a:pPr>
            <a:r>
              <a:rPr lang="zh-CN" altLang="en-US" sz="1600">
                <a:solidFill>
                  <a:schemeClr val="bg1"/>
                </a:solidFill>
                <a:latin typeface="+mn-ea"/>
              </a:rPr>
              <a:t>因为你整理东西的声音让我无法入睡，我担心下午无法专心听课。</a:t>
            </a:r>
          </a:p>
        </p:txBody>
      </p:sp>
      <p:sp>
        <p:nvSpPr>
          <p:cNvPr id="31" name="文本框 30">
            <a:extLst>
              <a:ext uri="{FF2B5EF4-FFF2-40B4-BE49-F238E27FC236}">
                <a16:creationId xmlns:a16="http://schemas.microsoft.com/office/drawing/2014/main" id="{44227176-2680-1467-26C6-1132CF77169C}"/>
              </a:ext>
            </a:extLst>
          </p:cNvPr>
          <p:cNvSpPr txBox="1"/>
          <p:nvPr/>
        </p:nvSpPr>
        <p:spPr>
          <a:xfrm>
            <a:off x="7732991" y="1826623"/>
            <a:ext cx="3554240" cy="1066126"/>
          </a:xfrm>
          <a:prstGeom prst="rect">
            <a:avLst/>
          </a:prstGeom>
          <a:noFill/>
        </p:spPr>
        <p:txBody>
          <a:bodyPr wrap="square" lIns="0" tIns="0" rIns="0" bIns="0" rtlCol="0">
            <a:spAutoFit/>
          </a:bodyPr>
          <a:lstStyle/>
          <a:p>
            <a:pPr>
              <a:lnSpc>
                <a:spcPct val="150000"/>
              </a:lnSpc>
            </a:pPr>
            <a:r>
              <a:rPr lang="zh-CN" altLang="en-US" sz="1600">
                <a:solidFill>
                  <a:schemeClr val="bg1"/>
                </a:solidFill>
                <a:latin typeface="+mn-ea"/>
              </a:rPr>
              <a:t>午休时间你正在宿舍睡午觉，</a:t>
            </a:r>
            <a:endParaRPr lang="en-US" altLang="zh-CN" sz="1600">
              <a:solidFill>
                <a:schemeClr val="bg1"/>
              </a:solidFill>
              <a:latin typeface="+mn-ea"/>
            </a:endParaRPr>
          </a:p>
          <a:p>
            <a:pPr>
              <a:lnSpc>
                <a:spcPct val="150000"/>
              </a:lnSpc>
            </a:pPr>
            <a:r>
              <a:rPr lang="zh-CN" altLang="en-US" sz="1600">
                <a:solidFill>
                  <a:schemeClr val="bg1"/>
                </a:solidFill>
                <a:latin typeface="+mn-ea"/>
              </a:rPr>
              <a:t>一个同学在宿舍里整理东西，</a:t>
            </a:r>
            <a:endParaRPr lang="en-US" altLang="zh-CN" sz="1600">
              <a:solidFill>
                <a:schemeClr val="bg1"/>
              </a:solidFill>
              <a:latin typeface="+mn-ea"/>
            </a:endParaRPr>
          </a:p>
          <a:p>
            <a:pPr>
              <a:lnSpc>
                <a:spcPct val="150000"/>
              </a:lnSpc>
            </a:pPr>
            <a:r>
              <a:rPr lang="zh-CN" altLang="en-US" sz="1600">
                <a:solidFill>
                  <a:schemeClr val="bg1"/>
                </a:solidFill>
                <a:latin typeface="+mn-ea"/>
              </a:rPr>
              <a:t>整理东西的声音让你无法入睡。</a:t>
            </a:r>
          </a:p>
        </p:txBody>
      </p:sp>
      <p:sp>
        <p:nvSpPr>
          <p:cNvPr id="32" name="文本框 31">
            <a:extLst>
              <a:ext uri="{FF2B5EF4-FFF2-40B4-BE49-F238E27FC236}">
                <a16:creationId xmlns:a16="http://schemas.microsoft.com/office/drawing/2014/main" id="{35B86401-7CA9-EA61-C1A0-8CF642BE2345}"/>
              </a:ext>
            </a:extLst>
          </p:cNvPr>
          <p:cNvSpPr txBox="1"/>
          <p:nvPr/>
        </p:nvSpPr>
        <p:spPr>
          <a:xfrm>
            <a:off x="6792467" y="3854037"/>
            <a:ext cx="308967" cy="285750"/>
          </a:xfrm>
          <a:custGeom>
            <a:avLst/>
            <a:gdLst/>
            <a:ahLst/>
            <a:cxnLst/>
            <a:rect l="l" t="t" r="r" b="b"/>
            <a:pathLst>
              <a:path w="308967" h="285750">
                <a:moveTo>
                  <a:pt x="282774" y="0"/>
                </a:moveTo>
                <a:lnTo>
                  <a:pt x="308967" y="41672"/>
                </a:lnTo>
                <a:cubicBezTo>
                  <a:pt x="287139" y="50800"/>
                  <a:pt x="271066" y="64393"/>
                  <a:pt x="260747" y="82451"/>
                </a:cubicBezTo>
                <a:cubicBezTo>
                  <a:pt x="250428" y="100509"/>
                  <a:pt x="244674" y="126802"/>
                  <a:pt x="243483" y="161330"/>
                </a:cubicBezTo>
                <a:lnTo>
                  <a:pt x="299442" y="161330"/>
                </a:lnTo>
                <a:lnTo>
                  <a:pt x="299442" y="285750"/>
                </a:lnTo>
                <a:lnTo>
                  <a:pt x="184547" y="285750"/>
                </a:lnTo>
                <a:lnTo>
                  <a:pt x="184547" y="187524"/>
                </a:lnTo>
                <a:cubicBezTo>
                  <a:pt x="184547" y="134342"/>
                  <a:pt x="190897" y="95846"/>
                  <a:pt x="203597" y="72033"/>
                </a:cubicBezTo>
                <a:cubicBezTo>
                  <a:pt x="220266" y="40283"/>
                  <a:pt x="246658" y="16272"/>
                  <a:pt x="282774" y="0"/>
                </a:cubicBezTo>
                <a:close/>
                <a:moveTo>
                  <a:pt x="98227" y="0"/>
                </a:moveTo>
                <a:lnTo>
                  <a:pt x="124420" y="41672"/>
                </a:lnTo>
                <a:cubicBezTo>
                  <a:pt x="102592" y="50800"/>
                  <a:pt x="86519" y="64393"/>
                  <a:pt x="76200" y="82451"/>
                </a:cubicBezTo>
                <a:cubicBezTo>
                  <a:pt x="65881" y="100509"/>
                  <a:pt x="60127" y="126802"/>
                  <a:pt x="58936" y="161330"/>
                </a:cubicBezTo>
                <a:lnTo>
                  <a:pt x="114895" y="161330"/>
                </a:lnTo>
                <a:lnTo>
                  <a:pt x="114895" y="285750"/>
                </a:lnTo>
                <a:lnTo>
                  <a:pt x="0" y="285750"/>
                </a:lnTo>
                <a:lnTo>
                  <a:pt x="0" y="187524"/>
                </a:lnTo>
                <a:cubicBezTo>
                  <a:pt x="0" y="134342"/>
                  <a:pt x="6350" y="95846"/>
                  <a:pt x="19050" y="72033"/>
                </a:cubicBezTo>
                <a:cubicBezTo>
                  <a:pt x="35719" y="40283"/>
                  <a:pt x="62111" y="16272"/>
                  <a:pt x="98227" y="0"/>
                </a:cubicBez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a:p>
        </p:txBody>
      </p:sp>
      <p:sp>
        <p:nvSpPr>
          <p:cNvPr id="34" name="文本框 33">
            <a:extLst>
              <a:ext uri="{FF2B5EF4-FFF2-40B4-BE49-F238E27FC236}">
                <a16:creationId xmlns:a16="http://schemas.microsoft.com/office/drawing/2014/main" id="{7C1749ED-F356-21F0-60E0-8E48C6354246}"/>
              </a:ext>
            </a:extLst>
          </p:cNvPr>
          <p:cNvSpPr txBox="1"/>
          <p:nvPr/>
        </p:nvSpPr>
        <p:spPr>
          <a:xfrm flipV="1">
            <a:off x="10848981" y="5003745"/>
            <a:ext cx="308967" cy="285750"/>
          </a:xfrm>
          <a:custGeom>
            <a:avLst/>
            <a:gdLst/>
            <a:ahLst/>
            <a:cxnLst/>
            <a:rect l="l" t="t" r="r" b="b"/>
            <a:pathLst>
              <a:path w="308967" h="285750">
                <a:moveTo>
                  <a:pt x="194072" y="285750"/>
                </a:moveTo>
                <a:lnTo>
                  <a:pt x="308967" y="285750"/>
                </a:lnTo>
                <a:lnTo>
                  <a:pt x="308967" y="187524"/>
                </a:lnTo>
                <a:cubicBezTo>
                  <a:pt x="308967" y="134342"/>
                  <a:pt x="302617" y="95846"/>
                  <a:pt x="289917" y="72033"/>
                </a:cubicBezTo>
                <a:cubicBezTo>
                  <a:pt x="273248" y="40283"/>
                  <a:pt x="246856" y="16272"/>
                  <a:pt x="210741" y="0"/>
                </a:cubicBezTo>
                <a:lnTo>
                  <a:pt x="184547" y="41672"/>
                </a:lnTo>
                <a:cubicBezTo>
                  <a:pt x="206375" y="50800"/>
                  <a:pt x="222448" y="64393"/>
                  <a:pt x="232767" y="82451"/>
                </a:cubicBezTo>
                <a:cubicBezTo>
                  <a:pt x="243086" y="100509"/>
                  <a:pt x="248841" y="126802"/>
                  <a:pt x="250031" y="161330"/>
                </a:cubicBezTo>
                <a:lnTo>
                  <a:pt x="194072" y="161330"/>
                </a:lnTo>
                <a:close/>
                <a:moveTo>
                  <a:pt x="9525" y="285750"/>
                </a:moveTo>
                <a:lnTo>
                  <a:pt x="124420" y="285750"/>
                </a:lnTo>
                <a:lnTo>
                  <a:pt x="124420" y="187524"/>
                </a:lnTo>
                <a:cubicBezTo>
                  <a:pt x="124420" y="134342"/>
                  <a:pt x="118070" y="95846"/>
                  <a:pt x="105370" y="72033"/>
                </a:cubicBezTo>
                <a:cubicBezTo>
                  <a:pt x="88701" y="40283"/>
                  <a:pt x="62309" y="16272"/>
                  <a:pt x="26194" y="0"/>
                </a:cubicBezTo>
                <a:lnTo>
                  <a:pt x="0" y="41672"/>
                </a:lnTo>
                <a:cubicBezTo>
                  <a:pt x="21828" y="50800"/>
                  <a:pt x="37901" y="64393"/>
                  <a:pt x="48220" y="82451"/>
                </a:cubicBezTo>
                <a:cubicBezTo>
                  <a:pt x="58539" y="100509"/>
                  <a:pt x="64294" y="126802"/>
                  <a:pt x="65484" y="161330"/>
                </a:cubicBezTo>
                <a:lnTo>
                  <a:pt x="9525" y="161330"/>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a:p>
        </p:txBody>
      </p:sp>
      <p:sp>
        <p:nvSpPr>
          <p:cNvPr id="38" name="流程图: 内部贮存 37">
            <a:extLst>
              <a:ext uri="{FF2B5EF4-FFF2-40B4-BE49-F238E27FC236}">
                <a16:creationId xmlns:a16="http://schemas.microsoft.com/office/drawing/2014/main" id="{03D54E3B-AB24-89FE-0F28-A2E48AC3FF90}"/>
              </a:ext>
            </a:extLst>
          </p:cNvPr>
          <p:cNvSpPr/>
          <p:nvPr/>
        </p:nvSpPr>
        <p:spPr>
          <a:xfrm>
            <a:off x="690389" y="1571704"/>
            <a:ext cx="4096109" cy="4214808"/>
          </a:xfrm>
          <a:prstGeom prst="flowChartInternalStorage">
            <a:avLst/>
          </a:prstGeom>
          <a:gradFill>
            <a:gsLst>
              <a:gs pos="63000">
                <a:schemeClr val="bg1">
                  <a:alpha val="25000"/>
                </a:schemeClr>
              </a:gs>
              <a:gs pos="93000">
                <a:schemeClr val="accent1"/>
              </a:gs>
            </a:gsLst>
            <a:lin ang="10800000" scaled="1"/>
          </a:gradFill>
          <a:ln w="12700">
            <a:solidFill>
              <a:schemeClr val="bg1"/>
            </a:solidFill>
            <a:round/>
          </a:ln>
          <a:effectLst>
            <a:outerShdw blurRad="254000" dist="127000" dir="2700000" algn="tl"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84EC36EF-FD48-A888-FD80-AC37D240FDAE}"/>
              </a:ext>
            </a:extLst>
          </p:cNvPr>
          <p:cNvSpPr txBox="1"/>
          <p:nvPr/>
        </p:nvSpPr>
        <p:spPr>
          <a:xfrm>
            <a:off x="1525705" y="2160501"/>
            <a:ext cx="1538883" cy="407291"/>
          </a:xfrm>
          <a:prstGeom prst="rect">
            <a:avLst/>
          </a:prstGeom>
          <a:noFill/>
        </p:spPr>
        <p:txBody>
          <a:bodyPr wrap="none" lIns="0" tIns="0" rIns="0" bIns="0" rtlCol="0">
            <a:spAutoFit/>
          </a:bodyPr>
          <a:lstStyle/>
          <a:p>
            <a:pPr>
              <a:lnSpc>
                <a:spcPct val="150000"/>
              </a:lnSpc>
            </a:pPr>
            <a:r>
              <a:rPr lang="zh-CN" altLang="en-US" sz="2000" b="1">
                <a:latin typeface="+mj-ea"/>
                <a:ea typeface="+mj-ea"/>
              </a:rPr>
              <a:t>有效情绪表达</a:t>
            </a:r>
          </a:p>
        </p:txBody>
      </p:sp>
      <p:grpSp>
        <p:nvGrpSpPr>
          <p:cNvPr id="40" name="组合 39">
            <a:extLst>
              <a:ext uri="{FF2B5EF4-FFF2-40B4-BE49-F238E27FC236}">
                <a16:creationId xmlns:a16="http://schemas.microsoft.com/office/drawing/2014/main" id="{B5B04502-6F35-58E4-5369-A4037B0A607D}"/>
              </a:ext>
            </a:extLst>
          </p:cNvPr>
          <p:cNvGrpSpPr/>
          <p:nvPr/>
        </p:nvGrpSpPr>
        <p:grpSpPr>
          <a:xfrm>
            <a:off x="1512087" y="3058943"/>
            <a:ext cx="2628099" cy="2137873"/>
            <a:chOff x="1397801" y="3101537"/>
            <a:chExt cx="2628099" cy="2137873"/>
          </a:xfrm>
        </p:grpSpPr>
        <p:sp>
          <p:nvSpPr>
            <p:cNvPr id="43" name="文本框 42">
              <a:extLst>
                <a:ext uri="{FF2B5EF4-FFF2-40B4-BE49-F238E27FC236}">
                  <a16:creationId xmlns:a16="http://schemas.microsoft.com/office/drawing/2014/main" id="{1ED9BBD7-CCF1-8CF0-6596-40B4B14BCC3F}"/>
                </a:ext>
              </a:extLst>
            </p:cNvPr>
            <p:cNvSpPr txBox="1"/>
            <p:nvPr/>
          </p:nvSpPr>
          <p:spPr>
            <a:xfrm>
              <a:off x="1397801" y="3101537"/>
              <a:ext cx="2628099" cy="327462"/>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l"/>
              </a:pPr>
              <a:r>
                <a:rPr lang="zh-CN" altLang="en-US" sz="1600">
                  <a:latin typeface="+mn-ea"/>
                </a:rPr>
                <a:t>描述对方所做的具体事情</a:t>
              </a:r>
            </a:p>
          </p:txBody>
        </p:sp>
        <p:sp>
          <p:nvSpPr>
            <p:cNvPr id="44" name="文本框 43">
              <a:extLst>
                <a:ext uri="{FF2B5EF4-FFF2-40B4-BE49-F238E27FC236}">
                  <a16:creationId xmlns:a16="http://schemas.microsoft.com/office/drawing/2014/main" id="{859E15F1-E7EA-77C7-ADE7-B3B0DA8342DA}"/>
                </a:ext>
              </a:extLst>
            </p:cNvPr>
            <p:cNvSpPr txBox="1"/>
            <p:nvPr/>
          </p:nvSpPr>
          <p:spPr>
            <a:xfrm>
              <a:off x="1397801" y="3637411"/>
              <a:ext cx="2628099" cy="696794"/>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l"/>
              </a:pPr>
              <a:r>
                <a:rPr lang="zh-CN" altLang="en-US" sz="1600">
                  <a:latin typeface="+mn-ea"/>
                </a:rPr>
                <a:t>表达对方做的事情给我们带来的感受和体验</a:t>
              </a:r>
            </a:p>
          </p:txBody>
        </p:sp>
        <p:sp>
          <p:nvSpPr>
            <p:cNvPr id="45" name="文本框 44">
              <a:extLst>
                <a:ext uri="{FF2B5EF4-FFF2-40B4-BE49-F238E27FC236}">
                  <a16:creationId xmlns:a16="http://schemas.microsoft.com/office/drawing/2014/main" id="{6DDBD245-008E-7F44-AD13-3644B8E3AF08}"/>
                </a:ext>
              </a:extLst>
            </p:cNvPr>
            <p:cNvSpPr txBox="1"/>
            <p:nvPr/>
          </p:nvSpPr>
          <p:spPr>
            <a:xfrm>
              <a:off x="1397801" y="4542616"/>
              <a:ext cx="2526499" cy="696794"/>
            </a:xfrm>
            <a:prstGeom prst="rect">
              <a:avLst/>
            </a:prstGeom>
            <a:noFill/>
          </p:spPr>
          <p:txBody>
            <a:bodyPr wrap="square" lIns="0" tIns="0" rIns="0" bIns="0" rtlCol="0">
              <a:spAutoFit/>
            </a:bodyPr>
            <a:lstStyle/>
            <a:p>
              <a:pPr marL="285750" indent="-285750">
                <a:lnSpc>
                  <a:spcPct val="150000"/>
                </a:lnSpc>
                <a:buFont typeface="Wingdings" panose="05000000000000000000" pitchFamily="2" charset="2"/>
                <a:buChar char="l"/>
              </a:pPr>
              <a:r>
                <a:rPr lang="zh-CN" altLang="en-US" sz="1600">
                  <a:latin typeface="+mn-ea"/>
                </a:rPr>
                <a:t>说明对方所做的事给自己带来的影响</a:t>
              </a:r>
            </a:p>
          </p:txBody>
        </p:sp>
      </p:grpSp>
      <p:cxnSp>
        <p:nvCxnSpPr>
          <p:cNvPr id="41" name="直接连接符 40">
            <a:extLst>
              <a:ext uri="{FF2B5EF4-FFF2-40B4-BE49-F238E27FC236}">
                <a16:creationId xmlns:a16="http://schemas.microsoft.com/office/drawing/2014/main" id="{95035C6C-8D8D-96F2-663F-1441287C3F94}"/>
              </a:ext>
            </a:extLst>
          </p:cNvPr>
          <p:cNvCxnSpPr/>
          <p:nvPr/>
        </p:nvCxnSpPr>
        <p:spPr>
          <a:xfrm>
            <a:off x="1525705" y="2756804"/>
            <a:ext cx="532599" cy="0"/>
          </a:xfrm>
          <a:prstGeom prst="line">
            <a:avLst/>
          </a:prstGeom>
          <a:ln w="38100">
            <a:solidFill>
              <a:schemeClr val="bg1"/>
            </a:solidFill>
            <a:round/>
          </a:ln>
        </p:spPr>
        <p:style>
          <a:lnRef idx="1">
            <a:schemeClr val="accent1"/>
          </a:lnRef>
          <a:fillRef idx="0">
            <a:schemeClr val="accent1"/>
          </a:fillRef>
          <a:effectRef idx="0">
            <a:schemeClr val="accent1"/>
          </a:effectRef>
          <a:fontRef idx="minor">
            <a:schemeClr val="tx1"/>
          </a:fontRef>
        </p:style>
      </p:cxnSp>
      <p:pic>
        <p:nvPicPr>
          <p:cNvPr id="42" name="图形 41" descr="聊天 纯色填充">
            <a:extLst>
              <a:ext uri="{FF2B5EF4-FFF2-40B4-BE49-F238E27FC236}">
                <a16:creationId xmlns:a16="http://schemas.microsoft.com/office/drawing/2014/main" id="{CD5E4E22-A8C7-F1CE-0B48-A133D68232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636882" y="2083124"/>
            <a:ext cx="914400" cy="914400"/>
          </a:xfrm>
          <a:prstGeom prst="rect">
            <a:avLst/>
          </a:prstGeom>
          <a:effectLst>
            <a:innerShdw dist="12700" dir="2700000">
              <a:schemeClr val="bg1">
                <a:lumMod val="50000"/>
              </a:schemeClr>
            </a:innerShdw>
          </a:effectLst>
        </p:spPr>
      </p:pic>
      <p:sp>
        <p:nvSpPr>
          <p:cNvPr id="46" name="矩形: 圆角 45">
            <a:extLst>
              <a:ext uri="{FF2B5EF4-FFF2-40B4-BE49-F238E27FC236}">
                <a16:creationId xmlns:a16="http://schemas.microsoft.com/office/drawing/2014/main" id="{12DFDD4F-658F-5EAC-B52F-0A57CBF3F58E}"/>
              </a:ext>
            </a:extLst>
          </p:cNvPr>
          <p:cNvSpPr/>
          <p:nvPr/>
        </p:nvSpPr>
        <p:spPr>
          <a:xfrm>
            <a:off x="6210427" y="1580044"/>
            <a:ext cx="1170653" cy="523220"/>
          </a:xfrm>
          <a:prstGeom prst="roundRect">
            <a:avLst>
              <a:gd name="adj" fmla="val 20873"/>
            </a:avLst>
          </a:prstGeom>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j-ea"/>
                <a:ea typeface="+mj-ea"/>
              </a:rPr>
              <a:t>个案</a:t>
            </a:r>
          </a:p>
        </p:txBody>
      </p:sp>
      <p:sp>
        <p:nvSpPr>
          <p:cNvPr id="47" name="矩形: 圆角 46">
            <a:extLst>
              <a:ext uri="{FF2B5EF4-FFF2-40B4-BE49-F238E27FC236}">
                <a16:creationId xmlns:a16="http://schemas.microsoft.com/office/drawing/2014/main" id="{2E5BFDB9-E102-FBAA-D725-52E0D8BDD353}"/>
              </a:ext>
            </a:extLst>
          </p:cNvPr>
          <p:cNvSpPr/>
          <p:nvPr/>
        </p:nvSpPr>
        <p:spPr>
          <a:xfrm>
            <a:off x="6210427" y="3126052"/>
            <a:ext cx="1170654" cy="523220"/>
          </a:xfrm>
          <a:prstGeom prst="roundRect">
            <a:avLst>
              <a:gd name="adj" fmla="val 13591"/>
            </a:avLst>
          </a:prstGeom>
          <a:ln>
            <a:noFill/>
          </a:ln>
          <a:effectLst>
            <a:outerShdw blurRad="254000" dist="127000" dir="2700000" algn="tl"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latin typeface="+mj-ea"/>
                <a:ea typeface="+mj-ea"/>
              </a:rPr>
              <a:t>表达</a:t>
            </a:r>
          </a:p>
        </p:txBody>
      </p:sp>
      <p:pic>
        <p:nvPicPr>
          <p:cNvPr id="50" name="图片 49" descr="卡通人物&#10;&#10;描述已自动生成">
            <a:extLst>
              <a:ext uri="{FF2B5EF4-FFF2-40B4-BE49-F238E27FC236}">
                <a16:creationId xmlns:a16="http://schemas.microsoft.com/office/drawing/2014/main" id="{AEE888A3-9725-9EEB-94B9-677F4EDAE6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5382" y="2892749"/>
            <a:ext cx="2291129" cy="3478434"/>
          </a:xfrm>
          <a:prstGeom prst="rect">
            <a:avLst/>
          </a:prstGeom>
        </p:spPr>
      </p:pic>
    </p:spTree>
    <p:extLst>
      <p:ext uri="{BB962C8B-B14F-4D97-AF65-F5344CB8AC3E}">
        <p14:creationId xmlns:p14="http://schemas.microsoft.com/office/powerpoint/2010/main" val="40101387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矩形: 圆角 172">
            <a:extLst>
              <a:ext uri="{FF2B5EF4-FFF2-40B4-BE49-F238E27FC236}">
                <a16:creationId xmlns:a16="http://schemas.microsoft.com/office/drawing/2014/main" id="{B0563DC5-AE14-EDBC-E3D4-F9603B65BC60}"/>
              </a:ext>
            </a:extLst>
          </p:cNvPr>
          <p:cNvSpPr/>
          <p:nvPr/>
        </p:nvSpPr>
        <p:spPr>
          <a:xfrm>
            <a:off x="3603698" y="3431982"/>
            <a:ext cx="4692678" cy="2125122"/>
          </a:xfrm>
          <a:prstGeom prst="roundRect">
            <a:avLst>
              <a:gd name="adj" fmla="val 50000"/>
            </a:avLst>
          </a:prstGeom>
          <a:ln>
            <a:noFill/>
          </a:ln>
          <a:effectLst>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矩形: 圆角 173">
            <a:extLst>
              <a:ext uri="{FF2B5EF4-FFF2-40B4-BE49-F238E27FC236}">
                <a16:creationId xmlns:a16="http://schemas.microsoft.com/office/drawing/2014/main" id="{146DADBF-5249-4779-9B63-3306431DFF67}"/>
              </a:ext>
            </a:extLst>
          </p:cNvPr>
          <p:cNvSpPr/>
          <p:nvPr/>
        </p:nvSpPr>
        <p:spPr>
          <a:xfrm>
            <a:off x="7127380" y="3498125"/>
            <a:ext cx="4692678" cy="2125122"/>
          </a:xfrm>
          <a:prstGeom prst="roundRect">
            <a:avLst/>
          </a:prstGeom>
          <a:ln>
            <a:noFill/>
          </a:ln>
          <a:effectLst>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23">
            <a:extLst>
              <a:ext uri="{FF2B5EF4-FFF2-40B4-BE49-F238E27FC236}">
                <a16:creationId xmlns:a16="http://schemas.microsoft.com/office/drawing/2014/main" id="{6CB837F6-2158-2266-FD4D-E9436B101112}"/>
              </a:ext>
            </a:extLst>
          </p:cNvPr>
          <p:cNvSpPr>
            <a:spLocks noGrp="1"/>
          </p:cNvSpPr>
          <p:nvPr>
            <p:ph type="title"/>
          </p:nvPr>
        </p:nvSpPr>
        <p:spPr>
          <a:xfrm>
            <a:off x="660400" y="505480"/>
            <a:ext cx="10858500" cy="523220"/>
          </a:xfrm>
        </p:spPr>
        <p:txBody>
          <a:bodyPr/>
          <a:lstStyle/>
          <a:p>
            <a:r>
              <a:rPr lang="zh-CN" altLang="en-US"/>
              <a:t>神奇的</a:t>
            </a:r>
            <a:r>
              <a:rPr lang="en-US" altLang="zh-CN"/>
              <a:t>21</a:t>
            </a:r>
            <a:r>
              <a:rPr lang="zh-CN" altLang="en-US"/>
              <a:t>天定律</a:t>
            </a:r>
          </a:p>
        </p:txBody>
      </p:sp>
      <p:sp>
        <p:nvSpPr>
          <p:cNvPr id="178" name="矩形: 圆角 177">
            <a:extLst>
              <a:ext uri="{FF2B5EF4-FFF2-40B4-BE49-F238E27FC236}">
                <a16:creationId xmlns:a16="http://schemas.microsoft.com/office/drawing/2014/main" id="{E7517778-ECCF-3A20-FEA9-574F9E699377}"/>
              </a:ext>
            </a:extLst>
          </p:cNvPr>
          <p:cNvSpPr/>
          <p:nvPr/>
        </p:nvSpPr>
        <p:spPr>
          <a:xfrm>
            <a:off x="144117" y="3409101"/>
            <a:ext cx="4692678" cy="2125122"/>
          </a:xfrm>
          <a:prstGeom prst="roundRect">
            <a:avLst>
              <a:gd name="adj" fmla="val 50000"/>
            </a:avLst>
          </a:prstGeom>
          <a:ln>
            <a:noFill/>
          </a:ln>
          <a:effectLst>
            <a:softEdge rad="711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3F2C3A7F-292D-B63E-7871-5414D77FA62C}"/>
              </a:ext>
            </a:extLst>
          </p:cNvPr>
          <p:cNvSpPr txBox="1"/>
          <p:nvPr/>
        </p:nvSpPr>
        <p:spPr>
          <a:xfrm>
            <a:off x="658813" y="1202991"/>
            <a:ext cx="7721600" cy="868956"/>
          </a:xfrm>
          <a:prstGeom prst="rect">
            <a:avLst/>
          </a:prstGeom>
          <a:noFill/>
        </p:spPr>
        <p:txBody>
          <a:bodyPr wrap="square" lIns="0" tIns="0" rIns="0" bIns="0" rtlCol="0">
            <a:spAutoFit/>
          </a:bodyPr>
          <a:lstStyle/>
          <a:p>
            <a:pPr marL="342900" indent="-342900">
              <a:lnSpc>
                <a:spcPct val="150000"/>
              </a:lnSpc>
              <a:buFont typeface="Wingdings" panose="05000000000000000000" pitchFamily="2" charset="2"/>
              <a:buChar char="l"/>
            </a:pPr>
            <a:r>
              <a:rPr lang="zh-CN" altLang="en-US" sz="2000">
                <a:latin typeface="+mj-ea"/>
                <a:ea typeface="+mj-ea"/>
              </a:rPr>
              <a:t>科学研究表明</a:t>
            </a:r>
            <a:r>
              <a:rPr lang="en-US" altLang="zh-CN" sz="2000">
                <a:latin typeface="+mj-ea"/>
                <a:ea typeface="+mj-ea"/>
              </a:rPr>
              <a:t>:</a:t>
            </a:r>
          </a:p>
          <a:p>
            <a:pPr>
              <a:lnSpc>
                <a:spcPct val="150000"/>
              </a:lnSpc>
            </a:pPr>
            <a:r>
              <a:rPr lang="zh-CN" altLang="en-US" sz="2000">
                <a:latin typeface="+mj-ea"/>
                <a:ea typeface="+mj-ea"/>
              </a:rPr>
              <a:t>     一个人养成一个好习惯只需要三周，也就是</a:t>
            </a:r>
            <a:r>
              <a:rPr lang="en-US" altLang="zh-CN" sz="2000">
                <a:latin typeface="+mj-ea"/>
                <a:ea typeface="+mj-ea"/>
              </a:rPr>
              <a:t>21</a:t>
            </a:r>
            <a:r>
              <a:rPr lang="zh-CN" altLang="en-US" sz="2000">
                <a:latin typeface="+mj-ea"/>
                <a:ea typeface="+mj-ea"/>
              </a:rPr>
              <a:t>天的时间。</a:t>
            </a:r>
          </a:p>
        </p:txBody>
      </p:sp>
      <p:sp>
        <p:nvSpPr>
          <p:cNvPr id="61" name="文本框 60">
            <a:extLst>
              <a:ext uri="{FF2B5EF4-FFF2-40B4-BE49-F238E27FC236}">
                <a16:creationId xmlns:a16="http://schemas.microsoft.com/office/drawing/2014/main" id="{C7B37F51-C8E7-24CB-EE56-18F67CC957A9}"/>
              </a:ext>
            </a:extLst>
          </p:cNvPr>
          <p:cNvSpPr txBox="1"/>
          <p:nvPr/>
        </p:nvSpPr>
        <p:spPr>
          <a:xfrm>
            <a:off x="789536" y="4239073"/>
            <a:ext cx="184731" cy="400110"/>
          </a:xfrm>
          <a:prstGeom prst="rect">
            <a:avLst/>
          </a:prstGeom>
          <a:noFill/>
        </p:spPr>
        <p:txBody>
          <a:bodyPr wrap="none" rtlCol="0">
            <a:spAutoFit/>
          </a:bodyPr>
          <a:lstStyle/>
          <a:p>
            <a:endParaRPr lang="zh-CN" altLang="en-US" sz="2000" b="1" kern="1200">
              <a:solidFill>
                <a:schemeClr val="accent2"/>
              </a:solidFill>
              <a:latin typeface="+mj-ea"/>
              <a:ea typeface="+mj-ea"/>
            </a:endParaRPr>
          </a:p>
        </p:txBody>
      </p:sp>
      <p:pic>
        <p:nvPicPr>
          <p:cNvPr id="62" name="图片 61">
            <a:extLst>
              <a:ext uri="{FF2B5EF4-FFF2-40B4-BE49-F238E27FC236}">
                <a16:creationId xmlns:a16="http://schemas.microsoft.com/office/drawing/2014/main" id="{46C77ED7-491E-7E76-AB61-1784A1C657AE}"/>
              </a:ext>
            </a:extLst>
          </p:cNvPr>
          <p:cNvPicPr>
            <a:picLocks noChangeAspect="1"/>
          </p:cNvPicPr>
          <p:nvPr/>
        </p:nvPicPr>
        <p:blipFill>
          <a:blip r:embed="rId2"/>
          <a:stretch>
            <a:fillRect/>
          </a:stretch>
        </p:blipFill>
        <p:spPr>
          <a:xfrm>
            <a:off x="8471898" y="1003248"/>
            <a:ext cx="1731414" cy="1542422"/>
          </a:xfrm>
          <a:prstGeom prst="rect">
            <a:avLst/>
          </a:prstGeom>
        </p:spPr>
      </p:pic>
      <p:sp>
        <p:nvSpPr>
          <p:cNvPr id="67" name="文本框 66">
            <a:extLst>
              <a:ext uri="{FF2B5EF4-FFF2-40B4-BE49-F238E27FC236}">
                <a16:creationId xmlns:a16="http://schemas.microsoft.com/office/drawing/2014/main" id="{8396233B-6315-F0D0-43C1-2FA022D83920}"/>
              </a:ext>
            </a:extLst>
          </p:cNvPr>
          <p:cNvSpPr txBox="1"/>
          <p:nvPr/>
        </p:nvSpPr>
        <p:spPr>
          <a:xfrm>
            <a:off x="1600305" y="4931373"/>
            <a:ext cx="2321963" cy="702052"/>
          </a:xfrm>
          <a:prstGeom prst="rect">
            <a:avLst/>
          </a:prstGeom>
          <a:noFill/>
        </p:spPr>
        <p:txBody>
          <a:bodyPr wrap="square" rtlCol="0">
            <a:spAutoFit/>
          </a:bodyPr>
          <a:lstStyle/>
          <a:p>
            <a:pPr>
              <a:lnSpc>
                <a:spcPct val="150000"/>
              </a:lnSpc>
            </a:pPr>
            <a:r>
              <a:rPr lang="zh-CN" altLang="en-US" sz="1400" kern="1200">
                <a:latin typeface="+mn-ea"/>
              </a:rPr>
              <a:t>都认为自己能够坚持下去，能够保持这个好习惯。</a:t>
            </a:r>
          </a:p>
        </p:txBody>
      </p:sp>
      <p:sp>
        <p:nvSpPr>
          <p:cNvPr id="73" name="文本框 72">
            <a:extLst>
              <a:ext uri="{FF2B5EF4-FFF2-40B4-BE49-F238E27FC236}">
                <a16:creationId xmlns:a16="http://schemas.microsoft.com/office/drawing/2014/main" id="{F2E84D5D-A0E0-6808-4813-5C996BE2C3E8}"/>
              </a:ext>
            </a:extLst>
          </p:cNvPr>
          <p:cNvSpPr txBox="1"/>
          <p:nvPr/>
        </p:nvSpPr>
        <p:spPr>
          <a:xfrm>
            <a:off x="4853057" y="4931373"/>
            <a:ext cx="2321963" cy="702052"/>
          </a:xfrm>
          <a:prstGeom prst="rect">
            <a:avLst/>
          </a:prstGeom>
          <a:noFill/>
        </p:spPr>
        <p:txBody>
          <a:bodyPr wrap="square" rtlCol="0">
            <a:spAutoFit/>
          </a:bodyPr>
          <a:lstStyle/>
          <a:p>
            <a:pPr>
              <a:lnSpc>
                <a:spcPct val="150000"/>
              </a:lnSpc>
            </a:pPr>
            <a:r>
              <a:rPr lang="zh-CN" altLang="en-US" sz="1400" kern="1200">
                <a:latin typeface="+mn-ea"/>
              </a:rPr>
              <a:t>人们开始觉得累，觉得难。许多人都会选择放弃。</a:t>
            </a:r>
          </a:p>
        </p:txBody>
      </p:sp>
      <p:sp>
        <p:nvSpPr>
          <p:cNvPr id="79" name="文本框 78">
            <a:extLst>
              <a:ext uri="{FF2B5EF4-FFF2-40B4-BE49-F238E27FC236}">
                <a16:creationId xmlns:a16="http://schemas.microsoft.com/office/drawing/2014/main" id="{8EA1E080-6140-FA10-9D3E-023B6363A424}"/>
              </a:ext>
            </a:extLst>
          </p:cNvPr>
          <p:cNvSpPr txBox="1"/>
          <p:nvPr/>
        </p:nvSpPr>
        <p:spPr>
          <a:xfrm>
            <a:off x="8290384" y="4931373"/>
            <a:ext cx="2321963" cy="702052"/>
          </a:xfrm>
          <a:prstGeom prst="rect">
            <a:avLst/>
          </a:prstGeom>
          <a:noFill/>
        </p:spPr>
        <p:txBody>
          <a:bodyPr wrap="square" rtlCol="0">
            <a:spAutoFit/>
          </a:bodyPr>
          <a:lstStyle/>
          <a:p>
            <a:pPr>
              <a:lnSpc>
                <a:spcPct val="150000"/>
              </a:lnSpc>
            </a:pPr>
            <a:r>
              <a:rPr lang="zh-CN" altLang="en-US" sz="1400" kern="1200">
                <a:latin typeface="+mn-ea"/>
              </a:rPr>
              <a:t>已渐渐尝到好习惯的甜头，很容易坚持下去了。</a:t>
            </a:r>
          </a:p>
        </p:txBody>
      </p:sp>
      <p:sp>
        <p:nvSpPr>
          <p:cNvPr id="94" name="任意多边形: 形状 93">
            <a:extLst>
              <a:ext uri="{FF2B5EF4-FFF2-40B4-BE49-F238E27FC236}">
                <a16:creationId xmlns:a16="http://schemas.microsoft.com/office/drawing/2014/main" id="{885A6C68-312A-80B9-1AC2-91A4367063D2}"/>
              </a:ext>
            </a:extLst>
          </p:cNvPr>
          <p:cNvSpPr/>
          <p:nvPr/>
        </p:nvSpPr>
        <p:spPr>
          <a:xfrm>
            <a:off x="2443472" y="2401525"/>
            <a:ext cx="2682239" cy="1593088"/>
          </a:xfrm>
          <a:custGeom>
            <a:avLst/>
            <a:gdLst>
              <a:gd name="connsiteX0" fmla="*/ 0 w 2682239"/>
              <a:gd name="connsiteY0" fmla="*/ 0 h 1593088"/>
              <a:gd name="connsiteX1" fmla="*/ 2682239 w 2682239"/>
              <a:gd name="connsiteY1" fmla="*/ 0 h 1593088"/>
              <a:gd name="connsiteX2" fmla="*/ 2682239 w 2682239"/>
              <a:gd name="connsiteY2" fmla="*/ 1593088 h 1593088"/>
              <a:gd name="connsiteX3" fmla="*/ 0 w 2682239"/>
              <a:gd name="connsiteY3" fmla="*/ 1593088 h 1593088"/>
              <a:gd name="connsiteX4" fmla="*/ 0 w 2682239"/>
              <a:gd name="connsiteY4" fmla="*/ 0 h 1593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39" h="1593088">
                <a:moveTo>
                  <a:pt x="0" y="0"/>
                </a:moveTo>
                <a:lnTo>
                  <a:pt x="2682239" y="0"/>
                </a:lnTo>
                <a:lnTo>
                  <a:pt x="2682239" y="1593088"/>
                </a:lnTo>
                <a:lnTo>
                  <a:pt x="0" y="1593088"/>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0" tIns="195580" rIns="0" bIns="209550" numCol="1" spcCol="1270" anchor="ctr" anchorCtr="0">
            <a:noAutofit/>
          </a:bodyPr>
          <a:lstStyle/>
          <a:p>
            <a:pPr marL="0" lvl="0" indent="0" algn="ctr" defTabSz="2444750">
              <a:lnSpc>
                <a:spcPct val="90000"/>
              </a:lnSpc>
              <a:spcBef>
                <a:spcPct val="0"/>
              </a:spcBef>
              <a:spcAft>
                <a:spcPct val="35000"/>
              </a:spcAft>
              <a:buNone/>
            </a:pPr>
            <a:endParaRPr lang="zh-CN" altLang="en-US" sz="5500" kern="1200"/>
          </a:p>
        </p:txBody>
      </p:sp>
      <p:grpSp>
        <p:nvGrpSpPr>
          <p:cNvPr id="109" name="组合 108">
            <a:extLst>
              <a:ext uri="{FF2B5EF4-FFF2-40B4-BE49-F238E27FC236}">
                <a16:creationId xmlns:a16="http://schemas.microsoft.com/office/drawing/2014/main" id="{528F50E1-CDA4-7892-19D9-57B1DFA356ED}"/>
              </a:ext>
            </a:extLst>
          </p:cNvPr>
          <p:cNvGrpSpPr/>
          <p:nvPr/>
        </p:nvGrpSpPr>
        <p:grpSpPr>
          <a:xfrm>
            <a:off x="1076795" y="2633559"/>
            <a:ext cx="10038409" cy="1214650"/>
            <a:chOff x="658813" y="3084455"/>
            <a:chExt cx="10038409" cy="1214650"/>
          </a:xfrm>
        </p:grpSpPr>
        <p:sp>
          <p:nvSpPr>
            <p:cNvPr id="107" name="形状 106">
              <a:extLst>
                <a:ext uri="{FF2B5EF4-FFF2-40B4-BE49-F238E27FC236}">
                  <a16:creationId xmlns:a16="http://schemas.microsoft.com/office/drawing/2014/main" id="{4A7CE2CC-3FF8-DFDC-4699-D04F0454DA94}"/>
                </a:ext>
              </a:extLst>
            </p:cNvPr>
            <p:cNvSpPr/>
            <p:nvPr/>
          </p:nvSpPr>
          <p:spPr>
            <a:xfrm flipH="1">
              <a:off x="658813" y="3494368"/>
              <a:ext cx="6214127" cy="804737"/>
            </a:xfrm>
            <a:prstGeom prst="leftRightRibbon">
              <a:avLst>
                <a:gd name="adj1" fmla="val 74667"/>
                <a:gd name="adj2" fmla="val 19011"/>
                <a:gd name="adj3" fmla="val 25333"/>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3" name="形状 92">
              <a:extLst>
                <a:ext uri="{FF2B5EF4-FFF2-40B4-BE49-F238E27FC236}">
                  <a16:creationId xmlns:a16="http://schemas.microsoft.com/office/drawing/2014/main" id="{7F41D1C6-35C1-DC97-07C6-EF69109D11C5}"/>
                </a:ext>
              </a:extLst>
            </p:cNvPr>
            <p:cNvSpPr/>
            <p:nvPr/>
          </p:nvSpPr>
          <p:spPr>
            <a:xfrm flipH="1">
              <a:off x="3971354" y="3290881"/>
              <a:ext cx="6214127" cy="804737"/>
            </a:xfrm>
            <a:prstGeom prst="leftRightRibbon">
              <a:avLst>
                <a:gd name="adj1" fmla="val 74667"/>
                <a:gd name="adj2" fmla="val 0"/>
                <a:gd name="adj3" fmla="val 25333"/>
              </a:avLst>
            </a:prstGeom>
            <a:ln>
              <a:gradFill>
                <a:gsLst>
                  <a:gs pos="8000">
                    <a:schemeClr val="accent1">
                      <a:lumMod val="5000"/>
                      <a:lumOff val="95000"/>
                      <a:alpha val="0"/>
                    </a:schemeClr>
                  </a:gs>
                  <a:gs pos="23000">
                    <a:schemeClr val="bg1"/>
                  </a:gs>
                </a:gsLst>
                <a:lin ang="7800000" scaled="0"/>
              </a:gra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箭头: 右 88">
              <a:extLst>
                <a:ext uri="{FF2B5EF4-FFF2-40B4-BE49-F238E27FC236}">
                  <a16:creationId xmlns:a16="http://schemas.microsoft.com/office/drawing/2014/main" id="{412938DC-6424-545E-AABF-D87D4A85F8FC}"/>
                </a:ext>
              </a:extLst>
            </p:cNvPr>
            <p:cNvSpPr/>
            <p:nvPr/>
          </p:nvSpPr>
          <p:spPr>
            <a:xfrm>
              <a:off x="9874250" y="3084455"/>
              <a:ext cx="822972" cy="1011163"/>
            </a:xfrm>
            <a:prstGeom prst="rightArrow">
              <a:avLst>
                <a:gd name="adj1" fmla="val 59553"/>
                <a:gd name="adj2" fmla="val 60060"/>
              </a:avLst>
            </a:prstGeom>
            <a:gradFill>
              <a:gsLst>
                <a:gs pos="82000">
                  <a:schemeClr val="accent1"/>
                </a:gs>
                <a:gs pos="100000">
                  <a:schemeClr val="accent1"/>
                </a:gs>
              </a:gsLst>
              <a:lin ang="10800000" scaled="0"/>
            </a:gradFill>
            <a:ln>
              <a:gradFill>
                <a:gsLst>
                  <a:gs pos="98000">
                    <a:schemeClr val="bg1"/>
                  </a:gs>
                  <a:gs pos="98000">
                    <a:schemeClr val="bg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矩形: 圆角 67">
            <a:extLst>
              <a:ext uri="{FF2B5EF4-FFF2-40B4-BE49-F238E27FC236}">
                <a16:creationId xmlns:a16="http://schemas.microsoft.com/office/drawing/2014/main" id="{9D62A7C0-D42D-86B3-8899-80B0F49768FB}"/>
              </a:ext>
            </a:extLst>
          </p:cNvPr>
          <p:cNvSpPr/>
          <p:nvPr/>
        </p:nvSpPr>
        <p:spPr>
          <a:xfrm>
            <a:off x="1490277" y="4264550"/>
            <a:ext cx="2525087" cy="549324"/>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r>
              <a:rPr lang="zh-CN" altLang="en-US" sz="1800" b="1" kern="1200">
                <a:solidFill>
                  <a:schemeClr val="bg1"/>
                </a:solidFill>
                <a:latin typeface="+mj-ea"/>
                <a:ea typeface="+mj-ea"/>
              </a:rPr>
              <a:t>  </a:t>
            </a:r>
            <a:r>
              <a:rPr lang="zh-CN" altLang="en-US" sz="1600" b="1" kern="1200">
                <a:solidFill>
                  <a:schemeClr val="bg1"/>
                </a:solidFill>
                <a:latin typeface="+mj-ea"/>
                <a:ea typeface="+mj-ea"/>
              </a:rPr>
              <a:t>人们充满斗志的时期</a:t>
            </a:r>
          </a:p>
        </p:txBody>
      </p:sp>
      <p:sp>
        <p:nvSpPr>
          <p:cNvPr id="74" name="矩形: 圆角 73">
            <a:extLst>
              <a:ext uri="{FF2B5EF4-FFF2-40B4-BE49-F238E27FC236}">
                <a16:creationId xmlns:a16="http://schemas.microsoft.com/office/drawing/2014/main" id="{4860CDD3-B679-9384-807E-4EF6A937DADE}"/>
              </a:ext>
            </a:extLst>
          </p:cNvPr>
          <p:cNvSpPr/>
          <p:nvPr/>
        </p:nvSpPr>
        <p:spPr>
          <a:xfrm>
            <a:off x="4755500" y="4264550"/>
            <a:ext cx="2143867" cy="598190"/>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r>
              <a:rPr lang="zh-CN" altLang="en-US" sz="1600" b="1" kern="1200">
                <a:solidFill>
                  <a:schemeClr val="bg1"/>
                </a:solidFill>
                <a:latin typeface="+mj-ea"/>
                <a:ea typeface="+mj-ea"/>
              </a:rPr>
              <a:t>  斗志开始模糊的时期</a:t>
            </a:r>
          </a:p>
        </p:txBody>
      </p:sp>
      <p:sp>
        <p:nvSpPr>
          <p:cNvPr id="80" name="矩形: 圆角 79">
            <a:extLst>
              <a:ext uri="{FF2B5EF4-FFF2-40B4-BE49-F238E27FC236}">
                <a16:creationId xmlns:a16="http://schemas.microsoft.com/office/drawing/2014/main" id="{BE06C0CA-F386-6884-381F-5374F98C73D8}"/>
              </a:ext>
            </a:extLst>
          </p:cNvPr>
          <p:cNvSpPr/>
          <p:nvPr/>
        </p:nvSpPr>
        <p:spPr>
          <a:xfrm>
            <a:off x="8224480" y="4264550"/>
            <a:ext cx="3070800" cy="615553"/>
          </a:xfrm>
          <a:prstGeom prst="roundRect">
            <a:avLst>
              <a:gd name="adj" fmla="val 0"/>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r>
              <a:rPr lang="zh-CN" altLang="en-US" sz="1600" b="1" kern="1200">
                <a:solidFill>
                  <a:schemeClr val="bg1"/>
                </a:solidFill>
                <a:latin typeface="+mj-ea"/>
                <a:ea typeface="+mj-ea"/>
              </a:rPr>
              <a:t>  进入了习惯，巩固时期</a:t>
            </a:r>
          </a:p>
        </p:txBody>
      </p:sp>
      <p:sp>
        <p:nvSpPr>
          <p:cNvPr id="147" name="文本框 146">
            <a:extLst>
              <a:ext uri="{FF2B5EF4-FFF2-40B4-BE49-F238E27FC236}">
                <a16:creationId xmlns:a16="http://schemas.microsoft.com/office/drawing/2014/main" id="{5D7BD620-F930-3781-0AA9-B22C3BF49388}"/>
              </a:ext>
            </a:extLst>
          </p:cNvPr>
          <p:cNvSpPr txBox="1"/>
          <p:nvPr/>
        </p:nvSpPr>
        <p:spPr>
          <a:xfrm>
            <a:off x="1804164" y="3379610"/>
            <a:ext cx="877163" cy="369332"/>
          </a:xfrm>
          <a:prstGeom prst="rect">
            <a:avLst/>
          </a:prstGeom>
          <a:noFill/>
        </p:spPr>
        <p:txBody>
          <a:bodyPr wrap="none" rtlCol="0">
            <a:spAutoFit/>
          </a:bodyPr>
          <a:lstStyle/>
          <a:p>
            <a:r>
              <a:rPr lang="zh-CN" altLang="en-US">
                <a:solidFill>
                  <a:schemeClr val="bg1"/>
                </a:solidFill>
              </a:rPr>
              <a:t>第一周</a:t>
            </a:r>
          </a:p>
        </p:txBody>
      </p:sp>
      <p:sp>
        <p:nvSpPr>
          <p:cNvPr id="148" name="文本框 147">
            <a:extLst>
              <a:ext uri="{FF2B5EF4-FFF2-40B4-BE49-F238E27FC236}">
                <a16:creationId xmlns:a16="http://schemas.microsoft.com/office/drawing/2014/main" id="{BF914D2E-C61E-6407-95DF-525FC0696C66}"/>
              </a:ext>
            </a:extLst>
          </p:cNvPr>
          <p:cNvSpPr txBox="1"/>
          <p:nvPr/>
        </p:nvSpPr>
        <p:spPr>
          <a:xfrm>
            <a:off x="5033552" y="3190192"/>
            <a:ext cx="877163" cy="369332"/>
          </a:xfrm>
          <a:prstGeom prst="rect">
            <a:avLst/>
          </a:prstGeom>
          <a:noFill/>
        </p:spPr>
        <p:txBody>
          <a:bodyPr wrap="none" rtlCol="0">
            <a:spAutoFit/>
          </a:bodyPr>
          <a:lstStyle/>
          <a:p>
            <a:r>
              <a:rPr lang="zh-CN" altLang="en-US">
                <a:solidFill>
                  <a:schemeClr val="bg1"/>
                </a:solidFill>
              </a:rPr>
              <a:t>第二周</a:t>
            </a:r>
          </a:p>
        </p:txBody>
      </p:sp>
      <p:sp>
        <p:nvSpPr>
          <p:cNvPr id="149" name="文本框 148">
            <a:extLst>
              <a:ext uri="{FF2B5EF4-FFF2-40B4-BE49-F238E27FC236}">
                <a16:creationId xmlns:a16="http://schemas.microsoft.com/office/drawing/2014/main" id="{BF62DA64-8860-1607-51FF-C49B687B6367}"/>
              </a:ext>
            </a:extLst>
          </p:cNvPr>
          <p:cNvSpPr txBox="1"/>
          <p:nvPr/>
        </p:nvSpPr>
        <p:spPr>
          <a:xfrm>
            <a:off x="8478653" y="2981075"/>
            <a:ext cx="877163" cy="369332"/>
          </a:xfrm>
          <a:prstGeom prst="rect">
            <a:avLst/>
          </a:prstGeom>
          <a:noFill/>
        </p:spPr>
        <p:txBody>
          <a:bodyPr wrap="none" rtlCol="0">
            <a:spAutoFit/>
          </a:bodyPr>
          <a:lstStyle/>
          <a:p>
            <a:r>
              <a:rPr lang="zh-CN" altLang="en-US">
                <a:solidFill>
                  <a:schemeClr val="bg1"/>
                </a:solidFill>
              </a:rPr>
              <a:t>第三周</a:t>
            </a:r>
          </a:p>
        </p:txBody>
      </p:sp>
      <p:cxnSp>
        <p:nvCxnSpPr>
          <p:cNvPr id="151" name="直接箭头连接符 150">
            <a:extLst>
              <a:ext uri="{FF2B5EF4-FFF2-40B4-BE49-F238E27FC236}">
                <a16:creationId xmlns:a16="http://schemas.microsoft.com/office/drawing/2014/main" id="{62F8A1FC-3486-EBE9-9D97-276C8DDFE30E}"/>
              </a:ext>
            </a:extLst>
          </p:cNvPr>
          <p:cNvCxnSpPr>
            <a:cxnSpLocks/>
          </p:cNvCxnSpPr>
          <p:nvPr/>
        </p:nvCxnSpPr>
        <p:spPr>
          <a:xfrm>
            <a:off x="1600305" y="3615847"/>
            <a:ext cx="0" cy="907095"/>
          </a:xfrm>
          <a:prstGeom prst="straightConnector1">
            <a:avLst/>
          </a:prstGeom>
          <a:ln w="12700">
            <a:gradFill>
              <a:gsLst>
                <a:gs pos="1000">
                  <a:schemeClr val="bg1">
                    <a:alpha val="0"/>
                  </a:schemeClr>
                </a:gs>
                <a:gs pos="100000">
                  <a:schemeClr val="bg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161" name="直接箭头连接符 160">
            <a:extLst>
              <a:ext uri="{FF2B5EF4-FFF2-40B4-BE49-F238E27FC236}">
                <a16:creationId xmlns:a16="http://schemas.microsoft.com/office/drawing/2014/main" id="{52C689BA-A83F-A1C3-7F01-4E6E2D79D89E}"/>
              </a:ext>
            </a:extLst>
          </p:cNvPr>
          <p:cNvCxnSpPr>
            <a:cxnSpLocks/>
          </p:cNvCxnSpPr>
          <p:nvPr/>
        </p:nvCxnSpPr>
        <p:spPr>
          <a:xfrm>
            <a:off x="4826006" y="3262942"/>
            <a:ext cx="0" cy="1260000"/>
          </a:xfrm>
          <a:prstGeom prst="straightConnector1">
            <a:avLst/>
          </a:prstGeom>
          <a:ln w="12700">
            <a:gradFill>
              <a:gsLst>
                <a:gs pos="1000">
                  <a:schemeClr val="bg1">
                    <a:alpha val="0"/>
                  </a:schemeClr>
                </a:gs>
                <a:gs pos="100000">
                  <a:schemeClr val="bg1"/>
                </a:gs>
              </a:gsLst>
              <a:lin ang="5400000" scaled="1"/>
            </a:gradFill>
            <a:tailEnd type="oval"/>
          </a:ln>
        </p:spPr>
        <p:style>
          <a:lnRef idx="1">
            <a:schemeClr val="accent1"/>
          </a:lnRef>
          <a:fillRef idx="0">
            <a:schemeClr val="accent1"/>
          </a:fillRef>
          <a:effectRef idx="0">
            <a:schemeClr val="accent1"/>
          </a:effectRef>
          <a:fontRef idx="minor">
            <a:schemeClr val="tx1"/>
          </a:fontRef>
        </p:style>
      </p:cxnSp>
      <p:cxnSp>
        <p:nvCxnSpPr>
          <p:cNvPr id="162" name="直接箭头连接符 161">
            <a:extLst>
              <a:ext uri="{FF2B5EF4-FFF2-40B4-BE49-F238E27FC236}">
                <a16:creationId xmlns:a16="http://schemas.microsoft.com/office/drawing/2014/main" id="{23693594-2B58-CCAC-F897-AA6D3429D106}"/>
              </a:ext>
            </a:extLst>
          </p:cNvPr>
          <p:cNvCxnSpPr>
            <a:cxnSpLocks/>
          </p:cNvCxnSpPr>
          <p:nvPr/>
        </p:nvCxnSpPr>
        <p:spPr>
          <a:xfrm>
            <a:off x="8255014" y="2974942"/>
            <a:ext cx="0" cy="1548000"/>
          </a:xfrm>
          <a:prstGeom prst="straightConnector1">
            <a:avLst/>
          </a:prstGeom>
          <a:ln w="12700">
            <a:gradFill>
              <a:gsLst>
                <a:gs pos="1000">
                  <a:schemeClr val="bg1">
                    <a:alpha val="0"/>
                  </a:schemeClr>
                </a:gs>
                <a:gs pos="100000">
                  <a:schemeClr val="bg1"/>
                </a:gs>
              </a:gsLst>
              <a:lin ang="5400000" scaled="1"/>
            </a:gradFill>
            <a:tailEnd type="oval"/>
          </a:ln>
        </p:spPr>
        <p:style>
          <a:lnRef idx="1">
            <a:schemeClr val="accent1"/>
          </a:lnRef>
          <a:fillRef idx="0">
            <a:schemeClr val="accent1"/>
          </a:fillRef>
          <a:effectRef idx="0">
            <a:schemeClr val="accent1"/>
          </a:effectRef>
          <a:fontRef idx="minor">
            <a:schemeClr val="tx1"/>
          </a:fontRef>
        </p:style>
      </p:cxnSp>
      <p:pic>
        <p:nvPicPr>
          <p:cNvPr id="164" name="图形 163" descr="徽章 1 纯色填充">
            <a:extLst>
              <a:ext uri="{FF2B5EF4-FFF2-40B4-BE49-F238E27FC236}">
                <a16:creationId xmlns:a16="http://schemas.microsoft.com/office/drawing/2014/main" id="{F98E0DB1-15FA-A439-9A16-1ACE23130CA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99832" y="3272209"/>
            <a:ext cx="576000" cy="576000"/>
          </a:xfrm>
          <a:prstGeom prst="rect">
            <a:avLst/>
          </a:prstGeom>
        </p:spPr>
      </p:pic>
      <p:pic>
        <p:nvPicPr>
          <p:cNvPr id="166" name="图形 165" descr="徽章 纯色填充">
            <a:extLst>
              <a:ext uri="{FF2B5EF4-FFF2-40B4-BE49-F238E27FC236}">
                <a16:creationId xmlns:a16="http://schemas.microsoft.com/office/drawing/2014/main" id="{4D7BCC9D-27E7-9745-2844-928630792F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538006" y="3073274"/>
            <a:ext cx="576000" cy="576000"/>
          </a:xfrm>
          <a:prstGeom prst="rect">
            <a:avLst/>
          </a:prstGeom>
        </p:spPr>
      </p:pic>
      <p:pic>
        <p:nvPicPr>
          <p:cNvPr id="168" name="图形 167" descr="徽章 3 纯色填充">
            <a:extLst>
              <a:ext uri="{FF2B5EF4-FFF2-40B4-BE49-F238E27FC236}">
                <a16:creationId xmlns:a16="http://schemas.microsoft.com/office/drawing/2014/main" id="{10D7EBA7-A50E-4EAA-B94D-E8B449A8696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67000" y="2859774"/>
            <a:ext cx="576000" cy="576000"/>
          </a:xfrm>
          <a:prstGeom prst="rect">
            <a:avLst/>
          </a:prstGeom>
        </p:spPr>
      </p:pic>
      <p:sp>
        <p:nvSpPr>
          <p:cNvPr id="169" name="任意多边形: 形状 168">
            <a:extLst>
              <a:ext uri="{FF2B5EF4-FFF2-40B4-BE49-F238E27FC236}">
                <a16:creationId xmlns:a16="http://schemas.microsoft.com/office/drawing/2014/main" id="{2F68CADC-6411-DCBA-1F39-7D3D951658DD}"/>
              </a:ext>
            </a:extLst>
          </p:cNvPr>
          <p:cNvSpPr/>
          <p:nvPr/>
        </p:nvSpPr>
        <p:spPr>
          <a:xfrm>
            <a:off x="1697187" y="4739768"/>
            <a:ext cx="2021305" cy="148212"/>
          </a:xfrm>
          <a:custGeom>
            <a:avLst/>
            <a:gdLst>
              <a:gd name="connsiteX0" fmla="*/ 0 w 2021305"/>
              <a:gd name="connsiteY0" fmla="*/ 105878 h 105878"/>
              <a:gd name="connsiteX1" fmla="*/ 779646 w 2021305"/>
              <a:gd name="connsiteY1" fmla="*/ 105878 h 105878"/>
              <a:gd name="connsiteX2" fmla="*/ 885524 w 2021305"/>
              <a:gd name="connsiteY2" fmla="*/ 0 h 105878"/>
              <a:gd name="connsiteX3" fmla="*/ 991402 w 2021305"/>
              <a:gd name="connsiteY3" fmla="*/ 105878 h 105878"/>
              <a:gd name="connsiteX4" fmla="*/ 2021305 w 2021305"/>
              <a:gd name="connsiteY4" fmla="*/ 105878 h 105878"/>
              <a:gd name="connsiteX0" fmla="*/ 0 w 2021305"/>
              <a:gd name="connsiteY0" fmla="*/ 148212 h 148212"/>
              <a:gd name="connsiteX1" fmla="*/ 779646 w 2021305"/>
              <a:gd name="connsiteY1" fmla="*/ 148212 h 148212"/>
              <a:gd name="connsiteX2" fmla="*/ 775457 w 2021305"/>
              <a:gd name="connsiteY2" fmla="*/ 0 h 148212"/>
              <a:gd name="connsiteX3" fmla="*/ 991402 w 2021305"/>
              <a:gd name="connsiteY3" fmla="*/ 148212 h 148212"/>
              <a:gd name="connsiteX4" fmla="*/ 2021305 w 2021305"/>
              <a:gd name="connsiteY4" fmla="*/ 148212 h 148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1305" h="148212">
                <a:moveTo>
                  <a:pt x="0" y="148212"/>
                </a:moveTo>
                <a:lnTo>
                  <a:pt x="779646" y="148212"/>
                </a:lnTo>
                <a:lnTo>
                  <a:pt x="775457" y="0"/>
                </a:lnTo>
                <a:lnTo>
                  <a:pt x="991402" y="148212"/>
                </a:lnTo>
                <a:lnTo>
                  <a:pt x="2021305" y="14821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任意多边形: 形状 169">
            <a:extLst>
              <a:ext uri="{FF2B5EF4-FFF2-40B4-BE49-F238E27FC236}">
                <a16:creationId xmlns:a16="http://schemas.microsoft.com/office/drawing/2014/main" id="{DBF72F10-4DD1-AC48-A86D-C5156F0E626C}"/>
              </a:ext>
            </a:extLst>
          </p:cNvPr>
          <p:cNvSpPr/>
          <p:nvPr/>
        </p:nvSpPr>
        <p:spPr>
          <a:xfrm>
            <a:off x="4960833" y="4739768"/>
            <a:ext cx="2021305" cy="148212"/>
          </a:xfrm>
          <a:custGeom>
            <a:avLst/>
            <a:gdLst>
              <a:gd name="connsiteX0" fmla="*/ 0 w 2021305"/>
              <a:gd name="connsiteY0" fmla="*/ 105878 h 105878"/>
              <a:gd name="connsiteX1" fmla="*/ 779646 w 2021305"/>
              <a:gd name="connsiteY1" fmla="*/ 105878 h 105878"/>
              <a:gd name="connsiteX2" fmla="*/ 885524 w 2021305"/>
              <a:gd name="connsiteY2" fmla="*/ 0 h 105878"/>
              <a:gd name="connsiteX3" fmla="*/ 991402 w 2021305"/>
              <a:gd name="connsiteY3" fmla="*/ 105878 h 105878"/>
              <a:gd name="connsiteX4" fmla="*/ 2021305 w 2021305"/>
              <a:gd name="connsiteY4" fmla="*/ 105878 h 105878"/>
              <a:gd name="connsiteX0" fmla="*/ 0 w 2021305"/>
              <a:gd name="connsiteY0" fmla="*/ 148212 h 148212"/>
              <a:gd name="connsiteX1" fmla="*/ 779646 w 2021305"/>
              <a:gd name="connsiteY1" fmla="*/ 148212 h 148212"/>
              <a:gd name="connsiteX2" fmla="*/ 775457 w 2021305"/>
              <a:gd name="connsiteY2" fmla="*/ 0 h 148212"/>
              <a:gd name="connsiteX3" fmla="*/ 991402 w 2021305"/>
              <a:gd name="connsiteY3" fmla="*/ 148212 h 148212"/>
              <a:gd name="connsiteX4" fmla="*/ 2021305 w 2021305"/>
              <a:gd name="connsiteY4" fmla="*/ 148212 h 148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1305" h="148212">
                <a:moveTo>
                  <a:pt x="0" y="148212"/>
                </a:moveTo>
                <a:lnTo>
                  <a:pt x="779646" y="148212"/>
                </a:lnTo>
                <a:lnTo>
                  <a:pt x="775457" y="0"/>
                </a:lnTo>
                <a:lnTo>
                  <a:pt x="991402" y="148212"/>
                </a:lnTo>
                <a:lnTo>
                  <a:pt x="2021305" y="14821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任意多边形: 形状 170">
            <a:extLst>
              <a:ext uri="{FF2B5EF4-FFF2-40B4-BE49-F238E27FC236}">
                <a16:creationId xmlns:a16="http://schemas.microsoft.com/office/drawing/2014/main" id="{C43FED7C-451F-41C0-2575-9C782BA87288}"/>
              </a:ext>
            </a:extLst>
          </p:cNvPr>
          <p:cNvSpPr/>
          <p:nvPr/>
        </p:nvSpPr>
        <p:spPr>
          <a:xfrm>
            <a:off x="8422549" y="4739768"/>
            <a:ext cx="2021305" cy="148212"/>
          </a:xfrm>
          <a:custGeom>
            <a:avLst/>
            <a:gdLst>
              <a:gd name="connsiteX0" fmla="*/ 0 w 2021305"/>
              <a:gd name="connsiteY0" fmla="*/ 105878 h 105878"/>
              <a:gd name="connsiteX1" fmla="*/ 779646 w 2021305"/>
              <a:gd name="connsiteY1" fmla="*/ 105878 h 105878"/>
              <a:gd name="connsiteX2" fmla="*/ 885524 w 2021305"/>
              <a:gd name="connsiteY2" fmla="*/ 0 h 105878"/>
              <a:gd name="connsiteX3" fmla="*/ 991402 w 2021305"/>
              <a:gd name="connsiteY3" fmla="*/ 105878 h 105878"/>
              <a:gd name="connsiteX4" fmla="*/ 2021305 w 2021305"/>
              <a:gd name="connsiteY4" fmla="*/ 105878 h 105878"/>
              <a:gd name="connsiteX0" fmla="*/ 0 w 2021305"/>
              <a:gd name="connsiteY0" fmla="*/ 148212 h 148212"/>
              <a:gd name="connsiteX1" fmla="*/ 779646 w 2021305"/>
              <a:gd name="connsiteY1" fmla="*/ 148212 h 148212"/>
              <a:gd name="connsiteX2" fmla="*/ 775457 w 2021305"/>
              <a:gd name="connsiteY2" fmla="*/ 0 h 148212"/>
              <a:gd name="connsiteX3" fmla="*/ 991402 w 2021305"/>
              <a:gd name="connsiteY3" fmla="*/ 148212 h 148212"/>
              <a:gd name="connsiteX4" fmla="*/ 2021305 w 2021305"/>
              <a:gd name="connsiteY4" fmla="*/ 148212 h 148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1305" h="148212">
                <a:moveTo>
                  <a:pt x="0" y="148212"/>
                </a:moveTo>
                <a:lnTo>
                  <a:pt x="779646" y="148212"/>
                </a:lnTo>
                <a:lnTo>
                  <a:pt x="775457" y="0"/>
                </a:lnTo>
                <a:lnTo>
                  <a:pt x="991402" y="148212"/>
                </a:lnTo>
                <a:lnTo>
                  <a:pt x="2021305" y="148212"/>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39239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标题 23">
            <a:extLst>
              <a:ext uri="{FF2B5EF4-FFF2-40B4-BE49-F238E27FC236}">
                <a16:creationId xmlns:a16="http://schemas.microsoft.com/office/drawing/2014/main" id="{6CB837F6-2158-2266-FD4D-E9436B101112}"/>
              </a:ext>
            </a:extLst>
          </p:cNvPr>
          <p:cNvSpPr>
            <a:spLocks noGrp="1"/>
          </p:cNvSpPr>
          <p:nvPr>
            <p:ph type="title"/>
          </p:nvPr>
        </p:nvSpPr>
        <p:spPr>
          <a:xfrm>
            <a:off x="660400" y="505480"/>
            <a:ext cx="10858500" cy="523220"/>
          </a:xfrm>
        </p:spPr>
        <p:txBody>
          <a:bodyPr/>
          <a:lstStyle/>
          <a:p>
            <a:r>
              <a:rPr lang="zh-CN" altLang="en-US"/>
              <a:t>不当书呆子</a:t>
            </a:r>
          </a:p>
        </p:txBody>
      </p:sp>
      <p:grpSp>
        <p:nvGrpSpPr>
          <p:cNvPr id="61" name="组合 60">
            <a:extLst>
              <a:ext uri="{FF2B5EF4-FFF2-40B4-BE49-F238E27FC236}">
                <a16:creationId xmlns:a16="http://schemas.microsoft.com/office/drawing/2014/main" id="{2CD86834-7FCD-17EC-5D03-2E6EBAF18802}"/>
              </a:ext>
            </a:extLst>
          </p:cNvPr>
          <p:cNvGrpSpPr/>
          <p:nvPr/>
        </p:nvGrpSpPr>
        <p:grpSpPr>
          <a:xfrm>
            <a:off x="2115047" y="1454988"/>
            <a:ext cx="3632580" cy="1892739"/>
            <a:chOff x="372097" y="1536261"/>
            <a:chExt cx="3632580" cy="1892739"/>
          </a:xfrm>
        </p:grpSpPr>
        <p:sp>
          <p:nvSpPr>
            <p:cNvPr id="9" name="矩形 8">
              <a:extLst>
                <a:ext uri="{FF2B5EF4-FFF2-40B4-BE49-F238E27FC236}">
                  <a16:creationId xmlns:a16="http://schemas.microsoft.com/office/drawing/2014/main" id="{E5DDE13A-CBBB-05AE-3F3D-EBB287AD9C09}"/>
                </a:ext>
              </a:extLst>
            </p:cNvPr>
            <p:cNvSpPr/>
            <p:nvPr/>
          </p:nvSpPr>
          <p:spPr>
            <a:xfrm>
              <a:off x="372097" y="1996526"/>
              <a:ext cx="3589574" cy="1432474"/>
            </a:xfrm>
            <a:prstGeom prst="rect">
              <a:avLst/>
            </a:prstGeom>
            <a:solidFill>
              <a:schemeClr val="bg1">
                <a:alpha val="80000"/>
              </a:schemeClr>
            </a:solidFill>
            <a:ln w="38100">
              <a:solidFill>
                <a:schemeClr val="accent1"/>
              </a:solidFill>
            </a:ln>
            <a:effectLst>
              <a:outerShdw blurRad="254000" dist="127000" dir="2700000" algn="tl" rotWithShape="0">
                <a:schemeClr val="bg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E58EE0B-EABA-C5B2-6527-DE2DE8E06E49}"/>
                </a:ext>
              </a:extLst>
            </p:cNvPr>
            <p:cNvSpPr txBox="1"/>
            <p:nvPr/>
          </p:nvSpPr>
          <p:spPr>
            <a:xfrm>
              <a:off x="1022642" y="2598279"/>
              <a:ext cx="2592274" cy="609719"/>
            </a:xfrm>
            <a:prstGeom prst="rect">
              <a:avLst/>
            </a:prstGeom>
            <a:noFill/>
          </p:spPr>
          <p:txBody>
            <a:bodyPr wrap="square" lIns="0" tIns="0" rIns="0" bIns="0" rtlCol="0">
              <a:spAutoFit/>
            </a:bodyPr>
            <a:lstStyle/>
            <a:p>
              <a:pPr>
                <a:lnSpc>
                  <a:spcPct val="150000"/>
                </a:lnSpc>
              </a:pPr>
              <a:r>
                <a:rPr lang="zh-CN" altLang="en-US" sz="1400">
                  <a:latin typeface="+mn-ea"/>
                </a:rPr>
                <a:t>学了东西要能像消化食物一样，</a:t>
              </a:r>
              <a:endParaRPr lang="en-US" altLang="zh-CN" sz="1400">
                <a:latin typeface="+mn-ea"/>
              </a:endParaRPr>
            </a:p>
            <a:p>
              <a:pPr>
                <a:lnSpc>
                  <a:spcPct val="150000"/>
                </a:lnSpc>
              </a:pPr>
              <a:r>
                <a:rPr lang="zh-CN" altLang="en-US" sz="1400">
                  <a:latin typeface="+mn-ea"/>
                </a:rPr>
                <a:t>将知识转化为营养。</a:t>
              </a:r>
            </a:p>
          </p:txBody>
        </p:sp>
        <p:sp>
          <p:nvSpPr>
            <p:cNvPr id="14" name="矩形 9">
              <a:extLst>
                <a:ext uri="{FF2B5EF4-FFF2-40B4-BE49-F238E27FC236}">
                  <a16:creationId xmlns:a16="http://schemas.microsoft.com/office/drawing/2014/main" id="{2709CFCF-3E37-8FEB-0635-615AEC38B726}"/>
                </a:ext>
              </a:extLst>
            </p:cNvPr>
            <p:cNvSpPr/>
            <p:nvPr/>
          </p:nvSpPr>
          <p:spPr>
            <a:xfrm>
              <a:off x="1196677" y="1560856"/>
              <a:ext cx="2808000" cy="792000"/>
            </a:xfrm>
            <a:prstGeom prst="roundRect">
              <a:avLst>
                <a:gd name="adj" fmla="val 50000"/>
              </a:avLst>
            </a:prstGeom>
            <a:solidFill>
              <a:schemeClr val="accent1"/>
            </a:solidFill>
            <a:ln>
              <a:no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mj-ea"/>
                  <a:ea typeface="+mj-ea"/>
                </a:rPr>
                <a:t>学而能化</a:t>
              </a:r>
            </a:p>
          </p:txBody>
        </p:sp>
        <p:sp>
          <p:nvSpPr>
            <p:cNvPr id="15" name="文本框 14">
              <a:extLst>
                <a:ext uri="{FF2B5EF4-FFF2-40B4-BE49-F238E27FC236}">
                  <a16:creationId xmlns:a16="http://schemas.microsoft.com/office/drawing/2014/main" id="{DD417970-4085-773B-E746-14B15E4C9069}"/>
                </a:ext>
              </a:extLst>
            </p:cNvPr>
            <p:cNvSpPr txBox="1"/>
            <p:nvPr/>
          </p:nvSpPr>
          <p:spPr>
            <a:xfrm>
              <a:off x="2087716" y="1682208"/>
              <a:ext cx="65" cy="407291"/>
            </a:xfrm>
            <a:prstGeom prst="rect">
              <a:avLst/>
            </a:prstGeom>
            <a:noFill/>
          </p:spPr>
          <p:txBody>
            <a:bodyPr wrap="none" lIns="0" tIns="0" rIns="0" bIns="0" rtlCol="0">
              <a:spAutoFit/>
            </a:bodyPr>
            <a:lstStyle/>
            <a:p>
              <a:pPr>
                <a:lnSpc>
                  <a:spcPct val="150000"/>
                </a:lnSpc>
              </a:pPr>
              <a:endParaRPr lang="zh-CN" altLang="en-US" sz="2000" b="1">
                <a:solidFill>
                  <a:schemeClr val="bg1"/>
                </a:solidFill>
                <a:latin typeface="+mj-ea"/>
                <a:ea typeface="+mj-ea"/>
              </a:endParaRPr>
            </a:p>
          </p:txBody>
        </p:sp>
        <p:sp>
          <p:nvSpPr>
            <p:cNvPr id="16" name="椭圆 15">
              <a:extLst>
                <a:ext uri="{FF2B5EF4-FFF2-40B4-BE49-F238E27FC236}">
                  <a16:creationId xmlns:a16="http://schemas.microsoft.com/office/drawing/2014/main" id="{C7787852-231A-D164-1882-2C44309E7CB4}"/>
                </a:ext>
              </a:extLst>
            </p:cNvPr>
            <p:cNvSpPr/>
            <p:nvPr/>
          </p:nvSpPr>
          <p:spPr>
            <a:xfrm>
              <a:off x="376751" y="1536261"/>
              <a:ext cx="792000" cy="792000"/>
            </a:xfrm>
            <a:prstGeom prst="ellipse">
              <a:avLst/>
            </a:prstGeom>
            <a:solidFill>
              <a:schemeClr val="bg1"/>
            </a:solidFill>
            <a:ln w="38100">
              <a:solidFill>
                <a:schemeClr val="accent1"/>
              </a:solid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4000">
                <a:solidFill>
                  <a:schemeClr val="accent2"/>
                </a:solidFill>
                <a:effectLst>
                  <a:outerShdw dist="38100" dir="2700000" algn="tl" rotWithShape="0">
                    <a:prstClr val="black"/>
                  </a:outerShdw>
                </a:effectLst>
                <a:latin typeface="+mj-lt"/>
              </a:endParaRPr>
            </a:p>
          </p:txBody>
        </p:sp>
      </p:grpSp>
      <p:grpSp>
        <p:nvGrpSpPr>
          <p:cNvPr id="62" name="组合 61">
            <a:extLst>
              <a:ext uri="{FF2B5EF4-FFF2-40B4-BE49-F238E27FC236}">
                <a16:creationId xmlns:a16="http://schemas.microsoft.com/office/drawing/2014/main" id="{E7BD8FAB-575D-8E40-75C6-6D9CFFE22C99}"/>
              </a:ext>
            </a:extLst>
          </p:cNvPr>
          <p:cNvGrpSpPr/>
          <p:nvPr/>
        </p:nvGrpSpPr>
        <p:grpSpPr>
          <a:xfrm>
            <a:off x="6428376" y="1454988"/>
            <a:ext cx="3632580" cy="1892739"/>
            <a:chOff x="372097" y="1536261"/>
            <a:chExt cx="3632580" cy="1892739"/>
          </a:xfrm>
        </p:grpSpPr>
        <p:sp>
          <p:nvSpPr>
            <p:cNvPr id="63" name="矩形 62">
              <a:extLst>
                <a:ext uri="{FF2B5EF4-FFF2-40B4-BE49-F238E27FC236}">
                  <a16:creationId xmlns:a16="http://schemas.microsoft.com/office/drawing/2014/main" id="{BB2390F4-2EA1-E234-AC1D-104BD190AE8F}"/>
                </a:ext>
              </a:extLst>
            </p:cNvPr>
            <p:cNvSpPr/>
            <p:nvPr/>
          </p:nvSpPr>
          <p:spPr>
            <a:xfrm>
              <a:off x="372097" y="1996526"/>
              <a:ext cx="3589574" cy="1432474"/>
            </a:xfrm>
            <a:prstGeom prst="rect">
              <a:avLst/>
            </a:prstGeom>
            <a:solidFill>
              <a:schemeClr val="bg1">
                <a:alpha val="80000"/>
              </a:schemeClr>
            </a:solidFill>
            <a:ln w="38100">
              <a:solidFill>
                <a:schemeClr val="accent1"/>
              </a:solidFill>
            </a:ln>
            <a:effectLst>
              <a:outerShdw blurRad="254000" dist="127000" dir="2700000" algn="tl" rotWithShape="0">
                <a:schemeClr val="bg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id="{DFD169D5-4AFD-4613-819E-D34308AC3CD4}"/>
                </a:ext>
              </a:extLst>
            </p:cNvPr>
            <p:cNvSpPr txBox="1"/>
            <p:nvPr/>
          </p:nvSpPr>
          <p:spPr>
            <a:xfrm>
              <a:off x="649873" y="2598020"/>
              <a:ext cx="3176521" cy="609719"/>
            </a:xfrm>
            <a:prstGeom prst="rect">
              <a:avLst/>
            </a:prstGeom>
            <a:noFill/>
          </p:spPr>
          <p:txBody>
            <a:bodyPr wrap="square" lIns="0" tIns="0" rIns="0" bIns="0" rtlCol="0">
              <a:spAutoFit/>
            </a:bodyPr>
            <a:lstStyle/>
            <a:p>
              <a:pPr>
                <a:lnSpc>
                  <a:spcPct val="150000"/>
                </a:lnSpc>
              </a:pPr>
              <a:r>
                <a:rPr lang="zh-CN" altLang="en-US" sz="1400">
                  <a:latin typeface="+mn-ea"/>
                </a:rPr>
                <a:t>就是要融会贯通，比如在学习方面有了心得体会。便可以用到人际关系中。</a:t>
              </a:r>
            </a:p>
          </p:txBody>
        </p:sp>
        <p:sp>
          <p:nvSpPr>
            <p:cNvPr id="65" name="矩形 9">
              <a:extLst>
                <a:ext uri="{FF2B5EF4-FFF2-40B4-BE49-F238E27FC236}">
                  <a16:creationId xmlns:a16="http://schemas.microsoft.com/office/drawing/2014/main" id="{349D4640-04CB-7602-78BE-8E456DDFDA37}"/>
                </a:ext>
              </a:extLst>
            </p:cNvPr>
            <p:cNvSpPr/>
            <p:nvPr/>
          </p:nvSpPr>
          <p:spPr>
            <a:xfrm>
              <a:off x="1196677" y="1560856"/>
              <a:ext cx="2808000" cy="792000"/>
            </a:xfrm>
            <a:prstGeom prst="roundRect">
              <a:avLst>
                <a:gd name="adj" fmla="val 50000"/>
              </a:avLst>
            </a:prstGeom>
            <a:solidFill>
              <a:schemeClr val="accent1"/>
            </a:solidFill>
            <a:ln>
              <a:no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mj-ea"/>
                  <a:ea typeface="+mj-ea"/>
                </a:rPr>
                <a:t>学而能通</a:t>
              </a:r>
            </a:p>
          </p:txBody>
        </p:sp>
        <p:sp>
          <p:nvSpPr>
            <p:cNvPr id="66" name="文本框 65">
              <a:extLst>
                <a:ext uri="{FF2B5EF4-FFF2-40B4-BE49-F238E27FC236}">
                  <a16:creationId xmlns:a16="http://schemas.microsoft.com/office/drawing/2014/main" id="{D5CCF3AA-1901-0E6D-349D-1BD552CCB3A0}"/>
                </a:ext>
              </a:extLst>
            </p:cNvPr>
            <p:cNvSpPr txBox="1"/>
            <p:nvPr/>
          </p:nvSpPr>
          <p:spPr>
            <a:xfrm>
              <a:off x="2087716" y="1682208"/>
              <a:ext cx="65" cy="407291"/>
            </a:xfrm>
            <a:prstGeom prst="rect">
              <a:avLst/>
            </a:prstGeom>
            <a:noFill/>
          </p:spPr>
          <p:txBody>
            <a:bodyPr wrap="none" lIns="0" tIns="0" rIns="0" bIns="0" rtlCol="0">
              <a:spAutoFit/>
            </a:bodyPr>
            <a:lstStyle/>
            <a:p>
              <a:pPr>
                <a:lnSpc>
                  <a:spcPct val="150000"/>
                </a:lnSpc>
              </a:pPr>
              <a:endParaRPr lang="zh-CN" altLang="en-US" sz="2000" b="1">
                <a:solidFill>
                  <a:schemeClr val="bg1"/>
                </a:solidFill>
                <a:latin typeface="+mj-ea"/>
                <a:ea typeface="+mj-ea"/>
              </a:endParaRPr>
            </a:p>
          </p:txBody>
        </p:sp>
        <p:sp>
          <p:nvSpPr>
            <p:cNvPr id="67" name="椭圆 66">
              <a:extLst>
                <a:ext uri="{FF2B5EF4-FFF2-40B4-BE49-F238E27FC236}">
                  <a16:creationId xmlns:a16="http://schemas.microsoft.com/office/drawing/2014/main" id="{C7DBCBFA-5B58-1DC3-F65C-E41C1DD90405}"/>
                </a:ext>
              </a:extLst>
            </p:cNvPr>
            <p:cNvSpPr/>
            <p:nvPr/>
          </p:nvSpPr>
          <p:spPr>
            <a:xfrm>
              <a:off x="376751" y="1536261"/>
              <a:ext cx="792000" cy="792000"/>
            </a:xfrm>
            <a:prstGeom prst="ellipse">
              <a:avLst/>
            </a:prstGeom>
            <a:solidFill>
              <a:schemeClr val="bg1"/>
            </a:solidFill>
            <a:ln w="38100">
              <a:solidFill>
                <a:schemeClr val="accent1"/>
              </a:solid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4000">
                <a:solidFill>
                  <a:schemeClr val="accent2"/>
                </a:solidFill>
                <a:effectLst>
                  <a:outerShdw dist="38100" dir="2700000" algn="tl" rotWithShape="0">
                    <a:prstClr val="black"/>
                  </a:outerShdw>
                </a:effectLst>
                <a:latin typeface="+mj-lt"/>
              </a:endParaRPr>
            </a:p>
          </p:txBody>
        </p:sp>
      </p:grpSp>
      <p:grpSp>
        <p:nvGrpSpPr>
          <p:cNvPr id="68" name="组合 67">
            <a:extLst>
              <a:ext uri="{FF2B5EF4-FFF2-40B4-BE49-F238E27FC236}">
                <a16:creationId xmlns:a16="http://schemas.microsoft.com/office/drawing/2014/main" id="{DA3A730D-1114-0696-E2C2-4D33CBC66A4A}"/>
              </a:ext>
            </a:extLst>
          </p:cNvPr>
          <p:cNvGrpSpPr/>
          <p:nvPr/>
        </p:nvGrpSpPr>
        <p:grpSpPr>
          <a:xfrm>
            <a:off x="3634752" y="4081000"/>
            <a:ext cx="3632580" cy="1892739"/>
            <a:chOff x="372097" y="1536261"/>
            <a:chExt cx="3632580" cy="1892739"/>
          </a:xfrm>
        </p:grpSpPr>
        <p:sp>
          <p:nvSpPr>
            <p:cNvPr id="69" name="矩形 68">
              <a:extLst>
                <a:ext uri="{FF2B5EF4-FFF2-40B4-BE49-F238E27FC236}">
                  <a16:creationId xmlns:a16="http://schemas.microsoft.com/office/drawing/2014/main" id="{944DC889-D664-8A69-55F4-07A41BB7717D}"/>
                </a:ext>
              </a:extLst>
            </p:cNvPr>
            <p:cNvSpPr/>
            <p:nvPr/>
          </p:nvSpPr>
          <p:spPr>
            <a:xfrm>
              <a:off x="372097" y="1996526"/>
              <a:ext cx="3589574" cy="1432474"/>
            </a:xfrm>
            <a:prstGeom prst="rect">
              <a:avLst/>
            </a:prstGeom>
            <a:solidFill>
              <a:schemeClr val="bg1">
                <a:alpha val="80000"/>
              </a:schemeClr>
            </a:solidFill>
            <a:ln w="38100">
              <a:solidFill>
                <a:schemeClr val="accent1"/>
              </a:solidFill>
            </a:ln>
            <a:effectLst>
              <a:outerShdw blurRad="254000" dist="127000" dir="2700000" algn="tl" rotWithShape="0">
                <a:schemeClr val="bg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a16="http://schemas.microsoft.com/office/drawing/2014/main" id="{CDDF6F17-2988-D77F-C071-1773C56D7EE3}"/>
                </a:ext>
              </a:extLst>
            </p:cNvPr>
            <p:cNvSpPr txBox="1"/>
            <p:nvPr/>
          </p:nvSpPr>
          <p:spPr>
            <a:xfrm>
              <a:off x="1022642" y="2598279"/>
              <a:ext cx="2473790" cy="609719"/>
            </a:xfrm>
            <a:prstGeom prst="rect">
              <a:avLst/>
            </a:prstGeom>
            <a:noFill/>
          </p:spPr>
          <p:txBody>
            <a:bodyPr wrap="square" lIns="0" tIns="0" rIns="0" bIns="0" rtlCol="0">
              <a:spAutoFit/>
            </a:bodyPr>
            <a:lstStyle/>
            <a:p>
              <a:pPr>
                <a:lnSpc>
                  <a:spcPct val="150000"/>
                </a:lnSpc>
              </a:pPr>
              <a:r>
                <a:rPr lang="zh-CN" altLang="en-US" sz="1400">
                  <a:latin typeface="+mn-ea"/>
                </a:rPr>
                <a:t>将学到的东西用到实践中去，不然学也是白学。</a:t>
              </a:r>
            </a:p>
          </p:txBody>
        </p:sp>
        <p:sp>
          <p:nvSpPr>
            <p:cNvPr id="71" name="矩形 9">
              <a:extLst>
                <a:ext uri="{FF2B5EF4-FFF2-40B4-BE49-F238E27FC236}">
                  <a16:creationId xmlns:a16="http://schemas.microsoft.com/office/drawing/2014/main" id="{561DB199-0493-F757-4787-A124DAA3491B}"/>
                </a:ext>
              </a:extLst>
            </p:cNvPr>
            <p:cNvSpPr/>
            <p:nvPr/>
          </p:nvSpPr>
          <p:spPr>
            <a:xfrm>
              <a:off x="1196677" y="1560856"/>
              <a:ext cx="2808000" cy="792000"/>
            </a:xfrm>
            <a:prstGeom prst="roundRect">
              <a:avLst>
                <a:gd name="adj" fmla="val 50000"/>
              </a:avLst>
            </a:prstGeom>
            <a:solidFill>
              <a:schemeClr val="accent1"/>
            </a:solidFill>
            <a:ln>
              <a:no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mj-ea"/>
                  <a:ea typeface="+mj-ea"/>
                </a:rPr>
                <a:t>学而能用</a:t>
              </a:r>
            </a:p>
          </p:txBody>
        </p:sp>
        <p:sp>
          <p:nvSpPr>
            <p:cNvPr id="72" name="文本框 71">
              <a:extLst>
                <a:ext uri="{FF2B5EF4-FFF2-40B4-BE49-F238E27FC236}">
                  <a16:creationId xmlns:a16="http://schemas.microsoft.com/office/drawing/2014/main" id="{E4DF1CBE-58C1-065E-E64C-BF1BE866671B}"/>
                </a:ext>
              </a:extLst>
            </p:cNvPr>
            <p:cNvSpPr txBox="1"/>
            <p:nvPr/>
          </p:nvSpPr>
          <p:spPr>
            <a:xfrm>
              <a:off x="2087716" y="1682208"/>
              <a:ext cx="65" cy="407291"/>
            </a:xfrm>
            <a:prstGeom prst="rect">
              <a:avLst/>
            </a:prstGeom>
            <a:noFill/>
          </p:spPr>
          <p:txBody>
            <a:bodyPr wrap="none" lIns="0" tIns="0" rIns="0" bIns="0" rtlCol="0">
              <a:spAutoFit/>
            </a:bodyPr>
            <a:lstStyle/>
            <a:p>
              <a:pPr>
                <a:lnSpc>
                  <a:spcPct val="150000"/>
                </a:lnSpc>
              </a:pPr>
              <a:endParaRPr lang="zh-CN" altLang="en-US" sz="2000" b="1">
                <a:solidFill>
                  <a:schemeClr val="bg1"/>
                </a:solidFill>
                <a:latin typeface="+mj-ea"/>
                <a:ea typeface="+mj-ea"/>
              </a:endParaRPr>
            </a:p>
          </p:txBody>
        </p:sp>
        <p:sp>
          <p:nvSpPr>
            <p:cNvPr id="73" name="椭圆 72">
              <a:extLst>
                <a:ext uri="{FF2B5EF4-FFF2-40B4-BE49-F238E27FC236}">
                  <a16:creationId xmlns:a16="http://schemas.microsoft.com/office/drawing/2014/main" id="{DF537D1F-FBF9-CAF2-AA4C-21D09E2D0A71}"/>
                </a:ext>
              </a:extLst>
            </p:cNvPr>
            <p:cNvSpPr/>
            <p:nvPr/>
          </p:nvSpPr>
          <p:spPr>
            <a:xfrm>
              <a:off x="376751" y="1536261"/>
              <a:ext cx="792000" cy="792000"/>
            </a:xfrm>
            <a:prstGeom prst="ellipse">
              <a:avLst/>
            </a:prstGeom>
            <a:solidFill>
              <a:schemeClr val="bg1"/>
            </a:solidFill>
            <a:ln w="38100">
              <a:solidFill>
                <a:schemeClr val="accent1"/>
              </a:solid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4000">
                <a:solidFill>
                  <a:schemeClr val="accent2"/>
                </a:solidFill>
                <a:effectLst>
                  <a:outerShdw dist="38100" dir="2700000" algn="tl" rotWithShape="0">
                    <a:prstClr val="black"/>
                  </a:outerShdw>
                </a:effectLst>
                <a:latin typeface="+mj-lt"/>
              </a:endParaRPr>
            </a:p>
          </p:txBody>
        </p:sp>
      </p:grpSp>
      <p:grpSp>
        <p:nvGrpSpPr>
          <p:cNvPr id="74" name="组合 73">
            <a:extLst>
              <a:ext uri="{FF2B5EF4-FFF2-40B4-BE49-F238E27FC236}">
                <a16:creationId xmlns:a16="http://schemas.microsoft.com/office/drawing/2014/main" id="{6D7B0921-2F73-9778-4330-CB6D5FA0C596}"/>
              </a:ext>
            </a:extLst>
          </p:cNvPr>
          <p:cNvGrpSpPr/>
          <p:nvPr/>
        </p:nvGrpSpPr>
        <p:grpSpPr>
          <a:xfrm>
            <a:off x="7938708" y="4081000"/>
            <a:ext cx="3632580" cy="1892739"/>
            <a:chOff x="372097" y="1536261"/>
            <a:chExt cx="3632580" cy="1892739"/>
          </a:xfrm>
        </p:grpSpPr>
        <p:sp>
          <p:nvSpPr>
            <p:cNvPr id="75" name="矩形 74">
              <a:extLst>
                <a:ext uri="{FF2B5EF4-FFF2-40B4-BE49-F238E27FC236}">
                  <a16:creationId xmlns:a16="http://schemas.microsoft.com/office/drawing/2014/main" id="{E7019F49-42C9-2F8A-CE92-C8BCF527FC4B}"/>
                </a:ext>
              </a:extLst>
            </p:cNvPr>
            <p:cNvSpPr/>
            <p:nvPr/>
          </p:nvSpPr>
          <p:spPr>
            <a:xfrm>
              <a:off x="372097" y="1996526"/>
              <a:ext cx="3589574" cy="1432474"/>
            </a:xfrm>
            <a:prstGeom prst="rect">
              <a:avLst/>
            </a:prstGeom>
            <a:solidFill>
              <a:schemeClr val="bg1">
                <a:alpha val="80000"/>
              </a:schemeClr>
            </a:solidFill>
            <a:ln w="38100">
              <a:solidFill>
                <a:schemeClr val="accent1"/>
              </a:solidFill>
            </a:ln>
            <a:effectLst>
              <a:outerShdw blurRad="254000" dist="127000" dir="2700000" algn="tl" rotWithShape="0">
                <a:schemeClr val="bg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1A263271-3D2A-0746-C3B1-7BF9783F763B}"/>
                </a:ext>
              </a:extLst>
            </p:cNvPr>
            <p:cNvSpPr txBox="1"/>
            <p:nvPr/>
          </p:nvSpPr>
          <p:spPr>
            <a:xfrm>
              <a:off x="1022641" y="2598279"/>
              <a:ext cx="2592273" cy="609719"/>
            </a:xfrm>
            <a:prstGeom prst="rect">
              <a:avLst/>
            </a:prstGeom>
            <a:noFill/>
          </p:spPr>
          <p:txBody>
            <a:bodyPr wrap="square" lIns="0" tIns="0" rIns="0" bIns="0" rtlCol="0">
              <a:spAutoFit/>
            </a:bodyPr>
            <a:lstStyle/>
            <a:p>
              <a:pPr>
                <a:lnSpc>
                  <a:spcPct val="150000"/>
                </a:lnSpc>
              </a:pPr>
              <a:r>
                <a:rPr lang="zh-CN" altLang="en-US" sz="1400">
                  <a:latin typeface="+mn-ea"/>
                </a:rPr>
                <a:t>在接受知识的基础上，勇于创新。才能让学习更上一个台阶。</a:t>
              </a:r>
            </a:p>
          </p:txBody>
        </p:sp>
        <p:sp>
          <p:nvSpPr>
            <p:cNvPr id="77" name="矩形 9">
              <a:extLst>
                <a:ext uri="{FF2B5EF4-FFF2-40B4-BE49-F238E27FC236}">
                  <a16:creationId xmlns:a16="http://schemas.microsoft.com/office/drawing/2014/main" id="{52596063-1EF8-D3F7-20EF-224FF880B2E9}"/>
                </a:ext>
              </a:extLst>
            </p:cNvPr>
            <p:cNvSpPr/>
            <p:nvPr/>
          </p:nvSpPr>
          <p:spPr>
            <a:xfrm>
              <a:off x="1196677" y="1560856"/>
              <a:ext cx="2808000" cy="792000"/>
            </a:xfrm>
            <a:prstGeom prst="roundRect">
              <a:avLst>
                <a:gd name="adj" fmla="val 50000"/>
              </a:avLst>
            </a:prstGeom>
            <a:solidFill>
              <a:schemeClr val="accent1"/>
            </a:solidFill>
            <a:ln>
              <a:no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a:solidFill>
                    <a:schemeClr val="bg1"/>
                  </a:solidFill>
                  <a:latin typeface="+mj-ea"/>
                  <a:ea typeface="+mj-ea"/>
                </a:rPr>
                <a:t>学而能创</a:t>
              </a:r>
            </a:p>
          </p:txBody>
        </p:sp>
        <p:sp>
          <p:nvSpPr>
            <p:cNvPr id="78" name="文本框 77">
              <a:extLst>
                <a:ext uri="{FF2B5EF4-FFF2-40B4-BE49-F238E27FC236}">
                  <a16:creationId xmlns:a16="http://schemas.microsoft.com/office/drawing/2014/main" id="{7D361659-CD74-331E-8C30-FBE610DC4393}"/>
                </a:ext>
              </a:extLst>
            </p:cNvPr>
            <p:cNvSpPr txBox="1"/>
            <p:nvPr/>
          </p:nvSpPr>
          <p:spPr>
            <a:xfrm>
              <a:off x="2087716" y="1682208"/>
              <a:ext cx="65" cy="407291"/>
            </a:xfrm>
            <a:prstGeom prst="rect">
              <a:avLst/>
            </a:prstGeom>
            <a:noFill/>
          </p:spPr>
          <p:txBody>
            <a:bodyPr wrap="none" lIns="0" tIns="0" rIns="0" bIns="0" rtlCol="0">
              <a:spAutoFit/>
            </a:bodyPr>
            <a:lstStyle/>
            <a:p>
              <a:pPr>
                <a:lnSpc>
                  <a:spcPct val="150000"/>
                </a:lnSpc>
              </a:pPr>
              <a:endParaRPr lang="zh-CN" altLang="en-US" sz="2000" b="1">
                <a:solidFill>
                  <a:schemeClr val="bg1"/>
                </a:solidFill>
                <a:latin typeface="+mj-ea"/>
                <a:ea typeface="+mj-ea"/>
              </a:endParaRPr>
            </a:p>
          </p:txBody>
        </p:sp>
        <p:sp>
          <p:nvSpPr>
            <p:cNvPr id="79" name="椭圆 78">
              <a:extLst>
                <a:ext uri="{FF2B5EF4-FFF2-40B4-BE49-F238E27FC236}">
                  <a16:creationId xmlns:a16="http://schemas.microsoft.com/office/drawing/2014/main" id="{47FDF1BA-10DD-443C-BD67-6B717577DA80}"/>
                </a:ext>
              </a:extLst>
            </p:cNvPr>
            <p:cNvSpPr/>
            <p:nvPr/>
          </p:nvSpPr>
          <p:spPr>
            <a:xfrm>
              <a:off x="376751" y="1536261"/>
              <a:ext cx="792000" cy="792000"/>
            </a:xfrm>
            <a:prstGeom prst="ellipse">
              <a:avLst/>
            </a:prstGeom>
            <a:solidFill>
              <a:schemeClr val="bg1"/>
            </a:solidFill>
            <a:ln w="38100">
              <a:solidFill>
                <a:schemeClr val="accent1"/>
              </a:solidFill>
            </a:ln>
            <a:effectLst>
              <a:outerShdw blurRad="2540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4000">
                <a:solidFill>
                  <a:schemeClr val="accent2"/>
                </a:solidFill>
                <a:effectLst>
                  <a:outerShdw dist="38100" dir="2700000" algn="tl" rotWithShape="0">
                    <a:prstClr val="black"/>
                  </a:outerShdw>
                </a:effectLst>
                <a:latin typeface="+mj-lt"/>
              </a:endParaRPr>
            </a:p>
          </p:txBody>
        </p:sp>
      </p:grpSp>
      <p:pic>
        <p:nvPicPr>
          <p:cNvPr id="81" name="图片 80" descr="卡通人物&#10;&#10;中度可信度描述已自动生成">
            <a:extLst>
              <a:ext uri="{FF2B5EF4-FFF2-40B4-BE49-F238E27FC236}">
                <a16:creationId xmlns:a16="http://schemas.microsoft.com/office/drawing/2014/main" id="{BAA99E74-885F-DED5-E1B6-AC1FCC1E699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86336" y="3268554"/>
            <a:ext cx="2792508" cy="2968734"/>
          </a:xfrm>
          <a:prstGeom prst="rect">
            <a:avLst/>
          </a:prstGeom>
        </p:spPr>
      </p:pic>
      <p:sp>
        <p:nvSpPr>
          <p:cNvPr id="82" name="文本框 81">
            <a:extLst>
              <a:ext uri="{FF2B5EF4-FFF2-40B4-BE49-F238E27FC236}">
                <a16:creationId xmlns:a16="http://schemas.microsoft.com/office/drawing/2014/main" id="{AB491FE0-AA0F-C4D6-B263-1D9645238E8A}"/>
              </a:ext>
            </a:extLst>
          </p:cNvPr>
          <p:cNvSpPr txBox="1"/>
          <p:nvPr/>
        </p:nvSpPr>
        <p:spPr>
          <a:xfrm>
            <a:off x="2125445" y="1552417"/>
            <a:ext cx="800219" cy="646331"/>
          </a:xfrm>
          <a:prstGeom prst="rect">
            <a:avLst/>
          </a:prstGeom>
          <a:noFill/>
        </p:spPr>
        <p:txBody>
          <a:bodyPr wrap="none" rtlCol="0">
            <a:spAutoFit/>
          </a:bodyPr>
          <a:lstStyle/>
          <a:p>
            <a:r>
              <a:rPr lang="en-US" altLang="zh-CN" sz="3600">
                <a:latin typeface="+mj-lt"/>
              </a:rPr>
              <a:t>01</a:t>
            </a:r>
            <a:endParaRPr lang="zh-CN" altLang="en-US" sz="3600">
              <a:latin typeface="+mj-lt"/>
            </a:endParaRPr>
          </a:p>
        </p:txBody>
      </p:sp>
      <p:sp>
        <p:nvSpPr>
          <p:cNvPr id="83" name="文本框 82">
            <a:extLst>
              <a:ext uri="{FF2B5EF4-FFF2-40B4-BE49-F238E27FC236}">
                <a16:creationId xmlns:a16="http://schemas.microsoft.com/office/drawing/2014/main" id="{E749B523-6E1B-D4BC-A7E8-0649E78F42BB}"/>
              </a:ext>
            </a:extLst>
          </p:cNvPr>
          <p:cNvSpPr txBox="1"/>
          <p:nvPr/>
        </p:nvSpPr>
        <p:spPr>
          <a:xfrm>
            <a:off x="6429826" y="1552417"/>
            <a:ext cx="800219" cy="646331"/>
          </a:xfrm>
          <a:prstGeom prst="rect">
            <a:avLst/>
          </a:prstGeom>
          <a:noFill/>
        </p:spPr>
        <p:txBody>
          <a:bodyPr wrap="none" rtlCol="0">
            <a:spAutoFit/>
          </a:bodyPr>
          <a:lstStyle/>
          <a:p>
            <a:r>
              <a:rPr lang="en-US" altLang="zh-CN" sz="3600">
                <a:latin typeface="+mj-lt"/>
              </a:rPr>
              <a:t>02</a:t>
            </a:r>
            <a:endParaRPr lang="zh-CN" altLang="en-US" sz="3600">
              <a:latin typeface="+mj-lt"/>
            </a:endParaRPr>
          </a:p>
        </p:txBody>
      </p:sp>
      <p:sp>
        <p:nvSpPr>
          <p:cNvPr id="84" name="文本框 83">
            <a:extLst>
              <a:ext uri="{FF2B5EF4-FFF2-40B4-BE49-F238E27FC236}">
                <a16:creationId xmlns:a16="http://schemas.microsoft.com/office/drawing/2014/main" id="{69AFBE5A-C4C9-3C6F-EDCF-399810137F89}"/>
              </a:ext>
            </a:extLst>
          </p:cNvPr>
          <p:cNvSpPr txBox="1"/>
          <p:nvPr/>
        </p:nvSpPr>
        <p:spPr>
          <a:xfrm>
            <a:off x="3623584" y="4171576"/>
            <a:ext cx="800219" cy="646331"/>
          </a:xfrm>
          <a:prstGeom prst="rect">
            <a:avLst/>
          </a:prstGeom>
          <a:noFill/>
        </p:spPr>
        <p:txBody>
          <a:bodyPr wrap="none" rtlCol="0">
            <a:spAutoFit/>
          </a:bodyPr>
          <a:lstStyle/>
          <a:p>
            <a:r>
              <a:rPr lang="en-US" altLang="zh-CN" sz="3600">
                <a:latin typeface="+mj-lt"/>
              </a:rPr>
              <a:t>03</a:t>
            </a:r>
            <a:endParaRPr lang="zh-CN" altLang="en-US" sz="3600">
              <a:latin typeface="+mj-lt"/>
            </a:endParaRPr>
          </a:p>
        </p:txBody>
      </p:sp>
      <p:sp>
        <p:nvSpPr>
          <p:cNvPr id="85" name="文本框 84">
            <a:extLst>
              <a:ext uri="{FF2B5EF4-FFF2-40B4-BE49-F238E27FC236}">
                <a16:creationId xmlns:a16="http://schemas.microsoft.com/office/drawing/2014/main" id="{72C17369-0A95-C109-FE30-1EF5965B2173}"/>
              </a:ext>
            </a:extLst>
          </p:cNvPr>
          <p:cNvSpPr txBox="1"/>
          <p:nvPr/>
        </p:nvSpPr>
        <p:spPr>
          <a:xfrm>
            <a:off x="7931246" y="4171576"/>
            <a:ext cx="800219" cy="646331"/>
          </a:xfrm>
          <a:prstGeom prst="rect">
            <a:avLst/>
          </a:prstGeom>
          <a:noFill/>
        </p:spPr>
        <p:txBody>
          <a:bodyPr wrap="none" rtlCol="0">
            <a:spAutoFit/>
          </a:bodyPr>
          <a:lstStyle/>
          <a:p>
            <a:r>
              <a:rPr lang="en-US" altLang="zh-CN" sz="3600">
                <a:latin typeface="+mj-lt"/>
              </a:rPr>
              <a:t>04</a:t>
            </a:r>
            <a:endParaRPr lang="zh-CN" altLang="en-US" sz="3600">
              <a:latin typeface="+mj-lt"/>
            </a:endParaRPr>
          </a:p>
        </p:txBody>
      </p:sp>
    </p:spTree>
    <p:extLst>
      <p:ext uri="{BB962C8B-B14F-4D97-AF65-F5344CB8AC3E}">
        <p14:creationId xmlns:p14="http://schemas.microsoft.com/office/powerpoint/2010/main" val="14095771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a:t>80/20</a:t>
            </a:r>
            <a:r>
              <a:rPr lang="zh-CN" altLang="en-US"/>
              <a:t>定理</a:t>
            </a:r>
          </a:p>
        </p:txBody>
      </p:sp>
      <p:pic>
        <p:nvPicPr>
          <p:cNvPr id="34" name="图片 33" descr="卡通人物&#10;&#10;描述已自动生成">
            <a:extLst>
              <a:ext uri="{FF2B5EF4-FFF2-40B4-BE49-F238E27FC236}">
                <a16:creationId xmlns:a16="http://schemas.microsoft.com/office/drawing/2014/main" id="{5784D470-A042-8E9F-7EBD-72E17C9E25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632" y="4197529"/>
            <a:ext cx="1378041" cy="2660471"/>
          </a:xfrm>
          <a:prstGeom prst="rect">
            <a:avLst/>
          </a:prstGeom>
        </p:spPr>
      </p:pic>
      <p:graphicFrame>
        <p:nvGraphicFramePr>
          <p:cNvPr id="32" name="图表 31">
            <a:extLst>
              <a:ext uri="{FF2B5EF4-FFF2-40B4-BE49-F238E27FC236}">
                <a16:creationId xmlns:a16="http://schemas.microsoft.com/office/drawing/2014/main" id="{3F8387D4-F2A1-ADA8-517F-7AAF50236E3E}"/>
              </a:ext>
            </a:extLst>
          </p:cNvPr>
          <p:cNvGraphicFramePr/>
          <p:nvPr>
            <p:extLst>
              <p:ext uri="{D42A27DB-BD31-4B8C-83A1-F6EECF244321}">
                <p14:modId xmlns:p14="http://schemas.microsoft.com/office/powerpoint/2010/main" val="1836837245"/>
              </p:ext>
            </p:extLst>
          </p:nvPr>
        </p:nvGraphicFramePr>
        <p:xfrm>
          <a:off x="2278481" y="1767975"/>
          <a:ext cx="7635037" cy="50900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3" name="图表 32">
            <a:extLst>
              <a:ext uri="{FF2B5EF4-FFF2-40B4-BE49-F238E27FC236}">
                <a16:creationId xmlns:a16="http://schemas.microsoft.com/office/drawing/2014/main" id="{C71C43E6-3426-45EF-DAFA-0D17A760EC6B}"/>
              </a:ext>
            </a:extLst>
          </p:cNvPr>
          <p:cNvGraphicFramePr/>
          <p:nvPr>
            <p:extLst>
              <p:ext uri="{D42A27DB-BD31-4B8C-83A1-F6EECF244321}">
                <p14:modId xmlns:p14="http://schemas.microsoft.com/office/powerpoint/2010/main" val="3906882877"/>
              </p:ext>
            </p:extLst>
          </p:nvPr>
        </p:nvGraphicFramePr>
        <p:xfrm>
          <a:off x="4300908" y="2465630"/>
          <a:ext cx="3590183" cy="2730289"/>
        </p:xfrm>
        <a:graphic>
          <a:graphicData uri="http://schemas.openxmlformats.org/drawingml/2006/chart">
            <c:chart xmlns:c="http://schemas.openxmlformats.org/drawingml/2006/chart" xmlns:r="http://schemas.openxmlformats.org/officeDocument/2006/relationships" r:id="rId4"/>
          </a:graphicData>
        </a:graphic>
      </p:graphicFrame>
      <p:sp>
        <p:nvSpPr>
          <p:cNvPr id="38" name="对话气泡: 圆角矩形 37">
            <a:extLst>
              <a:ext uri="{FF2B5EF4-FFF2-40B4-BE49-F238E27FC236}">
                <a16:creationId xmlns:a16="http://schemas.microsoft.com/office/drawing/2014/main" id="{4CCAFDE6-ECD2-3692-ED12-94397AA2FA4C}"/>
              </a:ext>
            </a:extLst>
          </p:cNvPr>
          <p:cNvSpPr/>
          <p:nvPr/>
        </p:nvSpPr>
        <p:spPr>
          <a:xfrm>
            <a:off x="670224" y="1322373"/>
            <a:ext cx="2670623" cy="1948039"/>
          </a:xfrm>
          <a:prstGeom prst="wedgeRoundRectCallout">
            <a:avLst>
              <a:gd name="adj1" fmla="val 36264"/>
              <a:gd name="adj2" fmla="val 66054"/>
              <a:gd name="adj3" fmla="val 16667"/>
            </a:avLst>
          </a:prstGeom>
          <a:solidFill>
            <a:schemeClr val="accent1"/>
          </a:solidFill>
          <a:ln>
            <a:noFill/>
          </a:ln>
          <a:effectLst>
            <a:innerShdw dist="76200" dir="2700000">
              <a:schemeClr val="accent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id="{B994C98C-2819-EE84-EC55-347903574D93}"/>
              </a:ext>
            </a:extLst>
          </p:cNvPr>
          <p:cNvSpPr txBox="1"/>
          <p:nvPr/>
        </p:nvSpPr>
        <p:spPr>
          <a:xfrm>
            <a:off x="996347" y="1563599"/>
            <a:ext cx="2277608" cy="1330621"/>
          </a:xfrm>
          <a:prstGeom prst="rect">
            <a:avLst/>
          </a:prstGeom>
          <a:noFill/>
        </p:spPr>
        <p:txBody>
          <a:bodyPr wrap="square" lIns="0" tIns="0" rIns="0" bIns="0" rtlCol="0">
            <a:spAutoFit/>
          </a:bodyPr>
          <a:lstStyle/>
          <a:p>
            <a:pPr>
              <a:lnSpc>
                <a:spcPct val="150000"/>
              </a:lnSpc>
            </a:pPr>
            <a:r>
              <a:rPr lang="zh-CN" altLang="en-US" sz="2000">
                <a:solidFill>
                  <a:schemeClr val="bg1"/>
                </a:solidFill>
                <a:latin typeface="+mj-ea"/>
                <a:ea typeface="+mj-ea"/>
              </a:rPr>
              <a:t>利用最高效的时间：</a:t>
            </a:r>
            <a:endParaRPr lang="en-US" altLang="zh-CN" sz="2000">
              <a:solidFill>
                <a:schemeClr val="bg1"/>
              </a:solidFill>
              <a:latin typeface="+mj-ea"/>
              <a:ea typeface="+mj-ea"/>
            </a:endParaRPr>
          </a:p>
          <a:p>
            <a:pPr>
              <a:lnSpc>
                <a:spcPct val="150000"/>
              </a:lnSpc>
            </a:pPr>
            <a:r>
              <a:rPr lang="zh-CN" altLang="en-US" sz="2000">
                <a:solidFill>
                  <a:schemeClr val="bg1"/>
                </a:solidFill>
                <a:latin typeface="+mj-ea"/>
                <a:ea typeface="+mj-ea"/>
              </a:rPr>
              <a:t>投入时间 </a:t>
            </a:r>
            <a:r>
              <a:rPr lang="en-US" altLang="zh-CN" sz="2000" b="1">
                <a:solidFill>
                  <a:schemeClr val="bg1"/>
                </a:solidFill>
                <a:latin typeface="+mj-ea"/>
                <a:ea typeface="+mj-ea"/>
              </a:rPr>
              <a:t>20%</a:t>
            </a:r>
          </a:p>
          <a:p>
            <a:pPr>
              <a:lnSpc>
                <a:spcPct val="150000"/>
              </a:lnSpc>
            </a:pPr>
            <a:r>
              <a:rPr lang="zh-CN" altLang="en-US" sz="2000">
                <a:solidFill>
                  <a:schemeClr val="bg1"/>
                </a:solidFill>
                <a:latin typeface="+mj-ea"/>
                <a:ea typeface="+mj-ea"/>
              </a:rPr>
              <a:t>产生效率 </a:t>
            </a:r>
            <a:r>
              <a:rPr lang="en-US" altLang="zh-CN" sz="2000" b="1">
                <a:solidFill>
                  <a:schemeClr val="bg1"/>
                </a:solidFill>
                <a:latin typeface="+mj-ea"/>
                <a:ea typeface="+mj-ea"/>
              </a:rPr>
              <a:t>80%</a:t>
            </a:r>
            <a:endParaRPr lang="zh-CN" altLang="en-US" sz="2000" b="1">
              <a:solidFill>
                <a:schemeClr val="bg1"/>
              </a:solidFill>
              <a:latin typeface="+mj-ea"/>
              <a:ea typeface="+mj-ea"/>
            </a:endParaRPr>
          </a:p>
        </p:txBody>
      </p:sp>
      <p:sp>
        <p:nvSpPr>
          <p:cNvPr id="41" name="对话气泡: 圆角矩形 40">
            <a:extLst>
              <a:ext uri="{FF2B5EF4-FFF2-40B4-BE49-F238E27FC236}">
                <a16:creationId xmlns:a16="http://schemas.microsoft.com/office/drawing/2014/main" id="{31E673F4-61ED-FC9C-9EDA-6CC75E912140}"/>
              </a:ext>
            </a:extLst>
          </p:cNvPr>
          <p:cNvSpPr/>
          <p:nvPr/>
        </p:nvSpPr>
        <p:spPr>
          <a:xfrm flipH="1">
            <a:off x="8801106" y="1322373"/>
            <a:ext cx="2670623" cy="1948039"/>
          </a:xfrm>
          <a:prstGeom prst="wedgeRoundRectCallout">
            <a:avLst>
              <a:gd name="adj1" fmla="val 39894"/>
              <a:gd name="adj2" fmla="val 64454"/>
              <a:gd name="adj3" fmla="val 16667"/>
            </a:avLst>
          </a:prstGeom>
          <a:solidFill>
            <a:schemeClr val="bg1"/>
          </a:solidFill>
          <a:ln>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a:extLst>
              <a:ext uri="{FF2B5EF4-FFF2-40B4-BE49-F238E27FC236}">
                <a16:creationId xmlns:a16="http://schemas.microsoft.com/office/drawing/2014/main" id="{9144BC41-032D-5C5D-42B5-51DBC13AA681}"/>
              </a:ext>
            </a:extLst>
          </p:cNvPr>
          <p:cNvSpPr txBox="1"/>
          <p:nvPr/>
        </p:nvSpPr>
        <p:spPr>
          <a:xfrm>
            <a:off x="9127229" y="1541784"/>
            <a:ext cx="2277608" cy="1330621"/>
          </a:xfrm>
          <a:prstGeom prst="rect">
            <a:avLst/>
          </a:prstGeom>
          <a:noFill/>
        </p:spPr>
        <p:txBody>
          <a:bodyPr wrap="square" lIns="0" tIns="0" rIns="0" bIns="0" rtlCol="0">
            <a:spAutoFit/>
          </a:bodyPr>
          <a:lstStyle/>
          <a:p>
            <a:pPr>
              <a:lnSpc>
                <a:spcPct val="150000"/>
              </a:lnSpc>
            </a:pPr>
            <a:r>
              <a:rPr lang="zh-CN" altLang="en-US" sz="2000">
                <a:latin typeface="+mj-ea"/>
                <a:ea typeface="+mj-ea"/>
              </a:rPr>
              <a:t>使用最低效的时间：</a:t>
            </a:r>
            <a:endParaRPr lang="en-US" altLang="zh-CN" sz="2000">
              <a:latin typeface="+mj-ea"/>
              <a:ea typeface="+mj-ea"/>
            </a:endParaRPr>
          </a:p>
          <a:p>
            <a:pPr>
              <a:lnSpc>
                <a:spcPct val="150000"/>
              </a:lnSpc>
            </a:pPr>
            <a:r>
              <a:rPr lang="zh-CN" altLang="en-US" sz="2000">
                <a:latin typeface="+mj-ea"/>
                <a:ea typeface="+mj-ea"/>
              </a:rPr>
              <a:t>投入时间 </a:t>
            </a:r>
            <a:r>
              <a:rPr lang="en-US" altLang="zh-CN" sz="2000" b="1">
                <a:latin typeface="+mj-ea"/>
                <a:ea typeface="+mj-ea"/>
              </a:rPr>
              <a:t>80%</a:t>
            </a:r>
          </a:p>
          <a:p>
            <a:pPr>
              <a:lnSpc>
                <a:spcPct val="150000"/>
              </a:lnSpc>
            </a:pPr>
            <a:r>
              <a:rPr lang="zh-CN" altLang="en-US" sz="2000">
                <a:latin typeface="+mj-ea"/>
                <a:ea typeface="+mj-ea"/>
              </a:rPr>
              <a:t>产生效率 </a:t>
            </a:r>
            <a:r>
              <a:rPr lang="en-US" altLang="zh-CN" sz="2000" b="1">
                <a:latin typeface="+mj-ea"/>
                <a:ea typeface="+mj-ea"/>
              </a:rPr>
              <a:t>20% </a:t>
            </a:r>
            <a:endParaRPr lang="zh-CN" altLang="en-US" sz="2000" b="1">
              <a:latin typeface="+mj-ea"/>
              <a:ea typeface="+mj-ea"/>
            </a:endParaRPr>
          </a:p>
        </p:txBody>
      </p:sp>
      <p:pic>
        <p:nvPicPr>
          <p:cNvPr id="44" name="图形 43" descr="十字架徽章 纯色填充">
            <a:extLst>
              <a:ext uri="{FF2B5EF4-FFF2-40B4-BE49-F238E27FC236}">
                <a16:creationId xmlns:a16="http://schemas.microsoft.com/office/drawing/2014/main" id="{62B42C40-BC72-9D7D-71FB-C6E1E682584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85724" y="1322373"/>
            <a:ext cx="914400" cy="914400"/>
          </a:xfrm>
          <a:prstGeom prst="rect">
            <a:avLst/>
          </a:prstGeom>
        </p:spPr>
      </p:pic>
      <p:pic>
        <p:nvPicPr>
          <p:cNvPr id="46" name="图形 45" descr="徽章勾号 1 纯色填充">
            <a:extLst>
              <a:ext uri="{FF2B5EF4-FFF2-40B4-BE49-F238E27FC236}">
                <a16:creationId xmlns:a16="http://schemas.microsoft.com/office/drawing/2014/main" id="{F9575607-C4CE-C338-A611-8F72B27479F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260972" y="1322373"/>
            <a:ext cx="914400" cy="914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 name="表格 97">
            <a:extLst>
              <a:ext uri="{FF2B5EF4-FFF2-40B4-BE49-F238E27FC236}">
                <a16:creationId xmlns:a16="http://schemas.microsoft.com/office/drawing/2014/main" id="{90B7C2D4-BA3D-35E5-7CFD-002ECE05CFD1}"/>
              </a:ext>
            </a:extLst>
          </p:cNvPr>
          <p:cNvGraphicFramePr>
            <a:graphicFrameLocks noGrp="1"/>
          </p:cNvGraphicFramePr>
          <p:nvPr>
            <p:extLst>
              <p:ext uri="{D42A27DB-BD31-4B8C-83A1-F6EECF244321}">
                <p14:modId xmlns:p14="http://schemas.microsoft.com/office/powerpoint/2010/main" val="3820648893"/>
              </p:ext>
            </p:extLst>
          </p:nvPr>
        </p:nvGraphicFramePr>
        <p:xfrm>
          <a:off x="674255" y="2048474"/>
          <a:ext cx="10443783" cy="4045355"/>
        </p:xfrm>
        <a:graphic>
          <a:graphicData uri="http://schemas.openxmlformats.org/drawingml/2006/table">
            <a:tbl>
              <a:tblPr firstRow="1" bandRow="1">
                <a:tableStyleId>{5C22544A-7EE6-4342-B048-85BDC9FD1C3A}</a:tableStyleId>
              </a:tblPr>
              <a:tblGrid>
                <a:gridCol w="3206605">
                  <a:extLst>
                    <a:ext uri="{9D8B030D-6E8A-4147-A177-3AD203B41FA5}">
                      <a16:colId xmlns:a16="http://schemas.microsoft.com/office/drawing/2014/main" val="2386504357"/>
                    </a:ext>
                  </a:extLst>
                </a:gridCol>
                <a:gridCol w="2985956">
                  <a:extLst>
                    <a:ext uri="{9D8B030D-6E8A-4147-A177-3AD203B41FA5}">
                      <a16:colId xmlns:a16="http://schemas.microsoft.com/office/drawing/2014/main" val="3761573846"/>
                    </a:ext>
                  </a:extLst>
                </a:gridCol>
                <a:gridCol w="4251222">
                  <a:extLst>
                    <a:ext uri="{9D8B030D-6E8A-4147-A177-3AD203B41FA5}">
                      <a16:colId xmlns:a16="http://schemas.microsoft.com/office/drawing/2014/main" val="67097527"/>
                    </a:ext>
                  </a:extLst>
                </a:gridCol>
              </a:tblGrid>
              <a:tr h="817970">
                <a:tc>
                  <a:txBody>
                    <a:bodyPr/>
                    <a:lstStyle/>
                    <a:p>
                      <a:endParaRPr lang="zh-CN" altLang="en-US"/>
                    </a:p>
                  </a:txBody>
                  <a:tcPr>
                    <a:solidFill>
                      <a:schemeClr val="accent1">
                        <a:lumMod val="20000"/>
                        <a:lumOff val="80000"/>
                      </a:schemeClr>
                    </a:solidFill>
                  </a:tcPr>
                </a:tc>
                <a:tc>
                  <a:txBody>
                    <a:bodyPr/>
                    <a:lstStyle/>
                    <a:p>
                      <a:endParaRPr lang="zh-CN" altLang="en-US"/>
                    </a:p>
                  </a:txBody>
                  <a:tcPr>
                    <a:solidFill>
                      <a:schemeClr val="accent1">
                        <a:lumMod val="40000"/>
                        <a:lumOff val="60000"/>
                      </a:schemeClr>
                    </a:solidFill>
                  </a:tcPr>
                </a:tc>
                <a:tc>
                  <a:txBody>
                    <a:bodyPr/>
                    <a:lstStyle/>
                    <a:p>
                      <a:endParaRPr lang="zh-CN" altLang="en-US"/>
                    </a:p>
                  </a:txBody>
                  <a:tcPr>
                    <a:solidFill>
                      <a:schemeClr val="accent1">
                        <a:lumMod val="60000"/>
                        <a:lumOff val="40000"/>
                      </a:schemeClr>
                    </a:solidFill>
                  </a:tcPr>
                </a:tc>
                <a:extLst>
                  <a:ext uri="{0D108BD9-81ED-4DB2-BD59-A6C34878D82A}">
                    <a16:rowId xmlns:a16="http://schemas.microsoft.com/office/drawing/2014/main" val="2395894330"/>
                  </a:ext>
                </a:extLst>
              </a:tr>
              <a:tr h="3227385">
                <a:tc>
                  <a:txBody>
                    <a:bodyPr/>
                    <a:lstStyle/>
                    <a:p>
                      <a:endParaRPr lang="zh-CN" altLang="en-US"/>
                    </a:p>
                  </a:txBody>
                  <a:tcPr>
                    <a:solidFill>
                      <a:schemeClr val="accent1">
                        <a:lumMod val="20000"/>
                        <a:lumOff val="80000"/>
                      </a:schemeClr>
                    </a:solidFill>
                  </a:tcPr>
                </a:tc>
                <a:tc>
                  <a:txBody>
                    <a:bodyPr/>
                    <a:lstStyle/>
                    <a:p>
                      <a:endParaRPr lang="zh-CN" altLang="en-US"/>
                    </a:p>
                  </a:txBody>
                  <a:tcPr>
                    <a:solidFill>
                      <a:schemeClr val="accent1">
                        <a:lumMod val="40000"/>
                        <a:lumOff val="60000"/>
                      </a:schemeClr>
                    </a:solidFill>
                  </a:tcPr>
                </a:tc>
                <a:tc>
                  <a:txBody>
                    <a:bodyPr/>
                    <a:lstStyle/>
                    <a:p>
                      <a:endParaRPr lang="zh-CN" altLang="en-US"/>
                    </a:p>
                  </a:txBody>
                  <a:tcPr>
                    <a:solidFill>
                      <a:schemeClr val="accent1">
                        <a:lumMod val="60000"/>
                        <a:lumOff val="40000"/>
                      </a:schemeClr>
                    </a:solidFill>
                  </a:tcPr>
                </a:tc>
                <a:extLst>
                  <a:ext uri="{0D108BD9-81ED-4DB2-BD59-A6C34878D82A}">
                    <a16:rowId xmlns:a16="http://schemas.microsoft.com/office/drawing/2014/main" val="2846609803"/>
                  </a:ext>
                </a:extLst>
              </a:tr>
            </a:tbl>
          </a:graphicData>
        </a:graphic>
      </p:graphicFrame>
      <p:sp>
        <p:nvSpPr>
          <p:cNvPr id="24" name="标题 23">
            <a:extLst>
              <a:ext uri="{FF2B5EF4-FFF2-40B4-BE49-F238E27FC236}">
                <a16:creationId xmlns:a16="http://schemas.microsoft.com/office/drawing/2014/main" id="{6CB837F6-2158-2266-FD4D-E9436B101112}"/>
              </a:ext>
            </a:extLst>
          </p:cNvPr>
          <p:cNvSpPr>
            <a:spLocks noGrp="1"/>
          </p:cNvSpPr>
          <p:nvPr>
            <p:ph type="title"/>
          </p:nvPr>
        </p:nvSpPr>
        <p:spPr>
          <a:xfrm>
            <a:off x="660400" y="505480"/>
            <a:ext cx="10858500" cy="523220"/>
          </a:xfrm>
        </p:spPr>
        <p:txBody>
          <a:bodyPr/>
          <a:lstStyle/>
          <a:p>
            <a:r>
              <a:rPr lang="zh-CN" altLang="en-US"/>
              <a:t>目标分解</a:t>
            </a:r>
          </a:p>
        </p:txBody>
      </p:sp>
      <p:sp>
        <p:nvSpPr>
          <p:cNvPr id="23" name="文本框 22">
            <a:extLst>
              <a:ext uri="{FF2B5EF4-FFF2-40B4-BE49-F238E27FC236}">
                <a16:creationId xmlns:a16="http://schemas.microsoft.com/office/drawing/2014/main" id="{3BE660B7-56BD-2A09-AFC4-94F95C68B19E}"/>
              </a:ext>
            </a:extLst>
          </p:cNvPr>
          <p:cNvSpPr txBox="1"/>
          <p:nvPr/>
        </p:nvSpPr>
        <p:spPr>
          <a:xfrm>
            <a:off x="660400" y="1352696"/>
            <a:ext cx="9045818" cy="407291"/>
          </a:xfrm>
          <a:prstGeom prst="rect">
            <a:avLst/>
          </a:prstGeom>
          <a:noFill/>
        </p:spPr>
        <p:txBody>
          <a:bodyPr wrap="square" lIns="0" tIns="0" rIns="0" bIns="0" rtlCol="0">
            <a:spAutoFit/>
          </a:bodyPr>
          <a:lstStyle/>
          <a:p>
            <a:pPr marL="342900" indent="-342900">
              <a:lnSpc>
                <a:spcPct val="150000"/>
              </a:lnSpc>
              <a:buFont typeface="Wingdings" panose="05000000000000000000" pitchFamily="2" charset="2"/>
              <a:buChar char="l"/>
            </a:pPr>
            <a:r>
              <a:rPr lang="zh-CN" altLang="en-US" sz="2000">
                <a:latin typeface="+mj-ea"/>
                <a:ea typeface="+mj-ea"/>
              </a:rPr>
              <a:t>小目标实现时的感觉和体验会让我们在实现大目标的道路上充满信心和力量。</a:t>
            </a:r>
          </a:p>
        </p:txBody>
      </p:sp>
      <p:sp>
        <p:nvSpPr>
          <p:cNvPr id="28" name="文本框 27">
            <a:extLst>
              <a:ext uri="{FF2B5EF4-FFF2-40B4-BE49-F238E27FC236}">
                <a16:creationId xmlns:a16="http://schemas.microsoft.com/office/drawing/2014/main" id="{ED01694E-5FEE-AF14-600A-94B9AA9A701D}"/>
              </a:ext>
            </a:extLst>
          </p:cNvPr>
          <p:cNvSpPr txBox="1"/>
          <p:nvPr/>
        </p:nvSpPr>
        <p:spPr>
          <a:xfrm>
            <a:off x="8438136" y="2277072"/>
            <a:ext cx="1107996" cy="461665"/>
          </a:xfrm>
          <a:prstGeom prst="rect">
            <a:avLst/>
          </a:prstGeom>
          <a:noFill/>
        </p:spPr>
        <p:txBody>
          <a:bodyPr wrap="none" rtlCol="0">
            <a:spAutoFit/>
          </a:bodyPr>
          <a:lstStyle/>
          <a:p>
            <a:pPr algn="ctr"/>
            <a:r>
              <a:rPr lang="zh-CN" altLang="en-US" sz="2400" b="1">
                <a:latin typeface="+mj-ea"/>
                <a:ea typeface="+mj-ea"/>
              </a:rPr>
              <a:t>小目标</a:t>
            </a:r>
          </a:p>
        </p:txBody>
      </p:sp>
      <p:sp>
        <p:nvSpPr>
          <p:cNvPr id="43" name="矩形: 圆角 42">
            <a:extLst>
              <a:ext uri="{FF2B5EF4-FFF2-40B4-BE49-F238E27FC236}">
                <a16:creationId xmlns:a16="http://schemas.microsoft.com/office/drawing/2014/main" id="{E70E2574-4C23-A351-C272-3A57AC9940E2}"/>
              </a:ext>
            </a:extLst>
          </p:cNvPr>
          <p:cNvSpPr/>
          <p:nvPr/>
        </p:nvSpPr>
        <p:spPr>
          <a:xfrm>
            <a:off x="4671963" y="3141000"/>
            <a:ext cx="1269915" cy="576000"/>
          </a:xfrm>
          <a:prstGeom prst="roundRect">
            <a:avLst>
              <a:gd name="adj" fmla="val 50000"/>
            </a:avLst>
          </a:prstGeom>
          <a:solidFill>
            <a:schemeClr val="bg1"/>
          </a:solidFill>
          <a:ln w="38100">
            <a:solidFill>
              <a:schemeClr val="accent1">
                <a:lumMod val="20000"/>
                <a:lumOff val="80000"/>
              </a:schemeClr>
            </a:solidFill>
          </a:ln>
          <a:effectLst>
            <a:outerShdw dist="38100" dir="2700000" algn="tl"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j-ea"/>
                <a:ea typeface="+mj-ea"/>
              </a:rPr>
              <a:t>高一</a:t>
            </a:r>
          </a:p>
        </p:txBody>
      </p:sp>
      <p:sp>
        <p:nvSpPr>
          <p:cNvPr id="59" name="文本框 58">
            <a:extLst>
              <a:ext uri="{FF2B5EF4-FFF2-40B4-BE49-F238E27FC236}">
                <a16:creationId xmlns:a16="http://schemas.microsoft.com/office/drawing/2014/main" id="{B65650C6-4B76-CC01-F69D-DE3C4B01C838}"/>
              </a:ext>
            </a:extLst>
          </p:cNvPr>
          <p:cNvSpPr txBox="1"/>
          <p:nvPr/>
        </p:nvSpPr>
        <p:spPr>
          <a:xfrm>
            <a:off x="4714253" y="2277072"/>
            <a:ext cx="1107996" cy="461665"/>
          </a:xfrm>
          <a:prstGeom prst="rect">
            <a:avLst/>
          </a:prstGeom>
          <a:noFill/>
        </p:spPr>
        <p:txBody>
          <a:bodyPr wrap="none" rtlCol="0">
            <a:spAutoFit/>
          </a:bodyPr>
          <a:lstStyle/>
          <a:p>
            <a:pPr algn="ctr"/>
            <a:r>
              <a:rPr lang="zh-CN" altLang="en-US" sz="2400" b="1">
                <a:latin typeface="+mj-ea"/>
                <a:ea typeface="+mj-ea"/>
              </a:rPr>
              <a:t>中目标</a:t>
            </a:r>
          </a:p>
        </p:txBody>
      </p:sp>
      <p:sp>
        <p:nvSpPr>
          <p:cNvPr id="63" name="文本框 62">
            <a:extLst>
              <a:ext uri="{FF2B5EF4-FFF2-40B4-BE49-F238E27FC236}">
                <a16:creationId xmlns:a16="http://schemas.microsoft.com/office/drawing/2014/main" id="{DA6C8F2C-1E40-A6A7-00D4-DC714506ED80}"/>
              </a:ext>
            </a:extLst>
          </p:cNvPr>
          <p:cNvSpPr txBox="1"/>
          <p:nvPr/>
        </p:nvSpPr>
        <p:spPr>
          <a:xfrm>
            <a:off x="1582522" y="2277072"/>
            <a:ext cx="1107997" cy="461665"/>
          </a:xfrm>
          <a:prstGeom prst="rect">
            <a:avLst/>
          </a:prstGeom>
          <a:noFill/>
        </p:spPr>
        <p:txBody>
          <a:bodyPr wrap="none" rtlCol="0">
            <a:spAutoFit/>
          </a:bodyPr>
          <a:lstStyle/>
          <a:p>
            <a:pPr algn="ctr"/>
            <a:r>
              <a:rPr lang="zh-CN" altLang="en-US" sz="2400" b="1">
                <a:latin typeface="+mj-ea"/>
                <a:ea typeface="+mj-ea"/>
              </a:rPr>
              <a:t>大目标</a:t>
            </a:r>
          </a:p>
        </p:txBody>
      </p:sp>
      <p:grpSp>
        <p:nvGrpSpPr>
          <p:cNvPr id="83" name="组合 82">
            <a:extLst>
              <a:ext uri="{FF2B5EF4-FFF2-40B4-BE49-F238E27FC236}">
                <a16:creationId xmlns:a16="http://schemas.microsoft.com/office/drawing/2014/main" id="{7FC6E146-3D49-6BAE-B531-2E12CD7F8B7F}"/>
              </a:ext>
            </a:extLst>
          </p:cNvPr>
          <p:cNvGrpSpPr/>
          <p:nvPr/>
        </p:nvGrpSpPr>
        <p:grpSpPr>
          <a:xfrm>
            <a:off x="1089406" y="4071152"/>
            <a:ext cx="2094230" cy="792000"/>
            <a:chOff x="660400" y="3975648"/>
            <a:chExt cx="2094230" cy="792000"/>
          </a:xfrm>
        </p:grpSpPr>
        <p:sp>
          <p:nvSpPr>
            <p:cNvPr id="62" name="矩形: 圆角 61">
              <a:extLst>
                <a:ext uri="{FF2B5EF4-FFF2-40B4-BE49-F238E27FC236}">
                  <a16:creationId xmlns:a16="http://schemas.microsoft.com/office/drawing/2014/main" id="{6FDD61FB-D3BC-94F4-C88A-053AC445A79D}"/>
                </a:ext>
              </a:extLst>
            </p:cNvPr>
            <p:cNvSpPr/>
            <p:nvPr/>
          </p:nvSpPr>
          <p:spPr>
            <a:xfrm>
              <a:off x="660400" y="3975648"/>
              <a:ext cx="2094230" cy="792000"/>
            </a:xfrm>
            <a:prstGeom prst="roundRect">
              <a:avLst>
                <a:gd name="adj" fmla="val 50000"/>
              </a:avLst>
            </a:prstGeom>
            <a:solidFill>
              <a:schemeClr val="bg1"/>
            </a:solidFill>
            <a:ln w="38100">
              <a:solidFill>
                <a:schemeClr val="accent1"/>
              </a:solidFill>
            </a:ln>
            <a:effectLst>
              <a:outerShdw dist="63500" dir="2700000" algn="tl"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latin typeface="+mj-ea"/>
                  <a:ea typeface="+mj-ea"/>
                </a:rPr>
                <a:t>            高考</a:t>
              </a:r>
            </a:p>
          </p:txBody>
        </p:sp>
        <p:grpSp>
          <p:nvGrpSpPr>
            <p:cNvPr id="65" name="组合 64">
              <a:extLst>
                <a:ext uri="{FF2B5EF4-FFF2-40B4-BE49-F238E27FC236}">
                  <a16:creationId xmlns:a16="http://schemas.microsoft.com/office/drawing/2014/main" id="{CE5EC32B-9202-B304-E3A5-799FF2682DB5}"/>
                </a:ext>
              </a:extLst>
            </p:cNvPr>
            <p:cNvGrpSpPr/>
            <p:nvPr/>
          </p:nvGrpSpPr>
          <p:grpSpPr>
            <a:xfrm>
              <a:off x="668822" y="4001555"/>
              <a:ext cx="760526" cy="760526"/>
              <a:chOff x="8183915" y="2300403"/>
              <a:chExt cx="760526" cy="760526"/>
            </a:xfrm>
          </p:grpSpPr>
          <p:sp>
            <p:nvSpPr>
              <p:cNvPr id="66" name="椭圆 65">
                <a:extLst>
                  <a:ext uri="{FF2B5EF4-FFF2-40B4-BE49-F238E27FC236}">
                    <a16:creationId xmlns:a16="http://schemas.microsoft.com/office/drawing/2014/main" id="{5D6FDC31-4A0F-D1A0-00CC-8330A7AF0521}"/>
                  </a:ext>
                </a:extLst>
              </p:cNvPr>
              <p:cNvSpPr/>
              <p:nvPr/>
            </p:nvSpPr>
            <p:spPr>
              <a:xfrm>
                <a:off x="8183915" y="2300403"/>
                <a:ext cx="760526" cy="76052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形 66" descr="靶心 纯色填充">
                <a:extLst>
                  <a:ext uri="{FF2B5EF4-FFF2-40B4-BE49-F238E27FC236}">
                    <a16:creationId xmlns:a16="http://schemas.microsoft.com/office/drawing/2014/main" id="{8A9192C1-B803-622D-9115-189710D3800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270125" y="2372506"/>
                <a:ext cx="588105" cy="588105"/>
              </a:xfrm>
              <a:prstGeom prst="rect">
                <a:avLst/>
              </a:prstGeom>
              <a:effectLst>
                <a:innerShdw dist="12700" dir="2700000">
                  <a:schemeClr val="accent4">
                    <a:lumMod val="50000"/>
                  </a:schemeClr>
                </a:innerShdw>
              </a:effectLst>
            </p:spPr>
          </p:pic>
        </p:grpSp>
      </p:grpSp>
      <p:grpSp>
        <p:nvGrpSpPr>
          <p:cNvPr id="71" name="组合 70">
            <a:extLst>
              <a:ext uri="{FF2B5EF4-FFF2-40B4-BE49-F238E27FC236}">
                <a16:creationId xmlns:a16="http://schemas.microsoft.com/office/drawing/2014/main" id="{28EB7C35-47E3-CFC8-BF51-F9DF2B1C8112}"/>
              </a:ext>
            </a:extLst>
          </p:cNvPr>
          <p:cNvGrpSpPr/>
          <p:nvPr/>
        </p:nvGrpSpPr>
        <p:grpSpPr>
          <a:xfrm rot="16200000">
            <a:off x="2867261" y="3856815"/>
            <a:ext cx="2125546" cy="1269915"/>
            <a:chOff x="4561058" y="3220375"/>
            <a:chExt cx="5207058" cy="675700"/>
          </a:xfrm>
        </p:grpSpPr>
        <p:sp>
          <p:nvSpPr>
            <p:cNvPr id="72" name="左大括号 71">
              <a:extLst>
                <a:ext uri="{FF2B5EF4-FFF2-40B4-BE49-F238E27FC236}">
                  <a16:creationId xmlns:a16="http://schemas.microsoft.com/office/drawing/2014/main" id="{758F1F20-09E1-A0CF-3013-6061B74C75F4}"/>
                </a:ext>
              </a:extLst>
            </p:cNvPr>
            <p:cNvSpPr/>
            <p:nvPr/>
          </p:nvSpPr>
          <p:spPr>
            <a:xfrm rot="5400000">
              <a:off x="6840586" y="940847"/>
              <a:ext cx="648002" cy="5207058"/>
            </a:xfrm>
            <a:prstGeom prst="leftBrace">
              <a:avLst>
                <a:gd name="adj1" fmla="val 2875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3" name="直接连接符 72">
              <a:extLst>
                <a:ext uri="{FF2B5EF4-FFF2-40B4-BE49-F238E27FC236}">
                  <a16:creationId xmlns:a16="http://schemas.microsoft.com/office/drawing/2014/main" id="{9B664E4A-437E-6E0C-2523-AD3C6048B3AC}"/>
                </a:ext>
              </a:extLst>
            </p:cNvPr>
            <p:cNvCxnSpPr>
              <a:cxnSpLocks/>
            </p:cNvCxnSpPr>
            <p:nvPr/>
          </p:nvCxnSpPr>
          <p:spPr>
            <a:xfrm>
              <a:off x="7163286" y="3313625"/>
              <a:ext cx="0" cy="582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5" name="矩形: 圆角 74">
            <a:extLst>
              <a:ext uri="{FF2B5EF4-FFF2-40B4-BE49-F238E27FC236}">
                <a16:creationId xmlns:a16="http://schemas.microsoft.com/office/drawing/2014/main" id="{319C309F-2ABA-C83D-8212-45F19001CB49}"/>
              </a:ext>
            </a:extLst>
          </p:cNvPr>
          <p:cNvSpPr/>
          <p:nvPr/>
        </p:nvSpPr>
        <p:spPr>
          <a:xfrm>
            <a:off x="4633294" y="4179152"/>
            <a:ext cx="1269915" cy="576000"/>
          </a:xfrm>
          <a:prstGeom prst="roundRect">
            <a:avLst>
              <a:gd name="adj" fmla="val 50000"/>
            </a:avLst>
          </a:prstGeom>
          <a:solidFill>
            <a:schemeClr val="bg1"/>
          </a:solidFill>
          <a:ln w="38100">
            <a:solidFill>
              <a:schemeClr val="accent1">
                <a:lumMod val="20000"/>
                <a:lumOff val="80000"/>
              </a:schemeClr>
            </a:solidFill>
          </a:ln>
          <a:effectLst>
            <a:outerShdw dist="38100" dir="2700000" algn="tl"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j-ea"/>
                <a:ea typeface="+mj-ea"/>
              </a:rPr>
              <a:t>高二</a:t>
            </a:r>
          </a:p>
        </p:txBody>
      </p:sp>
      <p:sp>
        <p:nvSpPr>
          <p:cNvPr id="76" name="矩形: 圆角 75">
            <a:extLst>
              <a:ext uri="{FF2B5EF4-FFF2-40B4-BE49-F238E27FC236}">
                <a16:creationId xmlns:a16="http://schemas.microsoft.com/office/drawing/2014/main" id="{25D5A0BA-A6A5-4101-547E-8A45632D65E0}"/>
              </a:ext>
            </a:extLst>
          </p:cNvPr>
          <p:cNvSpPr/>
          <p:nvPr/>
        </p:nvSpPr>
        <p:spPr>
          <a:xfrm>
            <a:off x="4633294" y="5217304"/>
            <a:ext cx="1269915" cy="576000"/>
          </a:xfrm>
          <a:prstGeom prst="roundRect">
            <a:avLst>
              <a:gd name="adj" fmla="val 50000"/>
            </a:avLst>
          </a:prstGeom>
          <a:solidFill>
            <a:schemeClr val="bg1"/>
          </a:solidFill>
          <a:ln w="38100">
            <a:solidFill>
              <a:schemeClr val="accent1">
                <a:lumMod val="20000"/>
                <a:lumOff val="80000"/>
              </a:schemeClr>
            </a:solidFill>
          </a:ln>
          <a:effectLst>
            <a:outerShdw dist="38100" dir="2700000" algn="tl" rotWithShape="0">
              <a:schemeClr val="accent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j-ea"/>
                <a:ea typeface="+mj-ea"/>
              </a:rPr>
              <a:t>高三</a:t>
            </a:r>
          </a:p>
        </p:txBody>
      </p:sp>
      <p:cxnSp>
        <p:nvCxnSpPr>
          <p:cNvPr id="80" name="直接箭头连接符 79">
            <a:extLst>
              <a:ext uri="{FF2B5EF4-FFF2-40B4-BE49-F238E27FC236}">
                <a16:creationId xmlns:a16="http://schemas.microsoft.com/office/drawing/2014/main" id="{39625219-91DF-F2D9-3043-5583E7974C8D}"/>
              </a:ext>
            </a:extLst>
          </p:cNvPr>
          <p:cNvCxnSpPr>
            <a:cxnSpLocks/>
          </p:cNvCxnSpPr>
          <p:nvPr/>
        </p:nvCxnSpPr>
        <p:spPr>
          <a:xfrm>
            <a:off x="6037319" y="3438115"/>
            <a:ext cx="162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矩形: 圆角 29">
            <a:extLst>
              <a:ext uri="{FF2B5EF4-FFF2-40B4-BE49-F238E27FC236}">
                <a16:creationId xmlns:a16="http://schemas.microsoft.com/office/drawing/2014/main" id="{438718B1-1263-E11E-6F46-B0AEC46C50C0}"/>
              </a:ext>
            </a:extLst>
          </p:cNvPr>
          <p:cNvSpPr/>
          <p:nvPr/>
        </p:nvSpPr>
        <p:spPr>
          <a:xfrm>
            <a:off x="7779225" y="3186115"/>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上学期</a:t>
            </a:r>
          </a:p>
        </p:txBody>
      </p:sp>
      <p:sp>
        <p:nvSpPr>
          <p:cNvPr id="33" name="矩形: 圆角 32">
            <a:extLst>
              <a:ext uri="{FF2B5EF4-FFF2-40B4-BE49-F238E27FC236}">
                <a16:creationId xmlns:a16="http://schemas.microsoft.com/office/drawing/2014/main" id="{ED5EA369-527F-C15A-38E1-FD6659B40043}"/>
              </a:ext>
            </a:extLst>
          </p:cNvPr>
          <p:cNvSpPr/>
          <p:nvPr/>
        </p:nvSpPr>
        <p:spPr>
          <a:xfrm>
            <a:off x="9305044" y="3186115"/>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下学期</a:t>
            </a:r>
          </a:p>
        </p:txBody>
      </p:sp>
      <p:sp>
        <p:nvSpPr>
          <p:cNvPr id="81" name="加号 80">
            <a:extLst>
              <a:ext uri="{FF2B5EF4-FFF2-40B4-BE49-F238E27FC236}">
                <a16:creationId xmlns:a16="http://schemas.microsoft.com/office/drawing/2014/main" id="{7FDF6B9A-BF61-8297-322A-84397C81738C}"/>
              </a:ext>
            </a:extLst>
          </p:cNvPr>
          <p:cNvSpPr/>
          <p:nvPr/>
        </p:nvSpPr>
        <p:spPr>
          <a:xfrm>
            <a:off x="8790664" y="3236645"/>
            <a:ext cx="402941" cy="402941"/>
          </a:xfrm>
          <a:prstGeom prst="mathPlu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箭头连接符 86">
            <a:extLst>
              <a:ext uri="{FF2B5EF4-FFF2-40B4-BE49-F238E27FC236}">
                <a16:creationId xmlns:a16="http://schemas.microsoft.com/office/drawing/2014/main" id="{8B30D348-FF78-1448-5395-3A8C14ABAE41}"/>
              </a:ext>
            </a:extLst>
          </p:cNvPr>
          <p:cNvCxnSpPr>
            <a:cxnSpLocks/>
          </p:cNvCxnSpPr>
          <p:nvPr/>
        </p:nvCxnSpPr>
        <p:spPr>
          <a:xfrm>
            <a:off x="6037319" y="4492303"/>
            <a:ext cx="162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矩形: 圆角 88">
            <a:extLst>
              <a:ext uri="{FF2B5EF4-FFF2-40B4-BE49-F238E27FC236}">
                <a16:creationId xmlns:a16="http://schemas.microsoft.com/office/drawing/2014/main" id="{D3B5D73F-6D9C-7F83-EAAA-57C7F5D09CFD}"/>
              </a:ext>
            </a:extLst>
          </p:cNvPr>
          <p:cNvSpPr/>
          <p:nvPr/>
        </p:nvSpPr>
        <p:spPr>
          <a:xfrm>
            <a:off x="7779225" y="4240303"/>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上学期</a:t>
            </a:r>
          </a:p>
        </p:txBody>
      </p:sp>
      <p:sp>
        <p:nvSpPr>
          <p:cNvPr id="90" name="矩形: 圆角 89">
            <a:extLst>
              <a:ext uri="{FF2B5EF4-FFF2-40B4-BE49-F238E27FC236}">
                <a16:creationId xmlns:a16="http://schemas.microsoft.com/office/drawing/2014/main" id="{2BAE11B3-783A-A082-0A2B-AA99EE1C959B}"/>
              </a:ext>
            </a:extLst>
          </p:cNvPr>
          <p:cNvSpPr/>
          <p:nvPr/>
        </p:nvSpPr>
        <p:spPr>
          <a:xfrm>
            <a:off x="9305044" y="4240303"/>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下学期</a:t>
            </a:r>
          </a:p>
        </p:txBody>
      </p:sp>
      <p:sp>
        <p:nvSpPr>
          <p:cNvPr id="91" name="加号 90">
            <a:extLst>
              <a:ext uri="{FF2B5EF4-FFF2-40B4-BE49-F238E27FC236}">
                <a16:creationId xmlns:a16="http://schemas.microsoft.com/office/drawing/2014/main" id="{34FFD039-D7A1-073D-B10E-99D0DDE3BBC0}"/>
              </a:ext>
            </a:extLst>
          </p:cNvPr>
          <p:cNvSpPr/>
          <p:nvPr/>
        </p:nvSpPr>
        <p:spPr>
          <a:xfrm>
            <a:off x="8790664" y="4290833"/>
            <a:ext cx="402941" cy="402941"/>
          </a:xfrm>
          <a:prstGeom prst="mathPlu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2" name="直接箭头连接符 91">
            <a:extLst>
              <a:ext uri="{FF2B5EF4-FFF2-40B4-BE49-F238E27FC236}">
                <a16:creationId xmlns:a16="http://schemas.microsoft.com/office/drawing/2014/main" id="{A77A3E3E-8013-E919-2CC5-C7A45CB04EEF}"/>
              </a:ext>
            </a:extLst>
          </p:cNvPr>
          <p:cNvCxnSpPr>
            <a:cxnSpLocks/>
          </p:cNvCxnSpPr>
          <p:nvPr/>
        </p:nvCxnSpPr>
        <p:spPr>
          <a:xfrm>
            <a:off x="6037319" y="5554546"/>
            <a:ext cx="162000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矩形: 圆角 93">
            <a:extLst>
              <a:ext uri="{FF2B5EF4-FFF2-40B4-BE49-F238E27FC236}">
                <a16:creationId xmlns:a16="http://schemas.microsoft.com/office/drawing/2014/main" id="{5A424660-609B-71B3-BB3D-1077233CBBFD}"/>
              </a:ext>
            </a:extLst>
          </p:cNvPr>
          <p:cNvSpPr/>
          <p:nvPr/>
        </p:nvSpPr>
        <p:spPr>
          <a:xfrm>
            <a:off x="7779225" y="5302546"/>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上学期</a:t>
            </a:r>
          </a:p>
        </p:txBody>
      </p:sp>
      <p:sp>
        <p:nvSpPr>
          <p:cNvPr id="95" name="矩形: 圆角 94">
            <a:extLst>
              <a:ext uri="{FF2B5EF4-FFF2-40B4-BE49-F238E27FC236}">
                <a16:creationId xmlns:a16="http://schemas.microsoft.com/office/drawing/2014/main" id="{3562F34B-C989-E471-030E-C5806F6CF635}"/>
              </a:ext>
            </a:extLst>
          </p:cNvPr>
          <p:cNvSpPr/>
          <p:nvPr/>
        </p:nvSpPr>
        <p:spPr>
          <a:xfrm>
            <a:off x="9305044" y="5302546"/>
            <a:ext cx="900000" cy="504000"/>
          </a:xfrm>
          <a:prstGeom prst="roundRect">
            <a:avLst>
              <a:gd name="adj" fmla="val 8338"/>
            </a:avLst>
          </a:prstGeom>
          <a:solidFill>
            <a:schemeClr val="bg1"/>
          </a:solidFill>
          <a:ln w="38100">
            <a:noFill/>
          </a:ln>
          <a:effectLst>
            <a:outerShdw dist="38100" dir="2700000" algn="tl" rotWithShape="0">
              <a:schemeClr val="accent1">
                <a:lumMod val="20000"/>
                <a:lumOff val="8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a:solidFill>
                  <a:schemeClr val="tx1"/>
                </a:solidFill>
                <a:latin typeface="+mj-ea"/>
                <a:ea typeface="+mj-ea"/>
              </a:rPr>
              <a:t>下学期</a:t>
            </a:r>
          </a:p>
        </p:txBody>
      </p:sp>
      <p:sp>
        <p:nvSpPr>
          <p:cNvPr id="96" name="加号 95">
            <a:extLst>
              <a:ext uri="{FF2B5EF4-FFF2-40B4-BE49-F238E27FC236}">
                <a16:creationId xmlns:a16="http://schemas.microsoft.com/office/drawing/2014/main" id="{E40C2C15-4DA1-5884-7DD9-9D2B14AA9E4C}"/>
              </a:ext>
            </a:extLst>
          </p:cNvPr>
          <p:cNvSpPr/>
          <p:nvPr/>
        </p:nvSpPr>
        <p:spPr>
          <a:xfrm>
            <a:off x="8790664" y="5353076"/>
            <a:ext cx="402941" cy="402941"/>
          </a:xfrm>
          <a:prstGeom prst="mathPlus">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descr="图标&#10;&#10;描述已自动生成">
            <a:extLst>
              <a:ext uri="{FF2B5EF4-FFF2-40B4-BE49-F238E27FC236}">
                <a16:creationId xmlns:a16="http://schemas.microsoft.com/office/drawing/2014/main" id="{6C991400-DEF1-C89A-7A6B-C146A58232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73962" y="5043676"/>
            <a:ext cx="1560578" cy="1665491"/>
          </a:xfrm>
          <a:prstGeom prst="rect">
            <a:avLst/>
          </a:prstGeom>
        </p:spPr>
      </p:pic>
    </p:spTree>
    <p:extLst>
      <p:ext uri="{BB962C8B-B14F-4D97-AF65-F5344CB8AC3E}">
        <p14:creationId xmlns:p14="http://schemas.microsoft.com/office/powerpoint/2010/main" val="41330342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EE77035D-A1FC-A9E8-E8DF-85BB605E19AF}"/>
              </a:ext>
            </a:extLst>
          </p:cNvPr>
          <p:cNvSpPr/>
          <p:nvPr/>
        </p:nvSpPr>
        <p:spPr>
          <a:xfrm>
            <a:off x="1443937" y="1675468"/>
            <a:ext cx="4362824" cy="3941760"/>
          </a:xfrm>
          <a:prstGeom prst="roundRect">
            <a:avLst>
              <a:gd name="adj" fmla="val 8269"/>
            </a:avLst>
          </a:prstGeom>
          <a:gradFill flip="none" rotWithShape="1">
            <a:gsLst>
              <a:gs pos="18000">
                <a:schemeClr val="bg1">
                  <a:alpha val="25000"/>
                </a:schemeClr>
              </a:gs>
              <a:gs pos="80000">
                <a:schemeClr val="accent1"/>
              </a:gs>
            </a:gsLst>
            <a:lin ang="7200000" scaled="0"/>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23">
            <a:extLst>
              <a:ext uri="{FF2B5EF4-FFF2-40B4-BE49-F238E27FC236}">
                <a16:creationId xmlns:a16="http://schemas.microsoft.com/office/drawing/2014/main" id="{6CB837F6-2158-2266-FD4D-E9436B101112}"/>
              </a:ext>
            </a:extLst>
          </p:cNvPr>
          <p:cNvSpPr>
            <a:spLocks noGrp="1"/>
          </p:cNvSpPr>
          <p:nvPr>
            <p:ph type="title"/>
          </p:nvPr>
        </p:nvSpPr>
        <p:spPr>
          <a:xfrm>
            <a:off x="660400" y="505480"/>
            <a:ext cx="10858500" cy="523220"/>
          </a:xfrm>
        </p:spPr>
        <p:txBody>
          <a:bodyPr/>
          <a:lstStyle/>
          <a:p>
            <a:r>
              <a:rPr lang="zh-CN" altLang="en-US"/>
              <a:t>管理时间必须遵循的三条准则</a:t>
            </a:r>
          </a:p>
        </p:txBody>
      </p:sp>
      <p:grpSp>
        <p:nvGrpSpPr>
          <p:cNvPr id="50" name="组合 49">
            <a:extLst>
              <a:ext uri="{FF2B5EF4-FFF2-40B4-BE49-F238E27FC236}">
                <a16:creationId xmlns:a16="http://schemas.microsoft.com/office/drawing/2014/main" id="{1C0DBA29-9C43-07C5-FF08-69126EBD5317}"/>
              </a:ext>
            </a:extLst>
          </p:cNvPr>
          <p:cNvGrpSpPr/>
          <p:nvPr/>
        </p:nvGrpSpPr>
        <p:grpSpPr>
          <a:xfrm>
            <a:off x="5364971" y="1675468"/>
            <a:ext cx="5507443" cy="869393"/>
            <a:chOff x="5364971" y="1675468"/>
            <a:chExt cx="5507443" cy="869393"/>
          </a:xfrm>
        </p:grpSpPr>
        <p:sp>
          <p:nvSpPr>
            <p:cNvPr id="9" name="矩形: 圆角 8">
              <a:extLst>
                <a:ext uri="{FF2B5EF4-FFF2-40B4-BE49-F238E27FC236}">
                  <a16:creationId xmlns:a16="http://schemas.microsoft.com/office/drawing/2014/main" id="{13025601-778A-22FE-0B01-D8F93A7A9FAF}"/>
                </a:ext>
              </a:extLst>
            </p:cNvPr>
            <p:cNvSpPr/>
            <p:nvPr/>
          </p:nvSpPr>
          <p:spPr>
            <a:xfrm>
              <a:off x="5364971" y="1675468"/>
              <a:ext cx="5507443" cy="869393"/>
            </a:xfrm>
            <a:prstGeom prst="roundRect">
              <a:avLst>
                <a:gd name="adj" fmla="val 50000"/>
              </a:avLst>
            </a:prstGeom>
            <a:noFill/>
            <a:ln>
              <a:solidFill>
                <a:schemeClr val="bg1"/>
              </a:solidFill>
            </a:ln>
            <a:effectLst>
              <a:outerShdw blurRad="190500" dist="127000" dir="2700000" algn="tl"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CE1C72C0-C092-D06C-9080-80FD1B9A5ED7}"/>
                </a:ext>
              </a:extLst>
            </p:cNvPr>
            <p:cNvSpPr/>
            <p:nvPr/>
          </p:nvSpPr>
          <p:spPr>
            <a:xfrm>
              <a:off x="5495001" y="1799596"/>
              <a:ext cx="5247382" cy="621136"/>
            </a:xfrm>
            <a:prstGeom prst="roundRect">
              <a:avLst>
                <a:gd name="adj" fmla="val 50000"/>
              </a:avLst>
            </a:prstGeom>
            <a:gradFill flip="none" rotWithShape="1">
              <a:gsLst>
                <a:gs pos="63000">
                  <a:schemeClr val="bg1">
                    <a:alpha val="25000"/>
                  </a:schemeClr>
                </a:gs>
                <a:gs pos="93000">
                  <a:schemeClr val="accent1"/>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D18832D5-DC92-9705-E86D-CA3C87A5A4F6}"/>
                </a:ext>
              </a:extLst>
            </p:cNvPr>
            <p:cNvSpPr txBox="1"/>
            <p:nvPr/>
          </p:nvSpPr>
          <p:spPr>
            <a:xfrm>
              <a:off x="6235032" y="1879173"/>
              <a:ext cx="3960621" cy="407291"/>
            </a:xfrm>
            <a:prstGeom prst="rect">
              <a:avLst/>
            </a:prstGeom>
            <a:noFill/>
          </p:spPr>
          <p:txBody>
            <a:bodyPr wrap="square" lIns="0" tIns="0" rIns="0" bIns="0" rtlCol="0">
              <a:spAutoFit/>
            </a:bodyPr>
            <a:lstStyle/>
            <a:p>
              <a:pPr>
                <a:lnSpc>
                  <a:spcPct val="150000"/>
                </a:lnSpc>
              </a:pPr>
              <a:r>
                <a:rPr lang="zh-CN" altLang="en-US" sz="2000">
                  <a:latin typeface="+mj-ea"/>
                  <a:ea typeface="+mj-ea"/>
                </a:rPr>
                <a:t>把主要时间和精力留给最重要的事</a:t>
              </a:r>
            </a:p>
          </p:txBody>
        </p:sp>
        <p:sp>
          <p:nvSpPr>
            <p:cNvPr id="18" name="椭圆 17">
              <a:extLst>
                <a:ext uri="{FF2B5EF4-FFF2-40B4-BE49-F238E27FC236}">
                  <a16:creationId xmlns:a16="http://schemas.microsoft.com/office/drawing/2014/main" id="{D02385BA-3D12-47A9-18D3-F471926367AC}"/>
                </a:ext>
              </a:extLst>
            </p:cNvPr>
            <p:cNvSpPr/>
            <p:nvPr/>
          </p:nvSpPr>
          <p:spPr>
            <a:xfrm>
              <a:off x="5552143" y="1850643"/>
              <a:ext cx="516203" cy="516203"/>
            </a:xfrm>
            <a:prstGeom prst="ellipse">
              <a:avLst/>
            </a:prstGeom>
            <a:ln>
              <a:solidFill>
                <a:schemeClr val="accent1">
                  <a:lumMod val="40000"/>
                  <a:lumOff val="60000"/>
                </a:schemeClr>
              </a:solidFill>
            </a:ln>
            <a:effectLst>
              <a:outerShdw blurRad="1905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CA875A03-E8B7-2850-DBB1-802EA9EF5524}"/>
                </a:ext>
              </a:extLst>
            </p:cNvPr>
            <p:cNvSpPr txBox="1"/>
            <p:nvPr/>
          </p:nvSpPr>
          <p:spPr>
            <a:xfrm>
              <a:off x="5586188" y="1917132"/>
              <a:ext cx="441146" cy="369332"/>
            </a:xfrm>
            <a:prstGeom prst="rect">
              <a:avLst/>
            </a:prstGeom>
            <a:noFill/>
          </p:spPr>
          <p:txBody>
            <a:bodyPr wrap="none" rtlCol="0">
              <a:spAutoFit/>
            </a:bodyPr>
            <a:lstStyle/>
            <a:p>
              <a:r>
                <a:rPr lang="en-US" altLang="zh-CN">
                  <a:solidFill>
                    <a:schemeClr val="bg1"/>
                  </a:solidFill>
                </a:rPr>
                <a:t>01</a:t>
              </a:r>
              <a:endParaRPr lang="zh-CN" altLang="en-US">
                <a:solidFill>
                  <a:schemeClr val="bg1"/>
                </a:solidFill>
              </a:endParaRPr>
            </a:p>
          </p:txBody>
        </p:sp>
      </p:grpSp>
      <p:grpSp>
        <p:nvGrpSpPr>
          <p:cNvPr id="51" name="组合 50">
            <a:extLst>
              <a:ext uri="{FF2B5EF4-FFF2-40B4-BE49-F238E27FC236}">
                <a16:creationId xmlns:a16="http://schemas.microsoft.com/office/drawing/2014/main" id="{E609ED83-361D-9BA5-176A-DF04754CB846}"/>
              </a:ext>
            </a:extLst>
          </p:cNvPr>
          <p:cNvGrpSpPr/>
          <p:nvPr/>
        </p:nvGrpSpPr>
        <p:grpSpPr>
          <a:xfrm>
            <a:off x="5364971" y="3211652"/>
            <a:ext cx="5507443" cy="869393"/>
            <a:chOff x="5364971" y="3211652"/>
            <a:chExt cx="5507443" cy="869393"/>
          </a:xfrm>
        </p:grpSpPr>
        <p:sp>
          <p:nvSpPr>
            <p:cNvPr id="13" name="矩形: 圆角 12">
              <a:extLst>
                <a:ext uri="{FF2B5EF4-FFF2-40B4-BE49-F238E27FC236}">
                  <a16:creationId xmlns:a16="http://schemas.microsoft.com/office/drawing/2014/main" id="{D4149480-7613-BCFD-1FC0-1FD4EFCEFD5D}"/>
                </a:ext>
              </a:extLst>
            </p:cNvPr>
            <p:cNvSpPr/>
            <p:nvPr/>
          </p:nvSpPr>
          <p:spPr>
            <a:xfrm>
              <a:off x="5364971" y="3211652"/>
              <a:ext cx="5507443" cy="869393"/>
            </a:xfrm>
            <a:prstGeom prst="roundRect">
              <a:avLst>
                <a:gd name="adj" fmla="val 50000"/>
              </a:avLst>
            </a:prstGeom>
            <a:gradFill flip="none" rotWithShape="1">
              <a:gsLst>
                <a:gs pos="63000">
                  <a:schemeClr val="bg1">
                    <a:alpha val="25000"/>
                  </a:schemeClr>
                </a:gs>
                <a:gs pos="93000">
                  <a:schemeClr val="accent1"/>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579750D2-6171-5325-95A9-CCB0320F5B40}"/>
                </a:ext>
              </a:extLst>
            </p:cNvPr>
            <p:cNvSpPr/>
            <p:nvPr/>
          </p:nvSpPr>
          <p:spPr>
            <a:xfrm>
              <a:off x="5495001" y="3335780"/>
              <a:ext cx="5247382" cy="621136"/>
            </a:xfrm>
            <a:prstGeom prst="roundRect">
              <a:avLst>
                <a:gd name="adj" fmla="val 50000"/>
              </a:avLst>
            </a:prstGeom>
            <a:gradFill flip="none" rotWithShape="1">
              <a:gsLst>
                <a:gs pos="63000">
                  <a:schemeClr val="bg1">
                    <a:alpha val="25000"/>
                  </a:schemeClr>
                </a:gs>
                <a:gs pos="93000">
                  <a:schemeClr val="accent1"/>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549A0E2-1509-6FD6-AD09-290FDF787D73}"/>
                </a:ext>
              </a:extLst>
            </p:cNvPr>
            <p:cNvSpPr txBox="1"/>
            <p:nvPr/>
          </p:nvSpPr>
          <p:spPr>
            <a:xfrm>
              <a:off x="6235032" y="3384736"/>
              <a:ext cx="2051844" cy="407291"/>
            </a:xfrm>
            <a:prstGeom prst="rect">
              <a:avLst/>
            </a:prstGeom>
            <a:noFill/>
          </p:spPr>
          <p:txBody>
            <a:bodyPr wrap="none" lIns="0" tIns="0" rIns="0" bIns="0" rtlCol="0">
              <a:spAutoFit/>
            </a:bodyPr>
            <a:lstStyle/>
            <a:p>
              <a:pPr>
                <a:lnSpc>
                  <a:spcPct val="150000"/>
                </a:lnSpc>
              </a:pPr>
              <a:r>
                <a:rPr lang="zh-CN" altLang="en-US" sz="2000">
                  <a:latin typeface="+mj-ea"/>
                  <a:ea typeface="+mj-ea"/>
                </a:rPr>
                <a:t>优先处理重要的事</a:t>
              </a:r>
            </a:p>
          </p:txBody>
        </p:sp>
        <p:sp>
          <p:nvSpPr>
            <p:cNvPr id="21" name="椭圆 20">
              <a:extLst>
                <a:ext uri="{FF2B5EF4-FFF2-40B4-BE49-F238E27FC236}">
                  <a16:creationId xmlns:a16="http://schemas.microsoft.com/office/drawing/2014/main" id="{D610560B-5829-4BFD-94C5-88B3CF2D1666}"/>
                </a:ext>
              </a:extLst>
            </p:cNvPr>
            <p:cNvSpPr/>
            <p:nvPr/>
          </p:nvSpPr>
          <p:spPr>
            <a:xfrm>
              <a:off x="5572870" y="3383207"/>
              <a:ext cx="516203" cy="516203"/>
            </a:xfrm>
            <a:prstGeom prst="ellipse">
              <a:avLst/>
            </a:prstGeom>
            <a:ln>
              <a:solidFill>
                <a:schemeClr val="accent1">
                  <a:lumMod val="40000"/>
                  <a:lumOff val="60000"/>
                </a:schemeClr>
              </a:solidFill>
            </a:ln>
            <a:effectLst>
              <a:outerShdw blurRad="1905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55FD5378-38CF-29CC-EA18-6540BDBF5C22}"/>
                </a:ext>
              </a:extLst>
            </p:cNvPr>
            <p:cNvSpPr txBox="1"/>
            <p:nvPr/>
          </p:nvSpPr>
          <p:spPr>
            <a:xfrm>
              <a:off x="5606915" y="3449696"/>
              <a:ext cx="441146" cy="369332"/>
            </a:xfrm>
            <a:prstGeom prst="rect">
              <a:avLst/>
            </a:prstGeom>
            <a:noFill/>
          </p:spPr>
          <p:txBody>
            <a:bodyPr wrap="none" rtlCol="0">
              <a:spAutoFit/>
            </a:bodyPr>
            <a:lstStyle/>
            <a:p>
              <a:r>
                <a:rPr lang="en-US" altLang="zh-CN">
                  <a:solidFill>
                    <a:schemeClr val="bg1"/>
                  </a:solidFill>
                </a:rPr>
                <a:t>02</a:t>
              </a:r>
              <a:endParaRPr lang="zh-CN" altLang="en-US">
                <a:solidFill>
                  <a:schemeClr val="bg1"/>
                </a:solidFill>
              </a:endParaRPr>
            </a:p>
          </p:txBody>
        </p:sp>
      </p:grpSp>
      <p:grpSp>
        <p:nvGrpSpPr>
          <p:cNvPr id="52" name="组合 51">
            <a:extLst>
              <a:ext uri="{FF2B5EF4-FFF2-40B4-BE49-F238E27FC236}">
                <a16:creationId xmlns:a16="http://schemas.microsoft.com/office/drawing/2014/main" id="{1B7F81E2-61B2-03A4-49AF-A54AA49487E7}"/>
              </a:ext>
            </a:extLst>
          </p:cNvPr>
          <p:cNvGrpSpPr/>
          <p:nvPr/>
        </p:nvGrpSpPr>
        <p:grpSpPr>
          <a:xfrm>
            <a:off x="5364971" y="4747835"/>
            <a:ext cx="5507443" cy="869393"/>
            <a:chOff x="5364971" y="4747835"/>
            <a:chExt cx="5507443" cy="869393"/>
          </a:xfrm>
        </p:grpSpPr>
        <p:sp>
          <p:nvSpPr>
            <p:cNvPr id="16" name="矩形: 圆角 15">
              <a:extLst>
                <a:ext uri="{FF2B5EF4-FFF2-40B4-BE49-F238E27FC236}">
                  <a16:creationId xmlns:a16="http://schemas.microsoft.com/office/drawing/2014/main" id="{B757ED1A-886C-1970-75D1-611603A4AA4F}"/>
                </a:ext>
              </a:extLst>
            </p:cNvPr>
            <p:cNvSpPr/>
            <p:nvPr/>
          </p:nvSpPr>
          <p:spPr>
            <a:xfrm>
              <a:off x="5364971" y="4747835"/>
              <a:ext cx="5507443" cy="869393"/>
            </a:xfrm>
            <a:prstGeom prst="roundRect">
              <a:avLst>
                <a:gd name="adj" fmla="val 50000"/>
              </a:avLst>
            </a:prstGeom>
            <a:noFill/>
            <a:ln>
              <a:solidFill>
                <a:schemeClr val="bg1"/>
              </a:solidFill>
            </a:ln>
            <a:effectLst>
              <a:outerShdw blurRad="190500" dist="127000" dir="2700000" algn="tl" rotWithShape="0">
                <a:schemeClr val="bg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a:extLst>
                <a:ext uri="{FF2B5EF4-FFF2-40B4-BE49-F238E27FC236}">
                  <a16:creationId xmlns:a16="http://schemas.microsoft.com/office/drawing/2014/main" id="{9BD2B31F-EFA8-D0D1-DEAF-45AF89469C82}"/>
                </a:ext>
              </a:extLst>
            </p:cNvPr>
            <p:cNvSpPr/>
            <p:nvPr/>
          </p:nvSpPr>
          <p:spPr>
            <a:xfrm>
              <a:off x="5495001" y="4871963"/>
              <a:ext cx="5247382" cy="621136"/>
            </a:xfrm>
            <a:prstGeom prst="roundRect">
              <a:avLst>
                <a:gd name="adj" fmla="val 50000"/>
              </a:avLst>
            </a:prstGeom>
            <a:gradFill flip="none" rotWithShape="1">
              <a:gsLst>
                <a:gs pos="63000">
                  <a:schemeClr val="bg1">
                    <a:alpha val="25000"/>
                  </a:schemeClr>
                </a:gs>
                <a:gs pos="93000">
                  <a:schemeClr val="accent1"/>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892BF74A-5370-7DBE-223D-0E91AEE4A48C}"/>
                </a:ext>
              </a:extLst>
            </p:cNvPr>
            <p:cNvSpPr txBox="1"/>
            <p:nvPr/>
          </p:nvSpPr>
          <p:spPr>
            <a:xfrm>
              <a:off x="6235032" y="4944227"/>
              <a:ext cx="2308324" cy="407291"/>
            </a:xfrm>
            <a:prstGeom prst="rect">
              <a:avLst/>
            </a:prstGeom>
            <a:noFill/>
          </p:spPr>
          <p:txBody>
            <a:bodyPr wrap="none" lIns="0" tIns="0" rIns="0" bIns="0" rtlCol="0">
              <a:spAutoFit/>
            </a:bodyPr>
            <a:lstStyle/>
            <a:p>
              <a:pPr>
                <a:lnSpc>
                  <a:spcPct val="150000"/>
                </a:lnSpc>
              </a:pPr>
              <a:r>
                <a:rPr lang="zh-CN" altLang="en-US" sz="2000">
                  <a:latin typeface="+mj-ea"/>
                  <a:ea typeface="+mj-ea"/>
                </a:rPr>
                <a:t>拒绝拖延、立即行动</a:t>
              </a:r>
            </a:p>
          </p:txBody>
        </p:sp>
        <p:sp>
          <p:nvSpPr>
            <p:cNvPr id="23" name="椭圆 22">
              <a:extLst>
                <a:ext uri="{FF2B5EF4-FFF2-40B4-BE49-F238E27FC236}">
                  <a16:creationId xmlns:a16="http://schemas.microsoft.com/office/drawing/2014/main" id="{D9CB56D0-D4BC-ACAC-74E9-87A0D3263C72}"/>
                </a:ext>
              </a:extLst>
            </p:cNvPr>
            <p:cNvSpPr/>
            <p:nvPr/>
          </p:nvSpPr>
          <p:spPr>
            <a:xfrm>
              <a:off x="5563445" y="4921696"/>
              <a:ext cx="516203" cy="516203"/>
            </a:xfrm>
            <a:prstGeom prst="ellipse">
              <a:avLst/>
            </a:prstGeom>
            <a:ln>
              <a:solidFill>
                <a:schemeClr val="accent1">
                  <a:lumMod val="40000"/>
                  <a:lumOff val="60000"/>
                </a:schemeClr>
              </a:solidFill>
            </a:ln>
            <a:effectLst>
              <a:outerShdw blurRad="190500" dist="1016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id="{67F269A7-01DD-53B3-4FBC-8AE40BAD9241}"/>
                </a:ext>
              </a:extLst>
            </p:cNvPr>
            <p:cNvSpPr txBox="1"/>
            <p:nvPr/>
          </p:nvSpPr>
          <p:spPr>
            <a:xfrm>
              <a:off x="5597490" y="4988185"/>
              <a:ext cx="441146" cy="369332"/>
            </a:xfrm>
            <a:prstGeom prst="rect">
              <a:avLst/>
            </a:prstGeom>
            <a:noFill/>
          </p:spPr>
          <p:txBody>
            <a:bodyPr wrap="none" rtlCol="0">
              <a:spAutoFit/>
            </a:bodyPr>
            <a:lstStyle/>
            <a:p>
              <a:r>
                <a:rPr lang="en-US" altLang="zh-CN">
                  <a:solidFill>
                    <a:schemeClr val="bg1"/>
                  </a:solidFill>
                </a:rPr>
                <a:t>03</a:t>
              </a:r>
              <a:endParaRPr lang="zh-CN" altLang="en-US">
                <a:solidFill>
                  <a:schemeClr val="bg1"/>
                </a:solidFill>
              </a:endParaRPr>
            </a:p>
          </p:txBody>
        </p:sp>
      </p:grpSp>
      <p:pic>
        <p:nvPicPr>
          <p:cNvPr id="33" name="图片 32" descr="图形用户界面&#10;&#10;中度可信度描述已自动生成">
            <a:extLst>
              <a:ext uri="{FF2B5EF4-FFF2-40B4-BE49-F238E27FC236}">
                <a16:creationId xmlns:a16="http://schemas.microsoft.com/office/drawing/2014/main" id="{C428778E-43EB-7567-066F-55E2C87A4C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8896" y="2274285"/>
            <a:ext cx="3077984" cy="3847481"/>
          </a:xfrm>
          <a:prstGeom prst="rect">
            <a:avLst/>
          </a:prstGeom>
        </p:spPr>
      </p:pic>
    </p:spTree>
    <p:extLst>
      <p:ext uri="{BB962C8B-B14F-4D97-AF65-F5344CB8AC3E}">
        <p14:creationId xmlns:p14="http://schemas.microsoft.com/office/powerpoint/2010/main" val="42432311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 name="KSO_WPP_MARK_KEY" val="59667a0e-f843-49fc-b6f6-bfce16ffc74c"/>
</p:tagLst>
</file>

<file path=ppt/theme/theme1.xml><?xml version="1.0" encoding="utf-8"?>
<a:theme xmlns:a="http://schemas.openxmlformats.org/drawingml/2006/main" name="Office 主题">
  <a:themeElements>
    <a:clrScheme name="自定义 65">
      <a:dk1>
        <a:srgbClr val="2F2F2F"/>
      </a:dk1>
      <a:lt1>
        <a:srgbClr val="FFFFFF"/>
      </a:lt1>
      <a:dk2>
        <a:srgbClr val="778495"/>
      </a:dk2>
      <a:lt2>
        <a:srgbClr val="F0F0F0"/>
      </a:lt2>
      <a:accent1>
        <a:srgbClr val="00AAFF"/>
      </a:accent1>
      <a:accent2>
        <a:srgbClr val="FA4848"/>
      </a:accent2>
      <a:accent3>
        <a:srgbClr val="F97B20"/>
      </a:accent3>
      <a:accent4>
        <a:srgbClr val="FDB72E"/>
      </a:accent4>
      <a:accent5>
        <a:srgbClr val="836BFF"/>
      </a:accent5>
      <a:accent6>
        <a:srgbClr val="2CB3FF"/>
      </a:accent6>
      <a:hlink>
        <a:srgbClr val="0563C1"/>
      </a:hlink>
      <a:folHlink>
        <a:srgbClr val="954F71"/>
      </a:folHlink>
    </a:clrScheme>
    <a:fontScheme name="大作业B">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 官方模板</Template>
  <TotalTime>1</TotalTime>
  <Words>479</Words>
  <Application>Microsoft Office PowerPoint</Application>
  <PresentationFormat>宽屏</PresentationFormat>
  <Paragraphs>95</Paragraphs>
  <Slides>12</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汉仪雅酷黑 45W</vt:lpstr>
      <vt:lpstr>思源黑体 CN Bold</vt:lpstr>
      <vt:lpstr>思源黑体 CN Regular</vt:lpstr>
      <vt:lpstr>Arial</vt:lpstr>
      <vt:lpstr>OPPOSans H</vt:lpstr>
      <vt:lpstr>Wingdings</vt:lpstr>
      <vt:lpstr>Office 主题</vt:lpstr>
      <vt:lpstr>管好自己就能飞</vt:lpstr>
      <vt:lpstr>PowerPoint 演示文稿</vt:lpstr>
      <vt:lpstr>自我管理</vt:lpstr>
      <vt:lpstr>学会情绪表达</vt:lpstr>
      <vt:lpstr>神奇的21天定律</vt:lpstr>
      <vt:lpstr>不当书呆子</vt:lpstr>
      <vt:lpstr>80/20定理</vt:lpstr>
      <vt:lpstr>目标分解</vt:lpstr>
      <vt:lpstr>管理时间必须遵循的三条准则</vt:lpstr>
      <vt:lpstr>管好自己就能飞</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管好自己的能力——中小学生主题班会ppt模板</dc:title>
  <dc:creator>SUMMER^夏天里^</dc:creator>
  <cp:keywords>P界达人</cp:keywords>
  <dc:description>www.51pptmoban.com</dc:description>
  <cp:lastModifiedBy>Power user</cp:lastModifiedBy>
  <cp:revision>4</cp:revision>
  <dcterms:created xsi:type="dcterms:W3CDTF">2022-11-30T22:28:56Z</dcterms:created>
  <dcterms:modified xsi:type="dcterms:W3CDTF">2023-02-27T07:40:02Z</dcterms:modified>
</cp:coreProperties>
</file>