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3" r:id="rId8"/>
    <p:sldId id="262" r:id="rId9"/>
    <p:sldId id="266" r:id="rId10"/>
    <p:sldId id="265" r:id="rId11"/>
    <p:sldId id="261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431E"/>
    <a:srgbClr val="4E80C6"/>
    <a:srgbClr val="002060"/>
    <a:srgbClr val="353434"/>
    <a:srgbClr val="772A2B"/>
    <a:srgbClr val="CFCFCF"/>
    <a:srgbClr val="CECAAF"/>
    <a:srgbClr val="C9C9C9"/>
    <a:srgbClr val="FFC0BA"/>
    <a:srgbClr val="1B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488" autoAdjust="0"/>
  </p:normalViewPr>
  <p:slideViewPr>
    <p:cSldViewPr snapToGrid="0">
      <p:cViewPr>
        <p:scale>
          <a:sx n="66" d="100"/>
          <a:sy n="66" d="100"/>
        </p:scale>
        <p:origin x="840" y="64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83D24-99FB-48DD-B43F-3C64FF1EAC6C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BE73B-EAF1-4384-9DB5-B38EBC4639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323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1BE73B-EAF1-4384-9DB5-B38EBC46393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55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01F70F-3029-DF43-B28F-65B48340DC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0EC15D6-B29E-F1E1-CE21-ECEC8C113C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318B67-3978-141D-829B-C89345E11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AA980E-8A0D-5916-14C3-9A0ACA23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CB0CA94-C6A9-4BE4-42A9-D7821CFDE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665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7A5988-1112-872C-4DB0-56B60D59A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A5F99C6-3E9C-E255-F84B-0CAB0D9128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22A946-022F-571F-D243-21ABE04A7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6F4631-7EBF-2CE4-1706-E5CF53204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836274-5E59-E7FE-69BE-85C5551AC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53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7FEB2C-5DA6-ED93-A9FF-503E34AECE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815768-BD32-A220-97E6-981A649DDD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CDDF45-0376-E5DB-FB95-49985C78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514A87-8528-A7E8-0AC0-114726CEF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58EFEF-274F-84E7-F967-460DDEE46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564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57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8398BE-8A21-6D3D-9E35-F60E4386A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E24364-1916-2712-E748-D980319122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758D32-F1CC-4F74-EA26-2C8774E8B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EC6AA0-DE19-6213-49FE-6DF395CBD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37AECE-226F-6B65-83E6-1B9B44308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541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8C8CD1-B3BB-3E9B-ADD2-361780324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B2623A-CF0A-2E31-527A-C02F6B11F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E47946-896B-05A2-07A2-946E513E9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CE1ED8-80DE-637A-3D4B-CB8E73B56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7B0278-B9F5-3FE0-61B5-5660B9D27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449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EA6456-DB2D-FBB4-D352-0E7468257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58F6CF-C03F-CC4A-F415-A45DB3ECE1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363E36-66CF-AD8C-6174-574FDA644F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7267331-DFBE-1604-67F1-22194E431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45D349-28B4-C437-8E72-42EAB2996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C73F7EC-DDFE-5DF7-ADE3-7BBF62F84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283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0ABFC6-D485-2B9E-2A7E-7AF95E074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77A17F-5950-6918-0ED2-CDFB928B38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9E6094-3A8E-4B58-7AE8-FC9970682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4E7485B-1868-089F-2324-FE98265063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73C2710-0770-EF2D-0B63-BD42F49668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0A94EB4-B940-AD1E-52E9-571CF057F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10F771-5E23-F0F9-2B97-B49E6EA8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2359092-C6CF-FAEA-FB59-0B892AD0E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75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794C42-6D35-C4A9-B0C2-7267231F0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CC172F-6840-F05C-06FF-CA171F5E9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9867738-210E-6742-3286-9AE041DE5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29CB54A-061C-286E-1D05-9E93C14BE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276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D17F80-F931-6A4C-4F58-772E6D7F3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98585F2-97AE-60FD-3F7D-7E10271D8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C37C30C-5D86-E73B-FE62-66BAEECFC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454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EAA187-25B0-5A73-6FD2-6C777ADFC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D5DC85-36E7-23B5-C181-F4EC9C5A3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D0E1925-77BE-2D2D-54BE-82E1FBA013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27EB1D6-1FA4-D821-AEFC-680A7DC08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A22A0D-E177-45D2-B20C-A0A77FE0B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974F54-05E1-8E45-A4EF-B52C59CCF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056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CA5704-A887-B437-21B9-4ECBBF88D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79D7951-F623-B318-708F-5DAB3F188B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0BB8572-569C-416C-BBAD-837B5A5CEF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FB4DC4-2BAC-9CFF-FAA6-C79CF0B05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6C2A531-17A8-3ED2-21C4-0F26CE55C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2F9E3D-82C8-8213-EE7E-FF622F404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85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9F595AA-2375-1D00-4C32-B8B407747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B3C065-DC7E-6B2A-2262-55637066C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317E2B-E8E3-0E03-9EC1-5A846C4AE0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8DE74-11D0-4A2E-91FA-0333B814DCBF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9FF8ED-7C53-C334-AD71-931396B777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7F1CE4-F526-F9AA-4B98-64947E5EF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BD002-27E4-46C1-8B23-E27FA2752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820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40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4">
            <a:extLst>
              <a:ext uri="{FF2B5EF4-FFF2-40B4-BE49-F238E27FC236}">
                <a16:creationId xmlns:a16="http://schemas.microsoft.com/office/drawing/2014/main" id="{F30CFE28-1D5F-1D7A-7B56-D23C3F3523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98472"/>
              </p:ext>
            </p:extLst>
          </p:nvPr>
        </p:nvGraphicFramePr>
        <p:xfrm>
          <a:off x="-30480" y="-30480"/>
          <a:ext cx="12222480" cy="688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4496">
                  <a:extLst>
                    <a:ext uri="{9D8B030D-6E8A-4147-A177-3AD203B41FA5}">
                      <a16:colId xmlns:a16="http://schemas.microsoft.com/office/drawing/2014/main" val="1287200643"/>
                    </a:ext>
                  </a:extLst>
                </a:gridCol>
                <a:gridCol w="2444496">
                  <a:extLst>
                    <a:ext uri="{9D8B030D-6E8A-4147-A177-3AD203B41FA5}">
                      <a16:colId xmlns:a16="http://schemas.microsoft.com/office/drawing/2014/main" val="3441453333"/>
                    </a:ext>
                  </a:extLst>
                </a:gridCol>
                <a:gridCol w="2444496">
                  <a:extLst>
                    <a:ext uri="{9D8B030D-6E8A-4147-A177-3AD203B41FA5}">
                      <a16:colId xmlns:a16="http://schemas.microsoft.com/office/drawing/2014/main" val="263080556"/>
                    </a:ext>
                  </a:extLst>
                </a:gridCol>
                <a:gridCol w="2444496">
                  <a:extLst>
                    <a:ext uri="{9D8B030D-6E8A-4147-A177-3AD203B41FA5}">
                      <a16:colId xmlns:a16="http://schemas.microsoft.com/office/drawing/2014/main" val="3956358702"/>
                    </a:ext>
                  </a:extLst>
                </a:gridCol>
                <a:gridCol w="2444496">
                  <a:extLst>
                    <a:ext uri="{9D8B030D-6E8A-4147-A177-3AD203B41FA5}">
                      <a16:colId xmlns:a16="http://schemas.microsoft.com/office/drawing/2014/main" val="3348786072"/>
                    </a:ext>
                  </a:extLst>
                </a:gridCol>
              </a:tblGrid>
              <a:tr h="1377696"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4189990"/>
                  </a:ext>
                </a:extLst>
              </a:tr>
              <a:tr h="1377696"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5279631"/>
                  </a:ext>
                </a:extLst>
              </a:tr>
              <a:tr h="1377696"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980173881"/>
                  </a:ext>
                </a:extLst>
              </a:tr>
              <a:tr h="1377696"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2262932692"/>
                  </a:ext>
                </a:extLst>
              </a:tr>
              <a:tr h="1377696"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6600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marL="335702" marR="335702" marT="167851" marB="16785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571000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4FFBB72D-CBAA-64B6-B6FC-563C9D9EFCB9}"/>
              </a:ext>
            </a:extLst>
          </p:cNvPr>
          <p:cNvSpPr txBox="1"/>
          <p:nvPr/>
        </p:nvSpPr>
        <p:spPr>
          <a:xfrm>
            <a:off x="162839" y="3219189"/>
            <a:ext cx="6964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5D3E29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20XX</a:t>
            </a:r>
            <a:r>
              <a:rPr lang="zh-CN" altLang="en-US" sz="4400">
                <a:solidFill>
                  <a:srgbClr val="5D3E29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年亲子关系研究报告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2047ED1-A4C4-331B-984D-DD5144BBB0B4}"/>
              </a:ext>
            </a:extLst>
          </p:cNvPr>
          <p:cNvSpPr txBox="1"/>
          <p:nvPr/>
        </p:nvSpPr>
        <p:spPr>
          <a:xfrm>
            <a:off x="162838" y="3962504"/>
            <a:ext cx="6964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C0977E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RESEARCH REPORT ON PARENT-CHILD RELATIONSHIP</a:t>
            </a:r>
            <a:endParaRPr lang="zh-CN" altLang="en-US">
              <a:solidFill>
                <a:srgbClr val="C0977E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5F4C689-C020-9904-2A30-F3F10D6D6E42}"/>
              </a:ext>
            </a:extLst>
          </p:cNvPr>
          <p:cNvSpPr txBox="1"/>
          <p:nvPr/>
        </p:nvSpPr>
        <p:spPr>
          <a:xfrm>
            <a:off x="-27766" y="4608835"/>
            <a:ext cx="7345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5D3E29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汇报人：</a:t>
            </a:r>
            <a:r>
              <a:rPr lang="en-US" altLang="zh-CN" b="1">
                <a:solidFill>
                  <a:srgbClr val="5D3E29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51</a:t>
            </a:r>
            <a:r>
              <a:rPr lang="zh-CN" altLang="en-US" b="1">
                <a:solidFill>
                  <a:srgbClr val="5D3E29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690250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>
            <a:extLst>
              <a:ext uri="{FF2B5EF4-FFF2-40B4-BE49-F238E27FC236}">
                <a16:creationId xmlns:a16="http://schemas.microsoft.com/office/drawing/2014/main" id="{6FC191D6-75B1-5630-27E0-88DF3A645BE9}"/>
              </a:ext>
            </a:extLst>
          </p:cNvPr>
          <p:cNvSpPr/>
          <p:nvPr/>
        </p:nvSpPr>
        <p:spPr>
          <a:xfrm>
            <a:off x="4485215" y="5477814"/>
            <a:ext cx="617837" cy="626941"/>
          </a:xfrm>
          <a:prstGeom prst="ellipse">
            <a:avLst/>
          </a:prstGeom>
          <a:gradFill flip="none" rotWithShape="1">
            <a:gsLst>
              <a:gs pos="45000">
                <a:srgbClr val="0070C0">
                  <a:alpha val="67000"/>
                </a:srgbClr>
              </a:gs>
              <a:gs pos="100000">
                <a:srgbClr val="1B00C0">
                  <a:alpha val="6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BE19EA5-F9A6-A001-0506-3CBDC56B1F11}"/>
              </a:ext>
            </a:extLst>
          </p:cNvPr>
          <p:cNvSpPr/>
          <p:nvPr/>
        </p:nvSpPr>
        <p:spPr>
          <a:xfrm rot="19528576">
            <a:off x="-2064" y="-520794"/>
            <a:ext cx="2842054" cy="4485494"/>
          </a:xfrm>
          <a:custGeom>
            <a:avLst/>
            <a:gdLst>
              <a:gd name="connsiteX0" fmla="*/ 1241523 w 2842054"/>
              <a:gd name="connsiteY0" fmla="*/ 0 h 4485494"/>
              <a:gd name="connsiteX1" fmla="*/ 2842054 w 2842054"/>
              <a:gd name="connsiteY1" fmla="*/ 1108216 h 4485494"/>
              <a:gd name="connsiteX2" fmla="*/ 2842054 w 2842054"/>
              <a:gd name="connsiteY2" fmla="*/ 3411700 h 4485494"/>
              <a:gd name="connsiteX3" fmla="*/ 1775261 w 2842054"/>
              <a:gd name="connsiteY3" fmla="*/ 4485494 h 4485494"/>
              <a:gd name="connsiteX4" fmla="*/ 1066793 w 2842054"/>
              <a:gd name="connsiteY4" fmla="*/ 4485494 h 4485494"/>
              <a:gd name="connsiteX5" fmla="*/ 0 w 2842054"/>
              <a:gd name="connsiteY5" fmla="*/ 3411700 h 4485494"/>
              <a:gd name="connsiteX6" fmla="*/ 0 w 2842054"/>
              <a:gd name="connsiteY6" fmla="*/ 1804826 h 448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42054" h="4485494">
                <a:moveTo>
                  <a:pt x="1241523" y="0"/>
                </a:moveTo>
                <a:lnTo>
                  <a:pt x="2842054" y="1108216"/>
                </a:lnTo>
                <a:lnTo>
                  <a:pt x="2842054" y="3411700"/>
                </a:lnTo>
                <a:cubicBezTo>
                  <a:pt x="2842054" y="4004741"/>
                  <a:pt x="2364435" y="4485494"/>
                  <a:pt x="1775261" y="4485494"/>
                </a:cubicBezTo>
                <a:lnTo>
                  <a:pt x="1066793" y="4485494"/>
                </a:lnTo>
                <a:cubicBezTo>
                  <a:pt x="477619" y="4485494"/>
                  <a:pt x="0" y="4004740"/>
                  <a:pt x="0" y="3411700"/>
                </a:cubicBezTo>
                <a:lnTo>
                  <a:pt x="0" y="1804826"/>
                </a:lnTo>
                <a:close/>
              </a:path>
            </a:pathLst>
          </a:custGeom>
          <a:gradFill>
            <a:gsLst>
              <a:gs pos="0">
                <a:srgbClr val="0070C0">
                  <a:alpha val="67000"/>
                </a:srgbClr>
              </a:gs>
              <a:gs pos="100000">
                <a:srgbClr val="1B00C0">
                  <a:alpha val="67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C0A2415-536E-C4BF-2E92-8364DC361D3E}"/>
              </a:ext>
            </a:extLst>
          </p:cNvPr>
          <p:cNvGrpSpPr/>
          <p:nvPr/>
        </p:nvGrpSpPr>
        <p:grpSpPr>
          <a:xfrm>
            <a:off x="729322" y="2658632"/>
            <a:ext cx="5366678" cy="3171767"/>
            <a:chOff x="963827" y="2085621"/>
            <a:chExt cx="6552927" cy="3872854"/>
          </a:xfrm>
        </p:grpSpPr>
        <p:pic>
          <p:nvPicPr>
            <p:cNvPr id="25" name="图片 24" descr="电脑的屏幕&#10;&#10;描述已自动生成">
              <a:extLst>
                <a:ext uri="{FF2B5EF4-FFF2-40B4-BE49-F238E27FC236}">
                  <a16:creationId xmlns:a16="http://schemas.microsoft.com/office/drawing/2014/main" id="{95BBFC16-9D89-C655-1529-F3521E3AA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3827" y="2085621"/>
              <a:ext cx="6552927" cy="3872854"/>
            </a:xfrm>
            <a:prstGeom prst="rect">
              <a:avLst/>
            </a:prstGeom>
          </p:spPr>
        </p:pic>
        <p:pic>
          <p:nvPicPr>
            <p:cNvPr id="27" name="图片 26" descr="雪山山顶&#10;&#10;描述已自动生成">
              <a:extLst>
                <a:ext uri="{FF2B5EF4-FFF2-40B4-BE49-F238E27FC236}">
                  <a16:creationId xmlns:a16="http://schemas.microsoft.com/office/drawing/2014/main" id="{1C2C138A-8E96-5AAC-7BCB-5EC285DE6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79373" y="2323070"/>
              <a:ext cx="4942703" cy="3205892"/>
            </a:xfrm>
            <a:prstGeom prst="rect">
              <a:avLst/>
            </a:prstGeom>
          </p:spPr>
        </p:pic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B737F09-2C60-F1CF-F651-4C0DC9ADC130}"/>
              </a:ext>
            </a:extLst>
          </p:cNvPr>
          <p:cNvSpPr/>
          <p:nvPr/>
        </p:nvSpPr>
        <p:spPr>
          <a:xfrm rot="16200000">
            <a:off x="11590637" y="-39950"/>
            <a:ext cx="601362" cy="654909"/>
          </a:xfrm>
          <a:custGeom>
            <a:avLst/>
            <a:gdLst>
              <a:gd name="connsiteX0" fmla="*/ 580768 w 601362"/>
              <a:gd name="connsiteY0" fmla="*/ 0 h 654909"/>
              <a:gd name="connsiteX1" fmla="*/ 601362 w 601362"/>
              <a:gd name="connsiteY1" fmla="*/ 2076 h 654909"/>
              <a:gd name="connsiteX2" fmla="*/ 601362 w 601362"/>
              <a:gd name="connsiteY2" fmla="*/ 654909 h 654909"/>
              <a:gd name="connsiteX3" fmla="*/ 7474 w 601362"/>
              <a:gd name="connsiteY3" fmla="*/ 654909 h 654909"/>
              <a:gd name="connsiteX4" fmla="*/ 0 w 601362"/>
              <a:gd name="connsiteY4" fmla="*/ 580768 h 654909"/>
              <a:gd name="connsiteX5" fmla="*/ 580768 w 601362"/>
              <a:gd name="connsiteY5" fmla="*/ 0 h 65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362" h="654909">
                <a:moveTo>
                  <a:pt x="580768" y="0"/>
                </a:moveTo>
                <a:lnTo>
                  <a:pt x="601362" y="2076"/>
                </a:lnTo>
                <a:lnTo>
                  <a:pt x="601362" y="654909"/>
                </a:lnTo>
                <a:lnTo>
                  <a:pt x="7474" y="654909"/>
                </a:lnTo>
                <a:lnTo>
                  <a:pt x="0" y="580768"/>
                </a:lnTo>
                <a:cubicBezTo>
                  <a:pt x="0" y="260019"/>
                  <a:pt x="260019" y="0"/>
                  <a:pt x="580768" y="0"/>
                </a:cubicBezTo>
                <a:close/>
              </a:path>
            </a:pathLst>
          </a:custGeom>
          <a:gradFill flip="none" rotWithShape="1">
            <a:gsLst>
              <a:gs pos="19000">
                <a:srgbClr val="0070C0">
                  <a:alpha val="67000"/>
                </a:srgbClr>
              </a:gs>
              <a:gs pos="80000">
                <a:srgbClr val="1B00C0">
                  <a:alpha val="6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5F3B70E1-DA84-8AA5-A39F-6E83F98CA8BA}"/>
              </a:ext>
            </a:extLst>
          </p:cNvPr>
          <p:cNvSpPr/>
          <p:nvPr/>
        </p:nvSpPr>
        <p:spPr>
          <a:xfrm>
            <a:off x="6542028" y="0"/>
            <a:ext cx="1035053" cy="322278"/>
          </a:xfrm>
          <a:custGeom>
            <a:avLst/>
            <a:gdLst>
              <a:gd name="connsiteX0" fmla="*/ 0 w 1035053"/>
              <a:gd name="connsiteY0" fmla="*/ 0 h 322278"/>
              <a:gd name="connsiteX1" fmla="*/ 1035053 w 1035053"/>
              <a:gd name="connsiteY1" fmla="*/ 0 h 322278"/>
              <a:gd name="connsiteX2" fmla="*/ 999108 w 1035053"/>
              <a:gd name="connsiteY2" fmla="*/ 66223 h 322278"/>
              <a:gd name="connsiteX3" fmla="*/ 517526 w 1035053"/>
              <a:gd name="connsiteY3" fmla="*/ 322278 h 322278"/>
              <a:gd name="connsiteX4" fmla="*/ 35944 w 1035053"/>
              <a:gd name="connsiteY4" fmla="*/ 66223 h 32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5053" h="322278">
                <a:moveTo>
                  <a:pt x="0" y="0"/>
                </a:moveTo>
                <a:lnTo>
                  <a:pt x="1035053" y="0"/>
                </a:lnTo>
                <a:lnTo>
                  <a:pt x="999108" y="66223"/>
                </a:lnTo>
                <a:cubicBezTo>
                  <a:pt x="894740" y="220708"/>
                  <a:pt x="717994" y="322278"/>
                  <a:pt x="517526" y="322278"/>
                </a:cubicBezTo>
                <a:cubicBezTo>
                  <a:pt x="317058" y="322278"/>
                  <a:pt x="140313" y="220708"/>
                  <a:pt x="35944" y="66223"/>
                </a:cubicBezTo>
                <a:close/>
              </a:path>
            </a:pathLst>
          </a:custGeom>
          <a:gradFill flip="none" rotWithShape="1">
            <a:gsLst>
              <a:gs pos="63000">
                <a:srgbClr val="0070C0">
                  <a:alpha val="67000"/>
                </a:srgbClr>
              </a:gs>
              <a:gs pos="100000">
                <a:srgbClr val="1B00C0">
                  <a:alpha val="6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A7411A-E831-0A4E-8861-14D93A78A699}"/>
              </a:ext>
            </a:extLst>
          </p:cNvPr>
          <p:cNvSpPr txBox="1"/>
          <p:nvPr/>
        </p:nvSpPr>
        <p:spPr>
          <a:xfrm>
            <a:off x="6118845" y="1100315"/>
            <a:ext cx="1564227" cy="433510"/>
          </a:xfrm>
          <a:custGeom>
            <a:avLst/>
            <a:gdLst/>
            <a:ahLst/>
            <a:cxnLst/>
            <a:rect l="l" t="t" r="r" b="b"/>
            <a:pathLst>
              <a:path w="1564227" h="433510">
                <a:moveTo>
                  <a:pt x="1371487" y="72979"/>
                </a:moveTo>
                <a:cubicBezTo>
                  <a:pt x="1351173" y="72979"/>
                  <a:pt x="1333079" y="78872"/>
                  <a:pt x="1317206" y="90659"/>
                </a:cubicBezTo>
                <a:cubicBezTo>
                  <a:pt x="1301333" y="102446"/>
                  <a:pt x="1288930" y="119190"/>
                  <a:pt x="1279995" y="140889"/>
                </a:cubicBezTo>
                <a:cubicBezTo>
                  <a:pt x="1271061" y="162589"/>
                  <a:pt x="1266594" y="187792"/>
                  <a:pt x="1266594" y="216499"/>
                </a:cubicBezTo>
                <a:cubicBezTo>
                  <a:pt x="1266594" y="245058"/>
                  <a:pt x="1271083" y="270322"/>
                  <a:pt x="1280062" y="292290"/>
                </a:cubicBezTo>
                <a:cubicBezTo>
                  <a:pt x="1289041" y="314257"/>
                  <a:pt x="1301450" y="331122"/>
                  <a:pt x="1317289" y="342882"/>
                </a:cubicBezTo>
                <a:cubicBezTo>
                  <a:pt x="1333128" y="354643"/>
                  <a:pt x="1351194" y="360524"/>
                  <a:pt x="1371487" y="360524"/>
                </a:cubicBezTo>
                <a:cubicBezTo>
                  <a:pt x="1391785" y="360524"/>
                  <a:pt x="1409916" y="354655"/>
                  <a:pt x="1425882" y="342918"/>
                </a:cubicBezTo>
                <a:cubicBezTo>
                  <a:pt x="1441847" y="331181"/>
                  <a:pt x="1454337" y="314286"/>
                  <a:pt x="1463353" y="292234"/>
                </a:cubicBezTo>
                <a:cubicBezTo>
                  <a:pt x="1472369" y="270182"/>
                  <a:pt x="1476877" y="244937"/>
                  <a:pt x="1476877" y="216499"/>
                </a:cubicBezTo>
                <a:cubicBezTo>
                  <a:pt x="1476877" y="187918"/>
                  <a:pt x="1472391" y="162735"/>
                  <a:pt x="1463420" y="140949"/>
                </a:cubicBezTo>
                <a:cubicBezTo>
                  <a:pt x="1454449" y="119162"/>
                  <a:pt x="1441965" y="102387"/>
                  <a:pt x="1425968" y="90624"/>
                </a:cubicBezTo>
                <a:cubicBezTo>
                  <a:pt x="1409972" y="78860"/>
                  <a:pt x="1391811" y="72979"/>
                  <a:pt x="1371487" y="72979"/>
                </a:cubicBezTo>
                <a:close/>
                <a:moveTo>
                  <a:pt x="504712" y="72979"/>
                </a:moveTo>
                <a:cubicBezTo>
                  <a:pt x="484398" y="72979"/>
                  <a:pt x="466304" y="78872"/>
                  <a:pt x="450431" y="90659"/>
                </a:cubicBezTo>
                <a:cubicBezTo>
                  <a:pt x="434558" y="102446"/>
                  <a:pt x="422154" y="119190"/>
                  <a:pt x="413220" y="140889"/>
                </a:cubicBezTo>
                <a:cubicBezTo>
                  <a:pt x="404286" y="162589"/>
                  <a:pt x="399819" y="187792"/>
                  <a:pt x="399819" y="216499"/>
                </a:cubicBezTo>
                <a:cubicBezTo>
                  <a:pt x="399819" y="245058"/>
                  <a:pt x="404308" y="270322"/>
                  <a:pt x="413287" y="292290"/>
                </a:cubicBezTo>
                <a:cubicBezTo>
                  <a:pt x="422266" y="314257"/>
                  <a:pt x="434675" y="331122"/>
                  <a:pt x="450514" y="342882"/>
                </a:cubicBezTo>
                <a:cubicBezTo>
                  <a:pt x="466353" y="354643"/>
                  <a:pt x="484419" y="360524"/>
                  <a:pt x="504712" y="360524"/>
                </a:cubicBezTo>
                <a:cubicBezTo>
                  <a:pt x="525010" y="360524"/>
                  <a:pt x="543142" y="354655"/>
                  <a:pt x="559107" y="342918"/>
                </a:cubicBezTo>
                <a:cubicBezTo>
                  <a:pt x="575072" y="331181"/>
                  <a:pt x="587562" y="314286"/>
                  <a:pt x="596578" y="292234"/>
                </a:cubicBezTo>
                <a:cubicBezTo>
                  <a:pt x="605594" y="270182"/>
                  <a:pt x="610102" y="244937"/>
                  <a:pt x="610102" y="216499"/>
                </a:cubicBezTo>
                <a:cubicBezTo>
                  <a:pt x="610102" y="187918"/>
                  <a:pt x="605616" y="162735"/>
                  <a:pt x="596645" y="140949"/>
                </a:cubicBezTo>
                <a:cubicBezTo>
                  <a:pt x="587674" y="119162"/>
                  <a:pt x="575190" y="102387"/>
                  <a:pt x="559193" y="90624"/>
                </a:cubicBezTo>
                <a:cubicBezTo>
                  <a:pt x="543197" y="78860"/>
                  <a:pt x="525036" y="72979"/>
                  <a:pt x="504712" y="72979"/>
                </a:cubicBezTo>
                <a:close/>
                <a:moveTo>
                  <a:pt x="0" y="6436"/>
                </a:moveTo>
                <a:lnTo>
                  <a:pt x="87848" y="6436"/>
                </a:lnTo>
                <a:lnTo>
                  <a:pt x="87848" y="352107"/>
                </a:lnTo>
                <a:lnTo>
                  <a:pt x="257224" y="352107"/>
                </a:lnTo>
                <a:lnTo>
                  <a:pt x="257224" y="426577"/>
                </a:lnTo>
                <a:lnTo>
                  <a:pt x="0" y="426577"/>
                </a:lnTo>
                <a:close/>
                <a:moveTo>
                  <a:pt x="1371487" y="0"/>
                </a:moveTo>
                <a:cubicBezTo>
                  <a:pt x="1409112" y="0"/>
                  <a:pt x="1442630" y="9180"/>
                  <a:pt x="1472042" y="27540"/>
                </a:cubicBezTo>
                <a:cubicBezTo>
                  <a:pt x="1501453" y="45901"/>
                  <a:pt x="1524170" y="71442"/>
                  <a:pt x="1540193" y="104163"/>
                </a:cubicBezTo>
                <a:cubicBezTo>
                  <a:pt x="1556216" y="136885"/>
                  <a:pt x="1564227" y="174330"/>
                  <a:pt x="1564227" y="216499"/>
                </a:cubicBezTo>
                <a:cubicBezTo>
                  <a:pt x="1564227" y="258873"/>
                  <a:pt x="1556192" y="296468"/>
                  <a:pt x="1540122" y="329284"/>
                </a:cubicBezTo>
                <a:cubicBezTo>
                  <a:pt x="1524052" y="362100"/>
                  <a:pt x="1501335" y="387675"/>
                  <a:pt x="1471971" y="406009"/>
                </a:cubicBezTo>
                <a:cubicBezTo>
                  <a:pt x="1442607" y="424343"/>
                  <a:pt x="1409112" y="433510"/>
                  <a:pt x="1371487" y="433510"/>
                </a:cubicBezTo>
                <a:cubicBezTo>
                  <a:pt x="1333751" y="433510"/>
                  <a:pt x="1300305" y="424357"/>
                  <a:pt x="1271149" y="406049"/>
                </a:cubicBezTo>
                <a:cubicBezTo>
                  <a:pt x="1241993" y="387741"/>
                  <a:pt x="1219303" y="362196"/>
                  <a:pt x="1203080" y="329414"/>
                </a:cubicBezTo>
                <a:cubicBezTo>
                  <a:pt x="1186858" y="296632"/>
                  <a:pt x="1178746" y="258993"/>
                  <a:pt x="1178746" y="216499"/>
                </a:cubicBezTo>
                <a:cubicBezTo>
                  <a:pt x="1178746" y="174209"/>
                  <a:pt x="1186834" y="136722"/>
                  <a:pt x="1203009" y="104037"/>
                </a:cubicBezTo>
                <a:cubicBezTo>
                  <a:pt x="1219185" y="71352"/>
                  <a:pt x="1241874" y="45842"/>
                  <a:pt x="1271078" y="27505"/>
                </a:cubicBezTo>
                <a:cubicBezTo>
                  <a:pt x="1300281" y="9168"/>
                  <a:pt x="1333751" y="0"/>
                  <a:pt x="1371487" y="0"/>
                </a:cubicBezTo>
                <a:close/>
                <a:moveTo>
                  <a:pt x="953870" y="0"/>
                </a:moveTo>
                <a:cubicBezTo>
                  <a:pt x="993556" y="0"/>
                  <a:pt x="1026908" y="8976"/>
                  <a:pt x="1053924" y="26929"/>
                </a:cubicBezTo>
                <a:cubicBezTo>
                  <a:pt x="1080940" y="44882"/>
                  <a:pt x="1099125" y="71025"/>
                  <a:pt x="1108480" y="105358"/>
                </a:cubicBezTo>
                <a:lnTo>
                  <a:pt x="1036361" y="137856"/>
                </a:lnTo>
                <a:cubicBezTo>
                  <a:pt x="1022736" y="94605"/>
                  <a:pt x="994745" y="72979"/>
                  <a:pt x="952387" y="72979"/>
                </a:cubicBezTo>
                <a:cubicBezTo>
                  <a:pt x="932073" y="72979"/>
                  <a:pt x="913979" y="78872"/>
                  <a:pt x="898106" y="90659"/>
                </a:cubicBezTo>
                <a:cubicBezTo>
                  <a:pt x="882233" y="102446"/>
                  <a:pt x="869829" y="119190"/>
                  <a:pt x="860895" y="140889"/>
                </a:cubicBezTo>
                <a:cubicBezTo>
                  <a:pt x="851961" y="162589"/>
                  <a:pt x="847494" y="187792"/>
                  <a:pt x="847494" y="216499"/>
                </a:cubicBezTo>
                <a:cubicBezTo>
                  <a:pt x="847494" y="246383"/>
                  <a:pt x="851903" y="272150"/>
                  <a:pt x="860722" y="293800"/>
                </a:cubicBezTo>
                <a:cubicBezTo>
                  <a:pt x="869540" y="315450"/>
                  <a:pt x="881848" y="331983"/>
                  <a:pt x="897645" y="343399"/>
                </a:cubicBezTo>
                <a:cubicBezTo>
                  <a:pt x="913442" y="354816"/>
                  <a:pt x="932017" y="360524"/>
                  <a:pt x="953373" y="360524"/>
                </a:cubicBezTo>
                <a:cubicBezTo>
                  <a:pt x="1007547" y="360524"/>
                  <a:pt x="1035578" y="330542"/>
                  <a:pt x="1037465" y="270578"/>
                </a:cubicBezTo>
                <a:lnTo>
                  <a:pt x="959226" y="270578"/>
                </a:lnTo>
                <a:lnTo>
                  <a:pt x="959226" y="195612"/>
                </a:lnTo>
                <a:lnTo>
                  <a:pt x="1117891" y="195612"/>
                </a:lnTo>
                <a:lnTo>
                  <a:pt x="1117891" y="261562"/>
                </a:lnTo>
                <a:cubicBezTo>
                  <a:pt x="1117891" y="295680"/>
                  <a:pt x="1111580" y="325703"/>
                  <a:pt x="1098960" y="351630"/>
                </a:cubicBezTo>
                <a:cubicBezTo>
                  <a:pt x="1086339" y="377558"/>
                  <a:pt x="1067659" y="397686"/>
                  <a:pt x="1042920" y="412016"/>
                </a:cubicBezTo>
                <a:cubicBezTo>
                  <a:pt x="1018181" y="426346"/>
                  <a:pt x="988332" y="433510"/>
                  <a:pt x="953373" y="433510"/>
                </a:cubicBezTo>
                <a:cubicBezTo>
                  <a:pt x="915700" y="433510"/>
                  <a:pt x="882100" y="424346"/>
                  <a:pt x="852573" y="406017"/>
                </a:cubicBezTo>
                <a:cubicBezTo>
                  <a:pt x="823046" y="387688"/>
                  <a:pt x="800177" y="362059"/>
                  <a:pt x="783965" y="329130"/>
                </a:cubicBezTo>
                <a:cubicBezTo>
                  <a:pt x="767752" y="296201"/>
                  <a:pt x="759646" y="258657"/>
                  <a:pt x="759646" y="216499"/>
                </a:cubicBezTo>
                <a:cubicBezTo>
                  <a:pt x="759646" y="174209"/>
                  <a:pt x="767729" y="136731"/>
                  <a:pt x="783894" y="104065"/>
                </a:cubicBezTo>
                <a:cubicBezTo>
                  <a:pt x="800058" y="71398"/>
                  <a:pt x="822928" y="45888"/>
                  <a:pt x="852502" y="27533"/>
                </a:cubicBezTo>
                <a:cubicBezTo>
                  <a:pt x="882077" y="9177"/>
                  <a:pt x="915866" y="0"/>
                  <a:pt x="953870" y="0"/>
                </a:cubicBezTo>
                <a:close/>
                <a:moveTo>
                  <a:pt x="504712" y="0"/>
                </a:moveTo>
                <a:cubicBezTo>
                  <a:pt x="542337" y="0"/>
                  <a:pt x="575855" y="9180"/>
                  <a:pt x="605267" y="27540"/>
                </a:cubicBezTo>
                <a:cubicBezTo>
                  <a:pt x="634678" y="45901"/>
                  <a:pt x="657395" y="71442"/>
                  <a:pt x="673418" y="104163"/>
                </a:cubicBezTo>
                <a:cubicBezTo>
                  <a:pt x="689441" y="136885"/>
                  <a:pt x="697452" y="174330"/>
                  <a:pt x="697452" y="216499"/>
                </a:cubicBezTo>
                <a:cubicBezTo>
                  <a:pt x="697452" y="258873"/>
                  <a:pt x="689417" y="296468"/>
                  <a:pt x="673347" y="329284"/>
                </a:cubicBezTo>
                <a:cubicBezTo>
                  <a:pt x="657277" y="362100"/>
                  <a:pt x="634560" y="387675"/>
                  <a:pt x="605196" y="406009"/>
                </a:cubicBezTo>
                <a:cubicBezTo>
                  <a:pt x="575832" y="424343"/>
                  <a:pt x="542337" y="433510"/>
                  <a:pt x="504712" y="433510"/>
                </a:cubicBezTo>
                <a:cubicBezTo>
                  <a:pt x="466976" y="433510"/>
                  <a:pt x="433530" y="424357"/>
                  <a:pt x="404374" y="406049"/>
                </a:cubicBezTo>
                <a:cubicBezTo>
                  <a:pt x="375218" y="387741"/>
                  <a:pt x="352528" y="362196"/>
                  <a:pt x="336305" y="329414"/>
                </a:cubicBezTo>
                <a:cubicBezTo>
                  <a:pt x="320083" y="296632"/>
                  <a:pt x="311971" y="258993"/>
                  <a:pt x="311971" y="216499"/>
                </a:cubicBezTo>
                <a:cubicBezTo>
                  <a:pt x="311971" y="174209"/>
                  <a:pt x="320059" y="136722"/>
                  <a:pt x="336234" y="104037"/>
                </a:cubicBezTo>
                <a:cubicBezTo>
                  <a:pt x="352410" y="71352"/>
                  <a:pt x="375099" y="45842"/>
                  <a:pt x="404303" y="27505"/>
                </a:cubicBezTo>
                <a:cubicBezTo>
                  <a:pt x="433506" y="9168"/>
                  <a:pt x="466976" y="0"/>
                  <a:pt x="50471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b="1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62269FA-B7C5-EB7D-73B8-2598A0C9368C}"/>
              </a:ext>
            </a:extLst>
          </p:cNvPr>
          <p:cNvSpPr txBox="1"/>
          <p:nvPr/>
        </p:nvSpPr>
        <p:spPr>
          <a:xfrm>
            <a:off x="6118845" y="1936601"/>
            <a:ext cx="58989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THANKS</a:t>
            </a:r>
            <a:endParaRPr lang="zh-CN" altLang="en-US" sz="9600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2FAD5A6-6979-5132-2E47-4EB07B1F277A}"/>
              </a:ext>
            </a:extLst>
          </p:cNvPr>
          <p:cNvSpPr txBox="1"/>
          <p:nvPr/>
        </p:nvSpPr>
        <p:spPr>
          <a:xfrm>
            <a:off x="6118845" y="3351212"/>
            <a:ext cx="3704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gradFill>
                  <a:gsLst>
                    <a:gs pos="19000">
                      <a:srgbClr val="0070C0">
                        <a:alpha val="67000"/>
                      </a:srgbClr>
                    </a:gs>
                    <a:gs pos="100000">
                      <a:srgbClr val="1B00C0">
                        <a:alpha val="67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感谢您的观看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B215A64-1B5C-4122-E75B-B55D8E4327C1}"/>
              </a:ext>
            </a:extLst>
          </p:cNvPr>
          <p:cNvSpPr txBox="1"/>
          <p:nvPr/>
        </p:nvSpPr>
        <p:spPr>
          <a:xfrm>
            <a:off x="6118845" y="4546393"/>
            <a:ext cx="4499726" cy="1327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汇报人：文案月</a:t>
            </a:r>
            <a:r>
              <a:rPr lang="en-US" altLang="zh-CN" sz="28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汇报时间：</a:t>
            </a:r>
            <a:r>
              <a:rPr lang="en-US" altLang="zh-CN" sz="28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20XX</a:t>
            </a:r>
            <a:r>
              <a:rPr lang="zh-CN" altLang="en-US" sz="28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年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CD09670-76E6-A311-6A9C-1EAF626CAB52}"/>
              </a:ext>
            </a:extLst>
          </p:cNvPr>
          <p:cNvSpPr/>
          <p:nvPr/>
        </p:nvSpPr>
        <p:spPr>
          <a:xfrm>
            <a:off x="11590638" y="6203091"/>
            <a:ext cx="601362" cy="654909"/>
          </a:xfrm>
          <a:custGeom>
            <a:avLst/>
            <a:gdLst>
              <a:gd name="connsiteX0" fmla="*/ 580768 w 601362"/>
              <a:gd name="connsiteY0" fmla="*/ 0 h 654909"/>
              <a:gd name="connsiteX1" fmla="*/ 601362 w 601362"/>
              <a:gd name="connsiteY1" fmla="*/ 2076 h 654909"/>
              <a:gd name="connsiteX2" fmla="*/ 601362 w 601362"/>
              <a:gd name="connsiteY2" fmla="*/ 654909 h 654909"/>
              <a:gd name="connsiteX3" fmla="*/ 7474 w 601362"/>
              <a:gd name="connsiteY3" fmla="*/ 654909 h 654909"/>
              <a:gd name="connsiteX4" fmla="*/ 0 w 601362"/>
              <a:gd name="connsiteY4" fmla="*/ 580768 h 654909"/>
              <a:gd name="connsiteX5" fmla="*/ 580768 w 601362"/>
              <a:gd name="connsiteY5" fmla="*/ 0 h 65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362" h="654909">
                <a:moveTo>
                  <a:pt x="580768" y="0"/>
                </a:moveTo>
                <a:lnTo>
                  <a:pt x="601362" y="2076"/>
                </a:lnTo>
                <a:lnTo>
                  <a:pt x="601362" y="654909"/>
                </a:lnTo>
                <a:lnTo>
                  <a:pt x="7474" y="654909"/>
                </a:lnTo>
                <a:lnTo>
                  <a:pt x="0" y="580768"/>
                </a:lnTo>
                <a:cubicBezTo>
                  <a:pt x="0" y="260019"/>
                  <a:pt x="260019" y="0"/>
                  <a:pt x="580768" y="0"/>
                </a:cubicBezTo>
                <a:close/>
              </a:path>
            </a:pathLst>
          </a:custGeom>
          <a:gradFill flip="none" rotWithShape="1">
            <a:gsLst>
              <a:gs pos="19000">
                <a:srgbClr val="0070C0">
                  <a:alpha val="67000"/>
                </a:srgbClr>
              </a:gs>
              <a:gs pos="80000">
                <a:srgbClr val="1B00C0">
                  <a:alpha val="6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9762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关月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GUANYUE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艾迪鹅第四期毕业学员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艾迪鹅认证设计师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灵感策划师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500+PPT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项目交付经历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anxilezi777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FD86C4D-A009-8DD2-9B3C-EF8CDFE610EA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关月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2EC9175-2DC4-E440-F410-319EAB41DD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413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图片 387" descr="山上的风景&#10;&#10;描述已自动生成">
            <a:extLst>
              <a:ext uri="{FF2B5EF4-FFF2-40B4-BE49-F238E27FC236}">
                <a16:creationId xmlns:a16="http://schemas.microsoft.com/office/drawing/2014/main" id="{CC1F582C-31DD-415C-DF0E-CBF66C50A6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5582" cy="6858000"/>
          </a:xfrm>
          <a:custGeom>
            <a:avLst/>
            <a:gdLst>
              <a:gd name="connsiteX0" fmla="*/ 0 w 12185582"/>
              <a:gd name="connsiteY0" fmla="*/ 0 h 6858000"/>
              <a:gd name="connsiteX1" fmla="*/ 12185582 w 12185582"/>
              <a:gd name="connsiteY1" fmla="*/ 0 h 6858000"/>
              <a:gd name="connsiteX2" fmla="*/ 12185582 w 12185582"/>
              <a:gd name="connsiteY2" fmla="*/ 6858000 h 6858000"/>
              <a:gd name="connsiteX3" fmla="*/ 0 w 121855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582" h="6858000">
                <a:moveTo>
                  <a:pt x="0" y="0"/>
                </a:moveTo>
                <a:lnTo>
                  <a:pt x="12185582" y="0"/>
                </a:lnTo>
                <a:lnTo>
                  <a:pt x="1218558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aphicFrame>
        <p:nvGraphicFramePr>
          <p:cNvPr id="389" name="表格 389">
            <a:extLst>
              <a:ext uri="{FF2B5EF4-FFF2-40B4-BE49-F238E27FC236}">
                <a16:creationId xmlns:a16="http://schemas.microsoft.com/office/drawing/2014/main" id="{5AA087AE-CADC-6191-9DE7-731E320A1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337527"/>
              </p:ext>
            </p:extLst>
          </p:nvPr>
        </p:nvGraphicFramePr>
        <p:xfrm>
          <a:off x="6418" y="0"/>
          <a:ext cx="1217916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9721">
                  <a:extLst>
                    <a:ext uri="{9D8B030D-6E8A-4147-A177-3AD203B41FA5}">
                      <a16:colId xmlns:a16="http://schemas.microsoft.com/office/drawing/2014/main" val="1744807096"/>
                    </a:ext>
                  </a:extLst>
                </a:gridCol>
                <a:gridCol w="4059721">
                  <a:extLst>
                    <a:ext uri="{9D8B030D-6E8A-4147-A177-3AD203B41FA5}">
                      <a16:colId xmlns:a16="http://schemas.microsoft.com/office/drawing/2014/main" val="919288650"/>
                    </a:ext>
                  </a:extLst>
                </a:gridCol>
                <a:gridCol w="4059721">
                  <a:extLst>
                    <a:ext uri="{9D8B030D-6E8A-4147-A177-3AD203B41FA5}">
                      <a16:colId xmlns:a16="http://schemas.microsoft.com/office/drawing/2014/main" val="2094907240"/>
                    </a:ext>
                  </a:extLst>
                </a:gridCol>
              </a:tblGrid>
              <a:tr h="6858000">
                <a:tc>
                  <a:txBody>
                    <a:bodyPr/>
                    <a:lstStyle/>
                    <a:p>
                      <a:endParaRPr lang="zh-CN" altLang="en-US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>
                    <a:solidFill>
                      <a:schemeClr val="tx1"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>
                    <a:solidFill>
                      <a:schemeClr val="tx1"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>
                    <a:solidFill>
                      <a:schemeClr val="tx1">
                        <a:alpha val="2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050348"/>
                  </a:ext>
                </a:extLst>
              </a:tr>
            </a:tbl>
          </a:graphicData>
        </a:graphic>
      </p:graphicFrame>
      <p:sp>
        <p:nvSpPr>
          <p:cNvPr id="390" name="文本框 389">
            <a:extLst>
              <a:ext uri="{FF2B5EF4-FFF2-40B4-BE49-F238E27FC236}">
                <a16:creationId xmlns:a16="http://schemas.microsoft.com/office/drawing/2014/main" id="{24A12198-C167-0D8E-B5C8-E80D366316BF}"/>
              </a:ext>
            </a:extLst>
          </p:cNvPr>
          <p:cNvSpPr txBox="1"/>
          <p:nvPr/>
        </p:nvSpPr>
        <p:spPr>
          <a:xfrm>
            <a:off x="4065470" y="237681"/>
            <a:ext cx="40546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spc="6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目录</a:t>
            </a:r>
          </a:p>
        </p:txBody>
      </p:sp>
      <p:sp>
        <p:nvSpPr>
          <p:cNvPr id="391" name="文本框 390">
            <a:extLst>
              <a:ext uri="{FF2B5EF4-FFF2-40B4-BE49-F238E27FC236}">
                <a16:creationId xmlns:a16="http://schemas.microsoft.com/office/drawing/2014/main" id="{70E6111F-026F-458A-691A-3F165065B2FE}"/>
              </a:ext>
            </a:extLst>
          </p:cNvPr>
          <p:cNvSpPr txBox="1"/>
          <p:nvPr/>
        </p:nvSpPr>
        <p:spPr>
          <a:xfrm>
            <a:off x="4911467" y="1374547"/>
            <a:ext cx="24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spc="3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CONTENTS</a:t>
            </a:r>
            <a:endParaRPr lang="zh-CN" altLang="en-US" sz="2500" spc="300">
              <a:solidFill>
                <a:schemeClr val="bg1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401" name="组合 400">
            <a:extLst>
              <a:ext uri="{FF2B5EF4-FFF2-40B4-BE49-F238E27FC236}">
                <a16:creationId xmlns:a16="http://schemas.microsoft.com/office/drawing/2014/main" id="{929CCA67-8C9F-BA7F-097A-E85919725840}"/>
              </a:ext>
            </a:extLst>
          </p:cNvPr>
          <p:cNvGrpSpPr/>
          <p:nvPr/>
        </p:nvGrpSpPr>
        <p:grpSpPr>
          <a:xfrm>
            <a:off x="1046748" y="2927920"/>
            <a:ext cx="2122170" cy="2105526"/>
            <a:chOff x="1094874" y="2683042"/>
            <a:chExt cx="2122170" cy="2105526"/>
          </a:xfrm>
        </p:grpSpPr>
        <p:sp>
          <p:nvSpPr>
            <p:cNvPr id="392" name="六边形 391">
              <a:extLst>
                <a:ext uri="{FF2B5EF4-FFF2-40B4-BE49-F238E27FC236}">
                  <a16:creationId xmlns:a16="http://schemas.microsoft.com/office/drawing/2014/main" id="{03249EFD-994C-157F-57FF-BDA10D8887F1}"/>
                </a:ext>
              </a:extLst>
            </p:cNvPr>
            <p:cNvSpPr/>
            <p:nvPr/>
          </p:nvSpPr>
          <p:spPr>
            <a:xfrm>
              <a:off x="1094874" y="2683042"/>
              <a:ext cx="2081463" cy="2105526"/>
            </a:xfrm>
            <a:prstGeom prst="hex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95" name="文本框 394">
              <a:extLst>
                <a:ext uri="{FF2B5EF4-FFF2-40B4-BE49-F238E27FC236}">
                  <a16:creationId xmlns:a16="http://schemas.microsoft.com/office/drawing/2014/main" id="{32AC6418-D053-1018-1EA5-076071E513B4}"/>
                </a:ext>
              </a:extLst>
            </p:cNvPr>
            <p:cNvSpPr txBox="1"/>
            <p:nvPr/>
          </p:nvSpPr>
          <p:spPr>
            <a:xfrm>
              <a:off x="1756611" y="3056021"/>
              <a:ext cx="7579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01</a:t>
              </a:r>
              <a:endParaRPr lang="zh-CN" altLang="en-US" sz="2800" b="1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98" name="文本框 397">
              <a:extLst>
                <a:ext uri="{FF2B5EF4-FFF2-40B4-BE49-F238E27FC236}">
                  <a16:creationId xmlns:a16="http://schemas.microsoft.com/office/drawing/2014/main" id="{D590C587-8402-A693-3626-655EFA8EC46E}"/>
                </a:ext>
              </a:extLst>
            </p:cNvPr>
            <p:cNvSpPr txBox="1"/>
            <p:nvPr/>
          </p:nvSpPr>
          <p:spPr>
            <a:xfrm>
              <a:off x="1309238" y="3579241"/>
              <a:ext cx="190780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园林绿化</a:t>
              </a:r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050F1C0D-259A-DBB8-CEC0-527612209674}"/>
              </a:ext>
            </a:extLst>
          </p:cNvPr>
          <p:cNvGrpSpPr/>
          <p:nvPr/>
        </p:nvGrpSpPr>
        <p:grpSpPr>
          <a:xfrm>
            <a:off x="5094773" y="2927920"/>
            <a:ext cx="2101816" cy="2105526"/>
            <a:chOff x="5142899" y="2683042"/>
            <a:chExt cx="2101816" cy="2105526"/>
          </a:xfrm>
        </p:grpSpPr>
        <p:sp>
          <p:nvSpPr>
            <p:cNvPr id="393" name="六边形 392">
              <a:extLst>
                <a:ext uri="{FF2B5EF4-FFF2-40B4-BE49-F238E27FC236}">
                  <a16:creationId xmlns:a16="http://schemas.microsoft.com/office/drawing/2014/main" id="{18E89482-8F5C-42CC-CB53-069F3424BDCC}"/>
                </a:ext>
              </a:extLst>
            </p:cNvPr>
            <p:cNvSpPr/>
            <p:nvPr/>
          </p:nvSpPr>
          <p:spPr>
            <a:xfrm>
              <a:off x="5142899" y="2683042"/>
              <a:ext cx="2081463" cy="2105526"/>
            </a:xfrm>
            <a:prstGeom prst="hex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96" name="文本框 395">
              <a:extLst>
                <a:ext uri="{FF2B5EF4-FFF2-40B4-BE49-F238E27FC236}">
                  <a16:creationId xmlns:a16="http://schemas.microsoft.com/office/drawing/2014/main" id="{ECFC31FE-9765-33AB-9490-DE32A9ADBA22}"/>
                </a:ext>
              </a:extLst>
            </p:cNvPr>
            <p:cNvSpPr txBox="1"/>
            <p:nvPr/>
          </p:nvSpPr>
          <p:spPr>
            <a:xfrm>
              <a:off x="5804635" y="3056021"/>
              <a:ext cx="7579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02</a:t>
              </a:r>
              <a:endParaRPr lang="zh-CN" altLang="en-US" sz="2800" b="1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id="{C16D5761-A86C-B78B-0BBB-A12D2959689A}"/>
                </a:ext>
              </a:extLst>
            </p:cNvPr>
            <p:cNvSpPr txBox="1"/>
            <p:nvPr/>
          </p:nvSpPr>
          <p:spPr>
            <a:xfrm>
              <a:off x="5336909" y="3579241"/>
              <a:ext cx="190780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旅游开发</a:t>
              </a:r>
            </a:p>
          </p:txBody>
        </p:sp>
      </p:grpSp>
      <p:grpSp>
        <p:nvGrpSpPr>
          <p:cNvPr id="403" name="组合 402">
            <a:extLst>
              <a:ext uri="{FF2B5EF4-FFF2-40B4-BE49-F238E27FC236}">
                <a16:creationId xmlns:a16="http://schemas.microsoft.com/office/drawing/2014/main" id="{54D546A9-3AB4-4AD2-B72A-DBD9A6B5273D}"/>
              </a:ext>
            </a:extLst>
          </p:cNvPr>
          <p:cNvGrpSpPr/>
          <p:nvPr/>
        </p:nvGrpSpPr>
        <p:grpSpPr>
          <a:xfrm>
            <a:off x="9142797" y="2927920"/>
            <a:ext cx="2081463" cy="2105526"/>
            <a:chOff x="9190923" y="2683042"/>
            <a:chExt cx="2081463" cy="2105526"/>
          </a:xfrm>
        </p:grpSpPr>
        <p:sp>
          <p:nvSpPr>
            <p:cNvPr id="394" name="六边形 393">
              <a:extLst>
                <a:ext uri="{FF2B5EF4-FFF2-40B4-BE49-F238E27FC236}">
                  <a16:creationId xmlns:a16="http://schemas.microsoft.com/office/drawing/2014/main" id="{72C492BA-F5A2-76BD-C797-56CC8C362E1A}"/>
                </a:ext>
              </a:extLst>
            </p:cNvPr>
            <p:cNvSpPr/>
            <p:nvPr/>
          </p:nvSpPr>
          <p:spPr>
            <a:xfrm>
              <a:off x="9190923" y="2683042"/>
              <a:ext cx="2081463" cy="2105526"/>
            </a:xfrm>
            <a:prstGeom prst="hex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97" name="文本框 396">
              <a:extLst>
                <a:ext uri="{FF2B5EF4-FFF2-40B4-BE49-F238E27FC236}">
                  <a16:creationId xmlns:a16="http://schemas.microsoft.com/office/drawing/2014/main" id="{11E11FF6-914E-E1F5-3DD1-424243C9DC76}"/>
                </a:ext>
              </a:extLst>
            </p:cNvPr>
            <p:cNvSpPr txBox="1"/>
            <p:nvPr/>
          </p:nvSpPr>
          <p:spPr>
            <a:xfrm>
              <a:off x="9852659" y="3056021"/>
              <a:ext cx="7579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03</a:t>
              </a:r>
              <a:endParaRPr lang="zh-CN" altLang="en-US" sz="2800" b="1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00" name="文本框 399">
              <a:extLst>
                <a:ext uri="{FF2B5EF4-FFF2-40B4-BE49-F238E27FC236}">
                  <a16:creationId xmlns:a16="http://schemas.microsoft.com/office/drawing/2014/main" id="{561DE82E-C7EC-05E9-DCCD-70F5445D23B2}"/>
                </a:ext>
              </a:extLst>
            </p:cNvPr>
            <p:cNvSpPr txBox="1"/>
            <p:nvPr/>
          </p:nvSpPr>
          <p:spPr>
            <a:xfrm>
              <a:off x="9364580" y="3579241"/>
              <a:ext cx="190780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b="1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资源互补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3766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2C95B1C0-4DFB-C9E6-9EC5-A5D44394D3DF}"/>
              </a:ext>
            </a:extLst>
          </p:cNvPr>
          <p:cNvGrpSpPr/>
          <p:nvPr/>
        </p:nvGrpSpPr>
        <p:grpSpPr>
          <a:xfrm>
            <a:off x="-1448052" y="-2176115"/>
            <a:ext cx="9323533" cy="14339207"/>
            <a:chOff x="-1448052" y="-2176115"/>
            <a:chExt cx="9323533" cy="14339207"/>
          </a:xfrm>
          <a:blipFill dpi="0" rotWithShape="1">
            <a:blip r:embed="rId2"/>
            <a:srcRect/>
            <a:tile tx="0" ty="0" sx="100000" sy="100000" flip="none" algn="tl"/>
          </a:blipFill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DF20669-2A1B-50BE-0BBC-5C5C79295AC6}"/>
                </a:ext>
              </a:extLst>
            </p:cNvPr>
            <p:cNvSpPr/>
            <p:nvPr/>
          </p:nvSpPr>
          <p:spPr>
            <a:xfrm rot="19592379">
              <a:off x="864753" y="4272416"/>
              <a:ext cx="7010728" cy="78906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6E52CB5-38C0-6721-AA33-C16C7348629E}"/>
                </a:ext>
              </a:extLst>
            </p:cNvPr>
            <p:cNvSpPr/>
            <p:nvPr/>
          </p:nvSpPr>
          <p:spPr>
            <a:xfrm rot="19581748">
              <a:off x="69707" y="-2176115"/>
              <a:ext cx="3444567" cy="65237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4830ACF-773D-E26A-09BF-2BC3B6293E89}"/>
                </a:ext>
              </a:extLst>
            </p:cNvPr>
            <p:cNvSpPr/>
            <p:nvPr/>
          </p:nvSpPr>
          <p:spPr>
            <a:xfrm rot="19571584">
              <a:off x="-1448052" y="1870600"/>
              <a:ext cx="2569028" cy="40370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6A5A7277-8E70-C51B-FB71-A476F4A49392}"/>
              </a:ext>
            </a:extLst>
          </p:cNvPr>
          <p:cNvSpPr/>
          <p:nvPr/>
        </p:nvSpPr>
        <p:spPr>
          <a:xfrm rot="21394421" flipV="1">
            <a:off x="3438074" y="-363867"/>
            <a:ext cx="7925159" cy="6832034"/>
          </a:xfrm>
          <a:prstGeom prst="triangle">
            <a:avLst/>
          </a:prstGeom>
          <a:noFill/>
          <a:ln w="50800">
            <a:solidFill>
              <a:srgbClr val="AA6A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BB1428C3-3C26-1B33-F854-FE51E316F65B}"/>
              </a:ext>
            </a:extLst>
          </p:cNvPr>
          <p:cNvSpPr/>
          <p:nvPr/>
        </p:nvSpPr>
        <p:spPr>
          <a:xfrm rot="551551">
            <a:off x="8308565" y="69850"/>
            <a:ext cx="4413009" cy="7000884"/>
          </a:xfrm>
          <a:prstGeom prst="triangle">
            <a:avLst/>
          </a:prstGeom>
          <a:noFill/>
          <a:ln w="50800">
            <a:solidFill>
              <a:srgbClr val="AA6A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BC0A7854-00B5-A3D3-687F-A289889FA0E8}"/>
              </a:ext>
            </a:extLst>
          </p:cNvPr>
          <p:cNvSpPr/>
          <p:nvPr/>
        </p:nvSpPr>
        <p:spPr>
          <a:xfrm rot="464481">
            <a:off x="8882757" y="2023673"/>
            <a:ext cx="3032296" cy="4317168"/>
          </a:xfrm>
          <a:prstGeom prst="triangle">
            <a:avLst/>
          </a:prstGeom>
          <a:noFill/>
          <a:ln w="38100">
            <a:solidFill>
              <a:srgbClr val="AA6A8D"/>
            </a:solidFill>
          </a:ln>
          <a:effectLst>
            <a:outerShdw blurRad="50800" dist="317500" dir="294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8831C4E-B5B7-C1B9-E046-FFB10B1010A9}"/>
              </a:ext>
            </a:extLst>
          </p:cNvPr>
          <p:cNvSpPr txBox="1"/>
          <p:nvPr/>
        </p:nvSpPr>
        <p:spPr>
          <a:xfrm>
            <a:off x="6914741" y="450760"/>
            <a:ext cx="208863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0" b="1">
                <a:solidFill>
                  <a:srgbClr val="E58799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1</a:t>
            </a:r>
            <a:endParaRPr lang="zh-CN" altLang="en-US" sz="13000" b="1">
              <a:solidFill>
                <a:srgbClr val="E58799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76D8C0C-2AE8-029D-E97B-A3727C1864BA}"/>
              </a:ext>
            </a:extLst>
          </p:cNvPr>
          <p:cNvSpPr txBox="1"/>
          <p:nvPr/>
        </p:nvSpPr>
        <p:spPr>
          <a:xfrm>
            <a:off x="5895734" y="2172251"/>
            <a:ext cx="3401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彩云追月</a:t>
            </a:r>
          </a:p>
        </p:txBody>
      </p:sp>
    </p:spTree>
    <p:extLst>
      <p:ext uri="{BB962C8B-B14F-4D97-AF65-F5344CB8AC3E}">
        <p14:creationId xmlns:p14="http://schemas.microsoft.com/office/powerpoint/2010/main" val="3292542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889D8B69-8862-165B-29C9-62BE4D625508}"/>
              </a:ext>
            </a:extLst>
          </p:cNvPr>
          <p:cNvSpPr/>
          <p:nvPr/>
        </p:nvSpPr>
        <p:spPr>
          <a:xfrm>
            <a:off x="0" y="3112477"/>
            <a:ext cx="12192000" cy="3745523"/>
          </a:xfrm>
          <a:prstGeom prst="rect">
            <a:avLst/>
          </a:prstGeom>
          <a:solidFill>
            <a:srgbClr val="000000"/>
          </a:solidFill>
          <a:ln>
            <a:noFill/>
          </a:ln>
          <a:effectLst>
            <a:outerShdw blurRad="76200" dist="38100" dir="16200000" sx="101000" sy="101000" rotWithShape="0">
              <a:schemeClr val="tx1">
                <a:lumMod val="85000"/>
                <a:lumOff val="15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4487462-FD1C-9740-66F2-4D1BFDBD4D6A}"/>
              </a:ext>
            </a:extLst>
          </p:cNvPr>
          <p:cNvGrpSpPr/>
          <p:nvPr/>
        </p:nvGrpSpPr>
        <p:grpSpPr>
          <a:xfrm>
            <a:off x="0" y="3956538"/>
            <a:ext cx="12192000" cy="2074985"/>
            <a:chOff x="0" y="2971799"/>
            <a:chExt cx="13153291" cy="207498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00FC723D-BAF7-EA83-E4ED-B08A351A4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971799"/>
              <a:ext cx="2647015" cy="2074985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3649D05-39D5-928D-7CF2-799DAF0F4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26569" y="2971799"/>
              <a:ext cx="2647015" cy="207498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A61546D-1A4D-B494-241B-4AAEA6FB46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53138" y="2971799"/>
              <a:ext cx="2647015" cy="207498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2BD029F-95A4-1891-9B28-67FB5852F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79707" y="2971799"/>
              <a:ext cx="2647015" cy="207498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14AAFB7-6004-4448-D802-EEB0C5F41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06276" y="2971799"/>
              <a:ext cx="2647015" cy="2074985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0DECD069-61DF-620D-6314-ECCF56F97C4D}"/>
              </a:ext>
            </a:extLst>
          </p:cNvPr>
          <p:cNvSpPr txBox="1"/>
          <p:nvPr/>
        </p:nvSpPr>
        <p:spPr>
          <a:xfrm>
            <a:off x="0" y="3237729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“These are the places I want to go.”</a:t>
            </a:r>
            <a:endParaRPr lang="zh-CN" altLang="en-US" sz="2800">
              <a:solidFill>
                <a:schemeClr val="bg1"/>
              </a:solidFill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349452A-802A-2198-9F41-7A841F6688D3}"/>
              </a:ext>
            </a:extLst>
          </p:cNvPr>
          <p:cNvSpPr txBox="1"/>
          <p:nvPr/>
        </p:nvSpPr>
        <p:spPr>
          <a:xfrm>
            <a:off x="990601" y="580187"/>
            <a:ext cx="37631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MY IDEAL</a:t>
            </a:r>
            <a:endParaRPr lang="zh-CN" altLang="en-US" sz="6000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68EF53C-6BA1-1132-2A8A-380034ABBC3A}"/>
              </a:ext>
            </a:extLst>
          </p:cNvPr>
          <p:cNvCxnSpPr>
            <a:cxnSpLocks/>
          </p:cNvCxnSpPr>
          <p:nvPr/>
        </p:nvCxnSpPr>
        <p:spPr>
          <a:xfrm>
            <a:off x="1115733" y="1489718"/>
            <a:ext cx="953712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1A334460-6E8A-F312-8258-7C1917139844}"/>
              </a:ext>
            </a:extLst>
          </p:cNvPr>
          <p:cNvSpPr txBox="1"/>
          <p:nvPr/>
        </p:nvSpPr>
        <p:spPr>
          <a:xfrm>
            <a:off x="990601" y="2354699"/>
            <a:ext cx="3193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About travel</a:t>
            </a:r>
            <a:endParaRPr lang="zh-CN" altLang="en-US" sz="3200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432F8DB-99BE-5E77-4D1D-C15BBB4F4DF5}"/>
              </a:ext>
            </a:extLst>
          </p:cNvPr>
          <p:cNvSpPr txBox="1"/>
          <p:nvPr/>
        </p:nvSpPr>
        <p:spPr>
          <a:xfrm>
            <a:off x="4869218" y="580187"/>
            <a:ext cx="649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I want to take a walk on the go trip, see all the beautiful rivers and mountains of the motherland, and measure the land under my feet with 36 yards of pace.</a:t>
            </a:r>
            <a:endParaRPr lang="zh-CN" altLang="en-US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B3BAB0C-1BF2-3CAB-EE72-05EF93FCA1F3}"/>
              </a:ext>
            </a:extLst>
          </p:cNvPr>
          <p:cNvSpPr txBox="1"/>
          <p:nvPr/>
        </p:nvSpPr>
        <p:spPr>
          <a:xfrm>
            <a:off x="4869218" y="1949587"/>
            <a:ext cx="63321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But I can't go out now. I can only be free in imagination. But I'm satisfied. How about you? Do you want to travel?</a:t>
            </a:r>
            <a:endParaRPr lang="zh-CN" altLang="en-US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954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52D34766-6FA7-7DC6-CEE6-751CEDF796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AutoShape 16">
            <a:extLst>
              <a:ext uri="{FF2B5EF4-FFF2-40B4-BE49-F238E27FC236}">
                <a16:creationId xmlns:a16="http://schemas.microsoft.com/office/drawing/2014/main" id="{F88C05F0-1CF3-7A58-D1E9-41E8EEBC101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8492472" y="3316047"/>
            <a:ext cx="4291793" cy="28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2766EEC-9126-B825-36DA-1AEF44D0E4F9}"/>
              </a:ext>
            </a:extLst>
          </p:cNvPr>
          <p:cNvGrpSpPr/>
          <p:nvPr/>
        </p:nvGrpSpPr>
        <p:grpSpPr>
          <a:xfrm>
            <a:off x="7312633" y="1861342"/>
            <a:ext cx="3899175" cy="3451788"/>
            <a:chOff x="4374053" y="1300583"/>
            <a:chExt cx="4483288" cy="3968883"/>
          </a:xfrm>
        </p:grpSpPr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972C4C2D-BBAD-4B93-E914-93D2A0E06EF7}"/>
                </a:ext>
              </a:extLst>
            </p:cNvPr>
            <p:cNvSpPr>
              <a:spLocks/>
            </p:cNvSpPr>
            <p:nvPr/>
          </p:nvSpPr>
          <p:spPr bwMode="auto">
            <a:xfrm rot="7576289">
              <a:off x="5682931" y="3439247"/>
              <a:ext cx="1581936" cy="1789349"/>
            </a:xfrm>
            <a:custGeom>
              <a:avLst/>
              <a:gdLst>
                <a:gd name="T0" fmla="*/ 0 w 6704"/>
                <a:gd name="T1" fmla="*/ 0 h 8287"/>
                <a:gd name="T2" fmla="*/ 6704 w 6704"/>
                <a:gd name="T3" fmla="*/ 3416 h 8287"/>
                <a:gd name="T4" fmla="*/ 0 w 6704"/>
                <a:gd name="T5" fmla="*/ 8287 h 8287"/>
                <a:gd name="T6" fmla="*/ 0 w 6704"/>
                <a:gd name="T7" fmla="*/ 0 h 8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04" h="8287">
                  <a:moveTo>
                    <a:pt x="0" y="0"/>
                  </a:moveTo>
                  <a:cubicBezTo>
                    <a:pt x="2652" y="0"/>
                    <a:pt x="5144" y="1270"/>
                    <a:pt x="6704" y="3416"/>
                  </a:cubicBezTo>
                  <a:lnTo>
                    <a:pt x="0" y="8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A31E2E2C-5312-AEE5-1E09-723853E0743C}"/>
                </a:ext>
              </a:extLst>
            </p:cNvPr>
            <p:cNvSpPr>
              <a:spLocks/>
            </p:cNvSpPr>
            <p:nvPr/>
          </p:nvSpPr>
          <p:spPr bwMode="auto">
            <a:xfrm rot="18366151">
              <a:off x="6099273" y="813656"/>
              <a:ext cx="2271141" cy="3244995"/>
            </a:xfrm>
            <a:custGeom>
              <a:avLst/>
              <a:gdLst>
                <a:gd name="T0" fmla="*/ 6704 w 9394"/>
                <a:gd name="T1" fmla="*/ 0 h 13157"/>
                <a:gd name="T2" fmla="*/ 4870 w 9394"/>
                <a:gd name="T3" fmla="*/ 11575 h 13157"/>
                <a:gd name="T4" fmla="*/ 0 w 9394"/>
                <a:gd name="T5" fmla="*/ 13157 h 13157"/>
                <a:gd name="T6" fmla="*/ 0 w 9394"/>
                <a:gd name="T7" fmla="*/ 4871 h 13157"/>
                <a:gd name="T8" fmla="*/ 6704 w 9394"/>
                <a:gd name="T9" fmla="*/ 0 h 13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94" h="13157">
                  <a:moveTo>
                    <a:pt x="6704" y="0"/>
                  </a:moveTo>
                  <a:cubicBezTo>
                    <a:pt x="9394" y="3702"/>
                    <a:pt x="8573" y="8885"/>
                    <a:pt x="4870" y="11575"/>
                  </a:cubicBezTo>
                  <a:cubicBezTo>
                    <a:pt x="3455" y="12603"/>
                    <a:pt x="1750" y="13157"/>
                    <a:pt x="0" y="13157"/>
                  </a:cubicBezTo>
                  <a:lnTo>
                    <a:pt x="0" y="4871"/>
                  </a:lnTo>
                  <a:lnTo>
                    <a:pt x="6704" y="0"/>
                  </a:lnTo>
                  <a:close/>
                </a:path>
              </a:pathLst>
            </a:custGeom>
            <a:solidFill>
              <a:srgbClr val="ED7D3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93018AB6-F960-E396-BEAA-39D15EE64581}"/>
                </a:ext>
              </a:extLst>
            </p:cNvPr>
            <p:cNvSpPr>
              <a:spLocks/>
            </p:cNvSpPr>
            <p:nvPr/>
          </p:nvSpPr>
          <p:spPr bwMode="auto">
            <a:xfrm rot="183877">
              <a:off x="4374053" y="3485697"/>
              <a:ext cx="1697976" cy="1783769"/>
            </a:xfrm>
            <a:custGeom>
              <a:avLst/>
              <a:gdLst>
                <a:gd name="T0" fmla="*/ 7881 w 7881"/>
                <a:gd name="T1" fmla="*/ 8286 h 8286"/>
                <a:gd name="T2" fmla="*/ 0 w 7881"/>
                <a:gd name="T3" fmla="*/ 2560 h 8286"/>
                <a:gd name="T4" fmla="*/ 7881 w 7881"/>
                <a:gd name="T5" fmla="*/ 0 h 8286"/>
                <a:gd name="T6" fmla="*/ 7881 w 7881"/>
                <a:gd name="T7" fmla="*/ 8286 h 8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81" h="8286">
                  <a:moveTo>
                    <a:pt x="7881" y="8286"/>
                  </a:moveTo>
                  <a:cubicBezTo>
                    <a:pt x="4291" y="8286"/>
                    <a:pt x="1109" y="5975"/>
                    <a:pt x="0" y="2560"/>
                  </a:cubicBezTo>
                  <a:lnTo>
                    <a:pt x="7881" y="0"/>
                  </a:lnTo>
                  <a:lnTo>
                    <a:pt x="7881" y="8286"/>
                  </a:lnTo>
                  <a:close/>
                </a:path>
              </a:pathLst>
            </a:custGeom>
            <a:solidFill>
              <a:srgbClr val="A5A5A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0A102FB8-3D36-9973-CDC8-A490DB4DD9F6}"/>
                </a:ext>
              </a:extLst>
            </p:cNvPr>
            <p:cNvSpPr>
              <a:spLocks/>
            </p:cNvSpPr>
            <p:nvPr/>
          </p:nvSpPr>
          <p:spPr bwMode="auto">
            <a:xfrm rot="192429">
              <a:off x="4617056" y="3052800"/>
              <a:ext cx="1498384" cy="805119"/>
            </a:xfrm>
            <a:custGeom>
              <a:avLst/>
              <a:gdLst>
                <a:gd name="T0" fmla="*/ 1082 w 16844"/>
                <a:gd name="T1" fmla="*/ 10242 h 10242"/>
                <a:gd name="T2" fmla="*/ 1082 w 16844"/>
                <a:gd name="T3" fmla="*/ 0 h 10242"/>
                <a:gd name="T4" fmla="*/ 16844 w 16844"/>
                <a:gd name="T5" fmla="*/ 5121 h 10242"/>
                <a:gd name="T6" fmla="*/ 1082 w 16844"/>
                <a:gd name="T7" fmla="*/ 10242 h 10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44" h="10242">
                  <a:moveTo>
                    <a:pt x="1082" y="10242"/>
                  </a:moveTo>
                  <a:cubicBezTo>
                    <a:pt x="0" y="6914"/>
                    <a:pt x="0" y="3328"/>
                    <a:pt x="1082" y="0"/>
                  </a:cubicBezTo>
                  <a:lnTo>
                    <a:pt x="16844" y="5121"/>
                  </a:lnTo>
                  <a:lnTo>
                    <a:pt x="1082" y="10242"/>
                  </a:lnTo>
                  <a:close/>
                </a:path>
              </a:pathLst>
            </a:custGeom>
            <a:solidFill>
              <a:srgbClr val="FFC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26AE6B6B-AFD7-7772-79D4-586C5F17C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407" y="1595601"/>
              <a:ext cx="1710872" cy="1799117"/>
            </a:xfrm>
            <a:custGeom>
              <a:avLst/>
              <a:gdLst>
                <a:gd name="T0" fmla="*/ 0 w 15762"/>
                <a:gd name="T1" fmla="*/ 11452 h 16573"/>
                <a:gd name="T2" fmla="*/ 15762 w 15762"/>
                <a:gd name="T3" fmla="*/ 0 h 16573"/>
                <a:gd name="T4" fmla="*/ 15762 w 15762"/>
                <a:gd name="T5" fmla="*/ 16573 h 16573"/>
                <a:gd name="T6" fmla="*/ 0 w 15762"/>
                <a:gd name="T7" fmla="*/ 11452 h 16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62" h="16573">
                  <a:moveTo>
                    <a:pt x="0" y="11452"/>
                  </a:moveTo>
                  <a:cubicBezTo>
                    <a:pt x="2218" y="4623"/>
                    <a:pt x="8582" y="0"/>
                    <a:pt x="15762" y="0"/>
                  </a:cubicBezTo>
                  <a:lnTo>
                    <a:pt x="15762" y="16573"/>
                  </a:lnTo>
                  <a:lnTo>
                    <a:pt x="0" y="11452"/>
                  </a:lnTo>
                  <a:close/>
                </a:path>
              </a:pathLst>
            </a:custGeom>
            <a:solidFill>
              <a:srgbClr val="5B9BD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F0014CE3-FDAB-A951-ACD7-419BA1BA053E}"/>
                </a:ext>
              </a:extLst>
            </p:cNvPr>
            <p:cNvSpPr/>
            <p:nvPr/>
          </p:nvSpPr>
          <p:spPr>
            <a:xfrm>
              <a:off x="5821691" y="3075947"/>
              <a:ext cx="637541" cy="6375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D1C120CE-A9C9-833A-5B64-86BFC5F1739F}"/>
              </a:ext>
            </a:extLst>
          </p:cNvPr>
          <p:cNvSpPr txBox="1"/>
          <p:nvPr/>
        </p:nvSpPr>
        <p:spPr>
          <a:xfrm>
            <a:off x="9304903" y="2833313"/>
            <a:ext cx="712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35%</a:t>
            </a:r>
            <a:endParaRPr lang="zh-CN" altLang="en-US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F8A7613-35D6-40FA-D1FB-C2C5C50BD099}"/>
              </a:ext>
            </a:extLst>
          </p:cNvPr>
          <p:cNvSpPr txBox="1"/>
          <p:nvPr/>
        </p:nvSpPr>
        <p:spPr>
          <a:xfrm>
            <a:off x="7936088" y="2837952"/>
            <a:ext cx="712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20%</a:t>
            </a:r>
            <a:endParaRPr lang="zh-CN" altLang="en-US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E75F4DA-0411-80D1-0077-12E5C5898A48}"/>
              </a:ext>
            </a:extLst>
          </p:cNvPr>
          <p:cNvSpPr txBox="1"/>
          <p:nvPr/>
        </p:nvSpPr>
        <p:spPr>
          <a:xfrm>
            <a:off x="7672486" y="3569409"/>
            <a:ext cx="712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10%</a:t>
            </a:r>
            <a:endParaRPr lang="zh-CN" altLang="en-US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3E10C40-689F-86B5-4D98-49B69B2BB28B}"/>
              </a:ext>
            </a:extLst>
          </p:cNvPr>
          <p:cNvSpPr txBox="1"/>
          <p:nvPr/>
        </p:nvSpPr>
        <p:spPr>
          <a:xfrm>
            <a:off x="7969254" y="4231990"/>
            <a:ext cx="712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20%</a:t>
            </a:r>
            <a:endParaRPr lang="zh-CN" altLang="en-US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2A6BB5D-6BB2-B9BF-6846-7D02A65E8A3A}"/>
              </a:ext>
            </a:extLst>
          </p:cNvPr>
          <p:cNvSpPr txBox="1"/>
          <p:nvPr/>
        </p:nvSpPr>
        <p:spPr>
          <a:xfrm>
            <a:off x="9022636" y="4198414"/>
            <a:ext cx="712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15%</a:t>
            </a:r>
            <a:endParaRPr lang="zh-CN" altLang="en-US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90923E7-B23E-26C2-4EC1-D7E6CB2CF11E}"/>
              </a:ext>
            </a:extLst>
          </p:cNvPr>
          <p:cNvGrpSpPr/>
          <p:nvPr/>
        </p:nvGrpSpPr>
        <p:grpSpPr>
          <a:xfrm>
            <a:off x="9543012" y="604896"/>
            <a:ext cx="1434523" cy="446160"/>
            <a:chOff x="9139551" y="578224"/>
            <a:chExt cx="1434523" cy="446160"/>
          </a:xfrm>
        </p:grpSpPr>
        <p:sp>
          <p:nvSpPr>
            <p:cNvPr id="46" name="对话气泡: 矩形 45">
              <a:extLst>
                <a:ext uri="{FF2B5EF4-FFF2-40B4-BE49-F238E27FC236}">
                  <a16:creationId xmlns:a16="http://schemas.microsoft.com/office/drawing/2014/main" id="{26A16EEA-01F1-06AA-2428-856E4D7BD44D}"/>
                </a:ext>
              </a:extLst>
            </p:cNvPr>
            <p:cNvSpPr/>
            <p:nvPr/>
          </p:nvSpPr>
          <p:spPr>
            <a:xfrm>
              <a:off x="9139551" y="578224"/>
              <a:ext cx="1429837" cy="446160"/>
            </a:xfrm>
            <a:prstGeom prst="wedgeRectCallo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9BA253F-B289-015E-C914-C32942B6C8D7}"/>
                </a:ext>
              </a:extLst>
            </p:cNvPr>
            <p:cNvSpPr txBox="1"/>
            <p:nvPr/>
          </p:nvSpPr>
          <p:spPr>
            <a:xfrm>
              <a:off x="9198244" y="616638"/>
              <a:ext cx="13758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rPr>
                <a:t>100%</a:t>
              </a:r>
              <a:endParaRPr lang="zh-CN" altLang="en-US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D52BC6C0-4AC4-43C4-FD52-D70EC170591A}"/>
              </a:ext>
            </a:extLst>
          </p:cNvPr>
          <p:cNvSpPr/>
          <p:nvPr/>
        </p:nvSpPr>
        <p:spPr>
          <a:xfrm>
            <a:off x="0" y="0"/>
            <a:ext cx="5184775" cy="6858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29E10041-0638-03AA-91F3-8E6060C9E7F7}"/>
              </a:ext>
            </a:extLst>
          </p:cNvPr>
          <p:cNvSpPr/>
          <p:nvPr/>
        </p:nvSpPr>
        <p:spPr>
          <a:xfrm>
            <a:off x="1137427" y="984415"/>
            <a:ext cx="4523839" cy="14709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8CAF041-E629-ED88-2581-218827C038FB}"/>
              </a:ext>
            </a:extLst>
          </p:cNvPr>
          <p:cNvSpPr txBox="1"/>
          <p:nvPr/>
        </p:nvSpPr>
        <p:spPr>
          <a:xfrm>
            <a:off x="2149855" y="1209519"/>
            <a:ext cx="34491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20XX</a:t>
            </a:r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年主副业</a:t>
            </a:r>
            <a:endParaRPr lang="en-US" altLang="zh-CN" sz="3200">
              <a:solidFill>
                <a:schemeClr val="bg1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收入分析</a:t>
            </a:r>
          </a:p>
        </p:txBody>
      </p:sp>
      <p:pic>
        <p:nvPicPr>
          <p:cNvPr id="54" name="图形 53" descr="保险箱 纯色填充">
            <a:extLst>
              <a:ext uri="{FF2B5EF4-FFF2-40B4-BE49-F238E27FC236}">
                <a16:creationId xmlns:a16="http://schemas.microsoft.com/office/drawing/2014/main" id="{2EBC982F-7F75-1FE5-F582-F4DF27CE5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32052" y="1290928"/>
            <a:ext cx="914400" cy="914400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67B03B88-21AF-6751-9452-5C0451CE0A79}"/>
              </a:ext>
            </a:extLst>
          </p:cNvPr>
          <p:cNvGrpSpPr/>
          <p:nvPr/>
        </p:nvGrpSpPr>
        <p:grpSpPr>
          <a:xfrm>
            <a:off x="2076450" y="4897698"/>
            <a:ext cx="1424062" cy="724989"/>
            <a:chOff x="2267498" y="3142314"/>
            <a:chExt cx="1424062" cy="72498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9CD06A7-D6BA-820D-0A25-D1E45AEAE1B1}"/>
                </a:ext>
              </a:extLst>
            </p:cNvPr>
            <p:cNvSpPr txBox="1"/>
            <p:nvPr/>
          </p:nvSpPr>
          <p:spPr>
            <a:xfrm>
              <a:off x="2267498" y="3142314"/>
              <a:ext cx="14240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30%</a:t>
              </a:r>
              <a:endParaRPr lang="zh-CN" altLang="en-US" sz="40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55099BF5-9EB3-627A-D302-BACA46E1EB29}"/>
                </a:ext>
              </a:extLst>
            </p:cNvPr>
            <p:cNvCxnSpPr/>
            <p:nvPr/>
          </p:nvCxnSpPr>
          <p:spPr>
            <a:xfrm>
              <a:off x="2421427" y="3867303"/>
              <a:ext cx="722371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54FA2AF-D047-EF77-2E23-B9F479C83254}"/>
              </a:ext>
            </a:extLst>
          </p:cNvPr>
          <p:cNvGrpSpPr/>
          <p:nvPr/>
        </p:nvGrpSpPr>
        <p:grpSpPr>
          <a:xfrm>
            <a:off x="2076450" y="3105150"/>
            <a:ext cx="1494064" cy="787723"/>
            <a:chOff x="2267498" y="3142314"/>
            <a:chExt cx="1419046" cy="72498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31573E1-C496-4114-06A2-895DB4CF269C}"/>
                </a:ext>
              </a:extLst>
            </p:cNvPr>
            <p:cNvSpPr txBox="1"/>
            <p:nvPr/>
          </p:nvSpPr>
          <p:spPr>
            <a:xfrm>
              <a:off x="2267498" y="3142314"/>
              <a:ext cx="1419046" cy="651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70%</a:t>
              </a:r>
              <a:endParaRPr lang="zh-CN" altLang="en-US" sz="40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3C3E146-2762-7B0B-224C-F5F28A2CAE56}"/>
                </a:ext>
              </a:extLst>
            </p:cNvPr>
            <p:cNvCxnSpPr/>
            <p:nvPr/>
          </p:nvCxnSpPr>
          <p:spPr>
            <a:xfrm>
              <a:off x="2421427" y="3867303"/>
              <a:ext cx="722371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77178BD5-C995-633B-F9D8-8D9224ABE349}"/>
              </a:ext>
            </a:extLst>
          </p:cNvPr>
          <p:cNvSpPr txBox="1"/>
          <p:nvPr/>
        </p:nvSpPr>
        <p:spPr>
          <a:xfrm>
            <a:off x="2076450" y="3993776"/>
            <a:ext cx="2710272" cy="640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小红书运营、文案写作、视频号助播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B25849F-09C6-5E91-A9D6-72ADAF8E04B2}"/>
              </a:ext>
            </a:extLst>
          </p:cNvPr>
          <p:cNvSpPr txBox="1"/>
          <p:nvPr/>
        </p:nvSpPr>
        <p:spPr>
          <a:xfrm>
            <a:off x="2076450" y="5709746"/>
            <a:ext cx="2710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公众号排版、极简手绘、好物测评、媒介</a:t>
            </a:r>
            <a:r>
              <a:rPr lang="en-US" altLang="zh-CN">
                <a:solidFill>
                  <a:schemeClr val="bg1"/>
                </a:solidFill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PR</a:t>
            </a:r>
            <a:endParaRPr lang="zh-CN" altLang="en-US">
              <a:solidFill>
                <a:schemeClr val="bg1"/>
              </a:solidFill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05E5E6-5A93-DA59-89E0-D01808E76510}"/>
              </a:ext>
            </a:extLst>
          </p:cNvPr>
          <p:cNvSpPr txBox="1"/>
          <p:nvPr/>
        </p:nvSpPr>
        <p:spPr>
          <a:xfrm>
            <a:off x="5176975" y="5761019"/>
            <a:ext cx="7012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On the whole, the income of this year is higher than that of last year, and all businesses have received income.</a:t>
            </a:r>
            <a:endParaRPr lang="zh-CN" altLang="en-US" sz="1600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942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F75665D-1E10-A595-CFD3-9FC1B3534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E2AE67A6-B9DA-9E41-75C7-B9ED5E246864}"/>
              </a:ext>
            </a:extLst>
          </p:cNvPr>
          <p:cNvSpPr/>
          <p:nvPr/>
        </p:nvSpPr>
        <p:spPr>
          <a:xfrm>
            <a:off x="0" y="5303520"/>
            <a:ext cx="12222480" cy="1554480"/>
          </a:xfrm>
          <a:prstGeom prst="rect">
            <a:avLst/>
          </a:prstGeom>
          <a:solidFill>
            <a:srgbClr val="FFC0B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pic>
        <p:nvPicPr>
          <p:cNvPr id="6" name="图片 5" descr="湖边有山&#10;&#10;描述已自动生成">
            <a:extLst>
              <a:ext uri="{FF2B5EF4-FFF2-40B4-BE49-F238E27FC236}">
                <a16:creationId xmlns:a16="http://schemas.microsoft.com/office/drawing/2014/main" id="{4980531D-A1B4-9B89-BD99-61E830832290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9360" y="5488680"/>
            <a:ext cx="1691940" cy="120624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7" name="图片 6" descr="雪山山顶&#10;&#10;描述已自动生成">
            <a:extLst>
              <a:ext uri="{FF2B5EF4-FFF2-40B4-BE49-F238E27FC236}">
                <a16:creationId xmlns:a16="http://schemas.microsoft.com/office/drawing/2014/main" id="{98E14D6E-902A-D691-FC8C-B6951B742252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9360" y="5488680"/>
            <a:ext cx="1691940" cy="120624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图片 7" descr="一群鸟在夕阳下&#10;&#10;描述已自动生成">
            <a:extLst>
              <a:ext uri="{FF2B5EF4-FFF2-40B4-BE49-F238E27FC236}">
                <a16:creationId xmlns:a16="http://schemas.microsoft.com/office/drawing/2014/main" id="{B23C3353-5FDC-EC7F-F49D-B2EA476D9A8B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9360" y="5488680"/>
            <a:ext cx="1691940" cy="120624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图片 8" descr="山上的风景&#10;&#10;描述已自动生成">
            <a:extLst>
              <a:ext uri="{FF2B5EF4-FFF2-40B4-BE49-F238E27FC236}">
                <a16:creationId xmlns:a16="http://schemas.microsoft.com/office/drawing/2014/main" id="{73176FCE-088A-8588-5377-C7C6753DE137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9360" y="5488680"/>
            <a:ext cx="1691940" cy="120624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BBA50E6-F25C-374F-4DF5-B90A533D1441}"/>
              </a:ext>
            </a:extLst>
          </p:cNvPr>
          <p:cNvSpPr txBox="1"/>
          <p:nvPr/>
        </p:nvSpPr>
        <p:spPr>
          <a:xfrm>
            <a:off x="230700" y="5396100"/>
            <a:ext cx="2634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PART 4</a:t>
            </a:r>
            <a:endParaRPr lang="zh-CN" altLang="en-US" sz="4000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156A30-5711-D5BB-01AB-09165E27C54F}"/>
              </a:ext>
            </a:extLst>
          </p:cNvPr>
          <p:cNvSpPr txBox="1"/>
          <p:nvPr/>
        </p:nvSpPr>
        <p:spPr>
          <a:xfrm>
            <a:off x="230700" y="5987034"/>
            <a:ext cx="3335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旅游景点推荐</a:t>
            </a:r>
          </a:p>
        </p:txBody>
      </p:sp>
    </p:spTree>
    <p:extLst>
      <p:ext uri="{BB962C8B-B14F-4D97-AF65-F5344CB8AC3E}">
        <p14:creationId xmlns:p14="http://schemas.microsoft.com/office/powerpoint/2010/main" val="2730253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C187E3CD-EC8B-E549-372E-C58BD2EF7C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A9A89665-09CC-58AA-E566-18AB77C38B97}"/>
              </a:ext>
            </a:extLst>
          </p:cNvPr>
          <p:cNvSpPr/>
          <p:nvPr/>
        </p:nvSpPr>
        <p:spPr>
          <a:xfrm>
            <a:off x="396239" y="1143000"/>
            <a:ext cx="868680" cy="5257800"/>
          </a:xfrm>
          <a:prstGeom prst="rect">
            <a:avLst/>
          </a:prstGeom>
          <a:ln>
            <a:noFill/>
          </a:ln>
          <a:effectLst>
            <a:glow rad="127000">
              <a:schemeClr val="tx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F1F04EA-C5A8-03F9-A471-788961181384}"/>
              </a:ext>
            </a:extLst>
          </p:cNvPr>
          <p:cNvSpPr/>
          <p:nvPr/>
        </p:nvSpPr>
        <p:spPr>
          <a:xfrm>
            <a:off x="5528300" y="434340"/>
            <a:ext cx="868680" cy="5257800"/>
          </a:xfrm>
          <a:prstGeom prst="rect">
            <a:avLst/>
          </a:prstGeom>
          <a:ln>
            <a:noFill/>
          </a:ln>
          <a:effectLst>
            <a:glow rad="127000">
              <a:schemeClr val="tx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1769187D-D78A-1BE8-6FF2-80119FB82A8E}"/>
              </a:ext>
            </a:extLst>
          </p:cNvPr>
          <p:cNvSpPr/>
          <p:nvPr/>
        </p:nvSpPr>
        <p:spPr>
          <a:xfrm>
            <a:off x="1422651" y="434340"/>
            <a:ext cx="868680" cy="5257800"/>
          </a:xfrm>
          <a:prstGeom prst="rect">
            <a:avLst/>
          </a:prstGeom>
          <a:ln>
            <a:noFill/>
          </a:ln>
          <a:effectLst>
            <a:glow rad="127000">
              <a:schemeClr val="tx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AC68A381-AD04-6345-25AB-45A7448C6EB7}"/>
              </a:ext>
            </a:extLst>
          </p:cNvPr>
          <p:cNvSpPr/>
          <p:nvPr/>
        </p:nvSpPr>
        <p:spPr>
          <a:xfrm>
            <a:off x="3475475" y="434340"/>
            <a:ext cx="868680" cy="5257800"/>
          </a:xfrm>
          <a:prstGeom prst="rect">
            <a:avLst/>
          </a:prstGeom>
          <a:ln>
            <a:noFill/>
          </a:ln>
          <a:effectLst>
            <a:glow rad="127000">
              <a:schemeClr val="tx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2A8AE515-C104-B718-6F37-6388C31F57AF}"/>
              </a:ext>
            </a:extLst>
          </p:cNvPr>
          <p:cNvSpPr/>
          <p:nvPr/>
        </p:nvSpPr>
        <p:spPr>
          <a:xfrm>
            <a:off x="2449063" y="1143000"/>
            <a:ext cx="868680" cy="5257800"/>
          </a:xfrm>
          <a:prstGeom prst="rect">
            <a:avLst/>
          </a:prstGeom>
          <a:ln>
            <a:noFill/>
          </a:ln>
          <a:effectLst>
            <a:glow rad="127000">
              <a:schemeClr val="tx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7E39B3EF-E7F3-A5A9-694A-0DA8AEBFCBDE}"/>
              </a:ext>
            </a:extLst>
          </p:cNvPr>
          <p:cNvSpPr/>
          <p:nvPr/>
        </p:nvSpPr>
        <p:spPr>
          <a:xfrm>
            <a:off x="4501887" y="1143000"/>
            <a:ext cx="868680" cy="5257800"/>
          </a:xfrm>
          <a:prstGeom prst="rect">
            <a:avLst/>
          </a:prstGeom>
          <a:ln>
            <a:noFill/>
          </a:ln>
          <a:effectLst>
            <a:glow rad="127000">
              <a:schemeClr val="tx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2FA9898-952F-3079-2694-4552C76E365B}"/>
              </a:ext>
            </a:extLst>
          </p:cNvPr>
          <p:cNvSpPr txBox="1"/>
          <p:nvPr/>
        </p:nvSpPr>
        <p:spPr>
          <a:xfrm>
            <a:off x="7112312" y="2097613"/>
            <a:ext cx="43643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PART 02</a:t>
            </a:r>
            <a:endParaRPr lang="zh-CN" altLang="en-US" sz="7200" b="1">
              <a:solidFill>
                <a:schemeClr val="bg1"/>
              </a:solidFill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26459FD-3DA4-F169-30E1-F46270DB8D0E}"/>
              </a:ext>
            </a:extLst>
          </p:cNvPr>
          <p:cNvSpPr txBox="1"/>
          <p:nvPr/>
        </p:nvSpPr>
        <p:spPr>
          <a:xfrm>
            <a:off x="7112312" y="3063240"/>
            <a:ext cx="44481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经济发展趋势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CE071C-2393-2A4D-B31D-94BF3FCB3B95}"/>
              </a:ext>
            </a:extLst>
          </p:cNvPr>
          <p:cNvSpPr txBox="1"/>
          <p:nvPr/>
        </p:nvSpPr>
        <p:spPr>
          <a:xfrm>
            <a:off x="7112312" y="4993899"/>
            <a:ext cx="42119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br>
              <a:rPr lang="zh-CN" altLang="en-US" b="0" i="0">
                <a:solidFill>
                  <a:srgbClr val="FEE972"/>
                </a:solidFill>
                <a:effectLst/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</a:br>
            <a:r>
              <a:rPr lang="en-US" altLang="zh-CN" b="0" i="0">
                <a:solidFill>
                  <a:schemeClr val="bg1"/>
                </a:solidFill>
                <a:effectLst/>
                <a:latin typeface="+mn-ea"/>
                <a:cs typeface="OPPOSans H" panose="00020600040101010101" pitchFamily="18" charset="-122"/>
                <a:sym typeface="OPPOSans H" panose="00020600040101010101" pitchFamily="18" charset="-122"/>
              </a:rPr>
              <a:t>On the whole, the income of this year is higher than that of last year, and all businesses have received income.</a:t>
            </a:r>
          </a:p>
          <a:p>
            <a:endParaRPr lang="zh-CN" altLang="en-US">
              <a:latin typeface="+mn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BC87714-1217-C273-F30A-6DD19312EFEA}"/>
              </a:ext>
            </a:extLst>
          </p:cNvPr>
          <p:cNvSpPr/>
          <p:nvPr/>
        </p:nvSpPr>
        <p:spPr>
          <a:xfrm>
            <a:off x="6990867" y="1981200"/>
            <a:ext cx="4607246" cy="207645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0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9905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绿色的叶子&#10;&#10;低可信度描述已自动生成">
            <a:extLst>
              <a:ext uri="{FF2B5EF4-FFF2-40B4-BE49-F238E27FC236}">
                <a16:creationId xmlns:a16="http://schemas.microsoft.com/office/drawing/2014/main" id="{0E084A2E-493D-FD26-D9E2-12A653890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755853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A836E9-BB0F-2F41-49D4-C07DB8993C97}"/>
              </a:ext>
            </a:extLst>
          </p:cNvPr>
          <p:cNvGrpSpPr/>
          <p:nvPr/>
        </p:nvGrpSpPr>
        <p:grpSpPr>
          <a:xfrm>
            <a:off x="236991" y="1420866"/>
            <a:ext cx="1882321" cy="1015756"/>
            <a:chOff x="7356929" y="561974"/>
            <a:chExt cx="1882321" cy="101575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F578803-AC4B-90AC-710D-0003DB1D9C22}"/>
                </a:ext>
              </a:extLst>
            </p:cNvPr>
            <p:cNvSpPr txBox="1"/>
            <p:nvPr/>
          </p:nvSpPr>
          <p:spPr>
            <a:xfrm>
              <a:off x="7410450" y="561974"/>
              <a:ext cx="18288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kern="1500" spc="300"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目录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D002DA4-1134-ABF7-6C5C-79DF0DF4A57D}"/>
                </a:ext>
              </a:extLst>
            </p:cNvPr>
            <p:cNvSpPr txBox="1"/>
            <p:nvPr/>
          </p:nvSpPr>
          <p:spPr>
            <a:xfrm>
              <a:off x="7356929" y="1208398"/>
              <a:ext cx="15732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  <a:sym typeface="OPPOSans H" panose="00020600040101010101" pitchFamily="18" charset="-122"/>
                </a:rPr>
                <a:t> </a:t>
              </a:r>
              <a:r>
                <a:rPr lang="en-US" altLang="zh-CN" spc="-150"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CONTENTS</a:t>
              </a:r>
              <a:endParaRPr lang="zh-CN" altLang="en-US" spc="-150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pic>
        <p:nvPicPr>
          <p:cNvPr id="18" name="图片 17" descr="湖边有山&#10;&#10;描述已自动生成">
            <a:extLst>
              <a:ext uri="{FF2B5EF4-FFF2-40B4-BE49-F238E27FC236}">
                <a16:creationId xmlns:a16="http://schemas.microsoft.com/office/drawing/2014/main" id="{5D33D301-5B2C-BFA8-88CC-8823430346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82938"/>
            <a:ext cx="12192000" cy="1946211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2DFCD086-4E89-D06D-8E14-1F56988F5B71}"/>
              </a:ext>
            </a:extLst>
          </p:cNvPr>
          <p:cNvGrpSpPr/>
          <p:nvPr/>
        </p:nvGrpSpPr>
        <p:grpSpPr>
          <a:xfrm>
            <a:off x="371475" y="3519864"/>
            <a:ext cx="6743700" cy="735434"/>
            <a:chOff x="5676900" y="1924050"/>
            <a:chExt cx="6743700" cy="73543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34BCE63-C802-6342-C8BC-1A64224C347C}"/>
                </a:ext>
              </a:extLst>
            </p:cNvPr>
            <p:cNvSpPr txBox="1"/>
            <p:nvPr/>
          </p:nvSpPr>
          <p:spPr>
            <a:xfrm>
              <a:off x="5676900" y="1924050"/>
              <a:ext cx="1114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01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124E3ED-17C5-3AC9-0C52-48CCBA548000}"/>
                </a:ext>
              </a:extLst>
            </p:cNvPr>
            <p:cNvSpPr txBox="1"/>
            <p:nvPr/>
          </p:nvSpPr>
          <p:spPr>
            <a:xfrm>
              <a:off x="6234112" y="2062549"/>
              <a:ext cx="2381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园林绿化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F87E73C5-7089-E569-E2D2-1EA4802478C5}"/>
                </a:ext>
              </a:extLst>
            </p:cNvPr>
            <p:cNvCxnSpPr/>
            <p:nvPr/>
          </p:nvCxnSpPr>
          <p:spPr>
            <a:xfrm>
              <a:off x="5772150" y="2508825"/>
              <a:ext cx="215265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F276869-9538-FA6A-DD0F-698218018705}"/>
                </a:ext>
              </a:extLst>
            </p:cNvPr>
            <p:cNvSpPr txBox="1"/>
            <p:nvPr/>
          </p:nvSpPr>
          <p:spPr>
            <a:xfrm>
              <a:off x="7886699" y="2351707"/>
              <a:ext cx="4533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1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LANDSCAPING</a:t>
              </a:r>
              <a:endParaRPr lang="zh-CN" altLang="en-US" sz="14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5B70D0C-0780-2986-10DE-9C8AEBD5F273}"/>
              </a:ext>
            </a:extLst>
          </p:cNvPr>
          <p:cNvGrpSpPr/>
          <p:nvPr/>
        </p:nvGrpSpPr>
        <p:grpSpPr>
          <a:xfrm>
            <a:off x="276225" y="5011153"/>
            <a:ext cx="6743700" cy="728111"/>
            <a:chOff x="5676900" y="1924050"/>
            <a:chExt cx="6743700" cy="72811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40B713F-FB1D-5171-3C43-AF2EC9B6EA3A}"/>
                </a:ext>
              </a:extLst>
            </p:cNvPr>
            <p:cNvSpPr txBox="1"/>
            <p:nvPr/>
          </p:nvSpPr>
          <p:spPr>
            <a:xfrm>
              <a:off x="5676900" y="1924050"/>
              <a:ext cx="1114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29431E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02</a:t>
              </a:r>
              <a:endParaRPr lang="zh-CN" altLang="en-US" sz="3200" b="1">
                <a:solidFill>
                  <a:srgbClr val="29431E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80C7265-58AF-49E9-5DDD-89C5C650F414}"/>
                </a:ext>
              </a:extLst>
            </p:cNvPr>
            <p:cNvSpPr txBox="1"/>
            <p:nvPr/>
          </p:nvSpPr>
          <p:spPr>
            <a:xfrm>
              <a:off x="6234112" y="2062549"/>
              <a:ext cx="2381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29431E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植被保护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F93554E-F21D-B314-8E4C-6BE5BF9B5688}"/>
                </a:ext>
              </a:extLst>
            </p:cNvPr>
            <p:cNvCxnSpPr/>
            <p:nvPr/>
          </p:nvCxnSpPr>
          <p:spPr>
            <a:xfrm>
              <a:off x="5772150" y="2508825"/>
              <a:ext cx="2152650" cy="0"/>
            </a:xfrm>
            <a:prstGeom prst="line">
              <a:avLst/>
            </a:prstGeom>
            <a:ln w="25400">
              <a:solidFill>
                <a:srgbClr val="2943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5A7E7FF-A389-2F01-4F7B-1F5F47C8CB3C}"/>
                </a:ext>
              </a:extLst>
            </p:cNvPr>
            <p:cNvSpPr txBox="1"/>
            <p:nvPr/>
          </p:nvSpPr>
          <p:spPr>
            <a:xfrm>
              <a:off x="7886699" y="2313607"/>
              <a:ext cx="45339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29431E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VEGETATION PROTECTION</a:t>
              </a:r>
              <a:endParaRPr lang="zh-CN" altLang="en-US" sz="1600">
                <a:solidFill>
                  <a:srgbClr val="29431E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4082031-C6EE-84C1-317E-F10EFC70D710}"/>
              </a:ext>
            </a:extLst>
          </p:cNvPr>
          <p:cNvGrpSpPr/>
          <p:nvPr/>
        </p:nvGrpSpPr>
        <p:grpSpPr>
          <a:xfrm>
            <a:off x="6565106" y="5011153"/>
            <a:ext cx="6743700" cy="728111"/>
            <a:chOff x="5676900" y="1924050"/>
            <a:chExt cx="6743700" cy="72811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D62EF6A-AAF6-18BE-91BB-0B671C046021}"/>
                </a:ext>
              </a:extLst>
            </p:cNvPr>
            <p:cNvSpPr txBox="1"/>
            <p:nvPr/>
          </p:nvSpPr>
          <p:spPr>
            <a:xfrm>
              <a:off x="5676900" y="1924050"/>
              <a:ext cx="1114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29431E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03</a:t>
              </a:r>
              <a:endParaRPr lang="zh-CN" altLang="en-US" sz="3200" b="1">
                <a:solidFill>
                  <a:srgbClr val="29431E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8A41453-A1FB-1CCB-63BB-7F0E1C358B92}"/>
                </a:ext>
              </a:extLst>
            </p:cNvPr>
            <p:cNvSpPr txBox="1"/>
            <p:nvPr/>
          </p:nvSpPr>
          <p:spPr>
            <a:xfrm>
              <a:off x="6234112" y="2062549"/>
              <a:ext cx="2381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29431E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资源开发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99806C7A-11CA-A151-0A48-2CFDA275214C}"/>
                </a:ext>
              </a:extLst>
            </p:cNvPr>
            <p:cNvCxnSpPr/>
            <p:nvPr/>
          </p:nvCxnSpPr>
          <p:spPr>
            <a:xfrm>
              <a:off x="5772150" y="2508825"/>
              <a:ext cx="2152650" cy="0"/>
            </a:xfrm>
            <a:prstGeom prst="line">
              <a:avLst/>
            </a:prstGeom>
            <a:ln w="25400">
              <a:solidFill>
                <a:srgbClr val="2943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FD59138-FD3A-91B5-5AB8-D81957966EBF}"/>
                </a:ext>
              </a:extLst>
            </p:cNvPr>
            <p:cNvSpPr txBox="1"/>
            <p:nvPr/>
          </p:nvSpPr>
          <p:spPr>
            <a:xfrm>
              <a:off x="7886699" y="2313607"/>
              <a:ext cx="45339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29431E"/>
                  </a:solidFill>
                  <a:latin typeface="+mj-ea"/>
                  <a:ea typeface="+mj-ea"/>
                  <a:cs typeface="OPPOSans H" panose="00020600040101010101" pitchFamily="18" charset="-122"/>
                  <a:sym typeface="OPPOSans H" panose="00020600040101010101" pitchFamily="18" charset="-122"/>
                </a:rPr>
                <a:t>RESOURCE DEVELOPMENT</a:t>
              </a:r>
              <a:endParaRPr lang="zh-CN" altLang="en-US" sz="1600">
                <a:solidFill>
                  <a:srgbClr val="29431E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3352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水中的岩石&#10;&#10;描述已自动生成">
            <a:extLst>
              <a:ext uri="{FF2B5EF4-FFF2-40B4-BE49-F238E27FC236}">
                <a16:creationId xmlns:a16="http://schemas.microsoft.com/office/drawing/2014/main" id="{D0F4B4D1-8163-C852-C0EB-DDFC284E4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" y="0"/>
            <a:ext cx="12191496" cy="6858000"/>
          </a:xfrm>
          <a:prstGeom prst="rect">
            <a:avLst/>
          </a:prstGeom>
        </p:spPr>
      </p:pic>
      <p:pic>
        <p:nvPicPr>
          <p:cNvPr id="5" name="图片 4" descr="电脑萤幕&#10;&#10;中度可信度描述已自动生成">
            <a:extLst>
              <a:ext uri="{FF2B5EF4-FFF2-40B4-BE49-F238E27FC236}">
                <a16:creationId xmlns:a16="http://schemas.microsoft.com/office/drawing/2014/main" id="{BFF064C7-DADB-B084-7229-325B118C1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" y="502920"/>
            <a:ext cx="11498580" cy="589788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8B76E6B-6876-DCC3-27A4-998F18E4B4F2}"/>
              </a:ext>
            </a:extLst>
          </p:cNvPr>
          <p:cNvSpPr txBox="1"/>
          <p:nvPr/>
        </p:nvSpPr>
        <p:spPr>
          <a:xfrm>
            <a:off x="346710" y="1982450"/>
            <a:ext cx="114985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水墨画作赏析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D02AB0-3E7B-6C74-68F5-40B03D348EA0}"/>
              </a:ext>
            </a:extLst>
          </p:cNvPr>
          <p:cNvSpPr txBox="1"/>
          <p:nvPr/>
        </p:nvSpPr>
        <p:spPr>
          <a:xfrm>
            <a:off x="346710" y="3657600"/>
            <a:ext cx="11498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主讲者：</a:t>
            </a:r>
            <a:r>
              <a:rPr lang="en-US" altLang="zh-CN" sz="3600" b="1"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51PPT</a:t>
            </a:r>
            <a:endParaRPr lang="zh-CN" altLang="en-US" sz="3600" b="1"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A6BC70F3-08D4-6654-C405-98FBFF9ADC7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706" y="1822430"/>
            <a:ext cx="1531620" cy="153162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751BC70-6052-0DC4-5111-D44D14D0EEE8}"/>
              </a:ext>
            </a:extLst>
          </p:cNvPr>
          <p:cNvSpPr txBox="1"/>
          <p:nvPr/>
        </p:nvSpPr>
        <p:spPr>
          <a:xfrm>
            <a:off x="9551014" y="2286000"/>
            <a:ext cx="461665" cy="13030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rPr>
              <a:t>山水</a:t>
            </a:r>
          </a:p>
        </p:txBody>
      </p:sp>
    </p:spTree>
    <p:extLst>
      <p:ext uri="{BB962C8B-B14F-4D97-AF65-F5344CB8AC3E}">
        <p14:creationId xmlns:p14="http://schemas.microsoft.com/office/powerpoint/2010/main" val="2507472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主题字">
      <a:majorFont>
        <a:latin typeface="OPPOSans H"/>
        <a:ea typeface="OPPOSans H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305</Words>
  <Application>Microsoft Office PowerPoint</Application>
  <PresentationFormat>宽屏</PresentationFormat>
  <Paragraphs>66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OPPOSans M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OPPOSans H</vt:lpstr>
      <vt:lpstr>Segoe UI Light</vt:lpstr>
      <vt:lpstr>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关月日常练习个人ppt作品合集 2</dc:title>
  <dc:creator>关月</dc:creator>
  <cp:keywords>P界达人</cp:keywords>
  <dc:description>www.51pptmoban.com</dc:description>
  <cp:lastModifiedBy>Power user</cp:lastModifiedBy>
  <cp:revision>11</cp:revision>
  <dcterms:created xsi:type="dcterms:W3CDTF">2022-12-03T07:39:23Z</dcterms:created>
  <dcterms:modified xsi:type="dcterms:W3CDTF">2023-02-27T07:53:04Z</dcterms:modified>
</cp:coreProperties>
</file>