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807" r:id="rId2"/>
  </p:sldMasterIdLst>
  <p:notesMasterIdLst>
    <p:notesMasterId r:id="rId22"/>
  </p:notesMasterIdLst>
  <p:sldIdLst>
    <p:sldId id="256" r:id="rId3"/>
    <p:sldId id="257" r:id="rId4"/>
    <p:sldId id="259" r:id="rId5"/>
    <p:sldId id="258" r:id="rId6"/>
    <p:sldId id="263" r:id="rId7"/>
    <p:sldId id="266" r:id="rId8"/>
    <p:sldId id="269" r:id="rId9"/>
    <p:sldId id="284" r:id="rId10"/>
    <p:sldId id="272" r:id="rId11"/>
    <p:sldId id="271" r:id="rId12"/>
    <p:sldId id="275" r:id="rId13"/>
    <p:sldId id="277" r:id="rId14"/>
    <p:sldId id="278" r:id="rId15"/>
    <p:sldId id="279" r:id="rId16"/>
    <p:sldId id="281" r:id="rId17"/>
    <p:sldId id="282" r:id="rId18"/>
    <p:sldId id="283" r:id="rId19"/>
    <p:sldId id="1126" r:id="rId20"/>
    <p:sldId id="112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10" userDrawn="1">
          <p15:clr>
            <a:srgbClr val="A4A3A4"/>
          </p15:clr>
        </p15:guide>
        <p15:guide id="4" pos="3863" userDrawn="1">
          <p15:clr>
            <a:srgbClr val="A4A3A4"/>
          </p15:clr>
        </p15:guide>
        <p15:guide id="5" orient="horz" pos="368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F3"/>
    <a:srgbClr val="E6E6E6"/>
    <a:srgbClr val="FE4717"/>
    <a:srgbClr val="FF8331"/>
    <a:srgbClr val="FEAF78"/>
    <a:srgbClr val="FFD8CD"/>
    <a:srgbClr val="00B050"/>
    <a:srgbClr val="92D050"/>
    <a:srgbClr val="D9FFDF"/>
    <a:srgbClr val="D9F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5488" autoAdjust="0"/>
  </p:normalViewPr>
  <p:slideViewPr>
    <p:cSldViewPr snapToGrid="0" showGuides="1">
      <p:cViewPr varScale="1">
        <p:scale>
          <a:sx n="84" d="100"/>
          <a:sy n="84" d="100"/>
        </p:scale>
        <p:origin x="60" y="210"/>
      </p:cViewPr>
      <p:guideLst>
        <p:guide orient="horz" pos="2092"/>
        <p:guide pos="325"/>
        <p:guide pos="7310"/>
        <p:guide pos="3863"/>
        <p:guide orient="horz" pos="368"/>
        <p:guide orient="horz" pos="395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1912B-7E24-45C9-A9A1-1B5A9C49ED05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982CE-C12F-4E8C-90A6-6647E41AB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2982CE-C12F-4E8C-90A6-6647E41AB5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28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15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2011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5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91.xml"/><Relationship Id="rId18" Type="http://schemas.openxmlformats.org/officeDocument/2006/relationships/tags" Target="../tags/tag96.xml"/><Relationship Id="rId26" Type="http://schemas.openxmlformats.org/officeDocument/2006/relationships/tags" Target="../tags/tag104.xml"/><Relationship Id="rId39" Type="http://schemas.openxmlformats.org/officeDocument/2006/relationships/image" Target="../media/image27.png"/><Relationship Id="rId21" Type="http://schemas.openxmlformats.org/officeDocument/2006/relationships/tags" Target="../tags/tag99.xml"/><Relationship Id="rId34" Type="http://schemas.openxmlformats.org/officeDocument/2006/relationships/tags" Target="../tags/tag112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5" Type="http://schemas.openxmlformats.org/officeDocument/2006/relationships/tags" Target="../tags/tag103.xml"/><Relationship Id="rId33" Type="http://schemas.openxmlformats.org/officeDocument/2006/relationships/tags" Target="../tags/tag111.xml"/><Relationship Id="rId38" Type="http://schemas.microsoft.com/office/2007/relationships/hdphoto" Target="../media/hdphoto7.wdp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20" Type="http://schemas.openxmlformats.org/officeDocument/2006/relationships/tags" Target="../tags/tag98.xml"/><Relationship Id="rId29" Type="http://schemas.openxmlformats.org/officeDocument/2006/relationships/tags" Target="../tags/tag107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tags" Target="../tags/tag102.xml"/><Relationship Id="rId32" Type="http://schemas.openxmlformats.org/officeDocument/2006/relationships/tags" Target="../tags/tag110.xml"/><Relationship Id="rId37" Type="http://schemas.openxmlformats.org/officeDocument/2006/relationships/image" Target="../media/image26.png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23" Type="http://schemas.openxmlformats.org/officeDocument/2006/relationships/tags" Target="../tags/tag101.xml"/><Relationship Id="rId28" Type="http://schemas.openxmlformats.org/officeDocument/2006/relationships/tags" Target="../tags/tag106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88.xml"/><Relationship Id="rId19" Type="http://schemas.openxmlformats.org/officeDocument/2006/relationships/tags" Target="../tags/tag97.xml"/><Relationship Id="rId31" Type="http://schemas.openxmlformats.org/officeDocument/2006/relationships/tags" Target="../tags/tag109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Relationship Id="rId22" Type="http://schemas.openxmlformats.org/officeDocument/2006/relationships/tags" Target="../tags/tag100.xml"/><Relationship Id="rId27" Type="http://schemas.openxmlformats.org/officeDocument/2006/relationships/tags" Target="../tags/tag105.xml"/><Relationship Id="rId30" Type="http://schemas.openxmlformats.org/officeDocument/2006/relationships/tags" Target="../tags/tag108.xml"/><Relationship Id="rId35" Type="http://schemas.openxmlformats.org/officeDocument/2006/relationships/tags" Target="../tags/tag113.xml"/><Relationship Id="rId8" Type="http://schemas.openxmlformats.org/officeDocument/2006/relationships/tags" Target="../tags/tag86.xml"/><Relationship Id="rId3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26" Type="http://schemas.openxmlformats.org/officeDocument/2006/relationships/tags" Target="../tags/tag140.xml"/><Relationship Id="rId39" Type="http://schemas.openxmlformats.org/officeDocument/2006/relationships/image" Target="../media/image30.png"/><Relationship Id="rId21" Type="http://schemas.openxmlformats.org/officeDocument/2006/relationships/tags" Target="../tags/tag135.xml"/><Relationship Id="rId34" Type="http://schemas.openxmlformats.org/officeDocument/2006/relationships/tags" Target="../tags/tag148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5" Type="http://schemas.openxmlformats.org/officeDocument/2006/relationships/tags" Target="../tags/tag139.xml"/><Relationship Id="rId33" Type="http://schemas.openxmlformats.org/officeDocument/2006/relationships/tags" Target="../tags/tag147.xml"/><Relationship Id="rId38" Type="http://schemas.microsoft.com/office/2007/relationships/hdphoto" Target="../media/hdphoto8.wdp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29" Type="http://schemas.openxmlformats.org/officeDocument/2006/relationships/tags" Target="../tags/tag143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24" Type="http://schemas.openxmlformats.org/officeDocument/2006/relationships/tags" Target="../tags/tag138.xml"/><Relationship Id="rId32" Type="http://schemas.openxmlformats.org/officeDocument/2006/relationships/tags" Target="../tags/tag146.xml"/><Relationship Id="rId37" Type="http://schemas.openxmlformats.org/officeDocument/2006/relationships/image" Target="../media/image29.png"/><Relationship Id="rId40" Type="http://schemas.microsoft.com/office/2007/relationships/hdphoto" Target="../media/hdphoto9.wdp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23" Type="http://schemas.openxmlformats.org/officeDocument/2006/relationships/tags" Target="../tags/tag137.xml"/><Relationship Id="rId28" Type="http://schemas.openxmlformats.org/officeDocument/2006/relationships/tags" Target="../tags/tag142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31" Type="http://schemas.openxmlformats.org/officeDocument/2006/relationships/tags" Target="../tags/tag145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tags" Target="../tags/tag136.xml"/><Relationship Id="rId27" Type="http://schemas.openxmlformats.org/officeDocument/2006/relationships/tags" Target="../tags/tag141.xml"/><Relationship Id="rId30" Type="http://schemas.openxmlformats.org/officeDocument/2006/relationships/tags" Target="../tags/tag144.xml"/><Relationship Id="rId35" Type="http://schemas.openxmlformats.org/officeDocument/2006/relationships/tags" Target="../tags/tag149.xml"/><Relationship Id="rId8" Type="http://schemas.openxmlformats.org/officeDocument/2006/relationships/tags" Target="../tags/tag122.xml"/><Relationship Id="rId3" Type="http://schemas.openxmlformats.org/officeDocument/2006/relationships/tags" Target="../tags/tag117.xml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tags" Target="../tags/tag175.xml"/><Relationship Id="rId21" Type="http://schemas.openxmlformats.org/officeDocument/2006/relationships/tags" Target="../tags/tag170.xml"/><Relationship Id="rId42" Type="http://schemas.openxmlformats.org/officeDocument/2006/relationships/tags" Target="../tags/tag191.xml"/><Relationship Id="rId47" Type="http://schemas.openxmlformats.org/officeDocument/2006/relationships/tags" Target="../tags/tag196.xml"/><Relationship Id="rId63" Type="http://schemas.openxmlformats.org/officeDocument/2006/relationships/tags" Target="../tags/tag212.xml"/><Relationship Id="rId68" Type="http://schemas.openxmlformats.org/officeDocument/2006/relationships/tags" Target="../tags/tag217.xml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9" Type="http://schemas.openxmlformats.org/officeDocument/2006/relationships/tags" Target="../tags/tag178.xml"/><Relationship Id="rId11" Type="http://schemas.openxmlformats.org/officeDocument/2006/relationships/tags" Target="../tags/tag160.xml"/><Relationship Id="rId24" Type="http://schemas.openxmlformats.org/officeDocument/2006/relationships/tags" Target="../tags/tag173.xml"/><Relationship Id="rId32" Type="http://schemas.openxmlformats.org/officeDocument/2006/relationships/tags" Target="../tags/tag181.xml"/><Relationship Id="rId37" Type="http://schemas.openxmlformats.org/officeDocument/2006/relationships/tags" Target="../tags/tag186.xml"/><Relationship Id="rId40" Type="http://schemas.openxmlformats.org/officeDocument/2006/relationships/tags" Target="../tags/tag189.xml"/><Relationship Id="rId45" Type="http://schemas.openxmlformats.org/officeDocument/2006/relationships/tags" Target="../tags/tag194.xml"/><Relationship Id="rId53" Type="http://schemas.openxmlformats.org/officeDocument/2006/relationships/tags" Target="../tags/tag202.xml"/><Relationship Id="rId58" Type="http://schemas.openxmlformats.org/officeDocument/2006/relationships/tags" Target="../tags/tag207.xml"/><Relationship Id="rId66" Type="http://schemas.openxmlformats.org/officeDocument/2006/relationships/tags" Target="../tags/tag215.xml"/><Relationship Id="rId74" Type="http://schemas.microsoft.com/office/2007/relationships/hdphoto" Target="../media/hdphoto10.wdp"/><Relationship Id="rId5" Type="http://schemas.openxmlformats.org/officeDocument/2006/relationships/tags" Target="../tags/tag154.xml"/><Relationship Id="rId61" Type="http://schemas.openxmlformats.org/officeDocument/2006/relationships/tags" Target="../tags/tag210.xml"/><Relationship Id="rId19" Type="http://schemas.openxmlformats.org/officeDocument/2006/relationships/tags" Target="../tags/tag168.xml"/><Relationship Id="rId14" Type="http://schemas.openxmlformats.org/officeDocument/2006/relationships/tags" Target="../tags/tag163.xml"/><Relationship Id="rId22" Type="http://schemas.openxmlformats.org/officeDocument/2006/relationships/tags" Target="../tags/tag171.xml"/><Relationship Id="rId27" Type="http://schemas.openxmlformats.org/officeDocument/2006/relationships/tags" Target="../tags/tag176.xml"/><Relationship Id="rId30" Type="http://schemas.openxmlformats.org/officeDocument/2006/relationships/tags" Target="../tags/tag179.xml"/><Relationship Id="rId35" Type="http://schemas.openxmlformats.org/officeDocument/2006/relationships/tags" Target="../tags/tag184.xml"/><Relationship Id="rId43" Type="http://schemas.openxmlformats.org/officeDocument/2006/relationships/tags" Target="../tags/tag192.xml"/><Relationship Id="rId48" Type="http://schemas.openxmlformats.org/officeDocument/2006/relationships/tags" Target="../tags/tag197.xml"/><Relationship Id="rId56" Type="http://schemas.openxmlformats.org/officeDocument/2006/relationships/tags" Target="../tags/tag205.xml"/><Relationship Id="rId64" Type="http://schemas.openxmlformats.org/officeDocument/2006/relationships/tags" Target="../tags/tag213.xml"/><Relationship Id="rId69" Type="http://schemas.openxmlformats.org/officeDocument/2006/relationships/tags" Target="../tags/tag218.xml"/><Relationship Id="rId8" Type="http://schemas.openxmlformats.org/officeDocument/2006/relationships/tags" Target="../tags/tag157.xml"/><Relationship Id="rId51" Type="http://schemas.openxmlformats.org/officeDocument/2006/relationships/tags" Target="../tags/tag200.xml"/><Relationship Id="rId72" Type="http://schemas.openxmlformats.org/officeDocument/2006/relationships/slideLayout" Target="../slideLayouts/slideLayout1.xml"/><Relationship Id="rId3" Type="http://schemas.openxmlformats.org/officeDocument/2006/relationships/tags" Target="../tags/tag152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5" Type="http://schemas.openxmlformats.org/officeDocument/2006/relationships/tags" Target="../tags/tag174.xml"/><Relationship Id="rId33" Type="http://schemas.openxmlformats.org/officeDocument/2006/relationships/tags" Target="../tags/tag182.xml"/><Relationship Id="rId38" Type="http://schemas.openxmlformats.org/officeDocument/2006/relationships/tags" Target="../tags/tag187.xml"/><Relationship Id="rId46" Type="http://schemas.openxmlformats.org/officeDocument/2006/relationships/tags" Target="../tags/tag195.xml"/><Relationship Id="rId59" Type="http://schemas.openxmlformats.org/officeDocument/2006/relationships/tags" Target="../tags/tag208.xml"/><Relationship Id="rId67" Type="http://schemas.openxmlformats.org/officeDocument/2006/relationships/tags" Target="../tags/tag216.xml"/><Relationship Id="rId20" Type="http://schemas.openxmlformats.org/officeDocument/2006/relationships/tags" Target="../tags/tag169.xml"/><Relationship Id="rId41" Type="http://schemas.openxmlformats.org/officeDocument/2006/relationships/tags" Target="../tags/tag190.xml"/><Relationship Id="rId54" Type="http://schemas.openxmlformats.org/officeDocument/2006/relationships/tags" Target="../tags/tag203.xml"/><Relationship Id="rId62" Type="http://schemas.openxmlformats.org/officeDocument/2006/relationships/tags" Target="../tags/tag211.xml"/><Relationship Id="rId70" Type="http://schemas.openxmlformats.org/officeDocument/2006/relationships/tags" Target="../tags/tag219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5" Type="http://schemas.openxmlformats.org/officeDocument/2006/relationships/tags" Target="../tags/tag164.xml"/><Relationship Id="rId23" Type="http://schemas.openxmlformats.org/officeDocument/2006/relationships/tags" Target="../tags/tag172.xml"/><Relationship Id="rId28" Type="http://schemas.openxmlformats.org/officeDocument/2006/relationships/tags" Target="../tags/tag177.xml"/><Relationship Id="rId36" Type="http://schemas.openxmlformats.org/officeDocument/2006/relationships/tags" Target="../tags/tag185.xml"/><Relationship Id="rId49" Type="http://schemas.openxmlformats.org/officeDocument/2006/relationships/tags" Target="../tags/tag198.xml"/><Relationship Id="rId57" Type="http://schemas.openxmlformats.org/officeDocument/2006/relationships/tags" Target="../tags/tag206.xml"/><Relationship Id="rId10" Type="http://schemas.openxmlformats.org/officeDocument/2006/relationships/tags" Target="../tags/tag159.xml"/><Relationship Id="rId31" Type="http://schemas.openxmlformats.org/officeDocument/2006/relationships/tags" Target="../tags/tag180.xml"/><Relationship Id="rId44" Type="http://schemas.openxmlformats.org/officeDocument/2006/relationships/tags" Target="../tags/tag193.xml"/><Relationship Id="rId52" Type="http://schemas.openxmlformats.org/officeDocument/2006/relationships/tags" Target="../tags/tag201.xml"/><Relationship Id="rId60" Type="http://schemas.openxmlformats.org/officeDocument/2006/relationships/tags" Target="../tags/tag209.xml"/><Relationship Id="rId65" Type="http://schemas.openxmlformats.org/officeDocument/2006/relationships/tags" Target="../tags/tag214.xml"/><Relationship Id="rId73" Type="http://schemas.openxmlformats.org/officeDocument/2006/relationships/image" Target="../media/image31.png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39" Type="http://schemas.openxmlformats.org/officeDocument/2006/relationships/tags" Target="../tags/tag188.xml"/><Relationship Id="rId34" Type="http://schemas.openxmlformats.org/officeDocument/2006/relationships/tags" Target="../tags/tag183.xml"/><Relationship Id="rId50" Type="http://schemas.openxmlformats.org/officeDocument/2006/relationships/tags" Target="../tags/tag199.xml"/><Relationship Id="rId55" Type="http://schemas.openxmlformats.org/officeDocument/2006/relationships/tags" Target="../tags/tag204.xml"/><Relationship Id="rId7" Type="http://schemas.openxmlformats.org/officeDocument/2006/relationships/tags" Target="../tags/tag156.xml"/><Relationship Id="rId71" Type="http://schemas.openxmlformats.org/officeDocument/2006/relationships/tags" Target="../tags/tag2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1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tags" Target="../tags/tag247.xml"/><Relationship Id="rId21" Type="http://schemas.openxmlformats.org/officeDocument/2006/relationships/tags" Target="../tags/tag242.xml"/><Relationship Id="rId34" Type="http://schemas.openxmlformats.org/officeDocument/2006/relationships/tags" Target="../tags/tag255.xml"/><Relationship Id="rId42" Type="http://schemas.openxmlformats.org/officeDocument/2006/relationships/tags" Target="../tags/tag263.xml"/><Relationship Id="rId47" Type="http://schemas.openxmlformats.org/officeDocument/2006/relationships/tags" Target="../tags/tag268.xml"/><Relationship Id="rId50" Type="http://schemas.openxmlformats.org/officeDocument/2006/relationships/tags" Target="../tags/tag271.xml"/><Relationship Id="rId55" Type="http://schemas.openxmlformats.org/officeDocument/2006/relationships/tags" Target="../tags/tag276.xml"/><Relationship Id="rId63" Type="http://schemas.openxmlformats.org/officeDocument/2006/relationships/slideLayout" Target="../slideLayouts/slideLayout1.xml"/><Relationship Id="rId7" Type="http://schemas.openxmlformats.org/officeDocument/2006/relationships/tags" Target="../tags/tag228.xml"/><Relationship Id="rId2" Type="http://schemas.openxmlformats.org/officeDocument/2006/relationships/tags" Target="../tags/tag223.xml"/><Relationship Id="rId16" Type="http://schemas.openxmlformats.org/officeDocument/2006/relationships/tags" Target="../tags/tag237.xml"/><Relationship Id="rId29" Type="http://schemas.openxmlformats.org/officeDocument/2006/relationships/tags" Target="../tags/tag250.xml"/><Relationship Id="rId11" Type="http://schemas.openxmlformats.org/officeDocument/2006/relationships/tags" Target="../tags/tag232.xml"/><Relationship Id="rId24" Type="http://schemas.openxmlformats.org/officeDocument/2006/relationships/tags" Target="../tags/tag245.xml"/><Relationship Id="rId32" Type="http://schemas.openxmlformats.org/officeDocument/2006/relationships/tags" Target="../tags/tag253.xml"/><Relationship Id="rId37" Type="http://schemas.openxmlformats.org/officeDocument/2006/relationships/tags" Target="../tags/tag258.xml"/><Relationship Id="rId40" Type="http://schemas.openxmlformats.org/officeDocument/2006/relationships/tags" Target="../tags/tag261.xml"/><Relationship Id="rId45" Type="http://schemas.openxmlformats.org/officeDocument/2006/relationships/tags" Target="../tags/tag266.xml"/><Relationship Id="rId53" Type="http://schemas.openxmlformats.org/officeDocument/2006/relationships/tags" Target="../tags/tag274.xml"/><Relationship Id="rId58" Type="http://schemas.openxmlformats.org/officeDocument/2006/relationships/tags" Target="../tags/tag279.xml"/><Relationship Id="rId5" Type="http://schemas.openxmlformats.org/officeDocument/2006/relationships/tags" Target="../tags/tag226.xml"/><Relationship Id="rId61" Type="http://schemas.openxmlformats.org/officeDocument/2006/relationships/tags" Target="../tags/tag282.xml"/><Relationship Id="rId19" Type="http://schemas.openxmlformats.org/officeDocument/2006/relationships/tags" Target="../tags/tag240.xml"/><Relationship Id="rId14" Type="http://schemas.openxmlformats.org/officeDocument/2006/relationships/tags" Target="../tags/tag235.xml"/><Relationship Id="rId22" Type="http://schemas.openxmlformats.org/officeDocument/2006/relationships/tags" Target="../tags/tag243.xml"/><Relationship Id="rId27" Type="http://schemas.openxmlformats.org/officeDocument/2006/relationships/tags" Target="../tags/tag248.xml"/><Relationship Id="rId30" Type="http://schemas.openxmlformats.org/officeDocument/2006/relationships/tags" Target="../tags/tag251.xml"/><Relationship Id="rId35" Type="http://schemas.openxmlformats.org/officeDocument/2006/relationships/tags" Target="../tags/tag256.xml"/><Relationship Id="rId43" Type="http://schemas.openxmlformats.org/officeDocument/2006/relationships/tags" Target="../tags/tag264.xml"/><Relationship Id="rId48" Type="http://schemas.openxmlformats.org/officeDocument/2006/relationships/tags" Target="../tags/tag269.xml"/><Relationship Id="rId56" Type="http://schemas.openxmlformats.org/officeDocument/2006/relationships/tags" Target="../tags/tag277.xml"/><Relationship Id="rId64" Type="http://schemas.openxmlformats.org/officeDocument/2006/relationships/image" Target="../media/image33.jpeg"/><Relationship Id="rId8" Type="http://schemas.openxmlformats.org/officeDocument/2006/relationships/tags" Target="../tags/tag229.xml"/><Relationship Id="rId51" Type="http://schemas.openxmlformats.org/officeDocument/2006/relationships/tags" Target="../tags/tag272.xml"/><Relationship Id="rId3" Type="http://schemas.openxmlformats.org/officeDocument/2006/relationships/tags" Target="../tags/tag224.xml"/><Relationship Id="rId12" Type="http://schemas.openxmlformats.org/officeDocument/2006/relationships/tags" Target="../tags/tag233.xml"/><Relationship Id="rId17" Type="http://schemas.openxmlformats.org/officeDocument/2006/relationships/tags" Target="../tags/tag238.xml"/><Relationship Id="rId25" Type="http://schemas.openxmlformats.org/officeDocument/2006/relationships/tags" Target="../tags/tag246.xml"/><Relationship Id="rId33" Type="http://schemas.openxmlformats.org/officeDocument/2006/relationships/tags" Target="../tags/tag254.xml"/><Relationship Id="rId38" Type="http://schemas.openxmlformats.org/officeDocument/2006/relationships/tags" Target="../tags/tag259.xml"/><Relationship Id="rId46" Type="http://schemas.openxmlformats.org/officeDocument/2006/relationships/tags" Target="../tags/tag267.xml"/><Relationship Id="rId59" Type="http://schemas.openxmlformats.org/officeDocument/2006/relationships/tags" Target="../tags/tag280.xml"/><Relationship Id="rId20" Type="http://schemas.openxmlformats.org/officeDocument/2006/relationships/tags" Target="../tags/tag241.xml"/><Relationship Id="rId41" Type="http://schemas.openxmlformats.org/officeDocument/2006/relationships/tags" Target="../tags/tag262.xml"/><Relationship Id="rId54" Type="http://schemas.openxmlformats.org/officeDocument/2006/relationships/tags" Target="../tags/tag275.xml"/><Relationship Id="rId62" Type="http://schemas.openxmlformats.org/officeDocument/2006/relationships/tags" Target="../tags/tag28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5" Type="http://schemas.openxmlformats.org/officeDocument/2006/relationships/tags" Target="../tags/tag236.xml"/><Relationship Id="rId23" Type="http://schemas.openxmlformats.org/officeDocument/2006/relationships/tags" Target="../tags/tag244.xml"/><Relationship Id="rId28" Type="http://schemas.openxmlformats.org/officeDocument/2006/relationships/tags" Target="../tags/tag249.xml"/><Relationship Id="rId36" Type="http://schemas.openxmlformats.org/officeDocument/2006/relationships/tags" Target="../tags/tag257.xml"/><Relationship Id="rId49" Type="http://schemas.openxmlformats.org/officeDocument/2006/relationships/tags" Target="../tags/tag270.xml"/><Relationship Id="rId57" Type="http://schemas.openxmlformats.org/officeDocument/2006/relationships/tags" Target="../tags/tag278.xml"/><Relationship Id="rId10" Type="http://schemas.openxmlformats.org/officeDocument/2006/relationships/tags" Target="../tags/tag231.xml"/><Relationship Id="rId31" Type="http://schemas.openxmlformats.org/officeDocument/2006/relationships/tags" Target="../tags/tag252.xml"/><Relationship Id="rId44" Type="http://schemas.openxmlformats.org/officeDocument/2006/relationships/tags" Target="../tags/tag265.xml"/><Relationship Id="rId52" Type="http://schemas.openxmlformats.org/officeDocument/2006/relationships/tags" Target="../tags/tag273.xml"/><Relationship Id="rId60" Type="http://schemas.openxmlformats.org/officeDocument/2006/relationships/tags" Target="../tags/tag281.xml"/><Relationship Id="rId65" Type="http://schemas.openxmlformats.org/officeDocument/2006/relationships/image" Target="../media/image34.jpeg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3" Type="http://schemas.openxmlformats.org/officeDocument/2006/relationships/tags" Target="../tags/tag234.xml"/><Relationship Id="rId18" Type="http://schemas.openxmlformats.org/officeDocument/2006/relationships/tags" Target="../tags/tag239.xml"/><Relationship Id="rId39" Type="http://schemas.openxmlformats.org/officeDocument/2006/relationships/tags" Target="../tags/tag260.xml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tags" Target="../tags/tag309.xml"/><Relationship Id="rId21" Type="http://schemas.openxmlformats.org/officeDocument/2006/relationships/tags" Target="../tags/tag304.xml"/><Relationship Id="rId42" Type="http://schemas.openxmlformats.org/officeDocument/2006/relationships/tags" Target="../tags/tag325.xml"/><Relationship Id="rId47" Type="http://schemas.openxmlformats.org/officeDocument/2006/relationships/tags" Target="../tags/tag330.xml"/><Relationship Id="rId63" Type="http://schemas.openxmlformats.org/officeDocument/2006/relationships/tags" Target="../tags/tag346.xml"/><Relationship Id="rId68" Type="http://schemas.openxmlformats.org/officeDocument/2006/relationships/image" Target="../media/image35.png"/><Relationship Id="rId7" Type="http://schemas.openxmlformats.org/officeDocument/2006/relationships/tags" Target="../tags/tag290.xml"/><Relationship Id="rId71" Type="http://schemas.openxmlformats.org/officeDocument/2006/relationships/image" Target="../media/image9.png"/><Relationship Id="rId2" Type="http://schemas.openxmlformats.org/officeDocument/2006/relationships/tags" Target="../tags/tag285.xml"/><Relationship Id="rId16" Type="http://schemas.openxmlformats.org/officeDocument/2006/relationships/tags" Target="../tags/tag299.xml"/><Relationship Id="rId29" Type="http://schemas.openxmlformats.org/officeDocument/2006/relationships/tags" Target="../tags/tag312.xml"/><Relationship Id="rId11" Type="http://schemas.openxmlformats.org/officeDocument/2006/relationships/tags" Target="../tags/tag294.xml"/><Relationship Id="rId24" Type="http://schemas.openxmlformats.org/officeDocument/2006/relationships/tags" Target="../tags/tag307.xml"/><Relationship Id="rId32" Type="http://schemas.openxmlformats.org/officeDocument/2006/relationships/tags" Target="../tags/tag315.xml"/><Relationship Id="rId37" Type="http://schemas.openxmlformats.org/officeDocument/2006/relationships/tags" Target="../tags/tag320.xml"/><Relationship Id="rId40" Type="http://schemas.openxmlformats.org/officeDocument/2006/relationships/tags" Target="../tags/tag323.xml"/><Relationship Id="rId45" Type="http://schemas.openxmlformats.org/officeDocument/2006/relationships/tags" Target="../tags/tag328.xml"/><Relationship Id="rId53" Type="http://schemas.openxmlformats.org/officeDocument/2006/relationships/tags" Target="../tags/tag336.xml"/><Relationship Id="rId58" Type="http://schemas.openxmlformats.org/officeDocument/2006/relationships/tags" Target="../tags/tag341.xml"/><Relationship Id="rId66" Type="http://schemas.openxmlformats.org/officeDocument/2006/relationships/tags" Target="../tags/tag349.xml"/><Relationship Id="rId5" Type="http://schemas.openxmlformats.org/officeDocument/2006/relationships/tags" Target="../tags/tag288.xml"/><Relationship Id="rId61" Type="http://schemas.openxmlformats.org/officeDocument/2006/relationships/tags" Target="../tags/tag344.xml"/><Relationship Id="rId19" Type="http://schemas.openxmlformats.org/officeDocument/2006/relationships/tags" Target="../tags/tag302.xml"/><Relationship Id="rId14" Type="http://schemas.openxmlformats.org/officeDocument/2006/relationships/tags" Target="../tags/tag297.xml"/><Relationship Id="rId22" Type="http://schemas.openxmlformats.org/officeDocument/2006/relationships/tags" Target="../tags/tag305.xml"/><Relationship Id="rId27" Type="http://schemas.openxmlformats.org/officeDocument/2006/relationships/tags" Target="../tags/tag310.xml"/><Relationship Id="rId30" Type="http://schemas.openxmlformats.org/officeDocument/2006/relationships/tags" Target="../tags/tag313.xml"/><Relationship Id="rId35" Type="http://schemas.openxmlformats.org/officeDocument/2006/relationships/tags" Target="../tags/tag318.xml"/><Relationship Id="rId43" Type="http://schemas.openxmlformats.org/officeDocument/2006/relationships/tags" Target="../tags/tag326.xml"/><Relationship Id="rId48" Type="http://schemas.openxmlformats.org/officeDocument/2006/relationships/tags" Target="../tags/tag331.xml"/><Relationship Id="rId56" Type="http://schemas.openxmlformats.org/officeDocument/2006/relationships/tags" Target="../tags/tag339.xml"/><Relationship Id="rId64" Type="http://schemas.openxmlformats.org/officeDocument/2006/relationships/tags" Target="../tags/tag347.xml"/><Relationship Id="rId69" Type="http://schemas.openxmlformats.org/officeDocument/2006/relationships/image" Target="../media/image36.png"/><Relationship Id="rId8" Type="http://schemas.openxmlformats.org/officeDocument/2006/relationships/tags" Target="../tags/tag291.xml"/><Relationship Id="rId51" Type="http://schemas.openxmlformats.org/officeDocument/2006/relationships/tags" Target="../tags/tag334.xml"/><Relationship Id="rId3" Type="http://schemas.openxmlformats.org/officeDocument/2006/relationships/tags" Target="../tags/tag286.xml"/><Relationship Id="rId12" Type="http://schemas.openxmlformats.org/officeDocument/2006/relationships/tags" Target="../tags/tag295.xml"/><Relationship Id="rId17" Type="http://schemas.openxmlformats.org/officeDocument/2006/relationships/tags" Target="../tags/tag300.xml"/><Relationship Id="rId25" Type="http://schemas.openxmlformats.org/officeDocument/2006/relationships/tags" Target="../tags/tag308.xml"/><Relationship Id="rId33" Type="http://schemas.openxmlformats.org/officeDocument/2006/relationships/tags" Target="../tags/tag316.xml"/><Relationship Id="rId38" Type="http://schemas.openxmlformats.org/officeDocument/2006/relationships/tags" Target="../tags/tag321.xml"/><Relationship Id="rId46" Type="http://schemas.openxmlformats.org/officeDocument/2006/relationships/tags" Target="../tags/tag329.xml"/><Relationship Id="rId59" Type="http://schemas.openxmlformats.org/officeDocument/2006/relationships/tags" Target="../tags/tag342.xml"/><Relationship Id="rId67" Type="http://schemas.openxmlformats.org/officeDocument/2006/relationships/slideLayout" Target="../slideLayouts/slideLayout1.xml"/><Relationship Id="rId20" Type="http://schemas.openxmlformats.org/officeDocument/2006/relationships/tags" Target="../tags/tag303.xml"/><Relationship Id="rId41" Type="http://schemas.openxmlformats.org/officeDocument/2006/relationships/tags" Target="../tags/tag324.xml"/><Relationship Id="rId54" Type="http://schemas.openxmlformats.org/officeDocument/2006/relationships/tags" Target="../tags/tag337.xml"/><Relationship Id="rId62" Type="http://schemas.openxmlformats.org/officeDocument/2006/relationships/tags" Target="../tags/tag345.xml"/><Relationship Id="rId70" Type="http://schemas.openxmlformats.org/officeDocument/2006/relationships/image" Target="../media/image37.jpeg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5" Type="http://schemas.openxmlformats.org/officeDocument/2006/relationships/tags" Target="../tags/tag298.xml"/><Relationship Id="rId23" Type="http://schemas.openxmlformats.org/officeDocument/2006/relationships/tags" Target="../tags/tag306.xml"/><Relationship Id="rId28" Type="http://schemas.openxmlformats.org/officeDocument/2006/relationships/tags" Target="../tags/tag311.xml"/><Relationship Id="rId36" Type="http://schemas.openxmlformats.org/officeDocument/2006/relationships/tags" Target="../tags/tag319.xml"/><Relationship Id="rId49" Type="http://schemas.openxmlformats.org/officeDocument/2006/relationships/tags" Target="../tags/tag332.xml"/><Relationship Id="rId57" Type="http://schemas.openxmlformats.org/officeDocument/2006/relationships/tags" Target="../tags/tag340.xml"/><Relationship Id="rId10" Type="http://schemas.openxmlformats.org/officeDocument/2006/relationships/tags" Target="../tags/tag293.xml"/><Relationship Id="rId31" Type="http://schemas.openxmlformats.org/officeDocument/2006/relationships/tags" Target="../tags/tag314.xml"/><Relationship Id="rId44" Type="http://schemas.openxmlformats.org/officeDocument/2006/relationships/tags" Target="../tags/tag327.xml"/><Relationship Id="rId52" Type="http://schemas.openxmlformats.org/officeDocument/2006/relationships/tags" Target="../tags/tag335.xml"/><Relationship Id="rId60" Type="http://schemas.openxmlformats.org/officeDocument/2006/relationships/tags" Target="../tags/tag343.xml"/><Relationship Id="rId65" Type="http://schemas.openxmlformats.org/officeDocument/2006/relationships/tags" Target="../tags/tag348.xml"/><Relationship Id="rId4" Type="http://schemas.openxmlformats.org/officeDocument/2006/relationships/tags" Target="../tags/tag287.xml"/><Relationship Id="rId9" Type="http://schemas.openxmlformats.org/officeDocument/2006/relationships/tags" Target="../tags/tag292.xml"/><Relationship Id="rId13" Type="http://schemas.openxmlformats.org/officeDocument/2006/relationships/tags" Target="../tags/tag296.xml"/><Relationship Id="rId18" Type="http://schemas.openxmlformats.org/officeDocument/2006/relationships/tags" Target="../tags/tag301.xml"/><Relationship Id="rId39" Type="http://schemas.openxmlformats.org/officeDocument/2006/relationships/tags" Target="../tags/tag322.xml"/><Relationship Id="rId34" Type="http://schemas.openxmlformats.org/officeDocument/2006/relationships/tags" Target="../tags/tag317.xml"/><Relationship Id="rId50" Type="http://schemas.openxmlformats.org/officeDocument/2006/relationships/tags" Target="../tags/tag333.xml"/><Relationship Id="rId55" Type="http://schemas.openxmlformats.org/officeDocument/2006/relationships/tags" Target="../tags/tag3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0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openxmlformats.org/officeDocument/2006/relationships/tags" Target="../tags/tag33.xml"/><Relationship Id="rId39" Type="http://schemas.microsoft.com/office/2007/relationships/hdphoto" Target="../media/hdphoto4.wdp"/><Relationship Id="rId21" Type="http://schemas.openxmlformats.org/officeDocument/2006/relationships/tags" Target="../tags/tag28.xml"/><Relationship Id="rId34" Type="http://schemas.openxmlformats.org/officeDocument/2006/relationships/tags" Target="../tags/tag41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tags" Target="../tags/tag40.xml"/><Relationship Id="rId38" Type="http://schemas.openxmlformats.org/officeDocument/2006/relationships/image" Target="../media/image21.png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29" Type="http://schemas.openxmlformats.org/officeDocument/2006/relationships/tags" Target="../tags/tag36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tags" Target="../tags/tag39.xml"/><Relationship Id="rId37" Type="http://schemas.openxmlformats.org/officeDocument/2006/relationships/image" Target="../media/image20.jpeg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31" Type="http://schemas.openxmlformats.org/officeDocument/2006/relationships/tags" Target="../tags/tag38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tags" Target="../tags/tag37.xml"/><Relationship Id="rId35" Type="http://schemas.openxmlformats.org/officeDocument/2006/relationships/tags" Target="../tags/tag42.xml"/><Relationship Id="rId8" Type="http://schemas.openxmlformats.org/officeDocument/2006/relationships/tags" Target="../tags/tag15.xml"/><Relationship Id="rId3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26" Type="http://schemas.openxmlformats.org/officeDocument/2006/relationships/tags" Target="../tags/tag68.xml"/><Relationship Id="rId39" Type="http://schemas.openxmlformats.org/officeDocument/2006/relationships/image" Target="../media/image22.jpeg"/><Relationship Id="rId21" Type="http://schemas.openxmlformats.org/officeDocument/2006/relationships/tags" Target="../tags/tag63.xml"/><Relationship Id="rId34" Type="http://schemas.openxmlformats.org/officeDocument/2006/relationships/tags" Target="../tags/tag76.xml"/><Relationship Id="rId42" Type="http://schemas.microsoft.com/office/2007/relationships/hdphoto" Target="../media/hdphoto5.wdp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29" Type="http://schemas.openxmlformats.org/officeDocument/2006/relationships/tags" Target="../tags/tag71.xml"/><Relationship Id="rId41" Type="http://schemas.openxmlformats.org/officeDocument/2006/relationships/image" Target="../media/image24.jpe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24" Type="http://schemas.openxmlformats.org/officeDocument/2006/relationships/tags" Target="../tags/tag66.xml"/><Relationship Id="rId32" Type="http://schemas.openxmlformats.org/officeDocument/2006/relationships/tags" Target="../tags/tag74.xml"/><Relationship Id="rId37" Type="http://schemas.openxmlformats.org/officeDocument/2006/relationships/image" Target="../media/image21.png"/><Relationship Id="rId40" Type="http://schemas.openxmlformats.org/officeDocument/2006/relationships/image" Target="../media/image23.jpeg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tags" Target="../tags/tag65.xml"/><Relationship Id="rId28" Type="http://schemas.openxmlformats.org/officeDocument/2006/relationships/tags" Target="../tags/tag70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31" Type="http://schemas.openxmlformats.org/officeDocument/2006/relationships/tags" Target="../tags/tag73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tags" Target="../tags/tag64.xml"/><Relationship Id="rId27" Type="http://schemas.openxmlformats.org/officeDocument/2006/relationships/tags" Target="../tags/tag69.xml"/><Relationship Id="rId30" Type="http://schemas.openxmlformats.org/officeDocument/2006/relationships/tags" Target="../tags/tag72.xml"/><Relationship Id="rId35" Type="http://schemas.openxmlformats.org/officeDocument/2006/relationships/tags" Target="../tags/tag77.xml"/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5" Type="http://schemas.openxmlformats.org/officeDocument/2006/relationships/tags" Target="../tags/tag67.xml"/><Relationship Id="rId33" Type="http://schemas.openxmlformats.org/officeDocument/2006/relationships/tags" Target="../tags/tag75.xml"/><Relationship Id="rId38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5" Type="http://schemas.openxmlformats.org/officeDocument/2006/relationships/image" Target="../media/image9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47F18AE-CFCE-425B-AD1D-97C092205FCA}"/>
              </a:ext>
            </a:extLst>
          </p:cNvPr>
          <p:cNvSpPr/>
          <p:nvPr/>
        </p:nvSpPr>
        <p:spPr>
          <a:xfrm>
            <a:off x="4043378" y="0"/>
            <a:ext cx="8148623" cy="6858000"/>
          </a:xfrm>
          <a:custGeom>
            <a:avLst/>
            <a:gdLst>
              <a:gd name="connsiteX0" fmla="*/ 3141317 w 8148623"/>
              <a:gd name="connsiteY0" fmla="*/ 0 h 6858000"/>
              <a:gd name="connsiteX1" fmla="*/ 8148623 w 8148623"/>
              <a:gd name="connsiteY1" fmla="*/ 0 h 6858000"/>
              <a:gd name="connsiteX2" fmla="*/ 8148623 w 8148623"/>
              <a:gd name="connsiteY2" fmla="*/ 6858000 h 6858000"/>
              <a:gd name="connsiteX3" fmla="*/ 0 w 8148623"/>
              <a:gd name="connsiteY3" fmla="*/ 6858000 h 6858000"/>
              <a:gd name="connsiteX4" fmla="*/ 6475 w 8148623"/>
              <a:gd name="connsiteY4" fmla="*/ 6812958 h 6858000"/>
              <a:gd name="connsiteX5" fmla="*/ 1124614 w 8148623"/>
              <a:gd name="connsiteY5" fmla="*/ 5038841 h 6858000"/>
              <a:gd name="connsiteX6" fmla="*/ 2591464 w 8148623"/>
              <a:gd name="connsiteY6" fmla="*/ 3800591 h 6858000"/>
              <a:gd name="connsiteX7" fmla="*/ 2722093 w 8148623"/>
              <a:gd name="connsiteY7" fmla="*/ 1224305 h 6858000"/>
              <a:gd name="connsiteX8" fmla="*/ 3110829 w 8148623"/>
              <a:gd name="connsiteY8" fmla="*/ 57634 h 6858000"/>
              <a:gd name="connsiteX9" fmla="*/ 3141317 w 814862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48623" h="6858000">
                <a:moveTo>
                  <a:pt x="3141317" y="0"/>
                </a:moveTo>
                <a:lnTo>
                  <a:pt x="8148623" y="0"/>
                </a:lnTo>
                <a:lnTo>
                  <a:pt x="8148623" y="6858000"/>
                </a:lnTo>
                <a:lnTo>
                  <a:pt x="0" y="6858000"/>
                </a:lnTo>
                <a:lnTo>
                  <a:pt x="6475" y="6812958"/>
                </a:lnTo>
                <a:cubicBezTo>
                  <a:pt x="122210" y="6180651"/>
                  <a:pt x="770403" y="5390969"/>
                  <a:pt x="1124614" y="5038841"/>
                </a:cubicBezTo>
                <a:cubicBezTo>
                  <a:pt x="1664364" y="4502266"/>
                  <a:pt x="2325217" y="4436347"/>
                  <a:pt x="2591464" y="3800591"/>
                </a:cubicBezTo>
                <a:cubicBezTo>
                  <a:pt x="2857711" y="3164835"/>
                  <a:pt x="2518893" y="2280219"/>
                  <a:pt x="2722093" y="1224305"/>
                </a:cubicBezTo>
                <a:cubicBezTo>
                  <a:pt x="2798293" y="828337"/>
                  <a:pt x="2929283" y="423589"/>
                  <a:pt x="3110829" y="57634"/>
                </a:cubicBezTo>
                <a:lnTo>
                  <a:pt x="3141317" y="0"/>
                </a:lnTo>
                <a:close/>
              </a:path>
            </a:pathLst>
          </a:custGeom>
          <a:gradFill>
            <a:gsLst>
              <a:gs pos="0">
                <a:srgbClr val="FF8331"/>
              </a:gs>
              <a:gs pos="100000">
                <a:srgbClr val="FE4717"/>
              </a:gs>
            </a:gsLst>
            <a:lin ang="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27410B6-A121-4BFC-85D8-578F4063B4A2}"/>
              </a:ext>
            </a:extLst>
          </p:cNvPr>
          <p:cNvSpPr/>
          <p:nvPr/>
        </p:nvSpPr>
        <p:spPr>
          <a:xfrm>
            <a:off x="4141008" y="0"/>
            <a:ext cx="8050992" cy="6858000"/>
          </a:xfrm>
          <a:custGeom>
            <a:avLst/>
            <a:gdLst>
              <a:gd name="connsiteX0" fmla="*/ 3160566 w 8050992"/>
              <a:gd name="connsiteY0" fmla="*/ 0 h 6858000"/>
              <a:gd name="connsiteX1" fmla="*/ 8050992 w 8050992"/>
              <a:gd name="connsiteY1" fmla="*/ 0 h 6858000"/>
              <a:gd name="connsiteX2" fmla="*/ 8050992 w 8050992"/>
              <a:gd name="connsiteY2" fmla="*/ 6858000 h 6858000"/>
              <a:gd name="connsiteX3" fmla="*/ 0 w 8050992"/>
              <a:gd name="connsiteY3" fmla="*/ 6858000 h 6858000"/>
              <a:gd name="connsiteX4" fmla="*/ 18718 w 8050992"/>
              <a:gd name="connsiteY4" fmla="*/ 6772798 h 6858000"/>
              <a:gd name="connsiteX5" fmla="*/ 1116791 w 8050992"/>
              <a:gd name="connsiteY5" fmla="*/ 5090017 h 6858000"/>
              <a:gd name="connsiteX6" fmla="*/ 2583641 w 8050992"/>
              <a:gd name="connsiteY6" fmla="*/ 3851767 h 6858000"/>
              <a:gd name="connsiteX7" fmla="*/ 2714270 w 8050992"/>
              <a:gd name="connsiteY7" fmla="*/ 1275481 h 6858000"/>
              <a:gd name="connsiteX8" fmla="*/ 3103006 w 8050992"/>
              <a:gd name="connsiteY8" fmla="*/ 108810 h 6858000"/>
              <a:gd name="connsiteX9" fmla="*/ 3160566 w 8050992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50992" h="6858000">
                <a:moveTo>
                  <a:pt x="3160566" y="0"/>
                </a:moveTo>
                <a:lnTo>
                  <a:pt x="8050992" y="0"/>
                </a:lnTo>
                <a:lnTo>
                  <a:pt x="8050992" y="6858000"/>
                </a:lnTo>
                <a:lnTo>
                  <a:pt x="0" y="6858000"/>
                </a:lnTo>
                <a:lnTo>
                  <a:pt x="18718" y="6772798"/>
                </a:lnTo>
                <a:cubicBezTo>
                  <a:pt x="175453" y="6157611"/>
                  <a:pt x="779447" y="5425377"/>
                  <a:pt x="1116791" y="5090017"/>
                </a:cubicBezTo>
                <a:cubicBezTo>
                  <a:pt x="1656541" y="4553442"/>
                  <a:pt x="2317394" y="4487523"/>
                  <a:pt x="2583641" y="3851767"/>
                </a:cubicBezTo>
                <a:cubicBezTo>
                  <a:pt x="2849888" y="3216011"/>
                  <a:pt x="2511070" y="2331395"/>
                  <a:pt x="2714270" y="1275481"/>
                </a:cubicBezTo>
                <a:cubicBezTo>
                  <a:pt x="2790470" y="879513"/>
                  <a:pt x="2921460" y="474765"/>
                  <a:pt x="3103006" y="108810"/>
                </a:cubicBezTo>
                <a:lnTo>
                  <a:pt x="3160566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AECF92E9-D725-43C6-A1EF-3184F4D6AE17}"/>
              </a:ext>
            </a:extLst>
          </p:cNvPr>
          <p:cNvGrpSpPr/>
          <p:nvPr/>
        </p:nvGrpSpPr>
        <p:grpSpPr>
          <a:xfrm>
            <a:off x="532059" y="4803776"/>
            <a:ext cx="2543628" cy="513442"/>
            <a:chOff x="694872" y="5092701"/>
            <a:chExt cx="2035628" cy="51344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0027B19-FBB8-4FE7-A459-9D5D748EEB97}"/>
                </a:ext>
              </a:extLst>
            </p:cNvPr>
            <p:cNvGrpSpPr/>
            <p:nvPr/>
          </p:nvGrpSpPr>
          <p:grpSpPr>
            <a:xfrm>
              <a:off x="717549" y="5092701"/>
              <a:ext cx="1973263" cy="513442"/>
              <a:chOff x="927099" y="5092701"/>
              <a:chExt cx="1973263" cy="513442"/>
            </a:xfrm>
            <a:effectLst>
              <a:outerShdw blurRad="330200" dist="139700" dir="5400000" algn="t" rotWithShape="0">
                <a:srgbClr val="FE4717">
                  <a:alpha val="40000"/>
                </a:srgbClr>
              </a:outerShdw>
            </a:effectLst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5BF5871-4666-4175-BABF-E6DA7AE355A8}"/>
                  </a:ext>
                </a:extLst>
              </p:cNvPr>
              <p:cNvSpPr/>
              <p:nvPr/>
            </p:nvSpPr>
            <p:spPr>
              <a:xfrm rot="10800000">
                <a:off x="927099" y="5092701"/>
                <a:ext cx="197326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E7DB7329-646A-4CB2-9295-E28AFFE810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957263" y="5120198"/>
                <a:ext cx="1912938" cy="458447"/>
              </a:xfrm>
              <a:prstGeom prst="roundRect">
                <a:avLst>
                  <a:gd name="adj" fmla="val 50000"/>
                </a:avLst>
              </a:prstGeom>
            </p:spPr>
          </p:pic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C318A2B-638B-4AB3-B1EA-3CA8E06A1926}"/>
                </a:ext>
              </a:extLst>
            </p:cNvPr>
            <p:cNvSpPr/>
            <p:nvPr/>
          </p:nvSpPr>
          <p:spPr>
            <a:xfrm>
              <a:off x="694872" y="5164756"/>
              <a:ext cx="20356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202X.05.20</a:t>
              </a:r>
              <a:endPara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E395C709-9A5C-4439-85CE-9C9367446847}"/>
              </a:ext>
            </a:extLst>
          </p:cNvPr>
          <p:cNvSpPr/>
          <p:nvPr/>
        </p:nvSpPr>
        <p:spPr>
          <a:xfrm flipH="1">
            <a:off x="458353" y="3228275"/>
            <a:ext cx="876958" cy="158018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44937AD5-DCE9-4AE0-AFA8-D1723DEA51B3}"/>
              </a:ext>
            </a:extLst>
          </p:cNvPr>
          <p:cNvSpPr txBox="1"/>
          <p:nvPr/>
        </p:nvSpPr>
        <p:spPr>
          <a:xfrm>
            <a:off x="454548" y="2245771"/>
            <a:ext cx="55295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院校宣讲会</a:t>
            </a: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8A6C4B3-2A7D-4C4F-A540-F7C933CF7A4E}"/>
              </a:ext>
            </a:extLst>
          </p:cNvPr>
          <p:cNvSpPr/>
          <p:nvPr/>
        </p:nvSpPr>
        <p:spPr>
          <a:xfrm>
            <a:off x="506308" y="3371179"/>
            <a:ext cx="5255863" cy="354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College presentation meeting</a:t>
            </a: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165E32D6-6D35-4DDC-B5E0-58F2786652DE}"/>
              </a:ext>
            </a:extLst>
          </p:cNvPr>
          <p:cNvGrpSpPr/>
          <p:nvPr/>
        </p:nvGrpSpPr>
        <p:grpSpPr>
          <a:xfrm>
            <a:off x="492807" y="1854200"/>
            <a:ext cx="4101665" cy="372507"/>
            <a:chOff x="714810" y="1565275"/>
            <a:chExt cx="4101665" cy="372507"/>
          </a:xfrm>
        </p:grpSpPr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64ABE705-56A9-4B0B-BAB5-10F00900BE52}"/>
                </a:ext>
              </a:extLst>
            </p:cNvPr>
            <p:cNvGrpSpPr/>
            <p:nvPr/>
          </p:nvGrpSpPr>
          <p:grpSpPr>
            <a:xfrm>
              <a:off x="3368749" y="1568450"/>
              <a:ext cx="1447726" cy="369332"/>
              <a:chOff x="672783" y="222488"/>
              <a:chExt cx="1447726" cy="369332"/>
            </a:xfrm>
          </p:grpSpPr>
          <p:sp>
            <p:nvSpPr>
              <p:cNvPr id="303" name="矩形: 圆角 302">
                <a:extLst>
                  <a:ext uri="{FF2B5EF4-FFF2-40B4-BE49-F238E27FC236}">
                    <a16:creationId xmlns:a16="http://schemas.microsoft.com/office/drawing/2014/main" id="{3FEEC3DC-D795-4547-BF00-CB073705AC4F}"/>
                  </a:ext>
                </a:extLst>
              </p:cNvPr>
              <p:cNvSpPr/>
              <p:nvPr/>
            </p:nvSpPr>
            <p:spPr>
              <a:xfrm>
                <a:off x="672783" y="228084"/>
                <a:ext cx="1437958" cy="342900"/>
              </a:xfrm>
              <a:prstGeom prst="roundRect">
                <a:avLst>
                  <a:gd name="adj" fmla="val 50000"/>
                </a:avLst>
              </a:prstGeom>
              <a:solidFill>
                <a:srgbClr val="FE4717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421FFECC-4C6B-49CB-BD1C-684A6A43C225}"/>
                  </a:ext>
                </a:extLst>
              </p:cNvPr>
              <p:cNvSpPr/>
              <p:nvPr/>
            </p:nvSpPr>
            <p:spPr>
              <a:xfrm>
                <a:off x="723973" y="222488"/>
                <a:ext cx="1396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错觉大学站 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463BE47E-C0F1-4B9F-A50E-F07503E3EC14}"/>
                </a:ext>
              </a:extLst>
            </p:cNvPr>
            <p:cNvGrpSpPr/>
            <p:nvPr/>
          </p:nvGrpSpPr>
          <p:grpSpPr>
            <a:xfrm>
              <a:off x="714810" y="1565275"/>
              <a:ext cx="2699345" cy="369332"/>
              <a:chOff x="794185" y="1560676"/>
              <a:chExt cx="2699345" cy="369332"/>
            </a:xfrm>
          </p:grpSpPr>
          <p:sp>
            <p:nvSpPr>
              <p:cNvPr id="301" name="矩形 300">
                <a:extLst>
                  <a:ext uri="{FF2B5EF4-FFF2-40B4-BE49-F238E27FC236}">
                    <a16:creationId xmlns:a16="http://schemas.microsoft.com/office/drawing/2014/main" id="{415E0E2C-FB84-4CCA-A83A-D11025422166}"/>
                  </a:ext>
                </a:extLst>
              </p:cNvPr>
              <p:cNvSpPr/>
              <p:nvPr/>
            </p:nvSpPr>
            <p:spPr>
              <a:xfrm>
                <a:off x="1462205" y="1560676"/>
                <a:ext cx="20313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Times New Roman" panose="02020603050405020304" pitchFamily="18" charset="0"/>
                  </a:rPr>
                  <a:t>错觉建筑设计公司</a:t>
                </a:r>
              </a:p>
            </p:txBody>
          </p:sp>
          <p:sp>
            <p:nvSpPr>
              <p:cNvPr id="308" name="矩形 307">
                <a:extLst>
                  <a:ext uri="{FF2B5EF4-FFF2-40B4-BE49-F238E27FC236}">
                    <a16:creationId xmlns:a16="http://schemas.microsoft.com/office/drawing/2014/main" id="{8DBE8F4E-286A-4FBF-B91D-669612BE539E}"/>
                  </a:ext>
                </a:extLst>
              </p:cNvPr>
              <p:cNvSpPr/>
              <p:nvPr/>
            </p:nvSpPr>
            <p:spPr>
              <a:xfrm>
                <a:off x="794185" y="1560676"/>
                <a:ext cx="75052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kern="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Times New Roman" panose="02020603050405020304" pitchFamily="18" charset="0"/>
                  </a:rPr>
                  <a:t>202x</a:t>
                </a:r>
                <a:endParaRPr lang="zh-CN" altLang="en-US" kern="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708BD6F6-15CE-4347-9DAD-F8F93ADCC1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0030" y="1633702"/>
                <a:ext cx="0" cy="223837"/>
              </a:xfrm>
              <a:prstGeom prst="line">
                <a:avLst/>
              </a:prstGeom>
              <a:ln>
                <a:solidFill>
                  <a:srgbClr val="FF83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5" name="矩形 314">
            <a:extLst>
              <a:ext uri="{FF2B5EF4-FFF2-40B4-BE49-F238E27FC236}">
                <a16:creationId xmlns:a16="http://schemas.microsoft.com/office/drawing/2014/main" id="{9E1E25F9-F37C-472F-A879-FEA36571D297}"/>
              </a:ext>
            </a:extLst>
          </p:cNvPr>
          <p:cNvSpPr/>
          <p:nvPr/>
        </p:nvSpPr>
        <p:spPr>
          <a:xfrm>
            <a:off x="478293" y="584200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318" name="图形 105">
            <a:extLst>
              <a:ext uri="{FF2B5EF4-FFF2-40B4-BE49-F238E27FC236}">
                <a16:creationId xmlns:a16="http://schemas.microsoft.com/office/drawing/2014/main" id="{7D502DFF-CDAD-4A96-B2F3-722EC9842377}"/>
              </a:ext>
            </a:extLst>
          </p:cNvPr>
          <p:cNvGrpSpPr/>
          <p:nvPr/>
        </p:nvGrpSpPr>
        <p:grpSpPr>
          <a:xfrm>
            <a:off x="691839" y="5532206"/>
            <a:ext cx="597254" cy="1124044"/>
            <a:chOff x="11627893" y="-196509"/>
            <a:chExt cx="597254" cy="1124044"/>
          </a:xfrm>
          <a:gradFill>
            <a:gsLst>
              <a:gs pos="49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524AEB4-16C3-46D4-89DF-DE4951C20DD4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24BAAA2-AD0E-47FD-A262-14EB6FE31A84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7896B8E-DB65-4D12-8A81-487CDB03DECA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416D6940-BB88-4344-8F6C-9261E2694236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92E114EB-CF09-4B0F-96A2-E31A6B459445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D6E8110-B4A3-4968-A223-CAACA9069E6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DC1E4F26-C45B-4973-B5F3-C86522F0897E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E87ACF9-3597-43EB-8EE9-D1BC2C02ABAF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F5D1EF4-0B5F-4A57-949F-E198C6DAF9F1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8A91003-2396-43FA-ADF6-1056AA09FA53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34F99CC-38FF-424D-A356-DA81ABE69095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66D49B9-6AFF-44DD-8EEA-862ECBCF1DBA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4717DB7-8865-4CBC-B812-6F04B22A9D5B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18A2442-1ACC-4A09-8624-476389F2835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B8B38181-9A56-4806-B7EF-FB695EA2CCBC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28D517A4-5943-4B00-B2E2-C967CA3C7009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ECD141B8-32A0-4FC6-8E8C-93479F88BC6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5E97288-6BBB-43D2-901D-F4E0CD44D527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367" name="图片 366">
            <a:extLst>
              <a:ext uri="{FF2B5EF4-FFF2-40B4-BE49-F238E27FC236}">
                <a16:creationId xmlns:a16="http://schemas.microsoft.com/office/drawing/2014/main" id="{3F09D5D8-7B74-44AC-9451-9DE0B0147C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4079" y="795020"/>
            <a:ext cx="1584960" cy="30416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2AB1599D-25CC-425A-B0D2-14A8B20A21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785482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A-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PA-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5406" y="510381"/>
            <a:ext cx="2392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建筑设计师</a:t>
            </a: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64" name="PA-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624555" y="780753"/>
            <a:ext cx="17652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Architecture designer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BA9A98E-D234-4A1C-834A-FD0734E8BABB}"/>
              </a:ext>
            </a:extLst>
          </p:cNvPr>
          <p:cNvSpPr/>
          <p:nvPr/>
        </p:nvSpPr>
        <p:spPr>
          <a:xfrm>
            <a:off x="1821997" y="1688193"/>
            <a:ext cx="8548007" cy="38852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82600" dist="38100" dir="108000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B47F99-E175-4567-A43F-5042893E5D0A}"/>
              </a:ext>
            </a:extLst>
          </p:cNvPr>
          <p:cNvSpPr/>
          <p:nvPr/>
        </p:nvSpPr>
        <p:spPr>
          <a:xfrm>
            <a:off x="5272742" y="3496622"/>
            <a:ext cx="5007067" cy="1679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精通</a:t>
            </a:r>
            <a:r>
              <a:rPr lang="en-US" altLang="zh-CN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CAD</a:t>
            </a: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、</a:t>
            </a:r>
            <a:r>
              <a:rPr lang="en-US" altLang="zh-CN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sketchup</a:t>
            </a: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、</a:t>
            </a:r>
            <a:r>
              <a:rPr lang="en-US" altLang="zh-CN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lumion</a:t>
            </a: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等设计绘图软件</a:t>
            </a:r>
          </a:p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有较强的造型能力和创新能力</a:t>
            </a:r>
          </a:p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有住宅项目的实习经验优先</a:t>
            </a:r>
          </a:p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对立面做法有一定的见解</a:t>
            </a:r>
          </a:p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zh-CN" altLang="en-US" sz="1400" kern="0">
                <a:solidFill>
                  <a:srgbClr val="000000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建筑学本科以上学历应届生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2C2076B-8D55-4A3A-8486-98F452621A70}"/>
              </a:ext>
            </a:extLst>
          </p:cNvPr>
          <p:cNvGrpSpPr/>
          <p:nvPr/>
        </p:nvGrpSpPr>
        <p:grpSpPr>
          <a:xfrm>
            <a:off x="5242808" y="1978926"/>
            <a:ext cx="1891189" cy="426130"/>
            <a:chOff x="7558492" y="2247900"/>
            <a:chExt cx="1201910" cy="42613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86B6F8B-EEBF-4790-9BE3-C58B12856EC7}"/>
                </a:ext>
              </a:extLst>
            </p:cNvPr>
            <p:cNvGrpSpPr/>
            <p:nvPr/>
          </p:nvGrpSpPr>
          <p:grpSpPr>
            <a:xfrm>
              <a:off x="7558492" y="2247900"/>
              <a:ext cx="1201910" cy="426130"/>
              <a:chOff x="2610280" y="4409738"/>
              <a:chExt cx="1761513" cy="513442"/>
            </a:xfrm>
            <a:effectLst>
              <a:outerShdw blurRad="330200" dist="25400" dir="5400000" algn="t" rotWithShape="0">
                <a:srgbClr val="FE4717">
                  <a:alpha val="30000"/>
                </a:srgbClr>
              </a:outerShdw>
            </a:effectLst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7BAAFF43-536E-4A62-B182-1054E22BC02A}"/>
                  </a:ext>
                </a:extLst>
              </p:cNvPr>
              <p:cNvSpPr/>
              <p:nvPr/>
            </p:nvSpPr>
            <p:spPr>
              <a:xfrm rot="10800000">
                <a:off x="2610280" y="4409738"/>
                <a:ext cx="176151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7B1455E3-F18D-42EE-B647-6560A15732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7" cstate="screen">
                <a:extLst>
                  <a:ext uri="{BEBA8EAE-BF5A-486C-A8C5-ECC9F3942E4B}">
                    <a14:imgProps xmlns:a14="http://schemas.microsoft.com/office/drawing/2010/main">
                      <a14:imgLayer r:embed="rId3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2637205" y="4437234"/>
                <a:ext cx="1707660" cy="45844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</p:pic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6FB3CE4-E852-435C-90D5-84600D3FCE8E}"/>
                </a:ext>
              </a:extLst>
            </p:cNvPr>
            <p:cNvSpPr/>
            <p:nvPr/>
          </p:nvSpPr>
          <p:spPr>
            <a:xfrm>
              <a:off x="7774763" y="2260910"/>
              <a:ext cx="7693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招聘人数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928A1D0-5141-4045-AEC0-A875CE636071}"/>
              </a:ext>
            </a:extLst>
          </p:cNvPr>
          <p:cNvGrpSpPr/>
          <p:nvPr/>
        </p:nvGrpSpPr>
        <p:grpSpPr>
          <a:xfrm>
            <a:off x="5242807" y="3006385"/>
            <a:ext cx="1891189" cy="426130"/>
            <a:chOff x="7520441" y="2247900"/>
            <a:chExt cx="1201910" cy="426130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836C982A-3A51-457A-8479-06E4498A86A4}"/>
                </a:ext>
              </a:extLst>
            </p:cNvPr>
            <p:cNvGrpSpPr/>
            <p:nvPr/>
          </p:nvGrpSpPr>
          <p:grpSpPr>
            <a:xfrm>
              <a:off x="7520441" y="2247900"/>
              <a:ext cx="1201910" cy="426130"/>
              <a:chOff x="2554513" y="4409738"/>
              <a:chExt cx="1761513" cy="513442"/>
            </a:xfrm>
            <a:effectLst>
              <a:outerShdw blurRad="330200" dist="25400" dir="5400000" algn="t" rotWithShape="0">
                <a:srgbClr val="FE4717">
                  <a:alpha val="30000"/>
                </a:srgbClr>
              </a:outerShdw>
            </a:effectLst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47C8EB5C-0092-4642-B07D-FCF4ACAE8FE0}"/>
                  </a:ext>
                </a:extLst>
              </p:cNvPr>
              <p:cNvSpPr/>
              <p:nvPr/>
            </p:nvSpPr>
            <p:spPr>
              <a:xfrm rot="10800000">
                <a:off x="2554513" y="4409738"/>
                <a:ext cx="176151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38152ED7-158C-418A-89FE-C66B74516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7" cstate="screen">
                <a:extLst>
                  <a:ext uri="{BEBA8EAE-BF5A-486C-A8C5-ECC9F3942E4B}">
                    <a14:imgProps xmlns:a14="http://schemas.microsoft.com/office/drawing/2010/main">
                      <a14:imgLayer r:embed="rId3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2581439" y="4437234"/>
                <a:ext cx="1707660" cy="45844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</p:pic>
        </p:grp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251D2835-C09C-4FA7-83AF-EFCC45D74281}"/>
                </a:ext>
              </a:extLst>
            </p:cNvPr>
            <p:cNvSpPr/>
            <p:nvPr/>
          </p:nvSpPr>
          <p:spPr>
            <a:xfrm>
              <a:off x="7736712" y="2260909"/>
              <a:ext cx="7693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岗位要求</a:t>
              </a: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C7F9500D-3608-44E9-9DD8-55E44FE81AC2}"/>
              </a:ext>
            </a:extLst>
          </p:cNvPr>
          <p:cNvSpPr/>
          <p:nvPr/>
        </p:nvSpPr>
        <p:spPr>
          <a:xfrm>
            <a:off x="5272742" y="2469162"/>
            <a:ext cx="5007067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E4717"/>
              </a:buClr>
              <a:buFont typeface="Arial" panose="020B0604020202020204" pitchFamily="34" charset="0"/>
              <a:buChar char="•"/>
            </a:pPr>
            <a:r>
              <a:rPr lang="en-US" altLang="zh-CN" sz="1600" kern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rPr>
              <a:t>10</a:t>
            </a:r>
            <a:r>
              <a:rPr lang="zh-CN" altLang="en-US" sz="1600" kern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rPr>
              <a:t>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E584EAC-431C-4269-9E56-B29C1FC5C960}"/>
              </a:ext>
            </a:extLst>
          </p:cNvPr>
          <p:cNvSpPr/>
          <p:nvPr/>
        </p:nvSpPr>
        <p:spPr>
          <a:xfrm rot="18819977" flipV="1">
            <a:off x="9572280" y="1279442"/>
            <a:ext cx="209391" cy="2114092"/>
          </a:xfrm>
          <a:custGeom>
            <a:avLst/>
            <a:gdLst>
              <a:gd name="connsiteX0" fmla="*/ 0 w 207831"/>
              <a:gd name="connsiteY0" fmla="*/ 0 h 2114092"/>
              <a:gd name="connsiteX1" fmla="*/ 207831 w 207831"/>
              <a:gd name="connsiteY1" fmla="*/ 0 h 2114092"/>
              <a:gd name="connsiteX2" fmla="*/ 207831 w 207831"/>
              <a:gd name="connsiteY2" fmla="*/ 2114092 h 2114092"/>
              <a:gd name="connsiteX3" fmla="*/ 0 w 207831"/>
              <a:gd name="connsiteY3" fmla="*/ 2114092 h 2114092"/>
              <a:gd name="connsiteX4" fmla="*/ 0 w 207831"/>
              <a:gd name="connsiteY4" fmla="*/ 0 h 2114092"/>
              <a:gd name="connsiteX0" fmla="*/ 0 w 207831"/>
              <a:gd name="connsiteY0" fmla="*/ 0 h 2114092"/>
              <a:gd name="connsiteX1" fmla="*/ 205486 w 207831"/>
              <a:gd name="connsiteY1" fmla="*/ 188691 h 2114092"/>
              <a:gd name="connsiteX2" fmla="*/ 207831 w 207831"/>
              <a:gd name="connsiteY2" fmla="*/ 2114092 h 2114092"/>
              <a:gd name="connsiteX3" fmla="*/ 0 w 207831"/>
              <a:gd name="connsiteY3" fmla="*/ 2114092 h 2114092"/>
              <a:gd name="connsiteX4" fmla="*/ 0 w 207831"/>
              <a:gd name="connsiteY4" fmla="*/ 0 h 2114092"/>
              <a:gd name="connsiteX0" fmla="*/ 0 w 209391"/>
              <a:gd name="connsiteY0" fmla="*/ 0 h 2114092"/>
              <a:gd name="connsiteX1" fmla="*/ 205486 w 209391"/>
              <a:gd name="connsiteY1" fmla="*/ 188691 h 2114092"/>
              <a:gd name="connsiteX2" fmla="*/ 209391 w 209391"/>
              <a:gd name="connsiteY2" fmla="*/ 1891735 h 2114092"/>
              <a:gd name="connsiteX3" fmla="*/ 0 w 209391"/>
              <a:gd name="connsiteY3" fmla="*/ 2114092 h 2114092"/>
              <a:gd name="connsiteX4" fmla="*/ 0 w 209391"/>
              <a:gd name="connsiteY4" fmla="*/ 0 h 211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391" h="2114092">
                <a:moveTo>
                  <a:pt x="0" y="0"/>
                </a:moveTo>
                <a:lnTo>
                  <a:pt x="205486" y="188691"/>
                </a:lnTo>
                <a:cubicBezTo>
                  <a:pt x="206268" y="830491"/>
                  <a:pt x="208609" y="1249935"/>
                  <a:pt x="209391" y="1891735"/>
                </a:cubicBezTo>
                <a:lnTo>
                  <a:pt x="0" y="211409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8331"/>
              </a:gs>
              <a:gs pos="100000">
                <a:srgbClr val="FE4717"/>
              </a:gs>
            </a:gsLst>
            <a:lin ang="27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642602BB-BCDB-4A34-B84E-29BFCCD64A72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E54EE7C6-1708-43F3-9402-FE656352B12F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404578C1-3BD6-4D95-80FE-826FAF5FAA95}"/>
              </a:ext>
            </a:extLst>
          </p:cNvPr>
          <p:cNvPicPr>
            <a:picLocks noChangeAspect="1"/>
          </p:cNvPicPr>
          <p:nvPr/>
        </p:nvPicPr>
        <p:blipFill rotWithShape="1"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423" y="1114079"/>
            <a:ext cx="2736676" cy="4459407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42108228-BE2E-4AE3-A8E6-83FBBF94142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2555982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D74CD683-0BF5-4D5B-8F56-AD9105E6E440}"/>
              </a:ext>
            </a:extLst>
          </p:cNvPr>
          <p:cNvSpPr/>
          <p:nvPr/>
        </p:nvSpPr>
        <p:spPr>
          <a:xfrm rot="5400000">
            <a:off x="5619127" y="-883275"/>
            <a:ext cx="2859653" cy="8127096"/>
          </a:xfrm>
          <a:prstGeom prst="roundRect">
            <a:avLst>
              <a:gd name="adj" fmla="val 8170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21" name="图形 105">
            <a:extLst>
              <a:ext uri="{FF2B5EF4-FFF2-40B4-BE49-F238E27FC236}">
                <a16:creationId xmlns:a16="http://schemas.microsoft.com/office/drawing/2014/main" id="{2B9D3413-A6D0-4A29-8663-8ECAB7C93803}"/>
              </a:ext>
            </a:extLst>
          </p:cNvPr>
          <p:cNvGrpSpPr/>
          <p:nvPr/>
        </p:nvGrpSpPr>
        <p:grpSpPr>
          <a:xfrm>
            <a:off x="9859970" y="4457173"/>
            <a:ext cx="1094907" cy="1094905"/>
            <a:chOff x="11641138" y="-183088"/>
            <a:chExt cx="1094907" cy="1094905"/>
          </a:xfrm>
          <a:gradFill>
            <a:gsLst>
              <a:gs pos="22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2867C1A-CC05-4B83-9773-368A02AE8ACC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CD3D70-3DF8-41AF-876E-48817324B67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2C31900-C123-49AB-8316-18755F5A167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9CFC257-6FCA-4FF8-913F-2AECDE038D3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F01F03E-27CC-48B7-9371-254E65F6B46F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144CF02-9C79-4921-A8A5-B189FC3DAEED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ABEA38C-C56A-4BEB-80D4-A530283CFBFA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CB279E-7304-43E2-93CB-F85445BCC13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09DADA6-C31E-4598-9B2E-BDB79A22688D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E305AB5-718C-4E9F-9FCC-8A070E4E43BD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D407D8D-B706-4AA9-8378-A987E8FE4B66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60B1EE6-906D-4751-8901-21E1696EAA8B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26BAA8C-96C6-4C23-B9E0-3692A21DBF3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8F1B4AF-0DA0-4CCA-B742-E1A2B0BADF79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AA07047-729D-443D-8D41-415F27C918D1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7A79089-43DC-489C-A522-127DED47B51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19DD7BF-F5E0-408B-9DB3-C94C8CE89EB2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195B7A4-857A-4D8B-BE51-1FB363AFAA42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3FC05D1-F412-4512-B6E2-4C1FDC4F2829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4CA812-C1AB-423A-B192-97279402E23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BC8BC01-46F9-4BBD-AB9C-AB8FA964E808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8712EEA-6F1F-4CF1-A82E-CFBA6B3C531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F870A78-44C6-441E-8710-16E8A099893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B06FE2C-EC3A-4013-A1F8-5BD0BC8F92E4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11769C1-49C9-4222-B32C-5281234E28AD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9FC5F76-AA2C-4A5E-9DFB-8AE00D8E293D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44F2B5A-7E14-42A9-80AB-DD2E329788E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69B9DD4-C5AB-480F-B3B4-C528C0DA089D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DE1ACA0-9AEE-4FD3-A032-A766AA926DD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564F00-FAEA-4B24-BFC7-3D771CF4C32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EC207008-2D8D-4295-9E70-E0807F8B0228}"/>
              </a:ext>
            </a:extLst>
          </p:cNvPr>
          <p:cNvSpPr/>
          <p:nvPr/>
        </p:nvSpPr>
        <p:spPr>
          <a:xfrm>
            <a:off x="11219818" y="5752562"/>
            <a:ext cx="972182" cy="1105439"/>
          </a:xfrm>
          <a:custGeom>
            <a:avLst/>
            <a:gdLst>
              <a:gd name="connsiteX0" fmla="*/ 960132 w 972182"/>
              <a:gd name="connsiteY0" fmla="*/ 0 h 1105439"/>
              <a:gd name="connsiteX1" fmla="*/ 972182 w 972182"/>
              <a:gd name="connsiteY1" fmla="*/ 1495 h 1105439"/>
              <a:gd name="connsiteX2" fmla="*/ 972182 w 972182"/>
              <a:gd name="connsiteY2" fmla="*/ 1105439 h 1105439"/>
              <a:gd name="connsiteX3" fmla="*/ 45847 w 972182"/>
              <a:gd name="connsiteY3" fmla="*/ 1105439 h 1105439"/>
              <a:gd name="connsiteX4" fmla="*/ 28720 w 972182"/>
              <a:gd name="connsiteY4" fmla="*/ 1062705 h 1105439"/>
              <a:gd name="connsiteX5" fmla="*/ 34903 w 972182"/>
              <a:gd name="connsiteY5" fmla="*/ 745523 h 1105439"/>
              <a:gd name="connsiteX6" fmla="*/ 519710 w 972182"/>
              <a:gd name="connsiteY6" fmla="*/ 712650 h 1105439"/>
              <a:gd name="connsiteX7" fmla="*/ 869089 w 972182"/>
              <a:gd name="connsiteY7" fmla="*/ 14302 h 1105439"/>
              <a:gd name="connsiteX8" fmla="*/ 960132 w 972182"/>
              <a:gd name="connsiteY8" fmla="*/ 0 h 110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182" h="1105439">
                <a:moveTo>
                  <a:pt x="960132" y="0"/>
                </a:moveTo>
                <a:lnTo>
                  <a:pt x="972182" y="1495"/>
                </a:lnTo>
                <a:lnTo>
                  <a:pt x="972182" y="1105439"/>
                </a:lnTo>
                <a:lnTo>
                  <a:pt x="45847" y="1105439"/>
                </a:lnTo>
                <a:lnTo>
                  <a:pt x="28720" y="1062705"/>
                </a:lnTo>
                <a:cubicBezTo>
                  <a:pt x="-8869" y="946954"/>
                  <a:pt x="-12314" y="828322"/>
                  <a:pt x="34903" y="745523"/>
                </a:cubicBezTo>
                <a:cubicBezTo>
                  <a:pt x="129337" y="579923"/>
                  <a:pt x="372231" y="834251"/>
                  <a:pt x="519710" y="712650"/>
                </a:cubicBezTo>
                <a:cubicBezTo>
                  <a:pt x="709946" y="643560"/>
                  <a:pt x="628584" y="89685"/>
                  <a:pt x="869089" y="14302"/>
                </a:cubicBezTo>
                <a:cubicBezTo>
                  <a:pt x="899152" y="4879"/>
                  <a:pt x="929599" y="301"/>
                  <a:pt x="960132" y="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9" name="Freeform: Shape 13">
            <a:extLst>
              <a:ext uri="{FF2B5EF4-FFF2-40B4-BE49-F238E27FC236}">
                <a16:creationId xmlns:a16="http://schemas.microsoft.com/office/drawing/2014/main" id="{7D0D6763-78E1-4A9E-A7E9-B4AEBD42E34A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40000">
                <a:srgbClr val="FE4717"/>
              </a:gs>
            </a:gsLst>
            <a:lin ang="0" scaled="0"/>
          </a:gradFill>
          <a:ln w="190500">
            <a:gradFill>
              <a:gsLst>
                <a:gs pos="40000">
                  <a:srgbClr val="FE4717"/>
                </a:gs>
                <a:gs pos="100000">
                  <a:srgbClr val="FF8331"/>
                </a:gs>
              </a:gsLst>
              <a:lin ang="0" scaled="0"/>
            </a:gradFill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5" name="Freeform: Shape 13">
            <a:extLst>
              <a:ext uri="{FF2B5EF4-FFF2-40B4-BE49-F238E27FC236}">
                <a16:creationId xmlns:a16="http://schemas.microsoft.com/office/drawing/2014/main" id="{976F56F6-B4F9-4F18-B4A2-0A95C9D4719D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0"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7DD5D0EF-28CE-454E-B5B5-8BDBA74CAB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54039">
            <a:off x="2755225" y="3233932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84" name="图形 105">
            <a:extLst>
              <a:ext uri="{FF2B5EF4-FFF2-40B4-BE49-F238E27FC236}">
                <a16:creationId xmlns:a16="http://schemas.microsoft.com/office/drawing/2014/main" id="{726927D2-8A0A-4623-8CAF-94B7FF0FA6C8}"/>
              </a:ext>
            </a:extLst>
          </p:cNvPr>
          <p:cNvGrpSpPr/>
          <p:nvPr/>
        </p:nvGrpSpPr>
        <p:grpSpPr>
          <a:xfrm>
            <a:off x="1013695" y="5512971"/>
            <a:ext cx="1094907" cy="1094905"/>
            <a:chOff x="11641138" y="-183088"/>
            <a:chExt cx="1094907" cy="1094905"/>
          </a:xfrm>
          <a:gradFill>
            <a:gsLst>
              <a:gs pos="22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6476EF7-FF7E-46C2-B38E-0AC5DFFB221E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E9FE34F-54D0-4EF2-BCAE-F3F25C44710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F0B98C8-DF28-4D9F-A24E-31CDCB87E3F9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892BE41-048F-409B-B38B-B323B3985A8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616A629-E88A-492B-A132-54CBF063B501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1C1755A-D0A9-4022-9326-F4F37D8F7A4A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785BAC6-B540-4982-B31F-FE10241FB7ED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605B87E-672E-420B-8B14-D9CAF3C24903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ADF5C39-F220-4425-B5EA-AA465E3CAE87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7486B0B-975C-43C7-89D1-C6AEA450A509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0C0FBA7-4D89-4721-9666-7C7CDA06E4AB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C9ABA6A-A0EE-498E-8355-80E1C9FC49AE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2775076-F149-4368-910B-5990161B1D9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1DFCB18-AAED-4EE4-98B9-6629BA66271E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72D3B5-93CC-486D-8989-A2739920486C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FE8AFD6-9D07-4135-8BB2-1E185C4B13BC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168A80D-6CB1-4073-B22F-307CAAAD230B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78E3C67-73B8-4301-BE49-5C0464B2671C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AE990C0-95B1-4DAA-A22C-BB33918FE82B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8E29CA6-E19D-4309-B1B7-9FED0B37EF9D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1054181-5889-4AA4-B693-79CFBFCE8ACC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A44C064-3FE9-4C70-82A6-2467824BB6AD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CE30C51-9AD5-4A18-9BC4-662866869FA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59A6B52-FB40-4461-B5A4-4698078AEF1F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BD76BDA-62F6-4D4B-A333-EE8B9DB822B0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5253A07-2BB8-4E62-AC4F-F026C92A83AE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16D2B27-834F-4E2C-80FD-A08DF75C2C17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A9F89AD-2A0A-4AA5-8148-E95DA6A2140C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A0E7FD1-A228-47DD-9FB3-898BF4D50E22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98B292A-B639-4E6E-A7A2-ED107DCA4260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15" name="矩形 114">
            <a:extLst>
              <a:ext uri="{FF2B5EF4-FFF2-40B4-BE49-F238E27FC236}">
                <a16:creationId xmlns:a16="http://schemas.microsoft.com/office/drawing/2014/main" id="{8BBDC736-5689-416B-8BBF-B061C8A5D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33053"/>
            <a:ext cx="4316714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9900">
                <a:gradFill>
                  <a:gsLst>
                    <a:gs pos="0">
                      <a:srgbClr val="FE4717">
                        <a:alpha val="30000"/>
                      </a:srgbClr>
                    </a:gs>
                    <a:gs pos="69000">
                      <a:srgbClr val="FE4717">
                        <a:alpha val="0"/>
                      </a:srgbClr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04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39F51E9-5B53-404E-952A-49A8424EDB89}"/>
              </a:ext>
            </a:extLst>
          </p:cNvPr>
          <p:cNvGrpSpPr/>
          <p:nvPr/>
        </p:nvGrpSpPr>
        <p:grpSpPr>
          <a:xfrm>
            <a:off x="6670911" y="3023104"/>
            <a:ext cx="3602020" cy="1015663"/>
            <a:chOff x="6202380" y="2261104"/>
            <a:chExt cx="3602020" cy="1015663"/>
          </a:xfrm>
        </p:grpSpPr>
        <p:sp>
          <p:nvSpPr>
            <p:cNvPr id="117" name="平行四边形 116">
              <a:extLst>
                <a:ext uri="{FF2B5EF4-FFF2-40B4-BE49-F238E27FC236}">
                  <a16:creationId xmlns:a16="http://schemas.microsoft.com/office/drawing/2014/main" id="{F3B535D8-9C56-4F58-82F3-F69A73267EE1}"/>
                </a:ext>
              </a:extLst>
            </p:cNvPr>
            <p:cNvSpPr/>
            <p:nvPr/>
          </p:nvSpPr>
          <p:spPr>
            <a:xfrm>
              <a:off x="8852395" y="3047754"/>
              <a:ext cx="876958" cy="158018"/>
            </a:xfrm>
            <a:prstGeom prst="parallelogram">
              <a:avLst/>
            </a:prstGeom>
            <a:gradFill>
              <a:gsLst>
                <a:gs pos="0">
                  <a:srgbClr val="FE4717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8D3135C4-3F19-464C-B625-73AD39A6C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2380" y="2261104"/>
              <a:ext cx="3602020" cy="101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发展空间</a:t>
              </a:r>
            </a:p>
          </p:txBody>
        </p: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F544B856-4EDE-44A3-96D4-78CCEA90238C}"/>
              </a:ext>
            </a:extLst>
          </p:cNvPr>
          <p:cNvSpPr/>
          <p:nvPr/>
        </p:nvSpPr>
        <p:spPr>
          <a:xfrm>
            <a:off x="6001462" y="4152900"/>
            <a:ext cx="42304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人才理念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晋升渠道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员工福利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E67B24F-1056-435A-818E-C200743CC3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183090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ECEB5992-CD9B-477C-93F3-05A4A91F9C92}"/>
              </a:ext>
            </a:extLst>
          </p:cNvPr>
          <p:cNvSpPr/>
          <p:nvPr/>
        </p:nvSpPr>
        <p:spPr>
          <a:xfrm>
            <a:off x="538798" y="2313073"/>
            <a:ext cx="10324333" cy="2281653"/>
          </a:xfrm>
          <a:custGeom>
            <a:avLst/>
            <a:gdLst>
              <a:gd name="connsiteX0" fmla="*/ 0 w 9550400"/>
              <a:gd name="connsiteY0" fmla="*/ 1371967 h 2347334"/>
              <a:gd name="connsiteX1" fmla="*/ 986972 w 9550400"/>
              <a:gd name="connsiteY1" fmla="*/ 22138 h 2347334"/>
              <a:gd name="connsiteX2" fmla="*/ 2220686 w 9550400"/>
              <a:gd name="connsiteY2" fmla="*/ 2344424 h 2347334"/>
              <a:gd name="connsiteX3" fmla="*/ 3309257 w 9550400"/>
              <a:gd name="connsiteY3" fmla="*/ 530138 h 2347334"/>
              <a:gd name="connsiteX4" fmla="*/ 4209143 w 9550400"/>
              <a:gd name="connsiteY4" fmla="*/ 1691281 h 2347334"/>
              <a:gd name="connsiteX5" fmla="*/ 4963886 w 9550400"/>
              <a:gd name="connsiteY5" fmla="*/ 689796 h 2347334"/>
              <a:gd name="connsiteX6" fmla="*/ 6096000 w 9550400"/>
              <a:gd name="connsiteY6" fmla="*/ 1633224 h 2347334"/>
              <a:gd name="connsiteX7" fmla="*/ 7228115 w 9550400"/>
              <a:gd name="connsiteY7" fmla="*/ 849453 h 2347334"/>
              <a:gd name="connsiteX8" fmla="*/ 7808686 w 9550400"/>
              <a:gd name="connsiteY8" fmla="*/ 1226824 h 2347334"/>
              <a:gd name="connsiteX9" fmla="*/ 8258629 w 9550400"/>
              <a:gd name="connsiteY9" fmla="*/ 922024 h 2347334"/>
              <a:gd name="connsiteX10" fmla="*/ 8752115 w 9550400"/>
              <a:gd name="connsiteY10" fmla="*/ 1154253 h 2347334"/>
              <a:gd name="connsiteX11" fmla="*/ 9042400 w 9550400"/>
              <a:gd name="connsiteY11" fmla="*/ 1009110 h 2347334"/>
              <a:gd name="connsiteX12" fmla="*/ 9550400 w 9550400"/>
              <a:gd name="connsiteY12" fmla="*/ 994596 h 2347334"/>
              <a:gd name="connsiteX0" fmla="*/ 0 w 9042400"/>
              <a:gd name="connsiteY0" fmla="*/ 1371967 h 2347334"/>
              <a:gd name="connsiteX1" fmla="*/ 986972 w 9042400"/>
              <a:gd name="connsiteY1" fmla="*/ 22138 h 2347334"/>
              <a:gd name="connsiteX2" fmla="*/ 2220686 w 9042400"/>
              <a:gd name="connsiteY2" fmla="*/ 2344424 h 2347334"/>
              <a:gd name="connsiteX3" fmla="*/ 3309257 w 9042400"/>
              <a:gd name="connsiteY3" fmla="*/ 530138 h 2347334"/>
              <a:gd name="connsiteX4" fmla="*/ 4209143 w 9042400"/>
              <a:gd name="connsiteY4" fmla="*/ 1691281 h 2347334"/>
              <a:gd name="connsiteX5" fmla="*/ 4963886 w 9042400"/>
              <a:gd name="connsiteY5" fmla="*/ 689796 h 2347334"/>
              <a:gd name="connsiteX6" fmla="*/ 6096000 w 9042400"/>
              <a:gd name="connsiteY6" fmla="*/ 1633224 h 2347334"/>
              <a:gd name="connsiteX7" fmla="*/ 7228115 w 9042400"/>
              <a:gd name="connsiteY7" fmla="*/ 849453 h 2347334"/>
              <a:gd name="connsiteX8" fmla="*/ 7808686 w 9042400"/>
              <a:gd name="connsiteY8" fmla="*/ 1226824 h 2347334"/>
              <a:gd name="connsiteX9" fmla="*/ 8258629 w 9042400"/>
              <a:gd name="connsiteY9" fmla="*/ 922024 h 2347334"/>
              <a:gd name="connsiteX10" fmla="*/ 8752115 w 9042400"/>
              <a:gd name="connsiteY10" fmla="*/ 1154253 h 2347334"/>
              <a:gd name="connsiteX11" fmla="*/ 9042400 w 9042400"/>
              <a:gd name="connsiteY11" fmla="*/ 1009110 h 2347334"/>
              <a:gd name="connsiteX0" fmla="*/ 0 w 8752115"/>
              <a:gd name="connsiteY0" fmla="*/ 1371967 h 2347334"/>
              <a:gd name="connsiteX1" fmla="*/ 986972 w 8752115"/>
              <a:gd name="connsiteY1" fmla="*/ 22138 h 2347334"/>
              <a:gd name="connsiteX2" fmla="*/ 2220686 w 8752115"/>
              <a:gd name="connsiteY2" fmla="*/ 2344424 h 2347334"/>
              <a:gd name="connsiteX3" fmla="*/ 3309257 w 8752115"/>
              <a:gd name="connsiteY3" fmla="*/ 530138 h 2347334"/>
              <a:gd name="connsiteX4" fmla="*/ 4209143 w 8752115"/>
              <a:gd name="connsiteY4" fmla="*/ 1691281 h 2347334"/>
              <a:gd name="connsiteX5" fmla="*/ 4963886 w 8752115"/>
              <a:gd name="connsiteY5" fmla="*/ 689796 h 2347334"/>
              <a:gd name="connsiteX6" fmla="*/ 6096000 w 8752115"/>
              <a:gd name="connsiteY6" fmla="*/ 1633224 h 2347334"/>
              <a:gd name="connsiteX7" fmla="*/ 7228115 w 8752115"/>
              <a:gd name="connsiteY7" fmla="*/ 849453 h 2347334"/>
              <a:gd name="connsiteX8" fmla="*/ 7808686 w 8752115"/>
              <a:gd name="connsiteY8" fmla="*/ 1226824 h 2347334"/>
              <a:gd name="connsiteX9" fmla="*/ 8258629 w 8752115"/>
              <a:gd name="connsiteY9" fmla="*/ 922024 h 2347334"/>
              <a:gd name="connsiteX10" fmla="*/ 8752115 w 8752115"/>
              <a:gd name="connsiteY10" fmla="*/ 1154253 h 2347334"/>
              <a:gd name="connsiteX0" fmla="*/ 0 w 8258629"/>
              <a:gd name="connsiteY0" fmla="*/ 1371967 h 2347334"/>
              <a:gd name="connsiteX1" fmla="*/ 986972 w 8258629"/>
              <a:gd name="connsiteY1" fmla="*/ 22138 h 2347334"/>
              <a:gd name="connsiteX2" fmla="*/ 2220686 w 8258629"/>
              <a:gd name="connsiteY2" fmla="*/ 2344424 h 2347334"/>
              <a:gd name="connsiteX3" fmla="*/ 3309257 w 8258629"/>
              <a:gd name="connsiteY3" fmla="*/ 530138 h 2347334"/>
              <a:gd name="connsiteX4" fmla="*/ 4209143 w 8258629"/>
              <a:gd name="connsiteY4" fmla="*/ 1691281 h 2347334"/>
              <a:gd name="connsiteX5" fmla="*/ 4963886 w 8258629"/>
              <a:gd name="connsiteY5" fmla="*/ 689796 h 2347334"/>
              <a:gd name="connsiteX6" fmla="*/ 6096000 w 8258629"/>
              <a:gd name="connsiteY6" fmla="*/ 1633224 h 2347334"/>
              <a:gd name="connsiteX7" fmla="*/ 7228115 w 8258629"/>
              <a:gd name="connsiteY7" fmla="*/ 849453 h 2347334"/>
              <a:gd name="connsiteX8" fmla="*/ 7808686 w 8258629"/>
              <a:gd name="connsiteY8" fmla="*/ 1226824 h 2347334"/>
              <a:gd name="connsiteX9" fmla="*/ 8258629 w 8258629"/>
              <a:gd name="connsiteY9" fmla="*/ 922024 h 2347334"/>
              <a:gd name="connsiteX0" fmla="*/ 0 w 7808686"/>
              <a:gd name="connsiteY0" fmla="*/ 1371967 h 2347334"/>
              <a:gd name="connsiteX1" fmla="*/ 986972 w 7808686"/>
              <a:gd name="connsiteY1" fmla="*/ 22138 h 2347334"/>
              <a:gd name="connsiteX2" fmla="*/ 2220686 w 7808686"/>
              <a:gd name="connsiteY2" fmla="*/ 2344424 h 2347334"/>
              <a:gd name="connsiteX3" fmla="*/ 3309257 w 7808686"/>
              <a:gd name="connsiteY3" fmla="*/ 530138 h 2347334"/>
              <a:gd name="connsiteX4" fmla="*/ 4209143 w 7808686"/>
              <a:gd name="connsiteY4" fmla="*/ 1691281 h 2347334"/>
              <a:gd name="connsiteX5" fmla="*/ 4963886 w 7808686"/>
              <a:gd name="connsiteY5" fmla="*/ 689796 h 2347334"/>
              <a:gd name="connsiteX6" fmla="*/ 6096000 w 7808686"/>
              <a:gd name="connsiteY6" fmla="*/ 1633224 h 2347334"/>
              <a:gd name="connsiteX7" fmla="*/ 7228115 w 7808686"/>
              <a:gd name="connsiteY7" fmla="*/ 849453 h 2347334"/>
              <a:gd name="connsiteX8" fmla="*/ 7808686 w 7808686"/>
              <a:gd name="connsiteY8" fmla="*/ 1226824 h 2347334"/>
              <a:gd name="connsiteX0" fmla="*/ 0 w 7228115"/>
              <a:gd name="connsiteY0" fmla="*/ 1371967 h 2347334"/>
              <a:gd name="connsiteX1" fmla="*/ 986972 w 7228115"/>
              <a:gd name="connsiteY1" fmla="*/ 22138 h 2347334"/>
              <a:gd name="connsiteX2" fmla="*/ 2220686 w 7228115"/>
              <a:gd name="connsiteY2" fmla="*/ 2344424 h 2347334"/>
              <a:gd name="connsiteX3" fmla="*/ 3309257 w 7228115"/>
              <a:gd name="connsiteY3" fmla="*/ 530138 h 2347334"/>
              <a:gd name="connsiteX4" fmla="*/ 4209143 w 7228115"/>
              <a:gd name="connsiteY4" fmla="*/ 1691281 h 2347334"/>
              <a:gd name="connsiteX5" fmla="*/ 4963886 w 7228115"/>
              <a:gd name="connsiteY5" fmla="*/ 689796 h 2347334"/>
              <a:gd name="connsiteX6" fmla="*/ 6096000 w 7228115"/>
              <a:gd name="connsiteY6" fmla="*/ 1633224 h 2347334"/>
              <a:gd name="connsiteX7" fmla="*/ 7228115 w 7228115"/>
              <a:gd name="connsiteY7" fmla="*/ 849453 h 234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8115" h="2347334">
                <a:moveTo>
                  <a:pt x="0" y="1371967"/>
                </a:moveTo>
                <a:cubicBezTo>
                  <a:pt x="308429" y="616014"/>
                  <a:pt x="616858" y="-139938"/>
                  <a:pt x="986972" y="22138"/>
                </a:cubicBezTo>
                <a:cubicBezTo>
                  <a:pt x="1357086" y="184214"/>
                  <a:pt x="1833639" y="2259757"/>
                  <a:pt x="2220686" y="2344424"/>
                </a:cubicBezTo>
                <a:cubicBezTo>
                  <a:pt x="2607734" y="2429091"/>
                  <a:pt x="2977848" y="638995"/>
                  <a:pt x="3309257" y="530138"/>
                </a:cubicBezTo>
                <a:cubicBezTo>
                  <a:pt x="3640666" y="421281"/>
                  <a:pt x="3933372" y="1664671"/>
                  <a:pt x="4209143" y="1691281"/>
                </a:cubicBezTo>
                <a:cubicBezTo>
                  <a:pt x="4484914" y="1717891"/>
                  <a:pt x="4649410" y="699472"/>
                  <a:pt x="4963886" y="689796"/>
                </a:cubicBezTo>
                <a:cubicBezTo>
                  <a:pt x="5278362" y="680120"/>
                  <a:pt x="5718629" y="1606615"/>
                  <a:pt x="6096000" y="1633224"/>
                </a:cubicBezTo>
                <a:cubicBezTo>
                  <a:pt x="6473371" y="1659833"/>
                  <a:pt x="6942668" y="917186"/>
                  <a:pt x="7228115" y="849453"/>
                </a:cubicBezTo>
              </a:path>
            </a:pathLst>
          </a:custGeom>
          <a:noFill/>
          <a:ln w="190500" cap="rnd">
            <a:solidFill>
              <a:schemeClr val="bg1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6" name="PA-平行四边形 72">
            <a:extLst>
              <a:ext uri="{FF2B5EF4-FFF2-40B4-BE49-F238E27FC236}">
                <a16:creationId xmlns:a16="http://schemas.microsoft.com/office/drawing/2014/main" id="{C087FA00-C17C-42B8-9599-67D84ACB90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77AF481-FC6B-49B4-B2BB-229C650CF572}"/>
              </a:ext>
            </a:extLst>
          </p:cNvPr>
          <p:cNvSpPr/>
          <p:nvPr/>
        </p:nvSpPr>
        <p:spPr>
          <a:xfrm>
            <a:off x="530686" y="2311202"/>
            <a:ext cx="10324333" cy="2281653"/>
          </a:xfrm>
          <a:custGeom>
            <a:avLst/>
            <a:gdLst>
              <a:gd name="connsiteX0" fmla="*/ 0 w 9550400"/>
              <a:gd name="connsiteY0" fmla="*/ 1371967 h 2347334"/>
              <a:gd name="connsiteX1" fmla="*/ 986972 w 9550400"/>
              <a:gd name="connsiteY1" fmla="*/ 22138 h 2347334"/>
              <a:gd name="connsiteX2" fmla="*/ 2220686 w 9550400"/>
              <a:gd name="connsiteY2" fmla="*/ 2344424 h 2347334"/>
              <a:gd name="connsiteX3" fmla="*/ 3309257 w 9550400"/>
              <a:gd name="connsiteY3" fmla="*/ 530138 h 2347334"/>
              <a:gd name="connsiteX4" fmla="*/ 4209143 w 9550400"/>
              <a:gd name="connsiteY4" fmla="*/ 1691281 h 2347334"/>
              <a:gd name="connsiteX5" fmla="*/ 4963886 w 9550400"/>
              <a:gd name="connsiteY5" fmla="*/ 689796 h 2347334"/>
              <a:gd name="connsiteX6" fmla="*/ 6096000 w 9550400"/>
              <a:gd name="connsiteY6" fmla="*/ 1633224 h 2347334"/>
              <a:gd name="connsiteX7" fmla="*/ 7228115 w 9550400"/>
              <a:gd name="connsiteY7" fmla="*/ 849453 h 2347334"/>
              <a:gd name="connsiteX8" fmla="*/ 7808686 w 9550400"/>
              <a:gd name="connsiteY8" fmla="*/ 1226824 h 2347334"/>
              <a:gd name="connsiteX9" fmla="*/ 8258629 w 9550400"/>
              <a:gd name="connsiteY9" fmla="*/ 922024 h 2347334"/>
              <a:gd name="connsiteX10" fmla="*/ 8752115 w 9550400"/>
              <a:gd name="connsiteY10" fmla="*/ 1154253 h 2347334"/>
              <a:gd name="connsiteX11" fmla="*/ 9042400 w 9550400"/>
              <a:gd name="connsiteY11" fmla="*/ 1009110 h 2347334"/>
              <a:gd name="connsiteX12" fmla="*/ 9550400 w 9550400"/>
              <a:gd name="connsiteY12" fmla="*/ 994596 h 2347334"/>
              <a:gd name="connsiteX0" fmla="*/ 0 w 9042400"/>
              <a:gd name="connsiteY0" fmla="*/ 1371967 h 2347334"/>
              <a:gd name="connsiteX1" fmla="*/ 986972 w 9042400"/>
              <a:gd name="connsiteY1" fmla="*/ 22138 h 2347334"/>
              <a:gd name="connsiteX2" fmla="*/ 2220686 w 9042400"/>
              <a:gd name="connsiteY2" fmla="*/ 2344424 h 2347334"/>
              <a:gd name="connsiteX3" fmla="*/ 3309257 w 9042400"/>
              <a:gd name="connsiteY3" fmla="*/ 530138 h 2347334"/>
              <a:gd name="connsiteX4" fmla="*/ 4209143 w 9042400"/>
              <a:gd name="connsiteY4" fmla="*/ 1691281 h 2347334"/>
              <a:gd name="connsiteX5" fmla="*/ 4963886 w 9042400"/>
              <a:gd name="connsiteY5" fmla="*/ 689796 h 2347334"/>
              <a:gd name="connsiteX6" fmla="*/ 6096000 w 9042400"/>
              <a:gd name="connsiteY6" fmla="*/ 1633224 h 2347334"/>
              <a:gd name="connsiteX7" fmla="*/ 7228115 w 9042400"/>
              <a:gd name="connsiteY7" fmla="*/ 849453 h 2347334"/>
              <a:gd name="connsiteX8" fmla="*/ 7808686 w 9042400"/>
              <a:gd name="connsiteY8" fmla="*/ 1226824 h 2347334"/>
              <a:gd name="connsiteX9" fmla="*/ 8258629 w 9042400"/>
              <a:gd name="connsiteY9" fmla="*/ 922024 h 2347334"/>
              <a:gd name="connsiteX10" fmla="*/ 8752115 w 9042400"/>
              <a:gd name="connsiteY10" fmla="*/ 1154253 h 2347334"/>
              <a:gd name="connsiteX11" fmla="*/ 9042400 w 9042400"/>
              <a:gd name="connsiteY11" fmla="*/ 1009110 h 2347334"/>
              <a:gd name="connsiteX0" fmla="*/ 0 w 8752115"/>
              <a:gd name="connsiteY0" fmla="*/ 1371967 h 2347334"/>
              <a:gd name="connsiteX1" fmla="*/ 986972 w 8752115"/>
              <a:gd name="connsiteY1" fmla="*/ 22138 h 2347334"/>
              <a:gd name="connsiteX2" fmla="*/ 2220686 w 8752115"/>
              <a:gd name="connsiteY2" fmla="*/ 2344424 h 2347334"/>
              <a:gd name="connsiteX3" fmla="*/ 3309257 w 8752115"/>
              <a:gd name="connsiteY3" fmla="*/ 530138 h 2347334"/>
              <a:gd name="connsiteX4" fmla="*/ 4209143 w 8752115"/>
              <a:gd name="connsiteY4" fmla="*/ 1691281 h 2347334"/>
              <a:gd name="connsiteX5" fmla="*/ 4963886 w 8752115"/>
              <a:gd name="connsiteY5" fmla="*/ 689796 h 2347334"/>
              <a:gd name="connsiteX6" fmla="*/ 6096000 w 8752115"/>
              <a:gd name="connsiteY6" fmla="*/ 1633224 h 2347334"/>
              <a:gd name="connsiteX7" fmla="*/ 7228115 w 8752115"/>
              <a:gd name="connsiteY7" fmla="*/ 849453 h 2347334"/>
              <a:gd name="connsiteX8" fmla="*/ 7808686 w 8752115"/>
              <a:gd name="connsiteY8" fmla="*/ 1226824 h 2347334"/>
              <a:gd name="connsiteX9" fmla="*/ 8258629 w 8752115"/>
              <a:gd name="connsiteY9" fmla="*/ 922024 h 2347334"/>
              <a:gd name="connsiteX10" fmla="*/ 8752115 w 8752115"/>
              <a:gd name="connsiteY10" fmla="*/ 1154253 h 2347334"/>
              <a:gd name="connsiteX0" fmla="*/ 0 w 8258629"/>
              <a:gd name="connsiteY0" fmla="*/ 1371967 h 2347334"/>
              <a:gd name="connsiteX1" fmla="*/ 986972 w 8258629"/>
              <a:gd name="connsiteY1" fmla="*/ 22138 h 2347334"/>
              <a:gd name="connsiteX2" fmla="*/ 2220686 w 8258629"/>
              <a:gd name="connsiteY2" fmla="*/ 2344424 h 2347334"/>
              <a:gd name="connsiteX3" fmla="*/ 3309257 w 8258629"/>
              <a:gd name="connsiteY3" fmla="*/ 530138 h 2347334"/>
              <a:gd name="connsiteX4" fmla="*/ 4209143 w 8258629"/>
              <a:gd name="connsiteY4" fmla="*/ 1691281 h 2347334"/>
              <a:gd name="connsiteX5" fmla="*/ 4963886 w 8258629"/>
              <a:gd name="connsiteY5" fmla="*/ 689796 h 2347334"/>
              <a:gd name="connsiteX6" fmla="*/ 6096000 w 8258629"/>
              <a:gd name="connsiteY6" fmla="*/ 1633224 h 2347334"/>
              <a:gd name="connsiteX7" fmla="*/ 7228115 w 8258629"/>
              <a:gd name="connsiteY7" fmla="*/ 849453 h 2347334"/>
              <a:gd name="connsiteX8" fmla="*/ 7808686 w 8258629"/>
              <a:gd name="connsiteY8" fmla="*/ 1226824 h 2347334"/>
              <a:gd name="connsiteX9" fmla="*/ 8258629 w 8258629"/>
              <a:gd name="connsiteY9" fmla="*/ 922024 h 2347334"/>
              <a:gd name="connsiteX0" fmla="*/ 0 w 7808686"/>
              <a:gd name="connsiteY0" fmla="*/ 1371967 h 2347334"/>
              <a:gd name="connsiteX1" fmla="*/ 986972 w 7808686"/>
              <a:gd name="connsiteY1" fmla="*/ 22138 h 2347334"/>
              <a:gd name="connsiteX2" fmla="*/ 2220686 w 7808686"/>
              <a:gd name="connsiteY2" fmla="*/ 2344424 h 2347334"/>
              <a:gd name="connsiteX3" fmla="*/ 3309257 w 7808686"/>
              <a:gd name="connsiteY3" fmla="*/ 530138 h 2347334"/>
              <a:gd name="connsiteX4" fmla="*/ 4209143 w 7808686"/>
              <a:gd name="connsiteY4" fmla="*/ 1691281 h 2347334"/>
              <a:gd name="connsiteX5" fmla="*/ 4963886 w 7808686"/>
              <a:gd name="connsiteY5" fmla="*/ 689796 h 2347334"/>
              <a:gd name="connsiteX6" fmla="*/ 6096000 w 7808686"/>
              <a:gd name="connsiteY6" fmla="*/ 1633224 h 2347334"/>
              <a:gd name="connsiteX7" fmla="*/ 7228115 w 7808686"/>
              <a:gd name="connsiteY7" fmla="*/ 849453 h 2347334"/>
              <a:gd name="connsiteX8" fmla="*/ 7808686 w 7808686"/>
              <a:gd name="connsiteY8" fmla="*/ 1226824 h 2347334"/>
              <a:gd name="connsiteX0" fmla="*/ 0 w 7228115"/>
              <a:gd name="connsiteY0" fmla="*/ 1371967 h 2347334"/>
              <a:gd name="connsiteX1" fmla="*/ 986972 w 7228115"/>
              <a:gd name="connsiteY1" fmla="*/ 22138 h 2347334"/>
              <a:gd name="connsiteX2" fmla="*/ 2220686 w 7228115"/>
              <a:gd name="connsiteY2" fmla="*/ 2344424 h 2347334"/>
              <a:gd name="connsiteX3" fmla="*/ 3309257 w 7228115"/>
              <a:gd name="connsiteY3" fmla="*/ 530138 h 2347334"/>
              <a:gd name="connsiteX4" fmla="*/ 4209143 w 7228115"/>
              <a:gd name="connsiteY4" fmla="*/ 1691281 h 2347334"/>
              <a:gd name="connsiteX5" fmla="*/ 4963886 w 7228115"/>
              <a:gd name="connsiteY5" fmla="*/ 689796 h 2347334"/>
              <a:gd name="connsiteX6" fmla="*/ 6096000 w 7228115"/>
              <a:gd name="connsiteY6" fmla="*/ 1633224 h 2347334"/>
              <a:gd name="connsiteX7" fmla="*/ 7228115 w 7228115"/>
              <a:gd name="connsiteY7" fmla="*/ 849453 h 234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8115" h="2347334">
                <a:moveTo>
                  <a:pt x="0" y="1371967"/>
                </a:moveTo>
                <a:cubicBezTo>
                  <a:pt x="308429" y="616014"/>
                  <a:pt x="616858" y="-139938"/>
                  <a:pt x="986972" y="22138"/>
                </a:cubicBezTo>
                <a:cubicBezTo>
                  <a:pt x="1357086" y="184214"/>
                  <a:pt x="1833639" y="2259757"/>
                  <a:pt x="2220686" y="2344424"/>
                </a:cubicBezTo>
                <a:cubicBezTo>
                  <a:pt x="2607734" y="2429091"/>
                  <a:pt x="2977848" y="638995"/>
                  <a:pt x="3309257" y="530138"/>
                </a:cubicBezTo>
                <a:cubicBezTo>
                  <a:pt x="3640666" y="421281"/>
                  <a:pt x="3933372" y="1664671"/>
                  <a:pt x="4209143" y="1691281"/>
                </a:cubicBezTo>
                <a:cubicBezTo>
                  <a:pt x="4484914" y="1717891"/>
                  <a:pt x="4649410" y="699472"/>
                  <a:pt x="4963886" y="689796"/>
                </a:cubicBezTo>
                <a:cubicBezTo>
                  <a:pt x="5278362" y="680120"/>
                  <a:pt x="5718629" y="1606615"/>
                  <a:pt x="6096000" y="1633224"/>
                </a:cubicBezTo>
                <a:cubicBezTo>
                  <a:pt x="6473371" y="1659833"/>
                  <a:pt x="6942668" y="917186"/>
                  <a:pt x="7228115" y="849453"/>
                </a:cubicBezTo>
              </a:path>
            </a:pathLst>
          </a:custGeom>
          <a:noFill/>
          <a:ln w="53975" cap="rnd">
            <a:gradFill>
              <a:gsLst>
                <a:gs pos="0">
                  <a:srgbClr val="FF8331"/>
                </a:gs>
                <a:gs pos="100000">
                  <a:srgbClr val="FE4717"/>
                </a:gs>
              </a:gsLst>
              <a:lin ang="5400000" scaled="1"/>
            </a:gradFill>
            <a:round/>
          </a:ln>
          <a:effectLst>
            <a:outerShdw blurRad="482600" dist="38100" dir="10800000" algn="r" rotWithShape="0">
              <a:srgbClr val="FE471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PA-矩形 9">
            <a:extLst>
              <a:ext uri="{FF2B5EF4-FFF2-40B4-BE49-F238E27FC236}">
                <a16:creationId xmlns:a16="http://schemas.microsoft.com/office/drawing/2014/main" id="{E60943D1-64E9-4674-860D-362B121FF9E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晋升渠道</a:t>
            </a:r>
          </a:p>
        </p:txBody>
      </p:sp>
      <p:sp>
        <p:nvSpPr>
          <p:cNvPr id="49" name="PA-矩形 263">
            <a:extLst>
              <a:ext uri="{FF2B5EF4-FFF2-40B4-BE49-F238E27FC236}">
                <a16:creationId xmlns:a16="http://schemas.microsoft.com/office/drawing/2014/main" id="{DDF4A59C-D705-4F9F-A439-3EF14A027B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63001" y="780753"/>
            <a:ext cx="16401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Promotion channels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726B410-78C8-4F49-BA31-94ED4EBBB441}"/>
              </a:ext>
            </a:extLst>
          </p:cNvPr>
          <p:cNvGrpSpPr/>
          <p:nvPr/>
        </p:nvGrpSpPr>
        <p:grpSpPr>
          <a:xfrm>
            <a:off x="1481523" y="1536376"/>
            <a:ext cx="1547427" cy="663407"/>
            <a:chOff x="986223" y="1726876"/>
            <a:chExt cx="1547427" cy="66340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5CF9E75-34B9-4180-9DAF-10137FAA05C0}"/>
                </a:ext>
              </a:extLst>
            </p:cNvPr>
            <p:cNvGrpSpPr/>
            <p:nvPr/>
          </p:nvGrpSpPr>
          <p:grpSpPr>
            <a:xfrm>
              <a:off x="986223" y="1726876"/>
              <a:ext cx="1547427" cy="663407"/>
              <a:chOff x="986223" y="1726876"/>
              <a:chExt cx="1547427" cy="663407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045E785C-74CA-4E4E-BF30-0B51E3DC5242}"/>
                  </a:ext>
                </a:extLst>
              </p:cNvPr>
              <p:cNvSpPr/>
              <p:nvPr/>
            </p:nvSpPr>
            <p:spPr>
              <a:xfrm>
                <a:off x="1381125" y="1847850"/>
                <a:ext cx="1152525" cy="4381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DAA9C3FB-3DFE-4BE6-B22C-C0726EDD94A3}"/>
                  </a:ext>
                </a:extLst>
              </p:cNvPr>
              <p:cNvGrpSpPr/>
              <p:nvPr/>
            </p:nvGrpSpPr>
            <p:grpSpPr>
              <a:xfrm>
                <a:off x="986223" y="1726876"/>
                <a:ext cx="663407" cy="663407"/>
                <a:chOff x="7256394" y="2452591"/>
                <a:chExt cx="663407" cy="663407"/>
              </a:xfrm>
            </p:grpSpPr>
            <p:sp>
              <p:nvSpPr>
                <p:cNvPr id="262" name="矩形: 圆角 261">
                  <a:extLst>
                    <a:ext uri="{FF2B5EF4-FFF2-40B4-BE49-F238E27FC236}">
                      <a16:creationId xmlns:a16="http://schemas.microsoft.com/office/drawing/2014/main" id="{BAD90CAB-9932-4FED-ADF8-C65108DD51EE}"/>
                    </a:ext>
                  </a:extLst>
                </p:cNvPr>
                <p:cNvSpPr/>
                <p:nvPr/>
              </p:nvSpPr>
              <p:spPr>
                <a:xfrm>
                  <a:off x="7256394" y="2452591"/>
                  <a:ext cx="663407" cy="663407"/>
                </a:xfrm>
                <a:prstGeom prst="roundRect">
                  <a:avLst/>
                </a:prstGeom>
                <a:gradFill>
                  <a:gsLst>
                    <a:gs pos="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pic>
              <p:nvPicPr>
                <p:cNvPr id="263" name="图片 262">
                  <a:extLst>
                    <a:ext uri="{FF2B5EF4-FFF2-40B4-BE49-F238E27FC236}">
                      <a16:creationId xmlns:a16="http://schemas.microsoft.com/office/drawing/2014/main" id="{95A4E32E-A401-4E68-81CD-3D5EDAC7F9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7" cstate="screen">
                  <a:extLst>
                    <a:ext uri="{BEBA8EAE-BF5A-486C-A8C5-ECC9F3942E4B}">
                      <a14:imgProps xmlns:a14="http://schemas.microsoft.com/office/drawing/2010/main">
                        <a14:imgLayer r:embed="rId38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336"/>
                <a:stretch/>
              </p:blipFill>
              <p:spPr>
                <a:xfrm flipH="1">
                  <a:off x="7280916" y="2473773"/>
                  <a:ext cx="614362" cy="621042"/>
                </a:xfrm>
                <a:prstGeom prst="round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8445D676-5ED5-46A7-8D07-B0F3B96C3991}"/>
                    </a:ext>
                  </a:extLst>
                </p:cNvPr>
                <p:cNvSpPr/>
                <p:nvPr/>
              </p:nvSpPr>
              <p:spPr>
                <a:xfrm>
                  <a:off x="7425668" y="2627925"/>
                  <a:ext cx="324859" cy="312738"/>
                </a:xfrm>
                <a:custGeom>
                  <a:avLst/>
                  <a:gdLst>
                    <a:gd name="connsiteX0" fmla="*/ 194024 w 465677"/>
                    <a:gd name="connsiteY0" fmla="*/ 157258 h 448304"/>
                    <a:gd name="connsiteX1" fmla="*/ 196023 w 465677"/>
                    <a:gd name="connsiteY1" fmla="*/ 157258 h 448304"/>
                    <a:gd name="connsiteX2" fmla="*/ 238410 w 465677"/>
                    <a:gd name="connsiteY2" fmla="*/ 198691 h 448304"/>
                    <a:gd name="connsiteX3" fmla="*/ 238410 w 465677"/>
                    <a:gd name="connsiteY3" fmla="*/ 198791 h 448304"/>
                    <a:gd name="connsiteX4" fmla="*/ 196023 w 465677"/>
                    <a:gd name="connsiteY4" fmla="*/ 240220 h 448304"/>
                    <a:gd name="connsiteX5" fmla="*/ 194024 w 465677"/>
                    <a:gd name="connsiteY5" fmla="*/ 240220 h 448304"/>
                    <a:gd name="connsiteX6" fmla="*/ 151733 w 465677"/>
                    <a:gd name="connsiteY6" fmla="*/ 198691 h 448304"/>
                    <a:gd name="connsiteX7" fmla="*/ 194024 w 465677"/>
                    <a:gd name="connsiteY7" fmla="*/ 157258 h 448304"/>
                    <a:gd name="connsiteX8" fmla="*/ 195263 w 465677"/>
                    <a:gd name="connsiteY8" fmla="*/ 123824 h 448304"/>
                    <a:gd name="connsiteX9" fmla="*/ 179737 w 465677"/>
                    <a:gd name="connsiteY9" fmla="*/ 125062 h 448304"/>
                    <a:gd name="connsiteX10" fmla="*/ 119729 w 465677"/>
                    <a:gd name="connsiteY10" fmla="*/ 179831 h 448304"/>
                    <a:gd name="connsiteX11" fmla="*/ 151734 w 465677"/>
                    <a:gd name="connsiteY11" fmla="*/ 261937 h 448304"/>
                    <a:gd name="connsiteX12" fmla="*/ 88488 w 465677"/>
                    <a:gd name="connsiteY12" fmla="*/ 309562 h 448304"/>
                    <a:gd name="connsiteX13" fmla="*/ 86582 w 465677"/>
                    <a:gd name="connsiteY13" fmla="*/ 313303 h 448304"/>
                    <a:gd name="connsiteX14" fmla="*/ 96107 w 465677"/>
                    <a:gd name="connsiteY14" fmla="*/ 333374 h 448304"/>
                    <a:gd name="connsiteX15" fmla="*/ 98298 w 465677"/>
                    <a:gd name="connsiteY15" fmla="*/ 334231 h 448304"/>
                    <a:gd name="connsiteX16" fmla="*/ 117348 w 465677"/>
                    <a:gd name="connsiteY16" fmla="*/ 328135 h 448304"/>
                    <a:gd name="connsiteX17" fmla="*/ 195167 w 465677"/>
                    <a:gd name="connsiteY17" fmla="*/ 288892 h 448304"/>
                    <a:gd name="connsiteX18" fmla="*/ 272987 w 465677"/>
                    <a:gd name="connsiteY18" fmla="*/ 328135 h 448304"/>
                    <a:gd name="connsiteX19" fmla="*/ 292037 w 465677"/>
                    <a:gd name="connsiteY19" fmla="*/ 334231 h 448304"/>
                    <a:gd name="connsiteX20" fmla="*/ 294228 w 465677"/>
                    <a:gd name="connsiteY20" fmla="*/ 333374 h 448304"/>
                    <a:gd name="connsiteX21" fmla="*/ 298038 w 465677"/>
                    <a:gd name="connsiteY21" fmla="*/ 331430 h 448304"/>
                    <a:gd name="connsiteX22" fmla="*/ 302038 w 465677"/>
                    <a:gd name="connsiteY22" fmla="*/ 309562 h 448304"/>
                    <a:gd name="connsiteX23" fmla="*/ 238791 w 465677"/>
                    <a:gd name="connsiteY23" fmla="*/ 261937 h 448304"/>
                    <a:gd name="connsiteX24" fmla="*/ 270796 w 465677"/>
                    <a:gd name="connsiteY24" fmla="*/ 179831 h 448304"/>
                    <a:gd name="connsiteX25" fmla="*/ 210788 w 465677"/>
                    <a:gd name="connsiteY25" fmla="*/ 125062 h 448304"/>
                    <a:gd name="connsiteX26" fmla="*/ 195263 w 465677"/>
                    <a:gd name="connsiteY26" fmla="*/ 123824 h 448304"/>
                    <a:gd name="connsiteX27" fmla="*/ 369285 w 465677"/>
                    <a:gd name="connsiteY27" fmla="*/ 69717 h 448304"/>
                    <a:gd name="connsiteX28" fmla="*/ 392811 w 465677"/>
                    <a:gd name="connsiteY28" fmla="*/ 92677 h 448304"/>
                    <a:gd name="connsiteX29" fmla="*/ 392811 w 465677"/>
                    <a:gd name="connsiteY29" fmla="*/ 370903 h 448304"/>
                    <a:gd name="connsiteX30" fmla="*/ 392811 w 465677"/>
                    <a:gd name="connsiteY30" fmla="*/ 370906 h 448304"/>
                    <a:gd name="connsiteX31" fmla="*/ 369380 w 465677"/>
                    <a:gd name="connsiteY31" fmla="*/ 393763 h 448304"/>
                    <a:gd name="connsiteX32" fmla="*/ 277559 w 465677"/>
                    <a:gd name="connsiteY32" fmla="*/ 393763 h 448304"/>
                    <a:gd name="connsiteX33" fmla="*/ 261461 w 465677"/>
                    <a:gd name="connsiteY33" fmla="*/ 400049 h 448304"/>
                    <a:gd name="connsiteX34" fmla="*/ 216217 w 465677"/>
                    <a:gd name="connsiteY34" fmla="*/ 442054 h 448304"/>
                    <a:gd name="connsiteX35" fmla="*/ 183356 w 465677"/>
                    <a:gd name="connsiteY35" fmla="*/ 441388 h 448304"/>
                    <a:gd name="connsiteX36" fmla="*/ 142684 w 465677"/>
                    <a:gd name="connsiteY36" fmla="*/ 400621 h 448304"/>
                    <a:gd name="connsiteX37" fmla="*/ 125920 w 465677"/>
                    <a:gd name="connsiteY37" fmla="*/ 393763 h 448304"/>
                    <a:gd name="connsiteX38" fmla="*/ 23336 w 465677"/>
                    <a:gd name="connsiteY38" fmla="*/ 393763 h 448304"/>
                    <a:gd name="connsiteX39" fmla="*/ 0 w 465677"/>
                    <a:gd name="connsiteY39" fmla="*/ 370903 h 448304"/>
                    <a:gd name="connsiteX40" fmla="*/ 0 w 465677"/>
                    <a:gd name="connsiteY40" fmla="*/ 92677 h 448304"/>
                    <a:gd name="connsiteX41" fmla="*/ 22956 w 465677"/>
                    <a:gd name="connsiteY41" fmla="*/ 69722 h 448304"/>
                    <a:gd name="connsiteX42" fmla="*/ 368999 w 465677"/>
                    <a:gd name="connsiteY42" fmla="*/ 69722 h 448304"/>
                    <a:gd name="connsiteX43" fmla="*/ 369285 w 465677"/>
                    <a:gd name="connsiteY43" fmla="*/ 69717 h 448304"/>
                    <a:gd name="connsiteX44" fmla="*/ 123825 w 465677"/>
                    <a:gd name="connsiteY44" fmla="*/ 0 h 448304"/>
                    <a:gd name="connsiteX45" fmla="*/ 445484 w 465677"/>
                    <a:gd name="connsiteY45" fmla="*/ 0 h 448304"/>
                    <a:gd name="connsiteX46" fmla="*/ 465677 w 465677"/>
                    <a:gd name="connsiteY46" fmla="*/ 19810 h 448304"/>
                    <a:gd name="connsiteX47" fmla="*/ 465677 w 465677"/>
                    <a:gd name="connsiteY47" fmla="*/ 19812 h 448304"/>
                    <a:gd name="connsiteX48" fmla="*/ 465677 w 465677"/>
                    <a:gd name="connsiteY48" fmla="*/ 307753 h 448304"/>
                    <a:gd name="connsiteX49" fmla="*/ 445866 w 465677"/>
                    <a:gd name="connsiteY49" fmla="*/ 327565 h 448304"/>
                    <a:gd name="connsiteX50" fmla="*/ 411384 w 465677"/>
                    <a:gd name="connsiteY50" fmla="*/ 327565 h 448304"/>
                    <a:gd name="connsiteX51" fmla="*/ 411384 w 465677"/>
                    <a:gd name="connsiteY51" fmla="*/ 288512 h 448304"/>
                    <a:gd name="connsiteX52" fmla="*/ 426244 w 465677"/>
                    <a:gd name="connsiteY52" fmla="*/ 274037 h 448304"/>
                    <a:gd name="connsiteX53" fmla="*/ 426244 w 465677"/>
                    <a:gd name="connsiteY53" fmla="*/ 274034 h 448304"/>
                    <a:gd name="connsiteX54" fmla="*/ 426244 w 465677"/>
                    <a:gd name="connsiteY54" fmla="*/ 53626 h 448304"/>
                    <a:gd name="connsiteX55" fmla="*/ 411479 w 465677"/>
                    <a:gd name="connsiteY55" fmla="*/ 39051 h 448304"/>
                    <a:gd name="connsiteX56" fmla="*/ 411384 w 465677"/>
                    <a:gd name="connsiteY56" fmla="*/ 39052 h 448304"/>
                    <a:gd name="connsiteX57" fmla="*/ 158782 w 465677"/>
                    <a:gd name="connsiteY57" fmla="*/ 39052 h 448304"/>
                    <a:gd name="connsiteX58" fmla="*/ 143922 w 465677"/>
                    <a:gd name="connsiteY58" fmla="*/ 53529 h 448304"/>
                    <a:gd name="connsiteX59" fmla="*/ 143922 w 465677"/>
                    <a:gd name="connsiteY59" fmla="*/ 53626 h 448304"/>
                    <a:gd name="connsiteX60" fmla="*/ 143922 w 465677"/>
                    <a:gd name="connsiteY60" fmla="*/ 58007 h 448304"/>
                    <a:gd name="connsiteX61" fmla="*/ 104013 w 465677"/>
                    <a:gd name="connsiteY61" fmla="*/ 58007 h 448304"/>
                    <a:gd name="connsiteX62" fmla="*/ 104013 w 465677"/>
                    <a:gd name="connsiteY62" fmla="*/ 19907 h 448304"/>
                    <a:gd name="connsiteX63" fmla="*/ 123825 w 465677"/>
                    <a:gd name="connsiteY63" fmla="*/ 0 h 44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465677" h="448304">
                      <a:moveTo>
                        <a:pt x="194024" y="157258"/>
                      </a:moveTo>
                      <a:lnTo>
                        <a:pt x="196023" y="157258"/>
                      </a:lnTo>
                      <a:cubicBezTo>
                        <a:pt x="219170" y="156996"/>
                        <a:pt x="238124" y="175547"/>
                        <a:pt x="238410" y="198691"/>
                      </a:cubicBezTo>
                      <a:cubicBezTo>
                        <a:pt x="238410" y="198725"/>
                        <a:pt x="238410" y="198758"/>
                        <a:pt x="238410" y="198791"/>
                      </a:cubicBezTo>
                      <a:cubicBezTo>
                        <a:pt x="238124" y="221936"/>
                        <a:pt x="219170" y="240484"/>
                        <a:pt x="196023" y="240220"/>
                      </a:cubicBezTo>
                      <a:lnTo>
                        <a:pt x="194024" y="240220"/>
                      </a:lnTo>
                      <a:cubicBezTo>
                        <a:pt x="170877" y="240430"/>
                        <a:pt x="151923" y="221837"/>
                        <a:pt x="151733" y="198691"/>
                      </a:cubicBezTo>
                      <a:cubicBezTo>
                        <a:pt x="152018" y="175582"/>
                        <a:pt x="170877" y="157046"/>
                        <a:pt x="194024" y="157258"/>
                      </a:cubicBezTo>
                      <a:close/>
                      <a:moveTo>
                        <a:pt x="195263" y="123824"/>
                      </a:moveTo>
                      <a:cubicBezTo>
                        <a:pt x="190023" y="123723"/>
                        <a:pt x="184881" y="124138"/>
                        <a:pt x="179737" y="125062"/>
                      </a:cubicBezTo>
                      <a:cubicBezTo>
                        <a:pt x="150685" y="129889"/>
                        <a:pt x="127159" y="151339"/>
                        <a:pt x="119729" y="179831"/>
                      </a:cubicBezTo>
                      <a:cubicBezTo>
                        <a:pt x="111442" y="211245"/>
                        <a:pt x="124397" y="244410"/>
                        <a:pt x="151734" y="261937"/>
                      </a:cubicBezTo>
                      <a:cubicBezTo>
                        <a:pt x="126111" y="270647"/>
                        <a:pt x="103918" y="287337"/>
                        <a:pt x="88488" y="309562"/>
                      </a:cubicBezTo>
                      <a:cubicBezTo>
                        <a:pt x="87725" y="310717"/>
                        <a:pt x="87059" y="311975"/>
                        <a:pt x="86582" y="313303"/>
                      </a:cubicBezTo>
                      <a:cubicBezTo>
                        <a:pt x="83630" y="321482"/>
                        <a:pt x="87916" y="330468"/>
                        <a:pt x="96107" y="333374"/>
                      </a:cubicBezTo>
                      <a:lnTo>
                        <a:pt x="98298" y="334231"/>
                      </a:lnTo>
                      <a:cubicBezTo>
                        <a:pt x="105252" y="336658"/>
                        <a:pt x="113062" y="334175"/>
                        <a:pt x="117348" y="328135"/>
                      </a:cubicBezTo>
                      <a:cubicBezTo>
                        <a:pt x="135255" y="303068"/>
                        <a:pt x="164402" y="288401"/>
                        <a:pt x="195167" y="288892"/>
                      </a:cubicBezTo>
                      <a:cubicBezTo>
                        <a:pt x="225933" y="288401"/>
                        <a:pt x="255080" y="303068"/>
                        <a:pt x="272987" y="328135"/>
                      </a:cubicBezTo>
                      <a:cubicBezTo>
                        <a:pt x="277273" y="334175"/>
                        <a:pt x="285084" y="336658"/>
                        <a:pt x="292037" y="334231"/>
                      </a:cubicBezTo>
                      <a:lnTo>
                        <a:pt x="294228" y="333374"/>
                      </a:lnTo>
                      <a:cubicBezTo>
                        <a:pt x="295561" y="332906"/>
                        <a:pt x="296895" y="332251"/>
                        <a:pt x="298038" y="331430"/>
                      </a:cubicBezTo>
                      <a:cubicBezTo>
                        <a:pt x="305182" y="326488"/>
                        <a:pt x="306991" y="316697"/>
                        <a:pt x="302038" y="309562"/>
                      </a:cubicBezTo>
                      <a:cubicBezTo>
                        <a:pt x="286607" y="287337"/>
                        <a:pt x="264414" y="270647"/>
                        <a:pt x="238791" y="261937"/>
                      </a:cubicBezTo>
                      <a:cubicBezTo>
                        <a:pt x="266128" y="244410"/>
                        <a:pt x="279083" y="211245"/>
                        <a:pt x="270796" y="179831"/>
                      </a:cubicBezTo>
                      <a:cubicBezTo>
                        <a:pt x="263367" y="151339"/>
                        <a:pt x="239840" y="129889"/>
                        <a:pt x="210788" y="125062"/>
                      </a:cubicBezTo>
                      <a:cubicBezTo>
                        <a:pt x="205645" y="124138"/>
                        <a:pt x="200502" y="123723"/>
                        <a:pt x="195263" y="123824"/>
                      </a:cubicBezTo>
                      <a:close/>
                      <a:moveTo>
                        <a:pt x="369285" y="69717"/>
                      </a:moveTo>
                      <a:cubicBezTo>
                        <a:pt x="382143" y="69563"/>
                        <a:pt x="392620" y="79843"/>
                        <a:pt x="392811" y="92677"/>
                      </a:cubicBezTo>
                      <a:lnTo>
                        <a:pt x="392811" y="370903"/>
                      </a:lnTo>
                      <a:cubicBezTo>
                        <a:pt x="392811" y="370904"/>
                        <a:pt x="392811" y="370905"/>
                        <a:pt x="392811" y="370906"/>
                      </a:cubicBezTo>
                      <a:cubicBezTo>
                        <a:pt x="392620" y="383688"/>
                        <a:pt x="382143" y="393922"/>
                        <a:pt x="369380" y="393763"/>
                      </a:cubicBezTo>
                      <a:lnTo>
                        <a:pt x="277559" y="393763"/>
                      </a:lnTo>
                      <a:cubicBezTo>
                        <a:pt x="271558" y="393778"/>
                        <a:pt x="265843" y="396020"/>
                        <a:pt x="261461" y="400049"/>
                      </a:cubicBezTo>
                      <a:lnTo>
                        <a:pt x="216217" y="442054"/>
                      </a:lnTo>
                      <a:cubicBezTo>
                        <a:pt x="206883" y="450639"/>
                        <a:pt x="192405" y="450346"/>
                        <a:pt x="183356" y="441388"/>
                      </a:cubicBezTo>
                      <a:lnTo>
                        <a:pt x="142684" y="400621"/>
                      </a:lnTo>
                      <a:cubicBezTo>
                        <a:pt x="138208" y="396215"/>
                        <a:pt x="132207" y="393751"/>
                        <a:pt x="125920" y="393763"/>
                      </a:cubicBezTo>
                      <a:lnTo>
                        <a:pt x="23336" y="393763"/>
                      </a:lnTo>
                      <a:cubicBezTo>
                        <a:pt x="10573" y="393868"/>
                        <a:pt x="191" y="383648"/>
                        <a:pt x="0" y="370903"/>
                      </a:cubicBezTo>
                      <a:lnTo>
                        <a:pt x="0" y="92677"/>
                      </a:lnTo>
                      <a:cubicBezTo>
                        <a:pt x="96" y="80043"/>
                        <a:pt x="10287" y="69826"/>
                        <a:pt x="22956" y="69722"/>
                      </a:cubicBezTo>
                      <a:lnTo>
                        <a:pt x="368999" y="69722"/>
                      </a:lnTo>
                      <a:cubicBezTo>
                        <a:pt x="369094" y="69720"/>
                        <a:pt x="369189" y="69718"/>
                        <a:pt x="369285" y="69717"/>
                      </a:cubicBezTo>
                      <a:close/>
                      <a:moveTo>
                        <a:pt x="123825" y="0"/>
                      </a:moveTo>
                      <a:lnTo>
                        <a:pt x="445484" y="0"/>
                      </a:lnTo>
                      <a:cubicBezTo>
                        <a:pt x="456534" y="-106"/>
                        <a:pt x="465582" y="8764"/>
                        <a:pt x="465677" y="19810"/>
                      </a:cubicBezTo>
                      <a:cubicBezTo>
                        <a:pt x="465677" y="19811"/>
                        <a:pt x="465677" y="19811"/>
                        <a:pt x="465677" y="19812"/>
                      </a:cubicBezTo>
                      <a:lnTo>
                        <a:pt x="465677" y="307753"/>
                      </a:lnTo>
                      <a:cubicBezTo>
                        <a:pt x="465582" y="318651"/>
                        <a:pt x="456723" y="327462"/>
                        <a:pt x="445866" y="327565"/>
                      </a:cubicBezTo>
                      <a:lnTo>
                        <a:pt x="411384" y="327565"/>
                      </a:lnTo>
                      <a:lnTo>
                        <a:pt x="411384" y="288512"/>
                      </a:lnTo>
                      <a:cubicBezTo>
                        <a:pt x="419481" y="288618"/>
                        <a:pt x="426148" y="282137"/>
                        <a:pt x="426244" y="274037"/>
                      </a:cubicBezTo>
                      <a:cubicBezTo>
                        <a:pt x="426244" y="274036"/>
                        <a:pt x="426244" y="274035"/>
                        <a:pt x="426244" y="274034"/>
                      </a:cubicBezTo>
                      <a:lnTo>
                        <a:pt x="426244" y="53626"/>
                      </a:lnTo>
                      <a:cubicBezTo>
                        <a:pt x="426148" y="45525"/>
                        <a:pt x="419576" y="39000"/>
                        <a:pt x="411479" y="39051"/>
                      </a:cubicBezTo>
                      <a:cubicBezTo>
                        <a:pt x="411479" y="39052"/>
                        <a:pt x="411384" y="39052"/>
                        <a:pt x="411384" y="39052"/>
                      </a:cubicBezTo>
                      <a:lnTo>
                        <a:pt x="158782" y="39052"/>
                      </a:lnTo>
                      <a:cubicBezTo>
                        <a:pt x="150685" y="38947"/>
                        <a:pt x="144018" y="45428"/>
                        <a:pt x="143922" y="53529"/>
                      </a:cubicBezTo>
                      <a:cubicBezTo>
                        <a:pt x="143922" y="53561"/>
                        <a:pt x="143922" y="53593"/>
                        <a:pt x="143922" y="53626"/>
                      </a:cubicBezTo>
                      <a:lnTo>
                        <a:pt x="143922" y="58007"/>
                      </a:lnTo>
                      <a:lnTo>
                        <a:pt x="104013" y="58007"/>
                      </a:lnTo>
                      <a:lnTo>
                        <a:pt x="104013" y="19907"/>
                      </a:lnTo>
                      <a:cubicBezTo>
                        <a:pt x="104109" y="8971"/>
                        <a:pt x="112871" y="104"/>
                        <a:pt x="12382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zh-CN" altLang="en-US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191" name="PA-矩形 101">
              <a:extLst>
                <a:ext uri="{FF2B5EF4-FFF2-40B4-BE49-F238E27FC236}">
                  <a16:creationId xmlns:a16="http://schemas.microsoft.com/office/drawing/2014/main" id="{79AC93A3-1383-4F29-AA71-B6B3BABD3B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4031" y="1874369"/>
              <a:ext cx="461665" cy="329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latin typeface="OPPOSans H"/>
                  <a:ea typeface="OPPOSans H"/>
                </a:rPr>
                <a:t>试岗</a:t>
              </a:r>
              <a:endParaRPr lang="en-US" altLang="zh-CN" dirty="0">
                <a:latin typeface="OPPOSans H"/>
                <a:ea typeface="OPPOSans H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E214F0-2B74-4CDF-9400-4D50E2C3C321}"/>
              </a:ext>
            </a:extLst>
          </p:cNvPr>
          <p:cNvGrpSpPr/>
          <p:nvPr/>
        </p:nvGrpSpPr>
        <p:grpSpPr>
          <a:xfrm>
            <a:off x="9780520" y="2758744"/>
            <a:ext cx="1662180" cy="1662180"/>
            <a:chOff x="9999594" y="5129116"/>
            <a:chExt cx="663407" cy="663407"/>
          </a:xfrm>
        </p:grpSpPr>
        <p:sp>
          <p:nvSpPr>
            <p:cNvPr id="249" name="矩形: 圆角 248">
              <a:extLst>
                <a:ext uri="{FF2B5EF4-FFF2-40B4-BE49-F238E27FC236}">
                  <a16:creationId xmlns:a16="http://schemas.microsoft.com/office/drawing/2014/main" id="{6BB03C8A-A900-4D67-BB8D-CE028D6FA73D}"/>
                </a:ext>
              </a:extLst>
            </p:cNvPr>
            <p:cNvSpPr/>
            <p:nvPr/>
          </p:nvSpPr>
          <p:spPr>
            <a:xfrm>
              <a:off x="9999594" y="5129116"/>
              <a:ext cx="663407" cy="663407"/>
            </a:xfrm>
            <a:prstGeom prst="ellipse">
              <a:avLst/>
            </a:prstGeom>
            <a:gradFill>
              <a:gsLst>
                <a:gs pos="0">
                  <a:srgbClr val="FF8331"/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pic>
          <p:nvPicPr>
            <p:cNvPr id="250" name="图片 249">
              <a:extLst>
                <a:ext uri="{FF2B5EF4-FFF2-40B4-BE49-F238E27FC236}">
                  <a16:creationId xmlns:a16="http://schemas.microsoft.com/office/drawing/2014/main" id="{6F7E2534-2CB0-46A8-B636-EE2B82B79C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9" cstate="screen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336"/>
            <a:stretch/>
          </p:blipFill>
          <p:spPr>
            <a:xfrm flipH="1">
              <a:off x="10024116" y="5150298"/>
              <a:ext cx="614362" cy="621042"/>
            </a:xfrm>
            <a:prstGeom prst="ellipse">
              <a:avLst/>
            </a:prstGeom>
            <a:effectLst>
              <a:softEdge rad="31750"/>
            </a:effectLst>
          </p:spPr>
        </p:pic>
      </p:grpSp>
      <p:sp>
        <p:nvSpPr>
          <p:cNvPr id="246" name="任意多边形: 形状 245">
            <a:extLst>
              <a:ext uri="{FF2B5EF4-FFF2-40B4-BE49-F238E27FC236}">
                <a16:creationId xmlns:a16="http://schemas.microsoft.com/office/drawing/2014/main" id="{2CD39EDA-1152-4762-A45F-965D0D49C7BF}"/>
              </a:ext>
            </a:extLst>
          </p:cNvPr>
          <p:cNvSpPr/>
          <p:nvPr/>
        </p:nvSpPr>
        <p:spPr>
          <a:xfrm>
            <a:off x="10153143" y="3148473"/>
            <a:ext cx="916932" cy="882720"/>
          </a:xfrm>
          <a:custGeom>
            <a:avLst/>
            <a:gdLst>
              <a:gd name="connsiteX0" fmla="*/ 194024 w 465677"/>
              <a:gd name="connsiteY0" fmla="*/ 157258 h 448304"/>
              <a:gd name="connsiteX1" fmla="*/ 196023 w 465677"/>
              <a:gd name="connsiteY1" fmla="*/ 157258 h 448304"/>
              <a:gd name="connsiteX2" fmla="*/ 238410 w 465677"/>
              <a:gd name="connsiteY2" fmla="*/ 198691 h 448304"/>
              <a:gd name="connsiteX3" fmla="*/ 238410 w 465677"/>
              <a:gd name="connsiteY3" fmla="*/ 198791 h 448304"/>
              <a:gd name="connsiteX4" fmla="*/ 196023 w 465677"/>
              <a:gd name="connsiteY4" fmla="*/ 240220 h 448304"/>
              <a:gd name="connsiteX5" fmla="*/ 194024 w 465677"/>
              <a:gd name="connsiteY5" fmla="*/ 240220 h 448304"/>
              <a:gd name="connsiteX6" fmla="*/ 151733 w 465677"/>
              <a:gd name="connsiteY6" fmla="*/ 198691 h 448304"/>
              <a:gd name="connsiteX7" fmla="*/ 194024 w 465677"/>
              <a:gd name="connsiteY7" fmla="*/ 157258 h 448304"/>
              <a:gd name="connsiteX8" fmla="*/ 195263 w 465677"/>
              <a:gd name="connsiteY8" fmla="*/ 123824 h 448304"/>
              <a:gd name="connsiteX9" fmla="*/ 179737 w 465677"/>
              <a:gd name="connsiteY9" fmla="*/ 125062 h 448304"/>
              <a:gd name="connsiteX10" fmla="*/ 119729 w 465677"/>
              <a:gd name="connsiteY10" fmla="*/ 179831 h 448304"/>
              <a:gd name="connsiteX11" fmla="*/ 151734 w 465677"/>
              <a:gd name="connsiteY11" fmla="*/ 261937 h 448304"/>
              <a:gd name="connsiteX12" fmla="*/ 88488 w 465677"/>
              <a:gd name="connsiteY12" fmla="*/ 309562 h 448304"/>
              <a:gd name="connsiteX13" fmla="*/ 86582 w 465677"/>
              <a:gd name="connsiteY13" fmla="*/ 313303 h 448304"/>
              <a:gd name="connsiteX14" fmla="*/ 96107 w 465677"/>
              <a:gd name="connsiteY14" fmla="*/ 333374 h 448304"/>
              <a:gd name="connsiteX15" fmla="*/ 98298 w 465677"/>
              <a:gd name="connsiteY15" fmla="*/ 334231 h 448304"/>
              <a:gd name="connsiteX16" fmla="*/ 117348 w 465677"/>
              <a:gd name="connsiteY16" fmla="*/ 328135 h 448304"/>
              <a:gd name="connsiteX17" fmla="*/ 195167 w 465677"/>
              <a:gd name="connsiteY17" fmla="*/ 288892 h 448304"/>
              <a:gd name="connsiteX18" fmla="*/ 272987 w 465677"/>
              <a:gd name="connsiteY18" fmla="*/ 328135 h 448304"/>
              <a:gd name="connsiteX19" fmla="*/ 292037 w 465677"/>
              <a:gd name="connsiteY19" fmla="*/ 334231 h 448304"/>
              <a:gd name="connsiteX20" fmla="*/ 294228 w 465677"/>
              <a:gd name="connsiteY20" fmla="*/ 333374 h 448304"/>
              <a:gd name="connsiteX21" fmla="*/ 298038 w 465677"/>
              <a:gd name="connsiteY21" fmla="*/ 331430 h 448304"/>
              <a:gd name="connsiteX22" fmla="*/ 302038 w 465677"/>
              <a:gd name="connsiteY22" fmla="*/ 309562 h 448304"/>
              <a:gd name="connsiteX23" fmla="*/ 238791 w 465677"/>
              <a:gd name="connsiteY23" fmla="*/ 261937 h 448304"/>
              <a:gd name="connsiteX24" fmla="*/ 270796 w 465677"/>
              <a:gd name="connsiteY24" fmla="*/ 179831 h 448304"/>
              <a:gd name="connsiteX25" fmla="*/ 210788 w 465677"/>
              <a:gd name="connsiteY25" fmla="*/ 125062 h 448304"/>
              <a:gd name="connsiteX26" fmla="*/ 195263 w 465677"/>
              <a:gd name="connsiteY26" fmla="*/ 123824 h 448304"/>
              <a:gd name="connsiteX27" fmla="*/ 369285 w 465677"/>
              <a:gd name="connsiteY27" fmla="*/ 69717 h 448304"/>
              <a:gd name="connsiteX28" fmla="*/ 392811 w 465677"/>
              <a:gd name="connsiteY28" fmla="*/ 92677 h 448304"/>
              <a:gd name="connsiteX29" fmla="*/ 392811 w 465677"/>
              <a:gd name="connsiteY29" fmla="*/ 370903 h 448304"/>
              <a:gd name="connsiteX30" fmla="*/ 392811 w 465677"/>
              <a:gd name="connsiteY30" fmla="*/ 370906 h 448304"/>
              <a:gd name="connsiteX31" fmla="*/ 369380 w 465677"/>
              <a:gd name="connsiteY31" fmla="*/ 393763 h 448304"/>
              <a:gd name="connsiteX32" fmla="*/ 277559 w 465677"/>
              <a:gd name="connsiteY32" fmla="*/ 393763 h 448304"/>
              <a:gd name="connsiteX33" fmla="*/ 261461 w 465677"/>
              <a:gd name="connsiteY33" fmla="*/ 400049 h 448304"/>
              <a:gd name="connsiteX34" fmla="*/ 216217 w 465677"/>
              <a:gd name="connsiteY34" fmla="*/ 442054 h 448304"/>
              <a:gd name="connsiteX35" fmla="*/ 183356 w 465677"/>
              <a:gd name="connsiteY35" fmla="*/ 441388 h 448304"/>
              <a:gd name="connsiteX36" fmla="*/ 142684 w 465677"/>
              <a:gd name="connsiteY36" fmla="*/ 400621 h 448304"/>
              <a:gd name="connsiteX37" fmla="*/ 125920 w 465677"/>
              <a:gd name="connsiteY37" fmla="*/ 393763 h 448304"/>
              <a:gd name="connsiteX38" fmla="*/ 23336 w 465677"/>
              <a:gd name="connsiteY38" fmla="*/ 393763 h 448304"/>
              <a:gd name="connsiteX39" fmla="*/ 0 w 465677"/>
              <a:gd name="connsiteY39" fmla="*/ 370903 h 448304"/>
              <a:gd name="connsiteX40" fmla="*/ 0 w 465677"/>
              <a:gd name="connsiteY40" fmla="*/ 92677 h 448304"/>
              <a:gd name="connsiteX41" fmla="*/ 22956 w 465677"/>
              <a:gd name="connsiteY41" fmla="*/ 69722 h 448304"/>
              <a:gd name="connsiteX42" fmla="*/ 368999 w 465677"/>
              <a:gd name="connsiteY42" fmla="*/ 69722 h 448304"/>
              <a:gd name="connsiteX43" fmla="*/ 369285 w 465677"/>
              <a:gd name="connsiteY43" fmla="*/ 69717 h 448304"/>
              <a:gd name="connsiteX44" fmla="*/ 123825 w 465677"/>
              <a:gd name="connsiteY44" fmla="*/ 0 h 448304"/>
              <a:gd name="connsiteX45" fmla="*/ 445484 w 465677"/>
              <a:gd name="connsiteY45" fmla="*/ 0 h 448304"/>
              <a:gd name="connsiteX46" fmla="*/ 465677 w 465677"/>
              <a:gd name="connsiteY46" fmla="*/ 19810 h 448304"/>
              <a:gd name="connsiteX47" fmla="*/ 465677 w 465677"/>
              <a:gd name="connsiteY47" fmla="*/ 19812 h 448304"/>
              <a:gd name="connsiteX48" fmla="*/ 465677 w 465677"/>
              <a:gd name="connsiteY48" fmla="*/ 307753 h 448304"/>
              <a:gd name="connsiteX49" fmla="*/ 445866 w 465677"/>
              <a:gd name="connsiteY49" fmla="*/ 327565 h 448304"/>
              <a:gd name="connsiteX50" fmla="*/ 411384 w 465677"/>
              <a:gd name="connsiteY50" fmla="*/ 327565 h 448304"/>
              <a:gd name="connsiteX51" fmla="*/ 411384 w 465677"/>
              <a:gd name="connsiteY51" fmla="*/ 288512 h 448304"/>
              <a:gd name="connsiteX52" fmla="*/ 426244 w 465677"/>
              <a:gd name="connsiteY52" fmla="*/ 274037 h 448304"/>
              <a:gd name="connsiteX53" fmla="*/ 426244 w 465677"/>
              <a:gd name="connsiteY53" fmla="*/ 274034 h 448304"/>
              <a:gd name="connsiteX54" fmla="*/ 426244 w 465677"/>
              <a:gd name="connsiteY54" fmla="*/ 53626 h 448304"/>
              <a:gd name="connsiteX55" fmla="*/ 411479 w 465677"/>
              <a:gd name="connsiteY55" fmla="*/ 39051 h 448304"/>
              <a:gd name="connsiteX56" fmla="*/ 411384 w 465677"/>
              <a:gd name="connsiteY56" fmla="*/ 39052 h 448304"/>
              <a:gd name="connsiteX57" fmla="*/ 158782 w 465677"/>
              <a:gd name="connsiteY57" fmla="*/ 39052 h 448304"/>
              <a:gd name="connsiteX58" fmla="*/ 143922 w 465677"/>
              <a:gd name="connsiteY58" fmla="*/ 53529 h 448304"/>
              <a:gd name="connsiteX59" fmla="*/ 143922 w 465677"/>
              <a:gd name="connsiteY59" fmla="*/ 53626 h 448304"/>
              <a:gd name="connsiteX60" fmla="*/ 143922 w 465677"/>
              <a:gd name="connsiteY60" fmla="*/ 58007 h 448304"/>
              <a:gd name="connsiteX61" fmla="*/ 104013 w 465677"/>
              <a:gd name="connsiteY61" fmla="*/ 58007 h 448304"/>
              <a:gd name="connsiteX62" fmla="*/ 104013 w 465677"/>
              <a:gd name="connsiteY62" fmla="*/ 19907 h 448304"/>
              <a:gd name="connsiteX63" fmla="*/ 123825 w 465677"/>
              <a:gd name="connsiteY63" fmla="*/ 0 h 44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5677" h="448304">
                <a:moveTo>
                  <a:pt x="194024" y="157258"/>
                </a:moveTo>
                <a:lnTo>
                  <a:pt x="196023" y="157258"/>
                </a:lnTo>
                <a:cubicBezTo>
                  <a:pt x="219170" y="156996"/>
                  <a:pt x="238124" y="175547"/>
                  <a:pt x="238410" y="198691"/>
                </a:cubicBezTo>
                <a:cubicBezTo>
                  <a:pt x="238410" y="198725"/>
                  <a:pt x="238410" y="198758"/>
                  <a:pt x="238410" y="198791"/>
                </a:cubicBezTo>
                <a:cubicBezTo>
                  <a:pt x="238124" y="221936"/>
                  <a:pt x="219170" y="240484"/>
                  <a:pt x="196023" y="240220"/>
                </a:cubicBezTo>
                <a:lnTo>
                  <a:pt x="194024" y="240220"/>
                </a:lnTo>
                <a:cubicBezTo>
                  <a:pt x="170877" y="240430"/>
                  <a:pt x="151923" y="221837"/>
                  <a:pt x="151733" y="198691"/>
                </a:cubicBezTo>
                <a:cubicBezTo>
                  <a:pt x="152018" y="175582"/>
                  <a:pt x="170877" y="157046"/>
                  <a:pt x="194024" y="157258"/>
                </a:cubicBezTo>
                <a:close/>
                <a:moveTo>
                  <a:pt x="195263" y="123824"/>
                </a:moveTo>
                <a:cubicBezTo>
                  <a:pt x="190023" y="123723"/>
                  <a:pt x="184881" y="124138"/>
                  <a:pt x="179737" y="125062"/>
                </a:cubicBezTo>
                <a:cubicBezTo>
                  <a:pt x="150685" y="129889"/>
                  <a:pt x="127159" y="151339"/>
                  <a:pt x="119729" y="179831"/>
                </a:cubicBezTo>
                <a:cubicBezTo>
                  <a:pt x="111442" y="211245"/>
                  <a:pt x="124397" y="244410"/>
                  <a:pt x="151734" y="261937"/>
                </a:cubicBezTo>
                <a:cubicBezTo>
                  <a:pt x="126111" y="270647"/>
                  <a:pt x="103918" y="287337"/>
                  <a:pt x="88488" y="309562"/>
                </a:cubicBezTo>
                <a:cubicBezTo>
                  <a:pt x="87725" y="310717"/>
                  <a:pt x="87059" y="311975"/>
                  <a:pt x="86582" y="313303"/>
                </a:cubicBezTo>
                <a:cubicBezTo>
                  <a:pt x="83630" y="321482"/>
                  <a:pt x="87916" y="330468"/>
                  <a:pt x="96107" y="333374"/>
                </a:cubicBezTo>
                <a:lnTo>
                  <a:pt x="98298" y="334231"/>
                </a:lnTo>
                <a:cubicBezTo>
                  <a:pt x="105252" y="336658"/>
                  <a:pt x="113062" y="334175"/>
                  <a:pt x="117348" y="328135"/>
                </a:cubicBezTo>
                <a:cubicBezTo>
                  <a:pt x="135255" y="303068"/>
                  <a:pt x="164402" y="288401"/>
                  <a:pt x="195167" y="288892"/>
                </a:cubicBezTo>
                <a:cubicBezTo>
                  <a:pt x="225933" y="288401"/>
                  <a:pt x="255080" y="303068"/>
                  <a:pt x="272987" y="328135"/>
                </a:cubicBezTo>
                <a:cubicBezTo>
                  <a:pt x="277273" y="334175"/>
                  <a:pt x="285084" y="336658"/>
                  <a:pt x="292037" y="334231"/>
                </a:cubicBezTo>
                <a:lnTo>
                  <a:pt x="294228" y="333374"/>
                </a:lnTo>
                <a:cubicBezTo>
                  <a:pt x="295561" y="332906"/>
                  <a:pt x="296895" y="332251"/>
                  <a:pt x="298038" y="331430"/>
                </a:cubicBezTo>
                <a:cubicBezTo>
                  <a:pt x="305182" y="326488"/>
                  <a:pt x="306991" y="316697"/>
                  <a:pt x="302038" y="309562"/>
                </a:cubicBezTo>
                <a:cubicBezTo>
                  <a:pt x="286607" y="287337"/>
                  <a:pt x="264414" y="270647"/>
                  <a:pt x="238791" y="261937"/>
                </a:cubicBezTo>
                <a:cubicBezTo>
                  <a:pt x="266128" y="244410"/>
                  <a:pt x="279083" y="211245"/>
                  <a:pt x="270796" y="179831"/>
                </a:cubicBezTo>
                <a:cubicBezTo>
                  <a:pt x="263367" y="151339"/>
                  <a:pt x="239840" y="129889"/>
                  <a:pt x="210788" y="125062"/>
                </a:cubicBezTo>
                <a:cubicBezTo>
                  <a:pt x="205645" y="124138"/>
                  <a:pt x="200502" y="123723"/>
                  <a:pt x="195263" y="123824"/>
                </a:cubicBezTo>
                <a:close/>
                <a:moveTo>
                  <a:pt x="369285" y="69717"/>
                </a:moveTo>
                <a:cubicBezTo>
                  <a:pt x="382143" y="69563"/>
                  <a:pt x="392620" y="79843"/>
                  <a:pt x="392811" y="92677"/>
                </a:cubicBezTo>
                <a:lnTo>
                  <a:pt x="392811" y="370903"/>
                </a:lnTo>
                <a:cubicBezTo>
                  <a:pt x="392811" y="370904"/>
                  <a:pt x="392811" y="370905"/>
                  <a:pt x="392811" y="370906"/>
                </a:cubicBezTo>
                <a:cubicBezTo>
                  <a:pt x="392620" y="383688"/>
                  <a:pt x="382143" y="393922"/>
                  <a:pt x="369380" y="393763"/>
                </a:cubicBezTo>
                <a:lnTo>
                  <a:pt x="277559" y="393763"/>
                </a:lnTo>
                <a:cubicBezTo>
                  <a:pt x="271558" y="393778"/>
                  <a:pt x="265843" y="396020"/>
                  <a:pt x="261461" y="400049"/>
                </a:cubicBezTo>
                <a:lnTo>
                  <a:pt x="216217" y="442054"/>
                </a:lnTo>
                <a:cubicBezTo>
                  <a:pt x="206883" y="450639"/>
                  <a:pt x="192405" y="450346"/>
                  <a:pt x="183356" y="441388"/>
                </a:cubicBezTo>
                <a:lnTo>
                  <a:pt x="142684" y="400621"/>
                </a:lnTo>
                <a:cubicBezTo>
                  <a:pt x="138208" y="396215"/>
                  <a:pt x="132207" y="393751"/>
                  <a:pt x="125920" y="393763"/>
                </a:cubicBezTo>
                <a:lnTo>
                  <a:pt x="23336" y="393763"/>
                </a:lnTo>
                <a:cubicBezTo>
                  <a:pt x="10573" y="393868"/>
                  <a:pt x="191" y="383648"/>
                  <a:pt x="0" y="370903"/>
                </a:cubicBezTo>
                <a:lnTo>
                  <a:pt x="0" y="92677"/>
                </a:lnTo>
                <a:cubicBezTo>
                  <a:pt x="96" y="80043"/>
                  <a:pt x="10287" y="69826"/>
                  <a:pt x="22956" y="69722"/>
                </a:cubicBezTo>
                <a:lnTo>
                  <a:pt x="368999" y="69722"/>
                </a:lnTo>
                <a:cubicBezTo>
                  <a:pt x="369094" y="69720"/>
                  <a:pt x="369189" y="69718"/>
                  <a:pt x="369285" y="69717"/>
                </a:cubicBezTo>
                <a:close/>
                <a:moveTo>
                  <a:pt x="123825" y="0"/>
                </a:moveTo>
                <a:lnTo>
                  <a:pt x="445484" y="0"/>
                </a:lnTo>
                <a:cubicBezTo>
                  <a:pt x="456534" y="-106"/>
                  <a:pt x="465582" y="8764"/>
                  <a:pt x="465677" y="19810"/>
                </a:cubicBezTo>
                <a:cubicBezTo>
                  <a:pt x="465677" y="19811"/>
                  <a:pt x="465677" y="19811"/>
                  <a:pt x="465677" y="19812"/>
                </a:cubicBezTo>
                <a:lnTo>
                  <a:pt x="465677" y="307753"/>
                </a:lnTo>
                <a:cubicBezTo>
                  <a:pt x="465582" y="318651"/>
                  <a:pt x="456723" y="327462"/>
                  <a:pt x="445866" y="327565"/>
                </a:cubicBezTo>
                <a:lnTo>
                  <a:pt x="411384" y="327565"/>
                </a:lnTo>
                <a:lnTo>
                  <a:pt x="411384" y="288512"/>
                </a:lnTo>
                <a:cubicBezTo>
                  <a:pt x="419481" y="288618"/>
                  <a:pt x="426148" y="282137"/>
                  <a:pt x="426244" y="274037"/>
                </a:cubicBezTo>
                <a:cubicBezTo>
                  <a:pt x="426244" y="274036"/>
                  <a:pt x="426244" y="274035"/>
                  <a:pt x="426244" y="274034"/>
                </a:cubicBezTo>
                <a:lnTo>
                  <a:pt x="426244" y="53626"/>
                </a:lnTo>
                <a:cubicBezTo>
                  <a:pt x="426148" y="45525"/>
                  <a:pt x="419576" y="39000"/>
                  <a:pt x="411479" y="39051"/>
                </a:cubicBezTo>
                <a:cubicBezTo>
                  <a:pt x="411479" y="39052"/>
                  <a:pt x="411384" y="39052"/>
                  <a:pt x="411384" y="39052"/>
                </a:cubicBezTo>
                <a:lnTo>
                  <a:pt x="158782" y="39052"/>
                </a:lnTo>
                <a:cubicBezTo>
                  <a:pt x="150685" y="38947"/>
                  <a:pt x="144018" y="45428"/>
                  <a:pt x="143922" y="53529"/>
                </a:cubicBezTo>
                <a:cubicBezTo>
                  <a:pt x="143922" y="53561"/>
                  <a:pt x="143922" y="53593"/>
                  <a:pt x="143922" y="53626"/>
                </a:cubicBezTo>
                <a:lnTo>
                  <a:pt x="143922" y="58007"/>
                </a:lnTo>
                <a:lnTo>
                  <a:pt x="104013" y="58007"/>
                </a:lnTo>
                <a:lnTo>
                  <a:pt x="104013" y="19907"/>
                </a:lnTo>
                <a:cubicBezTo>
                  <a:pt x="104109" y="8971"/>
                  <a:pt x="112871" y="104"/>
                  <a:pt x="12382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>
              <a:solidFill>
                <a:srgbClr val="000000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A02A29E-0885-49BC-984C-779575492BD4}"/>
              </a:ext>
            </a:extLst>
          </p:cNvPr>
          <p:cNvGrpSpPr/>
          <p:nvPr/>
        </p:nvGrpSpPr>
        <p:grpSpPr>
          <a:xfrm>
            <a:off x="3434148" y="4765351"/>
            <a:ext cx="1547427" cy="663407"/>
            <a:chOff x="986223" y="1726876"/>
            <a:chExt cx="1547427" cy="663407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D304F61E-0CC8-4AD4-B14D-3A5E8E0171DA}"/>
                </a:ext>
              </a:extLst>
            </p:cNvPr>
            <p:cNvGrpSpPr/>
            <p:nvPr/>
          </p:nvGrpSpPr>
          <p:grpSpPr>
            <a:xfrm>
              <a:off x="986223" y="1726876"/>
              <a:ext cx="1547427" cy="663407"/>
              <a:chOff x="986223" y="1726876"/>
              <a:chExt cx="1547427" cy="663407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A9A43B9F-A9E4-48D2-B2C4-8A7C7263464D}"/>
                  </a:ext>
                </a:extLst>
              </p:cNvPr>
              <p:cNvSpPr/>
              <p:nvPr/>
            </p:nvSpPr>
            <p:spPr>
              <a:xfrm>
                <a:off x="1381125" y="1847850"/>
                <a:ext cx="1152525" cy="4381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2BF289FE-B413-4F7C-9C07-F01A0857F2F0}"/>
                  </a:ext>
                </a:extLst>
              </p:cNvPr>
              <p:cNvGrpSpPr/>
              <p:nvPr/>
            </p:nvGrpSpPr>
            <p:grpSpPr>
              <a:xfrm>
                <a:off x="986223" y="1726876"/>
                <a:ext cx="663407" cy="663407"/>
                <a:chOff x="7256394" y="2452591"/>
                <a:chExt cx="663407" cy="663407"/>
              </a:xfrm>
            </p:grpSpPr>
            <p:sp>
              <p:nvSpPr>
                <p:cNvPr id="91" name="矩形: 圆角 90">
                  <a:extLst>
                    <a:ext uri="{FF2B5EF4-FFF2-40B4-BE49-F238E27FC236}">
                      <a16:creationId xmlns:a16="http://schemas.microsoft.com/office/drawing/2014/main" id="{D701BEDD-8A2C-4F3D-AB01-90DD191B5133}"/>
                    </a:ext>
                  </a:extLst>
                </p:cNvPr>
                <p:cNvSpPr/>
                <p:nvPr/>
              </p:nvSpPr>
              <p:spPr>
                <a:xfrm>
                  <a:off x="7256394" y="2452591"/>
                  <a:ext cx="663407" cy="663407"/>
                </a:xfrm>
                <a:prstGeom prst="roundRect">
                  <a:avLst/>
                </a:prstGeom>
                <a:gradFill>
                  <a:gsLst>
                    <a:gs pos="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pic>
              <p:nvPicPr>
                <p:cNvPr id="92" name="图片 91">
                  <a:extLst>
                    <a:ext uri="{FF2B5EF4-FFF2-40B4-BE49-F238E27FC236}">
                      <a16:creationId xmlns:a16="http://schemas.microsoft.com/office/drawing/2014/main" id="{9ED47D05-5AE3-4C75-BBBA-7AD4DAE02CE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7" cstate="screen">
                  <a:extLst>
                    <a:ext uri="{BEBA8EAE-BF5A-486C-A8C5-ECC9F3942E4B}">
                      <a14:imgProps xmlns:a14="http://schemas.microsoft.com/office/drawing/2010/main">
                        <a14:imgLayer r:embed="rId38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336"/>
                <a:stretch/>
              </p:blipFill>
              <p:spPr>
                <a:xfrm flipH="1">
                  <a:off x="7280916" y="2473773"/>
                  <a:ext cx="614362" cy="621042"/>
                </a:xfrm>
                <a:prstGeom prst="round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31437AE-5D8D-48C0-BA3E-B3AE9DD2D58E}"/>
                    </a:ext>
                  </a:extLst>
                </p:cNvPr>
                <p:cNvSpPr/>
                <p:nvPr/>
              </p:nvSpPr>
              <p:spPr>
                <a:xfrm>
                  <a:off x="7425668" y="2627925"/>
                  <a:ext cx="324859" cy="312738"/>
                </a:xfrm>
                <a:custGeom>
                  <a:avLst/>
                  <a:gdLst>
                    <a:gd name="connsiteX0" fmla="*/ 194024 w 465677"/>
                    <a:gd name="connsiteY0" fmla="*/ 157258 h 448304"/>
                    <a:gd name="connsiteX1" fmla="*/ 196023 w 465677"/>
                    <a:gd name="connsiteY1" fmla="*/ 157258 h 448304"/>
                    <a:gd name="connsiteX2" fmla="*/ 238410 w 465677"/>
                    <a:gd name="connsiteY2" fmla="*/ 198691 h 448304"/>
                    <a:gd name="connsiteX3" fmla="*/ 238410 w 465677"/>
                    <a:gd name="connsiteY3" fmla="*/ 198791 h 448304"/>
                    <a:gd name="connsiteX4" fmla="*/ 196023 w 465677"/>
                    <a:gd name="connsiteY4" fmla="*/ 240220 h 448304"/>
                    <a:gd name="connsiteX5" fmla="*/ 194024 w 465677"/>
                    <a:gd name="connsiteY5" fmla="*/ 240220 h 448304"/>
                    <a:gd name="connsiteX6" fmla="*/ 151733 w 465677"/>
                    <a:gd name="connsiteY6" fmla="*/ 198691 h 448304"/>
                    <a:gd name="connsiteX7" fmla="*/ 194024 w 465677"/>
                    <a:gd name="connsiteY7" fmla="*/ 157258 h 448304"/>
                    <a:gd name="connsiteX8" fmla="*/ 195263 w 465677"/>
                    <a:gd name="connsiteY8" fmla="*/ 123824 h 448304"/>
                    <a:gd name="connsiteX9" fmla="*/ 179737 w 465677"/>
                    <a:gd name="connsiteY9" fmla="*/ 125062 h 448304"/>
                    <a:gd name="connsiteX10" fmla="*/ 119729 w 465677"/>
                    <a:gd name="connsiteY10" fmla="*/ 179831 h 448304"/>
                    <a:gd name="connsiteX11" fmla="*/ 151734 w 465677"/>
                    <a:gd name="connsiteY11" fmla="*/ 261937 h 448304"/>
                    <a:gd name="connsiteX12" fmla="*/ 88488 w 465677"/>
                    <a:gd name="connsiteY12" fmla="*/ 309562 h 448304"/>
                    <a:gd name="connsiteX13" fmla="*/ 86582 w 465677"/>
                    <a:gd name="connsiteY13" fmla="*/ 313303 h 448304"/>
                    <a:gd name="connsiteX14" fmla="*/ 96107 w 465677"/>
                    <a:gd name="connsiteY14" fmla="*/ 333374 h 448304"/>
                    <a:gd name="connsiteX15" fmla="*/ 98298 w 465677"/>
                    <a:gd name="connsiteY15" fmla="*/ 334231 h 448304"/>
                    <a:gd name="connsiteX16" fmla="*/ 117348 w 465677"/>
                    <a:gd name="connsiteY16" fmla="*/ 328135 h 448304"/>
                    <a:gd name="connsiteX17" fmla="*/ 195167 w 465677"/>
                    <a:gd name="connsiteY17" fmla="*/ 288892 h 448304"/>
                    <a:gd name="connsiteX18" fmla="*/ 272987 w 465677"/>
                    <a:gd name="connsiteY18" fmla="*/ 328135 h 448304"/>
                    <a:gd name="connsiteX19" fmla="*/ 292037 w 465677"/>
                    <a:gd name="connsiteY19" fmla="*/ 334231 h 448304"/>
                    <a:gd name="connsiteX20" fmla="*/ 294228 w 465677"/>
                    <a:gd name="connsiteY20" fmla="*/ 333374 h 448304"/>
                    <a:gd name="connsiteX21" fmla="*/ 298038 w 465677"/>
                    <a:gd name="connsiteY21" fmla="*/ 331430 h 448304"/>
                    <a:gd name="connsiteX22" fmla="*/ 302038 w 465677"/>
                    <a:gd name="connsiteY22" fmla="*/ 309562 h 448304"/>
                    <a:gd name="connsiteX23" fmla="*/ 238791 w 465677"/>
                    <a:gd name="connsiteY23" fmla="*/ 261937 h 448304"/>
                    <a:gd name="connsiteX24" fmla="*/ 270796 w 465677"/>
                    <a:gd name="connsiteY24" fmla="*/ 179831 h 448304"/>
                    <a:gd name="connsiteX25" fmla="*/ 210788 w 465677"/>
                    <a:gd name="connsiteY25" fmla="*/ 125062 h 448304"/>
                    <a:gd name="connsiteX26" fmla="*/ 195263 w 465677"/>
                    <a:gd name="connsiteY26" fmla="*/ 123824 h 448304"/>
                    <a:gd name="connsiteX27" fmla="*/ 369285 w 465677"/>
                    <a:gd name="connsiteY27" fmla="*/ 69717 h 448304"/>
                    <a:gd name="connsiteX28" fmla="*/ 392811 w 465677"/>
                    <a:gd name="connsiteY28" fmla="*/ 92677 h 448304"/>
                    <a:gd name="connsiteX29" fmla="*/ 392811 w 465677"/>
                    <a:gd name="connsiteY29" fmla="*/ 370903 h 448304"/>
                    <a:gd name="connsiteX30" fmla="*/ 392811 w 465677"/>
                    <a:gd name="connsiteY30" fmla="*/ 370906 h 448304"/>
                    <a:gd name="connsiteX31" fmla="*/ 369380 w 465677"/>
                    <a:gd name="connsiteY31" fmla="*/ 393763 h 448304"/>
                    <a:gd name="connsiteX32" fmla="*/ 277559 w 465677"/>
                    <a:gd name="connsiteY32" fmla="*/ 393763 h 448304"/>
                    <a:gd name="connsiteX33" fmla="*/ 261461 w 465677"/>
                    <a:gd name="connsiteY33" fmla="*/ 400049 h 448304"/>
                    <a:gd name="connsiteX34" fmla="*/ 216217 w 465677"/>
                    <a:gd name="connsiteY34" fmla="*/ 442054 h 448304"/>
                    <a:gd name="connsiteX35" fmla="*/ 183356 w 465677"/>
                    <a:gd name="connsiteY35" fmla="*/ 441388 h 448304"/>
                    <a:gd name="connsiteX36" fmla="*/ 142684 w 465677"/>
                    <a:gd name="connsiteY36" fmla="*/ 400621 h 448304"/>
                    <a:gd name="connsiteX37" fmla="*/ 125920 w 465677"/>
                    <a:gd name="connsiteY37" fmla="*/ 393763 h 448304"/>
                    <a:gd name="connsiteX38" fmla="*/ 23336 w 465677"/>
                    <a:gd name="connsiteY38" fmla="*/ 393763 h 448304"/>
                    <a:gd name="connsiteX39" fmla="*/ 0 w 465677"/>
                    <a:gd name="connsiteY39" fmla="*/ 370903 h 448304"/>
                    <a:gd name="connsiteX40" fmla="*/ 0 w 465677"/>
                    <a:gd name="connsiteY40" fmla="*/ 92677 h 448304"/>
                    <a:gd name="connsiteX41" fmla="*/ 22956 w 465677"/>
                    <a:gd name="connsiteY41" fmla="*/ 69722 h 448304"/>
                    <a:gd name="connsiteX42" fmla="*/ 368999 w 465677"/>
                    <a:gd name="connsiteY42" fmla="*/ 69722 h 448304"/>
                    <a:gd name="connsiteX43" fmla="*/ 369285 w 465677"/>
                    <a:gd name="connsiteY43" fmla="*/ 69717 h 448304"/>
                    <a:gd name="connsiteX44" fmla="*/ 123825 w 465677"/>
                    <a:gd name="connsiteY44" fmla="*/ 0 h 448304"/>
                    <a:gd name="connsiteX45" fmla="*/ 445484 w 465677"/>
                    <a:gd name="connsiteY45" fmla="*/ 0 h 448304"/>
                    <a:gd name="connsiteX46" fmla="*/ 465677 w 465677"/>
                    <a:gd name="connsiteY46" fmla="*/ 19810 h 448304"/>
                    <a:gd name="connsiteX47" fmla="*/ 465677 w 465677"/>
                    <a:gd name="connsiteY47" fmla="*/ 19812 h 448304"/>
                    <a:gd name="connsiteX48" fmla="*/ 465677 w 465677"/>
                    <a:gd name="connsiteY48" fmla="*/ 307753 h 448304"/>
                    <a:gd name="connsiteX49" fmla="*/ 445866 w 465677"/>
                    <a:gd name="connsiteY49" fmla="*/ 327565 h 448304"/>
                    <a:gd name="connsiteX50" fmla="*/ 411384 w 465677"/>
                    <a:gd name="connsiteY50" fmla="*/ 327565 h 448304"/>
                    <a:gd name="connsiteX51" fmla="*/ 411384 w 465677"/>
                    <a:gd name="connsiteY51" fmla="*/ 288512 h 448304"/>
                    <a:gd name="connsiteX52" fmla="*/ 426244 w 465677"/>
                    <a:gd name="connsiteY52" fmla="*/ 274037 h 448304"/>
                    <a:gd name="connsiteX53" fmla="*/ 426244 w 465677"/>
                    <a:gd name="connsiteY53" fmla="*/ 274034 h 448304"/>
                    <a:gd name="connsiteX54" fmla="*/ 426244 w 465677"/>
                    <a:gd name="connsiteY54" fmla="*/ 53626 h 448304"/>
                    <a:gd name="connsiteX55" fmla="*/ 411479 w 465677"/>
                    <a:gd name="connsiteY55" fmla="*/ 39051 h 448304"/>
                    <a:gd name="connsiteX56" fmla="*/ 411384 w 465677"/>
                    <a:gd name="connsiteY56" fmla="*/ 39052 h 448304"/>
                    <a:gd name="connsiteX57" fmla="*/ 158782 w 465677"/>
                    <a:gd name="connsiteY57" fmla="*/ 39052 h 448304"/>
                    <a:gd name="connsiteX58" fmla="*/ 143922 w 465677"/>
                    <a:gd name="connsiteY58" fmla="*/ 53529 h 448304"/>
                    <a:gd name="connsiteX59" fmla="*/ 143922 w 465677"/>
                    <a:gd name="connsiteY59" fmla="*/ 53626 h 448304"/>
                    <a:gd name="connsiteX60" fmla="*/ 143922 w 465677"/>
                    <a:gd name="connsiteY60" fmla="*/ 58007 h 448304"/>
                    <a:gd name="connsiteX61" fmla="*/ 104013 w 465677"/>
                    <a:gd name="connsiteY61" fmla="*/ 58007 h 448304"/>
                    <a:gd name="connsiteX62" fmla="*/ 104013 w 465677"/>
                    <a:gd name="connsiteY62" fmla="*/ 19907 h 448304"/>
                    <a:gd name="connsiteX63" fmla="*/ 123825 w 465677"/>
                    <a:gd name="connsiteY63" fmla="*/ 0 h 44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465677" h="448304">
                      <a:moveTo>
                        <a:pt x="194024" y="157258"/>
                      </a:moveTo>
                      <a:lnTo>
                        <a:pt x="196023" y="157258"/>
                      </a:lnTo>
                      <a:cubicBezTo>
                        <a:pt x="219170" y="156996"/>
                        <a:pt x="238124" y="175547"/>
                        <a:pt x="238410" y="198691"/>
                      </a:cubicBezTo>
                      <a:cubicBezTo>
                        <a:pt x="238410" y="198725"/>
                        <a:pt x="238410" y="198758"/>
                        <a:pt x="238410" y="198791"/>
                      </a:cubicBezTo>
                      <a:cubicBezTo>
                        <a:pt x="238124" y="221936"/>
                        <a:pt x="219170" y="240484"/>
                        <a:pt x="196023" y="240220"/>
                      </a:cubicBezTo>
                      <a:lnTo>
                        <a:pt x="194024" y="240220"/>
                      </a:lnTo>
                      <a:cubicBezTo>
                        <a:pt x="170877" y="240430"/>
                        <a:pt x="151923" y="221837"/>
                        <a:pt x="151733" y="198691"/>
                      </a:cubicBezTo>
                      <a:cubicBezTo>
                        <a:pt x="152018" y="175582"/>
                        <a:pt x="170877" y="157046"/>
                        <a:pt x="194024" y="157258"/>
                      </a:cubicBezTo>
                      <a:close/>
                      <a:moveTo>
                        <a:pt x="195263" y="123824"/>
                      </a:moveTo>
                      <a:cubicBezTo>
                        <a:pt x="190023" y="123723"/>
                        <a:pt x="184881" y="124138"/>
                        <a:pt x="179737" y="125062"/>
                      </a:cubicBezTo>
                      <a:cubicBezTo>
                        <a:pt x="150685" y="129889"/>
                        <a:pt x="127159" y="151339"/>
                        <a:pt x="119729" y="179831"/>
                      </a:cubicBezTo>
                      <a:cubicBezTo>
                        <a:pt x="111442" y="211245"/>
                        <a:pt x="124397" y="244410"/>
                        <a:pt x="151734" y="261937"/>
                      </a:cubicBezTo>
                      <a:cubicBezTo>
                        <a:pt x="126111" y="270647"/>
                        <a:pt x="103918" y="287337"/>
                        <a:pt x="88488" y="309562"/>
                      </a:cubicBezTo>
                      <a:cubicBezTo>
                        <a:pt x="87725" y="310717"/>
                        <a:pt x="87059" y="311975"/>
                        <a:pt x="86582" y="313303"/>
                      </a:cubicBezTo>
                      <a:cubicBezTo>
                        <a:pt x="83630" y="321482"/>
                        <a:pt x="87916" y="330468"/>
                        <a:pt x="96107" y="333374"/>
                      </a:cubicBezTo>
                      <a:lnTo>
                        <a:pt x="98298" y="334231"/>
                      </a:lnTo>
                      <a:cubicBezTo>
                        <a:pt x="105252" y="336658"/>
                        <a:pt x="113062" y="334175"/>
                        <a:pt x="117348" y="328135"/>
                      </a:cubicBezTo>
                      <a:cubicBezTo>
                        <a:pt x="135255" y="303068"/>
                        <a:pt x="164402" y="288401"/>
                        <a:pt x="195167" y="288892"/>
                      </a:cubicBezTo>
                      <a:cubicBezTo>
                        <a:pt x="225933" y="288401"/>
                        <a:pt x="255080" y="303068"/>
                        <a:pt x="272987" y="328135"/>
                      </a:cubicBezTo>
                      <a:cubicBezTo>
                        <a:pt x="277273" y="334175"/>
                        <a:pt x="285084" y="336658"/>
                        <a:pt x="292037" y="334231"/>
                      </a:cubicBezTo>
                      <a:lnTo>
                        <a:pt x="294228" y="333374"/>
                      </a:lnTo>
                      <a:cubicBezTo>
                        <a:pt x="295561" y="332906"/>
                        <a:pt x="296895" y="332251"/>
                        <a:pt x="298038" y="331430"/>
                      </a:cubicBezTo>
                      <a:cubicBezTo>
                        <a:pt x="305182" y="326488"/>
                        <a:pt x="306991" y="316697"/>
                        <a:pt x="302038" y="309562"/>
                      </a:cubicBezTo>
                      <a:cubicBezTo>
                        <a:pt x="286607" y="287337"/>
                        <a:pt x="264414" y="270647"/>
                        <a:pt x="238791" y="261937"/>
                      </a:cubicBezTo>
                      <a:cubicBezTo>
                        <a:pt x="266128" y="244410"/>
                        <a:pt x="279083" y="211245"/>
                        <a:pt x="270796" y="179831"/>
                      </a:cubicBezTo>
                      <a:cubicBezTo>
                        <a:pt x="263367" y="151339"/>
                        <a:pt x="239840" y="129889"/>
                        <a:pt x="210788" y="125062"/>
                      </a:cubicBezTo>
                      <a:cubicBezTo>
                        <a:pt x="205645" y="124138"/>
                        <a:pt x="200502" y="123723"/>
                        <a:pt x="195263" y="123824"/>
                      </a:cubicBezTo>
                      <a:close/>
                      <a:moveTo>
                        <a:pt x="369285" y="69717"/>
                      </a:moveTo>
                      <a:cubicBezTo>
                        <a:pt x="382143" y="69563"/>
                        <a:pt x="392620" y="79843"/>
                        <a:pt x="392811" y="92677"/>
                      </a:cubicBezTo>
                      <a:lnTo>
                        <a:pt x="392811" y="370903"/>
                      </a:lnTo>
                      <a:cubicBezTo>
                        <a:pt x="392811" y="370904"/>
                        <a:pt x="392811" y="370905"/>
                        <a:pt x="392811" y="370906"/>
                      </a:cubicBezTo>
                      <a:cubicBezTo>
                        <a:pt x="392620" y="383688"/>
                        <a:pt x="382143" y="393922"/>
                        <a:pt x="369380" y="393763"/>
                      </a:cubicBezTo>
                      <a:lnTo>
                        <a:pt x="277559" y="393763"/>
                      </a:lnTo>
                      <a:cubicBezTo>
                        <a:pt x="271558" y="393778"/>
                        <a:pt x="265843" y="396020"/>
                        <a:pt x="261461" y="400049"/>
                      </a:cubicBezTo>
                      <a:lnTo>
                        <a:pt x="216217" y="442054"/>
                      </a:lnTo>
                      <a:cubicBezTo>
                        <a:pt x="206883" y="450639"/>
                        <a:pt x="192405" y="450346"/>
                        <a:pt x="183356" y="441388"/>
                      </a:cubicBezTo>
                      <a:lnTo>
                        <a:pt x="142684" y="400621"/>
                      </a:lnTo>
                      <a:cubicBezTo>
                        <a:pt x="138208" y="396215"/>
                        <a:pt x="132207" y="393751"/>
                        <a:pt x="125920" y="393763"/>
                      </a:cubicBezTo>
                      <a:lnTo>
                        <a:pt x="23336" y="393763"/>
                      </a:lnTo>
                      <a:cubicBezTo>
                        <a:pt x="10573" y="393868"/>
                        <a:pt x="191" y="383648"/>
                        <a:pt x="0" y="370903"/>
                      </a:cubicBezTo>
                      <a:lnTo>
                        <a:pt x="0" y="92677"/>
                      </a:lnTo>
                      <a:cubicBezTo>
                        <a:pt x="96" y="80043"/>
                        <a:pt x="10287" y="69826"/>
                        <a:pt x="22956" y="69722"/>
                      </a:cubicBezTo>
                      <a:lnTo>
                        <a:pt x="368999" y="69722"/>
                      </a:lnTo>
                      <a:cubicBezTo>
                        <a:pt x="369094" y="69720"/>
                        <a:pt x="369189" y="69718"/>
                        <a:pt x="369285" y="69717"/>
                      </a:cubicBezTo>
                      <a:close/>
                      <a:moveTo>
                        <a:pt x="123825" y="0"/>
                      </a:moveTo>
                      <a:lnTo>
                        <a:pt x="445484" y="0"/>
                      </a:lnTo>
                      <a:cubicBezTo>
                        <a:pt x="456534" y="-106"/>
                        <a:pt x="465582" y="8764"/>
                        <a:pt x="465677" y="19810"/>
                      </a:cubicBezTo>
                      <a:cubicBezTo>
                        <a:pt x="465677" y="19811"/>
                        <a:pt x="465677" y="19811"/>
                        <a:pt x="465677" y="19812"/>
                      </a:cubicBezTo>
                      <a:lnTo>
                        <a:pt x="465677" y="307753"/>
                      </a:lnTo>
                      <a:cubicBezTo>
                        <a:pt x="465582" y="318651"/>
                        <a:pt x="456723" y="327462"/>
                        <a:pt x="445866" y="327565"/>
                      </a:cubicBezTo>
                      <a:lnTo>
                        <a:pt x="411384" y="327565"/>
                      </a:lnTo>
                      <a:lnTo>
                        <a:pt x="411384" y="288512"/>
                      </a:lnTo>
                      <a:cubicBezTo>
                        <a:pt x="419481" y="288618"/>
                        <a:pt x="426148" y="282137"/>
                        <a:pt x="426244" y="274037"/>
                      </a:cubicBezTo>
                      <a:cubicBezTo>
                        <a:pt x="426244" y="274036"/>
                        <a:pt x="426244" y="274035"/>
                        <a:pt x="426244" y="274034"/>
                      </a:cubicBezTo>
                      <a:lnTo>
                        <a:pt x="426244" y="53626"/>
                      </a:lnTo>
                      <a:cubicBezTo>
                        <a:pt x="426148" y="45525"/>
                        <a:pt x="419576" y="39000"/>
                        <a:pt x="411479" y="39051"/>
                      </a:cubicBezTo>
                      <a:cubicBezTo>
                        <a:pt x="411479" y="39052"/>
                        <a:pt x="411384" y="39052"/>
                        <a:pt x="411384" y="39052"/>
                      </a:cubicBezTo>
                      <a:lnTo>
                        <a:pt x="158782" y="39052"/>
                      </a:lnTo>
                      <a:cubicBezTo>
                        <a:pt x="150685" y="38947"/>
                        <a:pt x="144018" y="45428"/>
                        <a:pt x="143922" y="53529"/>
                      </a:cubicBezTo>
                      <a:cubicBezTo>
                        <a:pt x="143922" y="53561"/>
                        <a:pt x="143922" y="53593"/>
                        <a:pt x="143922" y="53626"/>
                      </a:cubicBezTo>
                      <a:lnTo>
                        <a:pt x="143922" y="58007"/>
                      </a:lnTo>
                      <a:lnTo>
                        <a:pt x="104013" y="58007"/>
                      </a:lnTo>
                      <a:lnTo>
                        <a:pt x="104013" y="19907"/>
                      </a:lnTo>
                      <a:cubicBezTo>
                        <a:pt x="104109" y="8971"/>
                        <a:pt x="112871" y="104"/>
                        <a:pt x="12382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zh-CN" altLang="en-US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88" name="PA-矩形 101">
              <a:extLst>
                <a:ext uri="{FF2B5EF4-FFF2-40B4-BE49-F238E27FC236}">
                  <a16:creationId xmlns:a16="http://schemas.microsoft.com/office/drawing/2014/main" id="{134E9449-413A-4F91-8069-BA8D034C60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4032" y="1874369"/>
              <a:ext cx="461665" cy="33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latin typeface="OPPOSans H"/>
                  <a:ea typeface="OPPOSans H"/>
                </a:rPr>
                <a:t>助理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E981363-29DB-4EE8-9515-6C453D94E5E6}"/>
              </a:ext>
            </a:extLst>
          </p:cNvPr>
          <p:cNvGrpSpPr/>
          <p:nvPr/>
        </p:nvGrpSpPr>
        <p:grpSpPr>
          <a:xfrm>
            <a:off x="4977198" y="1981368"/>
            <a:ext cx="1653723" cy="663407"/>
            <a:chOff x="986223" y="1726876"/>
            <a:chExt cx="1653723" cy="663407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90377A0-91FC-4A83-AC54-EA0FC4CC7DE7}"/>
                </a:ext>
              </a:extLst>
            </p:cNvPr>
            <p:cNvGrpSpPr/>
            <p:nvPr/>
          </p:nvGrpSpPr>
          <p:grpSpPr>
            <a:xfrm>
              <a:off x="986223" y="1726876"/>
              <a:ext cx="1653723" cy="663407"/>
              <a:chOff x="986223" y="1726876"/>
              <a:chExt cx="1653723" cy="663407"/>
            </a:xfrm>
          </p:grpSpPr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B3DD7A69-94AE-4A0F-BC71-63CCF702C777}"/>
                  </a:ext>
                </a:extLst>
              </p:cNvPr>
              <p:cNvSpPr/>
              <p:nvPr/>
            </p:nvSpPr>
            <p:spPr>
              <a:xfrm>
                <a:off x="1381125" y="1847850"/>
                <a:ext cx="1258821" cy="4381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B1806E90-086E-4E46-8DFE-50EBB8686DDC}"/>
                  </a:ext>
                </a:extLst>
              </p:cNvPr>
              <p:cNvGrpSpPr/>
              <p:nvPr/>
            </p:nvGrpSpPr>
            <p:grpSpPr>
              <a:xfrm>
                <a:off x="986223" y="1726876"/>
                <a:ext cx="663407" cy="663407"/>
                <a:chOff x="7256394" y="2452591"/>
                <a:chExt cx="663407" cy="663407"/>
              </a:xfrm>
            </p:grpSpPr>
            <p:sp>
              <p:nvSpPr>
                <p:cNvPr id="99" name="矩形: 圆角 98">
                  <a:extLst>
                    <a:ext uri="{FF2B5EF4-FFF2-40B4-BE49-F238E27FC236}">
                      <a16:creationId xmlns:a16="http://schemas.microsoft.com/office/drawing/2014/main" id="{13ED4260-A2BD-45EB-9EE4-8A57BBE18672}"/>
                    </a:ext>
                  </a:extLst>
                </p:cNvPr>
                <p:cNvSpPr/>
                <p:nvPr/>
              </p:nvSpPr>
              <p:spPr>
                <a:xfrm>
                  <a:off x="7256394" y="2452591"/>
                  <a:ext cx="663407" cy="663407"/>
                </a:xfrm>
                <a:prstGeom prst="roundRect">
                  <a:avLst/>
                </a:prstGeom>
                <a:gradFill>
                  <a:gsLst>
                    <a:gs pos="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pic>
              <p:nvPicPr>
                <p:cNvPr id="100" name="图片 99">
                  <a:extLst>
                    <a:ext uri="{FF2B5EF4-FFF2-40B4-BE49-F238E27FC236}">
                      <a16:creationId xmlns:a16="http://schemas.microsoft.com/office/drawing/2014/main" id="{00DA8560-E4F9-413F-BEE2-EE43F7159C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7" cstate="screen">
                  <a:extLst>
                    <a:ext uri="{BEBA8EAE-BF5A-486C-A8C5-ECC9F3942E4B}">
                      <a14:imgProps xmlns:a14="http://schemas.microsoft.com/office/drawing/2010/main">
                        <a14:imgLayer r:embed="rId38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336"/>
                <a:stretch/>
              </p:blipFill>
              <p:spPr>
                <a:xfrm flipH="1">
                  <a:off x="7280916" y="2473773"/>
                  <a:ext cx="614362" cy="621042"/>
                </a:xfrm>
                <a:prstGeom prst="round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078AFD50-07E7-4E97-91C9-7E7E1A477CEB}"/>
                    </a:ext>
                  </a:extLst>
                </p:cNvPr>
                <p:cNvSpPr/>
                <p:nvPr/>
              </p:nvSpPr>
              <p:spPr>
                <a:xfrm>
                  <a:off x="7425668" y="2627925"/>
                  <a:ext cx="324859" cy="312738"/>
                </a:xfrm>
                <a:custGeom>
                  <a:avLst/>
                  <a:gdLst>
                    <a:gd name="connsiteX0" fmla="*/ 194024 w 465677"/>
                    <a:gd name="connsiteY0" fmla="*/ 157258 h 448304"/>
                    <a:gd name="connsiteX1" fmla="*/ 196023 w 465677"/>
                    <a:gd name="connsiteY1" fmla="*/ 157258 h 448304"/>
                    <a:gd name="connsiteX2" fmla="*/ 238410 w 465677"/>
                    <a:gd name="connsiteY2" fmla="*/ 198691 h 448304"/>
                    <a:gd name="connsiteX3" fmla="*/ 238410 w 465677"/>
                    <a:gd name="connsiteY3" fmla="*/ 198791 h 448304"/>
                    <a:gd name="connsiteX4" fmla="*/ 196023 w 465677"/>
                    <a:gd name="connsiteY4" fmla="*/ 240220 h 448304"/>
                    <a:gd name="connsiteX5" fmla="*/ 194024 w 465677"/>
                    <a:gd name="connsiteY5" fmla="*/ 240220 h 448304"/>
                    <a:gd name="connsiteX6" fmla="*/ 151733 w 465677"/>
                    <a:gd name="connsiteY6" fmla="*/ 198691 h 448304"/>
                    <a:gd name="connsiteX7" fmla="*/ 194024 w 465677"/>
                    <a:gd name="connsiteY7" fmla="*/ 157258 h 448304"/>
                    <a:gd name="connsiteX8" fmla="*/ 195263 w 465677"/>
                    <a:gd name="connsiteY8" fmla="*/ 123824 h 448304"/>
                    <a:gd name="connsiteX9" fmla="*/ 179737 w 465677"/>
                    <a:gd name="connsiteY9" fmla="*/ 125062 h 448304"/>
                    <a:gd name="connsiteX10" fmla="*/ 119729 w 465677"/>
                    <a:gd name="connsiteY10" fmla="*/ 179831 h 448304"/>
                    <a:gd name="connsiteX11" fmla="*/ 151734 w 465677"/>
                    <a:gd name="connsiteY11" fmla="*/ 261937 h 448304"/>
                    <a:gd name="connsiteX12" fmla="*/ 88488 w 465677"/>
                    <a:gd name="connsiteY12" fmla="*/ 309562 h 448304"/>
                    <a:gd name="connsiteX13" fmla="*/ 86582 w 465677"/>
                    <a:gd name="connsiteY13" fmla="*/ 313303 h 448304"/>
                    <a:gd name="connsiteX14" fmla="*/ 96107 w 465677"/>
                    <a:gd name="connsiteY14" fmla="*/ 333374 h 448304"/>
                    <a:gd name="connsiteX15" fmla="*/ 98298 w 465677"/>
                    <a:gd name="connsiteY15" fmla="*/ 334231 h 448304"/>
                    <a:gd name="connsiteX16" fmla="*/ 117348 w 465677"/>
                    <a:gd name="connsiteY16" fmla="*/ 328135 h 448304"/>
                    <a:gd name="connsiteX17" fmla="*/ 195167 w 465677"/>
                    <a:gd name="connsiteY17" fmla="*/ 288892 h 448304"/>
                    <a:gd name="connsiteX18" fmla="*/ 272987 w 465677"/>
                    <a:gd name="connsiteY18" fmla="*/ 328135 h 448304"/>
                    <a:gd name="connsiteX19" fmla="*/ 292037 w 465677"/>
                    <a:gd name="connsiteY19" fmla="*/ 334231 h 448304"/>
                    <a:gd name="connsiteX20" fmla="*/ 294228 w 465677"/>
                    <a:gd name="connsiteY20" fmla="*/ 333374 h 448304"/>
                    <a:gd name="connsiteX21" fmla="*/ 298038 w 465677"/>
                    <a:gd name="connsiteY21" fmla="*/ 331430 h 448304"/>
                    <a:gd name="connsiteX22" fmla="*/ 302038 w 465677"/>
                    <a:gd name="connsiteY22" fmla="*/ 309562 h 448304"/>
                    <a:gd name="connsiteX23" fmla="*/ 238791 w 465677"/>
                    <a:gd name="connsiteY23" fmla="*/ 261937 h 448304"/>
                    <a:gd name="connsiteX24" fmla="*/ 270796 w 465677"/>
                    <a:gd name="connsiteY24" fmla="*/ 179831 h 448304"/>
                    <a:gd name="connsiteX25" fmla="*/ 210788 w 465677"/>
                    <a:gd name="connsiteY25" fmla="*/ 125062 h 448304"/>
                    <a:gd name="connsiteX26" fmla="*/ 195263 w 465677"/>
                    <a:gd name="connsiteY26" fmla="*/ 123824 h 448304"/>
                    <a:gd name="connsiteX27" fmla="*/ 369285 w 465677"/>
                    <a:gd name="connsiteY27" fmla="*/ 69717 h 448304"/>
                    <a:gd name="connsiteX28" fmla="*/ 392811 w 465677"/>
                    <a:gd name="connsiteY28" fmla="*/ 92677 h 448304"/>
                    <a:gd name="connsiteX29" fmla="*/ 392811 w 465677"/>
                    <a:gd name="connsiteY29" fmla="*/ 370903 h 448304"/>
                    <a:gd name="connsiteX30" fmla="*/ 392811 w 465677"/>
                    <a:gd name="connsiteY30" fmla="*/ 370906 h 448304"/>
                    <a:gd name="connsiteX31" fmla="*/ 369380 w 465677"/>
                    <a:gd name="connsiteY31" fmla="*/ 393763 h 448304"/>
                    <a:gd name="connsiteX32" fmla="*/ 277559 w 465677"/>
                    <a:gd name="connsiteY32" fmla="*/ 393763 h 448304"/>
                    <a:gd name="connsiteX33" fmla="*/ 261461 w 465677"/>
                    <a:gd name="connsiteY33" fmla="*/ 400049 h 448304"/>
                    <a:gd name="connsiteX34" fmla="*/ 216217 w 465677"/>
                    <a:gd name="connsiteY34" fmla="*/ 442054 h 448304"/>
                    <a:gd name="connsiteX35" fmla="*/ 183356 w 465677"/>
                    <a:gd name="connsiteY35" fmla="*/ 441388 h 448304"/>
                    <a:gd name="connsiteX36" fmla="*/ 142684 w 465677"/>
                    <a:gd name="connsiteY36" fmla="*/ 400621 h 448304"/>
                    <a:gd name="connsiteX37" fmla="*/ 125920 w 465677"/>
                    <a:gd name="connsiteY37" fmla="*/ 393763 h 448304"/>
                    <a:gd name="connsiteX38" fmla="*/ 23336 w 465677"/>
                    <a:gd name="connsiteY38" fmla="*/ 393763 h 448304"/>
                    <a:gd name="connsiteX39" fmla="*/ 0 w 465677"/>
                    <a:gd name="connsiteY39" fmla="*/ 370903 h 448304"/>
                    <a:gd name="connsiteX40" fmla="*/ 0 w 465677"/>
                    <a:gd name="connsiteY40" fmla="*/ 92677 h 448304"/>
                    <a:gd name="connsiteX41" fmla="*/ 22956 w 465677"/>
                    <a:gd name="connsiteY41" fmla="*/ 69722 h 448304"/>
                    <a:gd name="connsiteX42" fmla="*/ 368999 w 465677"/>
                    <a:gd name="connsiteY42" fmla="*/ 69722 h 448304"/>
                    <a:gd name="connsiteX43" fmla="*/ 369285 w 465677"/>
                    <a:gd name="connsiteY43" fmla="*/ 69717 h 448304"/>
                    <a:gd name="connsiteX44" fmla="*/ 123825 w 465677"/>
                    <a:gd name="connsiteY44" fmla="*/ 0 h 448304"/>
                    <a:gd name="connsiteX45" fmla="*/ 445484 w 465677"/>
                    <a:gd name="connsiteY45" fmla="*/ 0 h 448304"/>
                    <a:gd name="connsiteX46" fmla="*/ 465677 w 465677"/>
                    <a:gd name="connsiteY46" fmla="*/ 19810 h 448304"/>
                    <a:gd name="connsiteX47" fmla="*/ 465677 w 465677"/>
                    <a:gd name="connsiteY47" fmla="*/ 19812 h 448304"/>
                    <a:gd name="connsiteX48" fmla="*/ 465677 w 465677"/>
                    <a:gd name="connsiteY48" fmla="*/ 307753 h 448304"/>
                    <a:gd name="connsiteX49" fmla="*/ 445866 w 465677"/>
                    <a:gd name="connsiteY49" fmla="*/ 327565 h 448304"/>
                    <a:gd name="connsiteX50" fmla="*/ 411384 w 465677"/>
                    <a:gd name="connsiteY50" fmla="*/ 327565 h 448304"/>
                    <a:gd name="connsiteX51" fmla="*/ 411384 w 465677"/>
                    <a:gd name="connsiteY51" fmla="*/ 288512 h 448304"/>
                    <a:gd name="connsiteX52" fmla="*/ 426244 w 465677"/>
                    <a:gd name="connsiteY52" fmla="*/ 274037 h 448304"/>
                    <a:gd name="connsiteX53" fmla="*/ 426244 w 465677"/>
                    <a:gd name="connsiteY53" fmla="*/ 274034 h 448304"/>
                    <a:gd name="connsiteX54" fmla="*/ 426244 w 465677"/>
                    <a:gd name="connsiteY54" fmla="*/ 53626 h 448304"/>
                    <a:gd name="connsiteX55" fmla="*/ 411479 w 465677"/>
                    <a:gd name="connsiteY55" fmla="*/ 39051 h 448304"/>
                    <a:gd name="connsiteX56" fmla="*/ 411384 w 465677"/>
                    <a:gd name="connsiteY56" fmla="*/ 39052 h 448304"/>
                    <a:gd name="connsiteX57" fmla="*/ 158782 w 465677"/>
                    <a:gd name="connsiteY57" fmla="*/ 39052 h 448304"/>
                    <a:gd name="connsiteX58" fmla="*/ 143922 w 465677"/>
                    <a:gd name="connsiteY58" fmla="*/ 53529 h 448304"/>
                    <a:gd name="connsiteX59" fmla="*/ 143922 w 465677"/>
                    <a:gd name="connsiteY59" fmla="*/ 53626 h 448304"/>
                    <a:gd name="connsiteX60" fmla="*/ 143922 w 465677"/>
                    <a:gd name="connsiteY60" fmla="*/ 58007 h 448304"/>
                    <a:gd name="connsiteX61" fmla="*/ 104013 w 465677"/>
                    <a:gd name="connsiteY61" fmla="*/ 58007 h 448304"/>
                    <a:gd name="connsiteX62" fmla="*/ 104013 w 465677"/>
                    <a:gd name="connsiteY62" fmla="*/ 19907 h 448304"/>
                    <a:gd name="connsiteX63" fmla="*/ 123825 w 465677"/>
                    <a:gd name="connsiteY63" fmla="*/ 0 h 44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465677" h="448304">
                      <a:moveTo>
                        <a:pt x="194024" y="157258"/>
                      </a:moveTo>
                      <a:lnTo>
                        <a:pt x="196023" y="157258"/>
                      </a:lnTo>
                      <a:cubicBezTo>
                        <a:pt x="219170" y="156996"/>
                        <a:pt x="238124" y="175547"/>
                        <a:pt x="238410" y="198691"/>
                      </a:cubicBezTo>
                      <a:cubicBezTo>
                        <a:pt x="238410" y="198725"/>
                        <a:pt x="238410" y="198758"/>
                        <a:pt x="238410" y="198791"/>
                      </a:cubicBezTo>
                      <a:cubicBezTo>
                        <a:pt x="238124" y="221936"/>
                        <a:pt x="219170" y="240484"/>
                        <a:pt x="196023" y="240220"/>
                      </a:cubicBezTo>
                      <a:lnTo>
                        <a:pt x="194024" y="240220"/>
                      </a:lnTo>
                      <a:cubicBezTo>
                        <a:pt x="170877" y="240430"/>
                        <a:pt x="151923" y="221837"/>
                        <a:pt x="151733" y="198691"/>
                      </a:cubicBezTo>
                      <a:cubicBezTo>
                        <a:pt x="152018" y="175582"/>
                        <a:pt x="170877" y="157046"/>
                        <a:pt x="194024" y="157258"/>
                      </a:cubicBezTo>
                      <a:close/>
                      <a:moveTo>
                        <a:pt x="195263" y="123824"/>
                      </a:moveTo>
                      <a:cubicBezTo>
                        <a:pt x="190023" y="123723"/>
                        <a:pt x="184881" y="124138"/>
                        <a:pt x="179737" y="125062"/>
                      </a:cubicBezTo>
                      <a:cubicBezTo>
                        <a:pt x="150685" y="129889"/>
                        <a:pt x="127159" y="151339"/>
                        <a:pt x="119729" y="179831"/>
                      </a:cubicBezTo>
                      <a:cubicBezTo>
                        <a:pt x="111442" y="211245"/>
                        <a:pt x="124397" y="244410"/>
                        <a:pt x="151734" y="261937"/>
                      </a:cubicBezTo>
                      <a:cubicBezTo>
                        <a:pt x="126111" y="270647"/>
                        <a:pt x="103918" y="287337"/>
                        <a:pt x="88488" y="309562"/>
                      </a:cubicBezTo>
                      <a:cubicBezTo>
                        <a:pt x="87725" y="310717"/>
                        <a:pt x="87059" y="311975"/>
                        <a:pt x="86582" y="313303"/>
                      </a:cubicBezTo>
                      <a:cubicBezTo>
                        <a:pt x="83630" y="321482"/>
                        <a:pt x="87916" y="330468"/>
                        <a:pt x="96107" y="333374"/>
                      </a:cubicBezTo>
                      <a:lnTo>
                        <a:pt x="98298" y="334231"/>
                      </a:lnTo>
                      <a:cubicBezTo>
                        <a:pt x="105252" y="336658"/>
                        <a:pt x="113062" y="334175"/>
                        <a:pt x="117348" y="328135"/>
                      </a:cubicBezTo>
                      <a:cubicBezTo>
                        <a:pt x="135255" y="303068"/>
                        <a:pt x="164402" y="288401"/>
                        <a:pt x="195167" y="288892"/>
                      </a:cubicBezTo>
                      <a:cubicBezTo>
                        <a:pt x="225933" y="288401"/>
                        <a:pt x="255080" y="303068"/>
                        <a:pt x="272987" y="328135"/>
                      </a:cubicBezTo>
                      <a:cubicBezTo>
                        <a:pt x="277273" y="334175"/>
                        <a:pt x="285084" y="336658"/>
                        <a:pt x="292037" y="334231"/>
                      </a:cubicBezTo>
                      <a:lnTo>
                        <a:pt x="294228" y="333374"/>
                      </a:lnTo>
                      <a:cubicBezTo>
                        <a:pt x="295561" y="332906"/>
                        <a:pt x="296895" y="332251"/>
                        <a:pt x="298038" y="331430"/>
                      </a:cubicBezTo>
                      <a:cubicBezTo>
                        <a:pt x="305182" y="326488"/>
                        <a:pt x="306991" y="316697"/>
                        <a:pt x="302038" y="309562"/>
                      </a:cubicBezTo>
                      <a:cubicBezTo>
                        <a:pt x="286607" y="287337"/>
                        <a:pt x="264414" y="270647"/>
                        <a:pt x="238791" y="261937"/>
                      </a:cubicBezTo>
                      <a:cubicBezTo>
                        <a:pt x="266128" y="244410"/>
                        <a:pt x="279083" y="211245"/>
                        <a:pt x="270796" y="179831"/>
                      </a:cubicBezTo>
                      <a:cubicBezTo>
                        <a:pt x="263367" y="151339"/>
                        <a:pt x="239840" y="129889"/>
                        <a:pt x="210788" y="125062"/>
                      </a:cubicBezTo>
                      <a:cubicBezTo>
                        <a:pt x="205645" y="124138"/>
                        <a:pt x="200502" y="123723"/>
                        <a:pt x="195263" y="123824"/>
                      </a:cubicBezTo>
                      <a:close/>
                      <a:moveTo>
                        <a:pt x="369285" y="69717"/>
                      </a:moveTo>
                      <a:cubicBezTo>
                        <a:pt x="382143" y="69563"/>
                        <a:pt x="392620" y="79843"/>
                        <a:pt x="392811" y="92677"/>
                      </a:cubicBezTo>
                      <a:lnTo>
                        <a:pt x="392811" y="370903"/>
                      </a:lnTo>
                      <a:cubicBezTo>
                        <a:pt x="392811" y="370904"/>
                        <a:pt x="392811" y="370905"/>
                        <a:pt x="392811" y="370906"/>
                      </a:cubicBezTo>
                      <a:cubicBezTo>
                        <a:pt x="392620" y="383688"/>
                        <a:pt x="382143" y="393922"/>
                        <a:pt x="369380" y="393763"/>
                      </a:cubicBezTo>
                      <a:lnTo>
                        <a:pt x="277559" y="393763"/>
                      </a:lnTo>
                      <a:cubicBezTo>
                        <a:pt x="271558" y="393778"/>
                        <a:pt x="265843" y="396020"/>
                        <a:pt x="261461" y="400049"/>
                      </a:cubicBezTo>
                      <a:lnTo>
                        <a:pt x="216217" y="442054"/>
                      </a:lnTo>
                      <a:cubicBezTo>
                        <a:pt x="206883" y="450639"/>
                        <a:pt x="192405" y="450346"/>
                        <a:pt x="183356" y="441388"/>
                      </a:cubicBezTo>
                      <a:lnTo>
                        <a:pt x="142684" y="400621"/>
                      </a:lnTo>
                      <a:cubicBezTo>
                        <a:pt x="138208" y="396215"/>
                        <a:pt x="132207" y="393751"/>
                        <a:pt x="125920" y="393763"/>
                      </a:cubicBezTo>
                      <a:lnTo>
                        <a:pt x="23336" y="393763"/>
                      </a:lnTo>
                      <a:cubicBezTo>
                        <a:pt x="10573" y="393868"/>
                        <a:pt x="191" y="383648"/>
                        <a:pt x="0" y="370903"/>
                      </a:cubicBezTo>
                      <a:lnTo>
                        <a:pt x="0" y="92677"/>
                      </a:lnTo>
                      <a:cubicBezTo>
                        <a:pt x="96" y="80043"/>
                        <a:pt x="10287" y="69826"/>
                        <a:pt x="22956" y="69722"/>
                      </a:cubicBezTo>
                      <a:lnTo>
                        <a:pt x="368999" y="69722"/>
                      </a:lnTo>
                      <a:cubicBezTo>
                        <a:pt x="369094" y="69720"/>
                        <a:pt x="369189" y="69718"/>
                        <a:pt x="369285" y="69717"/>
                      </a:cubicBezTo>
                      <a:close/>
                      <a:moveTo>
                        <a:pt x="123825" y="0"/>
                      </a:moveTo>
                      <a:lnTo>
                        <a:pt x="445484" y="0"/>
                      </a:lnTo>
                      <a:cubicBezTo>
                        <a:pt x="456534" y="-106"/>
                        <a:pt x="465582" y="8764"/>
                        <a:pt x="465677" y="19810"/>
                      </a:cubicBezTo>
                      <a:cubicBezTo>
                        <a:pt x="465677" y="19811"/>
                        <a:pt x="465677" y="19811"/>
                        <a:pt x="465677" y="19812"/>
                      </a:cubicBezTo>
                      <a:lnTo>
                        <a:pt x="465677" y="307753"/>
                      </a:lnTo>
                      <a:cubicBezTo>
                        <a:pt x="465582" y="318651"/>
                        <a:pt x="456723" y="327462"/>
                        <a:pt x="445866" y="327565"/>
                      </a:cubicBezTo>
                      <a:lnTo>
                        <a:pt x="411384" y="327565"/>
                      </a:lnTo>
                      <a:lnTo>
                        <a:pt x="411384" y="288512"/>
                      </a:lnTo>
                      <a:cubicBezTo>
                        <a:pt x="419481" y="288618"/>
                        <a:pt x="426148" y="282137"/>
                        <a:pt x="426244" y="274037"/>
                      </a:cubicBezTo>
                      <a:cubicBezTo>
                        <a:pt x="426244" y="274036"/>
                        <a:pt x="426244" y="274035"/>
                        <a:pt x="426244" y="274034"/>
                      </a:cubicBezTo>
                      <a:lnTo>
                        <a:pt x="426244" y="53626"/>
                      </a:lnTo>
                      <a:cubicBezTo>
                        <a:pt x="426148" y="45525"/>
                        <a:pt x="419576" y="39000"/>
                        <a:pt x="411479" y="39051"/>
                      </a:cubicBezTo>
                      <a:cubicBezTo>
                        <a:pt x="411479" y="39052"/>
                        <a:pt x="411384" y="39052"/>
                        <a:pt x="411384" y="39052"/>
                      </a:cubicBezTo>
                      <a:lnTo>
                        <a:pt x="158782" y="39052"/>
                      </a:lnTo>
                      <a:cubicBezTo>
                        <a:pt x="150685" y="38947"/>
                        <a:pt x="144018" y="45428"/>
                        <a:pt x="143922" y="53529"/>
                      </a:cubicBezTo>
                      <a:cubicBezTo>
                        <a:pt x="143922" y="53561"/>
                        <a:pt x="143922" y="53593"/>
                        <a:pt x="143922" y="53626"/>
                      </a:cubicBezTo>
                      <a:lnTo>
                        <a:pt x="143922" y="58007"/>
                      </a:lnTo>
                      <a:lnTo>
                        <a:pt x="104013" y="58007"/>
                      </a:lnTo>
                      <a:lnTo>
                        <a:pt x="104013" y="19907"/>
                      </a:lnTo>
                      <a:cubicBezTo>
                        <a:pt x="104109" y="8971"/>
                        <a:pt x="112871" y="104"/>
                        <a:pt x="12382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zh-CN" altLang="en-US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96" name="PA-矩形 101">
              <a:extLst>
                <a:ext uri="{FF2B5EF4-FFF2-40B4-BE49-F238E27FC236}">
                  <a16:creationId xmlns:a16="http://schemas.microsoft.com/office/drawing/2014/main" id="{7B7EE3FE-94C7-45FA-95FC-4E07C64D2B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9748" y="1874369"/>
              <a:ext cx="692497" cy="33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latin typeface="OPPOSans H"/>
                  <a:ea typeface="OPPOSans H"/>
                </a:rPr>
                <a:t>设计师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120C0F0-5A17-4628-B756-D950666B3E77}"/>
              </a:ext>
            </a:extLst>
          </p:cNvPr>
          <p:cNvGrpSpPr/>
          <p:nvPr/>
        </p:nvGrpSpPr>
        <p:grpSpPr>
          <a:xfrm>
            <a:off x="6267450" y="4153068"/>
            <a:ext cx="2013769" cy="663407"/>
            <a:chOff x="986223" y="1726876"/>
            <a:chExt cx="2013769" cy="663407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D2B0EC8-9583-4942-98E2-BFB22D8E229C}"/>
                </a:ext>
              </a:extLst>
            </p:cNvPr>
            <p:cNvGrpSpPr/>
            <p:nvPr/>
          </p:nvGrpSpPr>
          <p:grpSpPr>
            <a:xfrm>
              <a:off x="986223" y="1726876"/>
              <a:ext cx="2013769" cy="663407"/>
              <a:chOff x="986223" y="1726876"/>
              <a:chExt cx="2013769" cy="663407"/>
            </a:xfrm>
          </p:grpSpPr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6A49F075-F476-4809-86DB-F3D13C0918BB}"/>
                  </a:ext>
                </a:extLst>
              </p:cNvPr>
              <p:cNvSpPr/>
              <p:nvPr/>
            </p:nvSpPr>
            <p:spPr>
              <a:xfrm>
                <a:off x="1381125" y="1847850"/>
                <a:ext cx="1618867" cy="4381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1E610D34-4EF5-48EB-A117-FCC43A679889}"/>
                  </a:ext>
                </a:extLst>
              </p:cNvPr>
              <p:cNvGrpSpPr/>
              <p:nvPr/>
            </p:nvGrpSpPr>
            <p:grpSpPr>
              <a:xfrm>
                <a:off x="986223" y="1726876"/>
                <a:ext cx="663407" cy="663407"/>
                <a:chOff x="7256394" y="2452591"/>
                <a:chExt cx="663407" cy="663407"/>
              </a:xfrm>
            </p:grpSpPr>
            <p:sp>
              <p:nvSpPr>
                <p:cNvPr id="129" name="矩形: 圆角 128">
                  <a:extLst>
                    <a:ext uri="{FF2B5EF4-FFF2-40B4-BE49-F238E27FC236}">
                      <a16:creationId xmlns:a16="http://schemas.microsoft.com/office/drawing/2014/main" id="{9D7B930C-34BF-4CAC-9FF7-7084CCA31E46}"/>
                    </a:ext>
                  </a:extLst>
                </p:cNvPr>
                <p:cNvSpPr/>
                <p:nvPr/>
              </p:nvSpPr>
              <p:spPr>
                <a:xfrm>
                  <a:off x="7256394" y="2452591"/>
                  <a:ext cx="663407" cy="663407"/>
                </a:xfrm>
                <a:prstGeom prst="roundRect">
                  <a:avLst/>
                </a:prstGeom>
                <a:gradFill>
                  <a:gsLst>
                    <a:gs pos="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pic>
              <p:nvPicPr>
                <p:cNvPr id="130" name="图片 129">
                  <a:extLst>
                    <a:ext uri="{FF2B5EF4-FFF2-40B4-BE49-F238E27FC236}">
                      <a16:creationId xmlns:a16="http://schemas.microsoft.com/office/drawing/2014/main" id="{7934CAAA-2B83-4F4E-965E-40131F68C7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7" cstate="screen">
                  <a:extLst>
                    <a:ext uri="{BEBA8EAE-BF5A-486C-A8C5-ECC9F3942E4B}">
                      <a14:imgProps xmlns:a14="http://schemas.microsoft.com/office/drawing/2010/main">
                        <a14:imgLayer r:embed="rId38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336"/>
                <a:stretch/>
              </p:blipFill>
              <p:spPr>
                <a:xfrm flipH="1">
                  <a:off x="7280916" y="2473773"/>
                  <a:ext cx="614362" cy="621042"/>
                </a:xfrm>
                <a:prstGeom prst="round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5AD8BBEA-F199-41A3-98BC-970285793152}"/>
                    </a:ext>
                  </a:extLst>
                </p:cNvPr>
                <p:cNvSpPr/>
                <p:nvPr/>
              </p:nvSpPr>
              <p:spPr>
                <a:xfrm>
                  <a:off x="7425668" y="2627925"/>
                  <a:ext cx="324859" cy="312738"/>
                </a:xfrm>
                <a:custGeom>
                  <a:avLst/>
                  <a:gdLst>
                    <a:gd name="connsiteX0" fmla="*/ 194024 w 465677"/>
                    <a:gd name="connsiteY0" fmla="*/ 157258 h 448304"/>
                    <a:gd name="connsiteX1" fmla="*/ 196023 w 465677"/>
                    <a:gd name="connsiteY1" fmla="*/ 157258 h 448304"/>
                    <a:gd name="connsiteX2" fmla="*/ 238410 w 465677"/>
                    <a:gd name="connsiteY2" fmla="*/ 198691 h 448304"/>
                    <a:gd name="connsiteX3" fmla="*/ 238410 w 465677"/>
                    <a:gd name="connsiteY3" fmla="*/ 198791 h 448304"/>
                    <a:gd name="connsiteX4" fmla="*/ 196023 w 465677"/>
                    <a:gd name="connsiteY4" fmla="*/ 240220 h 448304"/>
                    <a:gd name="connsiteX5" fmla="*/ 194024 w 465677"/>
                    <a:gd name="connsiteY5" fmla="*/ 240220 h 448304"/>
                    <a:gd name="connsiteX6" fmla="*/ 151733 w 465677"/>
                    <a:gd name="connsiteY6" fmla="*/ 198691 h 448304"/>
                    <a:gd name="connsiteX7" fmla="*/ 194024 w 465677"/>
                    <a:gd name="connsiteY7" fmla="*/ 157258 h 448304"/>
                    <a:gd name="connsiteX8" fmla="*/ 195263 w 465677"/>
                    <a:gd name="connsiteY8" fmla="*/ 123824 h 448304"/>
                    <a:gd name="connsiteX9" fmla="*/ 179737 w 465677"/>
                    <a:gd name="connsiteY9" fmla="*/ 125062 h 448304"/>
                    <a:gd name="connsiteX10" fmla="*/ 119729 w 465677"/>
                    <a:gd name="connsiteY10" fmla="*/ 179831 h 448304"/>
                    <a:gd name="connsiteX11" fmla="*/ 151734 w 465677"/>
                    <a:gd name="connsiteY11" fmla="*/ 261937 h 448304"/>
                    <a:gd name="connsiteX12" fmla="*/ 88488 w 465677"/>
                    <a:gd name="connsiteY12" fmla="*/ 309562 h 448304"/>
                    <a:gd name="connsiteX13" fmla="*/ 86582 w 465677"/>
                    <a:gd name="connsiteY13" fmla="*/ 313303 h 448304"/>
                    <a:gd name="connsiteX14" fmla="*/ 96107 w 465677"/>
                    <a:gd name="connsiteY14" fmla="*/ 333374 h 448304"/>
                    <a:gd name="connsiteX15" fmla="*/ 98298 w 465677"/>
                    <a:gd name="connsiteY15" fmla="*/ 334231 h 448304"/>
                    <a:gd name="connsiteX16" fmla="*/ 117348 w 465677"/>
                    <a:gd name="connsiteY16" fmla="*/ 328135 h 448304"/>
                    <a:gd name="connsiteX17" fmla="*/ 195167 w 465677"/>
                    <a:gd name="connsiteY17" fmla="*/ 288892 h 448304"/>
                    <a:gd name="connsiteX18" fmla="*/ 272987 w 465677"/>
                    <a:gd name="connsiteY18" fmla="*/ 328135 h 448304"/>
                    <a:gd name="connsiteX19" fmla="*/ 292037 w 465677"/>
                    <a:gd name="connsiteY19" fmla="*/ 334231 h 448304"/>
                    <a:gd name="connsiteX20" fmla="*/ 294228 w 465677"/>
                    <a:gd name="connsiteY20" fmla="*/ 333374 h 448304"/>
                    <a:gd name="connsiteX21" fmla="*/ 298038 w 465677"/>
                    <a:gd name="connsiteY21" fmla="*/ 331430 h 448304"/>
                    <a:gd name="connsiteX22" fmla="*/ 302038 w 465677"/>
                    <a:gd name="connsiteY22" fmla="*/ 309562 h 448304"/>
                    <a:gd name="connsiteX23" fmla="*/ 238791 w 465677"/>
                    <a:gd name="connsiteY23" fmla="*/ 261937 h 448304"/>
                    <a:gd name="connsiteX24" fmla="*/ 270796 w 465677"/>
                    <a:gd name="connsiteY24" fmla="*/ 179831 h 448304"/>
                    <a:gd name="connsiteX25" fmla="*/ 210788 w 465677"/>
                    <a:gd name="connsiteY25" fmla="*/ 125062 h 448304"/>
                    <a:gd name="connsiteX26" fmla="*/ 195263 w 465677"/>
                    <a:gd name="connsiteY26" fmla="*/ 123824 h 448304"/>
                    <a:gd name="connsiteX27" fmla="*/ 369285 w 465677"/>
                    <a:gd name="connsiteY27" fmla="*/ 69717 h 448304"/>
                    <a:gd name="connsiteX28" fmla="*/ 392811 w 465677"/>
                    <a:gd name="connsiteY28" fmla="*/ 92677 h 448304"/>
                    <a:gd name="connsiteX29" fmla="*/ 392811 w 465677"/>
                    <a:gd name="connsiteY29" fmla="*/ 370903 h 448304"/>
                    <a:gd name="connsiteX30" fmla="*/ 392811 w 465677"/>
                    <a:gd name="connsiteY30" fmla="*/ 370906 h 448304"/>
                    <a:gd name="connsiteX31" fmla="*/ 369380 w 465677"/>
                    <a:gd name="connsiteY31" fmla="*/ 393763 h 448304"/>
                    <a:gd name="connsiteX32" fmla="*/ 277559 w 465677"/>
                    <a:gd name="connsiteY32" fmla="*/ 393763 h 448304"/>
                    <a:gd name="connsiteX33" fmla="*/ 261461 w 465677"/>
                    <a:gd name="connsiteY33" fmla="*/ 400049 h 448304"/>
                    <a:gd name="connsiteX34" fmla="*/ 216217 w 465677"/>
                    <a:gd name="connsiteY34" fmla="*/ 442054 h 448304"/>
                    <a:gd name="connsiteX35" fmla="*/ 183356 w 465677"/>
                    <a:gd name="connsiteY35" fmla="*/ 441388 h 448304"/>
                    <a:gd name="connsiteX36" fmla="*/ 142684 w 465677"/>
                    <a:gd name="connsiteY36" fmla="*/ 400621 h 448304"/>
                    <a:gd name="connsiteX37" fmla="*/ 125920 w 465677"/>
                    <a:gd name="connsiteY37" fmla="*/ 393763 h 448304"/>
                    <a:gd name="connsiteX38" fmla="*/ 23336 w 465677"/>
                    <a:gd name="connsiteY38" fmla="*/ 393763 h 448304"/>
                    <a:gd name="connsiteX39" fmla="*/ 0 w 465677"/>
                    <a:gd name="connsiteY39" fmla="*/ 370903 h 448304"/>
                    <a:gd name="connsiteX40" fmla="*/ 0 w 465677"/>
                    <a:gd name="connsiteY40" fmla="*/ 92677 h 448304"/>
                    <a:gd name="connsiteX41" fmla="*/ 22956 w 465677"/>
                    <a:gd name="connsiteY41" fmla="*/ 69722 h 448304"/>
                    <a:gd name="connsiteX42" fmla="*/ 368999 w 465677"/>
                    <a:gd name="connsiteY42" fmla="*/ 69722 h 448304"/>
                    <a:gd name="connsiteX43" fmla="*/ 369285 w 465677"/>
                    <a:gd name="connsiteY43" fmla="*/ 69717 h 448304"/>
                    <a:gd name="connsiteX44" fmla="*/ 123825 w 465677"/>
                    <a:gd name="connsiteY44" fmla="*/ 0 h 448304"/>
                    <a:gd name="connsiteX45" fmla="*/ 445484 w 465677"/>
                    <a:gd name="connsiteY45" fmla="*/ 0 h 448304"/>
                    <a:gd name="connsiteX46" fmla="*/ 465677 w 465677"/>
                    <a:gd name="connsiteY46" fmla="*/ 19810 h 448304"/>
                    <a:gd name="connsiteX47" fmla="*/ 465677 w 465677"/>
                    <a:gd name="connsiteY47" fmla="*/ 19812 h 448304"/>
                    <a:gd name="connsiteX48" fmla="*/ 465677 w 465677"/>
                    <a:gd name="connsiteY48" fmla="*/ 307753 h 448304"/>
                    <a:gd name="connsiteX49" fmla="*/ 445866 w 465677"/>
                    <a:gd name="connsiteY49" fmla="*/ 327565 h 448304"/>
                    <a:gd name="connsiteX50" fmla="*/ 411384 w 465677"/>
                    <a:gd name="connsiteY50" fmla="*/ 327565 h 448304"/>
                    <a:gd name="connsiteX51" fmla="*/ 411384 w 465677"/>
                    <a:gd name="connsiteY51" fmla="*/ 288512 h 448304"/>
                    <a:gd name="connsiteX52" fmla="*/ 426244 w 465677"/>
                    <a:gd name="connsiteY52" fmla="*/ 274037 h 448304"/>
                    <a:gd name="connsiteX53" fmla="*/ 426244 w 465677"/>
                    <a:gd name="connsiteY53" fmla="*/ 274034 h 448304"/>
                    <a:gd name="connsiteX54" fmla="*/ 426244 w 465677"/>
                    <a:gd name="connsiteY54" fmla="*/ 53626 h 448304"/>
                    <a:gd name="connsiteX55" fmla="*/ 411479 w 465677"/>
                    <a:gd name="connsiteY55" fmla="*/ 39051 h 448304"/>
                    <a:gd name="connsiteX56" fmla="*/ 411384 w 465677"/>
                    <a:gd name="connsiteY56" fmla="*/ 39052 h 448304"/>
                    <a:gd name="connsiteX57" fmla="*/ 158782 w 465677"/>
                    <a:gd name="connsiteY57" fmla="*/ 39052 h 448304"/>
                    <a:gd name="connsiteX58" fmla="*/ 143922 w 465677"/>
                    <a:gd name="connsiteY58" fmla="*/ 53529 h 448304"/>
                    <a:gd name="connsiteX59" fmla="*/ 143922 w 465677"/>
                    <a:gd name="connsiteY59" fmla="*/ 53626 h 448304"/>
                    <a:gd name="connsiteX60" fmla="*/ 143922 w 465677"/>
                    <a:gd name="connsiteY60" fmla="*/ 58007 h 448304"/>
                    <a:gd name="connsiteX61" fmla="*/ 104013 w 465677"/>
                    <a:gd name="connsiteY61" fmla="*/ 58007 h 448304"/>
                    <a:gd name="connsiteX62" fmla="*/ 104013 w 465677"/>
                    <a:gd name="connsiteY62" fmla="*/ 19907 h 448304"/>
                    <a:gd name="connsiteX63" fmla="*/ 123825 w 465677"/>
                    <a:gd name="connsiteY63" fmla="*/ 0 h 44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465677" h="448304">
                      <a:moveTo>
                        <a:pt x="194024" y="157258"/>
                      </a:moveTo>
                      <a:lnTo>
                        <a:pt x="196023" y="157258"/>
                      </a:lnTo>
                      <a:cubicBezTo>
                        <a:pt x="219170" y="156996"/>
                        <a:pt x="238124" y="175547"/>
                        <a:pt x="238410" y="198691"/>
                      </a:cubicBezTo>
                      <a:cubicBezTo>
                        <a:pt x="238410" y="198725"/>
                        <a:pt x="238410" y="198758"/>
                        <a:pt x="238410" y="198791"/>
                      </a:cubicBezTo>
                      <a:cubicBezTo>
                        <a:pt x="238124" y="221936"/>
                        <a:pt x="219170" y="240484"/>
                        <a:pt x="196023" y="240220"/>
                      </a:cubicBezTo>
                      <a:lnTo>
                        <a:pt x="194024" y="240220"/>
                      </a:lnTo>
                      <a:cubicBezTo>
                        <a:pt x="170877" y="240430"/>
                        <a:pt x="151923" y="221837"/>
                        <a:pt x="151733" y="198691"/>
                      </a:cubicBezTo>
                      <a:cubicBezTo>
                        <a:pt x="152018" y="175582"/>
                        <a:pt x="170877" y="157046"/>
                        <a:pt x="194024" y="157258"/>
                      </a:cubicBezTo>
                      <a:close/>
                      <a:moveTo>
                        <a:pt x="195263" y="123824"/>
                      </a:moveTo>
                      <a:cubicBezTo>
                        <a:pt x="190023" y="123723"/>
                        <a:pt x="184881" y="124138"/>
                        <a:pt x="179737" y="125062"/>
                      </a:cubicBezTo>
                      <a:cubicBezTo>
                        <a:pt x="150685" y="129889"/>
                        <a:pt x="127159" y="151339"/>
                        <a:pt x="119729" y="179831"/>
                      </a:cubicBezTo>
                      <a:cubicBezTo>
                        <a:pt x="111442" y="211245"/>
                        <a:pt x="124397" y="244410"/>
                        <a:pt x="151734" y="261937"/>
                      </a:cubicBezTo>
                      <a:cubicBezTo>
                        <a:pt x="126111" y="270647"/>
                        <a:pt x="103918" y="287337"/>
                        <a:pt x="88488" y="309562"/>
                      </a:cubicBezTo>
                      <a:cubicBezTo>
                        <a:pt x="87725" y="310717"/>
                        <a:pt x="87059" y="311975"/>
                        <a:pt x="86582" y="313303"/>
                      </a:cubicBezTo>
                      <a:cubicBezTo>
                        <a:pt x="83630" y="321482"/>
                        <a:pt x="87916" y="330468"/>
                        <a:pt x="96107" y="333374"/>
                      </a:cubicBezTo>
                      <a:lnTo>
                        <a:pt x="98298" y="334231"/>
                      </a:lnTo>
                      <a:cubicBezTo>
                        <a:pt x="105252" y="336658"/>
                        <a:pt x="113062" y="334175"/>
                        <a:pt x="117348" y="328135"/>
                      </a:cubicBezTo>
                      <a:cubicBezTo>
                        <a:pt x="135255" y="303068"/>
                        <a:pt x="164402" y="288401"/>
                        <a:pt x="195167" y="288892"/>
                      </a:cubicBezTo>
                      <a:cubicBezTo>
                        <a:pt x="225933" y="288401"/>
                        <a:pt x="255080" y="303068"/>
                        <a:pt x="272987" y="328135"/>
                      </a:cubicBezTo>
                      <a:cubicBezTo>
                        <a:pt x="277273" y="334175"/>
                        <a:pt x="285084" y="336658"/>
                        <a:pt x="292037" y="334231"/>
                      </a:cubicBezTo>
                      <a:lnTo>
                        <a:pt x="294228" y="333374"/>
                      </a:lnTo>
                      <a:cubicBezTo>
                        <a:pt x="295561" y="332906"/>
                        <a:pt x="296895" y="332251"/>
                        <a:pt x="298038" y="331430"/>
                      </a:cubicBezTo>
                      <a:cubicBezTo>
                        <a:pt x="305182" y="326488"/>
                        <a:pt x="306991" y="316697"/>
                        <a:pt x="302038" y="309562"/>
                      </a:cubicBezTo>
                      <a:cubicBezTo>
                        <a:pt x="286607" y="287337"/>
                        <a:pt x="264414" y="270647"/>
                        <a:pt x="238791" y="261937"/>
                      </a:cubicBezTo>
                      <a:cubicBezTo>
                        <a:pt x="266128" y="244410"/>
                        <a:pt x="279083" y="211245"/>
                        <a:pt x="270796" y="179831"/>
                      </a:cubicBezTo>
                      <a:cubicBezTo>
                        <a:pt x="263367" y="151339"/>
                        <a:pt x="239840" y="129889"/>
                        <a:pt x="210788" y="125062"/>
                      </a:cubicBezTo>
                      <a:cubicBezTo>
                        <a:pt x="205645" y="124138"/>
                        <a:pt x="200502" y="123723"/>
                        <a:pt x="195263" y="123824"/>
                      </a:cubicBezTo>
                      <a:close/>
                      <a:moveTo>
                        <a:pt x="369285" y="69717"/>
                      </a:moveTo>
                      <a:cubicBezTo>
                        <a:pt x="382143" y="69563"/>
                        <a:pt x="392620" y="79843"/>
                        <a:pt x="392811" y="92677"/>
                      </a:cubicBezTo>
                      <a:lnTo>
                        <a:pt x="392811" y="370903"/>
                      </a:lnTo>
                      <a:cubicBezTo>
                        <a:pt x="392811" y="370904"/>
                        <a:pt x="392811" y="370905"/>
                        <a:pt x="392811" y="370906"/>
                      </a:cubicBezTo>
                      <a:cubicBezTo>
                        <a:pt x="392620" y="383688"/>
                        <a:pt x="382143" y="393922"/>
                        <a:pt x="369380" y="393763"/>
                      </a:cubicBezTo>
                      <a:lnTo>
                        <a:pt x="277559" y="393763"/>
                      </a:lnTo>
                      <a:cubicBezTo>
                        <a:pt x="271558" y="393778"/>
                        <a:pt x="265843" y="396020"/>
                        <a:pt x="261461" y="400049"/>
                      </a:cubicBezTo>
                      <a:lnTo>
                        <a:pt x="216217" y="442054"/>
                      </a:lnTo>
                      <a:cubicBezTo>
                        <a:pt x="206883" y="450639"/>
                        <a:pt x="192405" y="450346"/>
                        <a:pt x="183356" y="441388"/>
                      </a:cubicBezTo>
                      <a:lnTo>
                        <a:pt x="142684" y="400621"/>
                      </a:lnTo>
                      <a:cubicBezTo>
                        <a:pt x="138208" y="396215"/>
                        <a:pt x="132207" y="393751"/>
                        <a:pt x="125920" y="393763"/>
                      </a:cubicBezTo>
                      <a:lnTo>
                        <a:pt x="23336" y="393763"/>
                      </a:lnTo>
                      <a:cubicBezTo>
                        <a:pt x="10573" y="393868"/>
                        <a:pt x="191" y="383648"/>
                        <a:pt x="0" y="370903"/>
                      </a:cubicBezTo>
                      <a:lnTo>
                        <a:pt x="0" y="92677"/>
                      </a:lnTo>
                      <a:cubicBezTo>
                        <a:pt x="96" y="80043"/>
                        <a:pt x="10287" y="69826"/>
                        <a:pt x="22956" y="69722"/>
                      </a:cubicBezTo>
                      <a:lnTo>
                        <a:pt x="368999" y="69722"/>
                      </a:lnTo>
                      <a:cubicBezTo>
                        <a:pt x="369094" y="69720"/>
                        <a:pt x="369189" y="69718"/>
                        <a:pt x="369285" y="69717"/>
                      </a:cubicBezTo>
                      <a:close/>
                      <a:moveTo>
                        <a:pt x="123825" y="0"/>
                      </a:moveTo>
                      <a:lnTo>
                        <a:pt x="445484" y="0"/>
                      </a:lnTo>
                      <a:cubicBezTo>
                        <a:pt x="456534" y="-106"/>
                        <a:pt x="465582" y="8764"/>
                        <a:pt x="465677" y="19810"/>
                      </a:cubicBezTo>
                      <a:cubicBezTo>
                        <a:pt x="465677" y="19811"/>
                        <a:pt x="465677" y="19811"/>
                        <a:pt x="465677" y="19812"/>
                      </a:cubicBezTo>
                      <a:lnTo>
                        <a:pt x="465677" y="307753"/>
                      </a:lnTo>
                      <a:cubicBezTo>
                        <a:pt x="465582" y="318651"/>
                        <a:pt x="456723" y="327462"/>
                        <a:pt x="445866" y="327565"/>
                      </a:cubicBezTo>
                      <a:lnTo>
                        <a:pt x="411384" y="327565"/>
                      </a:lnTo>
                      <a:lnTo>
                        <a:pt x="411384" y="288512"/>
                      </a:lnTo>
                      <a:cubicBezTo>
                        <a:pt x="419481" y="288618"/>
                        <a:pt x="426148" y="282137"/>
                        <a:pt x="426244" y="274037"/>
                      </a:cubicBezTo>
                      <a:cubicBezTo>
                        <a:pt x="426244" y="274036"/>
                        <a:pt x="426244" y="274035"/>
                        <a:pt x="426244" y="274034"/>
                      </a:cubicBezTo>
                      <a:lnTo>
                        <a:pt x="426244" y="53626"/>
                      </a:lnTo>
                      <a:cubicBezTo>
                        <a:pt x="426148" y="45525"/>
                        <a:pt x="419576" y="39000"/>
                        <a:pt x="411479" y="39051"/>
                      </a:cubicBezTo>
                      <a:cubicBezTo>
                        <a:pt x="411479" y="39052"/>
                        <a:pt x="411384" y="39052"/>
                        <a:pt x="411384" y="39052"/>
                      </a:cubicBezTo>
                      <a:lnTo>
                        <a:pt x="158782" y="39052"/>
                      </a:lnTo>
                      <a:cubicBezTo>
                        <a:pt x="150685" y="38947"/>
                        <a:pt x="144018" y="45428"/>
                        <a:pt x="143922" y="53529"/>
                      </a:cubicBezTo>
                      <a:cubicBezTo>
                        <a:pt x="143922" y="53561"/>
                        <a:pt x="143922" y="53593"/>
                        <a:pt x="143922" y="53626"/>
                      </a:cubicBezTo>
                      <a:lnTo>
                        <a:pt x="143922" y="58007"/>
                      </a:lnTo>
                      <a:lnTo>
                        <a:pt x="104013" y="58007"/>
                      </a:lnTo>
                      <a:lnTo>
                        <a:pt x="104013" y="19907"/>
                      </a:lnTo>
                      <a:cubicBezTo>
                        <a:pt x="104109" y="8971"/>
                        <a:pt x="112871" y="104"/>
                        <a:pt x="12382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zh-CN" altLang="en-US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106" name="PA-矩形 101">
              <a:extLst>
                <a:ext uri="{FF2B5EF4-FFF2-40B4-BE49-F238E27FC236}">
                  <a16:creationId xmlns:a16="http://schemas.microsoft.com/office/drawing/2014/main" id="{9F01A961-8495-4AFF-8854-7D6F4917F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9257" y="1874369"/>
              <a:ext cx="1154162" cy="33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latin typeface="OPPOSans H"/>
                  <a:ea typeface="OPPOSans H"/>
                </a:rPr>
                <a:t>高级设计师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9E42833-2B90-437F-B2D4-63C25BE9D3BC}"/>
              </a:ext>
            </a:extLst>
          </p:cNvPr>
          <p:cNvGrpSpPr/>
          <p:nvPr/>
        </p:nvGrpSpPr>
        <p:grpSpPr>
          <a:xfrm>
            <a:off x="7310823" y="2162343"/>
            <a:ext cx="2087177" cy="663407"/>
            <a:chOff x="986223" y="1726876"/>
            <a:chExt cx="2087177" cy="663407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830FF5D7-4F23-4FEA-8FE9-757AD5217423}"/>
                </a:ext>
              </a:extLst>
            </p:cNvPr>
            <p:cNvGrpSpPr/>
            <p:nvPr/>
          </p:nvGrpSpPr>
          <p:grpSpPr>
            <a:xfrm>
              <a:off x="986223" y="1726876"/>
              <a:ext cx="2087177" cy="663407"/>
              <a:chOff x="986223" y="1726876"/>
              <a:chExt cx="2087177" cy="663407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AA17AED0-17F0-4163-932E-F0416FCD0317}"/>
                  </a:ext>
                </a:extLst>
              </p:cNvPr>
              <p:cNvSpPr/>
              <p:nvPr/>
            </p:nvSpPr>
            <p:spPr>
              <a:xfrm>
                <a:off x="1381125" y="1847850"/>
                <a:ext cx="1692275" cy="4381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9AF92C59-6F4A-4D10-98C8-FCFFF5DAE517}"/>
                  </a:ext>
                </a:extLst>
              </p:cNvPr>
              <p:cNvGrpSpPr/>
              <p:nvPr/>
            </p:nvGrpSpPr>
            <p:grpSpPr>
              <a:xfrm>
                <a:off x="986223" y="1726876"/>
                <a:ext cx="663407" cy="663407"/>
                <a:chOff x="7256394" y="2452591"/>
                <a:chExt cx="663407" cy="663407"/>
              </a:xfrm>
            </p:grpSpPr>
            <p:sp>
              <p:nvSpPr>
                <p:cNvPr id="137" name="矩形: 圆角 136">
                  <a:extLst>
                    <a:ext uri="{FF2B5EF4-FFF2-40B4-BE49-F238E27FC236}">
                      <a16:creationId xmlns:a16="http://schemas.microsoft.com/office/drawing/2014/main" id="{288A9EE4-1619-442C-87B1-7E722D4193C8}"/>
                    </a:ext>
                  </a:extLst>
                </p:cNvPr>
                <p:cNvSpPr/>
                <p:nvPr/>
              </p:nvSpPr>
              <p:spPr>
                <a:xfrm>
                  <a:off x="7256394" y="2452591"/>
                  <a:ext cx="663407" cy="663407"/>
                </a:xfrm>
                <a:prstGeom prst="roundRect">
                  <a:avLst/>
                </a:prstGeom>
                <a:gradFill>
                  <a:gsLst>
                    <a:gs pos="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pic>
              <p:nvPicPr>
                <p:cNvPr id="138" name="图片 137">
                  <a:extLst>
                    <a:ext uri="{FF2B5EF4-FFF2-40B4-BE49-F238E27FC236}">
                      <a16:creationId xmlns:a16="http://schemas.microsoft.com/office/drawing/2014/main" id="{F48DD828-972F-4FB6-AEA2-25C0766F62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7" cstate="screen">
                  <a:extLst>
                    <a:ext uri="{BEBA8EAE-BF5A-486C-A8C5-ECC9F3942E4B}">
                      <a14:imgProps xmlns:a14="http://schemas.microsoft.com/office/drawing/2010/main">
                        <a14:imgLayer r:embed="rId38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336"/>
                <a:stretch/>
              </p:blipFill>
              <p:spPr>
                <a:xfrm flipH="1">
                  <a:off x="7280916" y="2473773"/>
                  <a:ext cx="614362" cy="621042"/>
                </a:xfrm>
                <a:prstGeom prst="round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FB4EC094-06A3-486F-A0B3-E2C7FAC144B0}"/>
                    </a:ext>
                  </a:extLst>
                </p:cNvPr>
                <p:cNvSpPr/>
                <p:nvPr/>
              </p:nvSpPr>
              <p:spPr>
                <a:xfrm>
                  <a:off x="7425668" y="2627925"/>
                  <a:ext cx="324859" cy="312738"/>
                </a:xfrm>
                <a:custGeom>
                  <a:avLst/>
                  <a:gdLst>
                    <a:gd name="connsiteX0" fmla="*/ 194024 w 465677"/>
                    <a:gd name="connsiteY0" fmla="*/ 157258 h 448304"/>
                    <a:gd name="connsiteX1" fmla="*/ 196023 w 465677"/>
                    <a:gd name="connsiteY1" fmla="*/ 157258 h 448304"/>
                    <a:gd name="connsiteX2" fmla="*/ 238410 w 465677"/>
                    <a:gd name="connsiteY2" fmla="*/ 198691 h 448304"/>
                    <a:gd name="connsiteX3" fmla="*/ 238410 w 465677"/>
                    <a:gd name="connsiteY3" fmla="*/ 198791 h 448304"/>
                    <a:gd name="connsiteX4" fmla="*/ 196023 w 465677"/>
                    <a:gd name="connsiteY4" fmla="*/ 240220 h 448304"/>
                    <a:gd name="connsiteX5" fmla="*/ 194024 w 465677"/>
                    <a:gd name="connsiteY5" fmla="*/ 240220 h 448304"/>
                    <a:gd name="connsiteX6" fmla="*/ 151733 w 465677"/>
                    <a:gd name="connsiteY6" fmla="*/ 198691 h 448304"/>
                    <a:gd name="connsiteX7" fmla="*/ 194024 w 465677"/>
                    <a:gd name="connsiteY7" fmla="*/ 157258 h 448304"/>
                    <a:gd name="connsiteX8" fmla="*/ 195263 w 465677"/>
                    <a:gd name="connsiteY8" fmla="*/ 123824 h 448304"/>
                    <a:gd name="connsiteX9" fmla="*/ 179737 w 465677"/>
                    <a:gd name="connsiteY9" fmla="*/ 125062 h 448304"/>
                    <a:gd name="connsiteX10" fmla="*/ 119729 w 465677"/>
                    <a:gd name="connsiteY10" fmla="*/ 179831 h 448304"/>
                    <a:gd name="connsiteX11" fmla="*/ 151734 w 465677"/>
                    <a:gd name="connsiteY11" fmla="*/ 261937 h 448304"/>
                    <a:gd name="connsiteX12" fmla="*/ 88488 w 465677"/>
                    <a:gd name="connsiteY12" fmla="*/ 309562 h 448304"/>
                    <a:gd name="connsiteX13" fmla="*/ 86582 w 465677"/>
                    <a:gd name="connsiteY13" fmla="*/ 313303 h 448304"/>
                    <a:gd name="connsiteX14" fmla="*/ 96107 w 465677"/>
                    <a:gd name="connsiteY14" fmla="*/ 333374 h 448304"/>
                    <a:gd name="connsiteX15" fmla="*/ 98298 w 465677"/>
                    <a:gd name="connsiteY15" fmla="*/ 334231 h 448304"/>
                    <a:gd name="connsiteX16" fmla="*/ 117348 w 465677"/>
                    <a:gd name="connsiteY16" fmla="*/ 328135 h 448304"/>
                    <a:gd name="connsiteX17" fmla="*/ 195167 w 465677"/>
                    <a:gd name="connsiteY17" fmla="*/ 288892 h 448304"/>
                    <a:gd name="connsiteX18" fmla="*/ 272987 w 465677"/>
                    <a:gd name="connsiteY18" fmla="*/ 328135 h 448304"/>
                    <a:gd name="connsiteX19" fmla="*/ 292037 w 465677"/>
                    <a:gd name="connsiteY19" fmla="*/ 334231 h 448304"/>
                    <a:gd name="connsiteX20" fmla="*/ 294228 w 465677"/>
                    <a:gd name="connsiteY20" fmla="*/ 333374 h 448304"/>
                    <a:gd name="connsiteX21" fmla="*/ 298038 w 465677"/>
                    <a:gd name="connsiteY21" fmla="*/ 331430 h 448304"/>
                    <a:gd name="connsiteX22" fmla="*/ 302038 w 465677"/>
                    <a:gd name="connsiteY22" fmla="*/ 309562 h 448304"/>
                    <a:gd name="connsiteX23" fmla="*/ 238791 w 465677"/>
                    <a:gd name="connsiteY23" fmla="*/ 261937 h 448304"/>
                    <a:gd name="connsiteX24" fmla="*/ 270796 w 465677"/>
                    <a:gd name="connsiteY24" fmla="*/ 179831 h 448304"/>
                    <a:gd name="connsiteX25" fmla="*/ 210788 w 465677"/>
                    <a:gd name="connsiteY25" fmla="*/ 125062 h 448304"/>
                    <a:gd name="connsiteX26" fmla="*/ 195263 w 465677"/>
                    <a:gd name="connsiteY26" fmla="*/ 123824 h 448304"/>
                    <a:gd name="connsiteX27" fmla="*/ 369285 w 465677"/>
                    <a:gd name="connsiteY27" fmla="*/ 69717 h 448304"/>
                    <a:gd name="connsiteX28" fmla="*/ 392811 w 465677"/>
                    <a:gd name="connsiteY28" fmla="*/ 92677 h 448304"/>
                    <a:gd name="connsiteX29" fmla="*/ 392811 w 465677"/>
                    <a:gd name="connsiteY29" fmla="*/ 370903 h 448304"/>
                    <a:gd name="connsiteX30" fmla="*/ 392811 w 465677"/>
                    <a:gd name="connsiteY30" fmla="*/ 370906 h 448304"/>
                    <a:gd name="connsiteX31" fmla="*/ 369380 w 465677"/>
                    <a:gd name="connsiteY31" fmla="*/ 393763 h 448304"/>
                    <a:gd name="connsiteX32" fmla="*/ 277559 w 465677"/>
                    <a:gd name="connsiteY32" fmla="*/ 393763 h 448304"/>
                    <a:gd name="connsiteX33" fmla="*/ 261461 w 465677"/>
                    <a:gd name="connsiteY33" fmla="*/ 400049 h 448304"/>
                    <a:gd name="connsiteX34" fmla="*/ 216217 w 465677"/>
                    <a:gd name="connsiteY34" fmla="*/ 442054 h 448304"/>
                    <a:gd name="connsiteX35" fmla="*/ 183356 w 465677"/>
                    <a:gd name="connsiteY35" fmla="*/ 441388 h 448304"/>
                    <a:gd name="connsiteX36" fmla="*/ 142684 w 465677"/>
                    <a:gd name="connsiteY36" fmla="*/ 400621 h 448304"/>
                    <a:gd name="connsiteX37" fmla="*/ 125920 w 465677"/>
                    <a:gd name="connsiteY37" fmla="*/ 393763 h 448304"/>
                    <a:gd name="connsiteX38" fmla="*/ 23336 w 465677"/>
                    <a:gd name="connsiteY38" fmla="*/ 393763 h 448304"/>
                    <a:gd name="connsiteX39" fmla="*/ 0 w 465677"/>
                    <a:gd name="connsiteY39" fmla="*/ 370903 h 448304"/>
                    <a:gd name="connsiteX40" fmla="*/ 0 w 465677"/>
                    <a:gd name="connsiteY40" fmla="*/ 92677 h 448304"/>
                    <a:gd name="connsiteX41" fmla="*/ 22956 w 465677"/>
                    <a:gd name="connsiteY41" fmla="*/ 69722 h 448304"/>
                    <a:gd name="connsiteX42" fmla="*/ 368999 w 465677"/>
                    <a:gd name="connsiteY42" fmla="*/ 69722 h 448304"/>
                    <a:gd name="connsiteX43" fmla="*/ 369285 w 465677"/>
                    <a:gd name="connsiteY43" fmla="*/ 69717 h 448304"/>
                    <a:gd name="connsiteX44" fmla="*/ 123825 w 465677"/>
                    <a:gd name="connsiteY44" fmla="*/ 0 h 448304"/>
                    <a:gd name="connsiteX45" fmla="*/ 445484 w 465677"/>
                    <a:gd name="connsiteY45" fmla="*/ 0 h 448304"/>
                    <a:gd name="connsiteX46" fmla="*/ 465677 w 465677"/>
                    <a:gd name="connsiteY46" fmla="*/ 19810 h 448304"/>
                    <a:gd name="connsiteX47" fmla="*/ 465677 w 465677"/>
                    <a:gd name="connsiteY47" fmla="*/ 19812 h 448304"/>
                    <a:gd name="connsiteX48" fmla="*/ 465677 w 465677"/>
                    <a:gd name="connsiteY48" fmla="*/ 307753 h 448304"/>
                    <a:gd name="connsiteX49" fmla="*/ 445866 w 465677"/>
                    <a:gd name="connsiteY49" fmla="*/ 327565 h 448304"/>
                    <a:gd name="connsiteX50" fmla="*/ 411384 w 465677"/>
                    <a:gd name="connsiteY50" fmla="*/ 327565 h 448304"/>
                    <a:gd name="connsiteX51" fmla="*/ 411384 w 465677"/>
                    <a:gd name="connsiteY51" fmla="*/ 288512 h 448304"/>
                    <a:gd name="connsiteX52" fmla="*/ 426244 w 465677"/>
                    <a:gd name="connsiteY52" fmla="*/ 274037 h 448304"/>
                    <a:gd name="connsiteX53" fmla="*/ 426244 w 465677"/>
                    <a:gd name="connsiteY53" fmla="*/ 274034 h 448304"/>
                    <a:gd name="connsiteX54" fmla="*/ 426244 w 465677"/>
                    <a:gd name="connsiteY54" fmla="*/ 53626 h 448304"/>
                    <a:gd name="connsiteX55" fmla="*/ 411479 w 465677"/>
                    <a:gd name="connsiteY55" fmla="*/ 39051 h 448304"/>
                    <a:gd name="connsiteX56" fmla="*/ 411384 w 465677"/>
                    <a:gd name="connsiteY56" fmla="*/ 39052 h 448304"/>
                    <a:gd name="connsiteX57" fmla="*/ 158782 w 465677"/>
                    <a:gd name="connsiteY57" fmla="*/ 39052 h 448304"/>
                    <a:gd name="connsiteX58" fmla="*/ 143922 w 465677"/>
                    <a:gd name="connsiteY58" fmla="*/ 53529 h 448304"/>
                    <a:gd name="connsiteX59" fmla="*/ 143922 w 465677"/>
                    <a:gd name="connsiteY59" fmla="*/ 53626 h 448304"/>
                    <a:gd name="connsiteX60" fmla="*/ 143922 w 465677"/>
                    <a:gd name="connsiteY60" fmla="*/ 58007 h 448304"/>
                    <a:gd name="connsiteX61" fmla="*/ 104013 w 465677"/>
                    <a:gd name="connsiteY61" fmla="*/ 58007 h 448304"/>
                    <a:gd name="connsiteX62" fmla="*/ 104013 w 465677"/>
                    <a:gd name="connsiteY62" fmla="*/ 19907 h 448304"/>
                    <a:gd name="connsiteX63" fmla="*/ 123825 w 465677"/>
                    <a:gd name="connsiteY63" fmla="*/ 0 h 44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465677" h="448304">
                      <a:moveTo>
                        <a:pt x="194024" y="157258"/>
                      </a:moveTo>
                      <a:lnTo>
                        <a:pt x="196023" y="157258"/>
                      </a:lnTo>
                      <a:cubicBezTo>
                        <a:pt x="219170" y="156996"/>
                        <a:pt x="238124" y="175547"/>
                        <a:pt x="238410" y="198691"/>
                      </a:cubicBezTo>
                      <a:cubicBezTo>
                        <a:pt x="238410" y="198725"/>
                        <a:pt x="238410" y="198758"/>
                        <a:pt x="238410" y="198791"/>
                      </a:cubicBezTo>
                      <a:cubicBezTo>
                        <a:pt x="238124" y="221936"/>
                        <a:pt x="219170" y="240484"/>
                        <a:pt x="196023" y="240220"/>
                      </a:cubicBezTo>
                      <a:lnTo>
                        <a:pt x="194024" y="240220"/>
                      </a:lnTo>
                      <a:cubicBezTo>
                        <a:pt x="170877" y="240430"/>
                        <a:pt x="151923" y="221837"/>
                        <a:pt x="151733" y="198691"/>
                      </a:cubicBezTo>
                      <a:cubicBezTo>
                        <a:pt x="152018" y="175582"/>
                        <a:pt x="170877" y="157046"/>
                        <a:pt x="194024" y="157258"/>
                      </a:cubicBezTo>
                      <a:close/>
                      <a:moveTo>
                        <a:pt x="195263" y="123824"/>
                      </a:moveTo>
                      <a:cubicBezTo>
                        <a:pt x="190023" y="123723"/>
                        <a:pt x="184881" y="124138"/>
                        <a:pt x="179737" y="125062"/>
                      </a:cubicBezTo>
                      <a:cubicBezTo>
                        <a:pt x="150685" y="129889"/>
                        <a:pt x="127159" y="151339"/>
                        <a:pt x="119729" y="179831"/>
                      </a:cubicBezTo>
                      <a:cubicBezTo>
                        <a:pt x="111442" y="211245"/>
                        <a:pt x="124397" y="244410"/>
                        <a:pt x="151734" y="261937"/>
                      </a:cubicBezTo>
                      <a:cubicBezTo>
                        <a:pt x="126111" y="270647"/>
                        <a:pt x="103918" y="287337"/>
                        <a:pt x="88488" y="309562"/>
                      </a:cubicBezTo>
                      <a:cubicBezTo>
                        <a:pt x="87725" y="310717"/>
                        <a:pt x="87059" y="311975"/>
                        <a:pt x="86582" y="313303"/>
                      </a:cubicBezTo>
                      <a:cubicBezTo>
                        <a:pt x="83630" y="321482"/>
                        <a:pt x="87916" y="330468"/>
                        <a:pt x="96107" y="333374"/>
                      </a:cubicBezTo>
                      <a:lnTo>
                        <a:pt x="98298" y="334231"/>
                      </a:lnTo>
                      <a:cubicBezTo>
                        <a:pt x="105252" y="336658"/>
                        <a:pt x="113062" y="334175"/>
                        <a:pt x="117348" y="328135"/>
                      </a:cubicBezTo>
                      <a:cubicBezTo>
                        <a:pt x="135255" y="303068"/>
                        <a:pt x="164402" y="288401"/>
                        <a:pt x="195167" y="288892"/>
                      </a:cubicBezTo>
                      <a:cubicBezTo>
                        <a:pt x="225933" y="288401"/>
                        <a:pt x="255080" y="303068"/>
                        <a:pt x="272987" y="328135"/>
                      </a:cubicBezTo>
                      <a:cubicBezTo>
                        <a:pt x="277273" y="334175"/>
                        <a:pt x="285084" y="336658"/>
                        <a:pt x="292037" y="334231"/>
                      </a:cubicBezTo>
                      <a:lnTo>
                        <a:pt x="294228" y="333374"/>
                      </a:lnTo>
                      <a:cubicBezTo>
                        <a:pt x="295561" y="332906"/>
                        <a:pt x="296895" y="332251"/>
                        <a:pt x="298038" y="331430"/>
                      </a:cubicBezTo>
                      <a:cubicBezTo>
                        <a:pt x="305182" y="326488"/>
                        <a:pt x="306991" y="316697"/>
                        <a:pt x="302038" y="309562"/>
                      </a:cubicBezTo>
                      <a:cubicBezTo>
                        <a:pt x="286607" y="287337"/>
                        <a:pt x="264414" y="270647"/>
                        <a:pt x="238791" y="261937"/>
                      </a:cubicBezTo>
                      <a:cubicBezTo>
                        <a:pt x="266128" y="244410"/>
                        <a:pt x="279083" y="211245"/>
                        <a:pt x="270796" y="179831"/>
                      </a:cubicBezTo>
                      <a:cubicBezTo>
                        <a:pt x="263367" y="151339"/>
                        <a:pt x="239840" y="129889"/>
                        <a:pt x="210788" y="125062"/>
                      </a:cubicBezTo>
                      <a:cubicBezTo>
                        <a:pt x="205645" y="124138"/>
                        <a:pt x="200502" y="123723"/>
                        <a:pt x="195263" y="123824"/>
                      </a:cubicBezTo>
                      <a:close/>
                      <a:moveTo>
                        <a:pt x="369285" y="69717"/>
                      </a:moveTo>
                      <a:cubicBezTo>
                        <a:pt x="382143" y="69563"/>
                        <a:pt x="392620" y="79843"/>
                        <a:pt x="392811" y="92677"/>
                      </a:cubicBezTo>
                      <a:lnTo>
                        <a:pt x="392811" y="370903"/>
                      </a:lnTo>
                      <a:cubicBezTo>
                        <a:pt x="392811" y="370904"/>
                        <a:pt x="392811" y="370905"/>
                        <a:pt x="392811" y="370906"/>
                      </a:cubicBezTo>
                      <a:cubicBezTo>
                        <a:pt x="392620" y="383688"/>
                        <a:pt x="382143" y="393922"/>
                        <a:pt x="369380" y="393763"/>
                      </a:cubicBezTo>
                      <a:lnTo>
                        <a:pt x="277559" y="393763"/>
                      </a:lnTo>
                      <a:cubicBezTo>
                        <a:pt x="271558" y="393778"/>
                        <a:pt x="265843" y="396020"/>
                        <a:pt x="261461" y="400049"/>
                      </a:cubicBezTo>
                      <a:lnTo>
                        <a:pt x="216217" y="442054"/>
                      </a:lnTo>
                      <a:cubicBezTo>
                        <a:pt x="206883" y="450639"/>
                        <a:pt x="192405" y="450346"/>
                        <a:pt x="183356" y="441388"/>
                      </a:cubicBezTo>
                      <a:lnTo>
                        <a:pt x="142684" y="400621"/>
                      </a:lnTo>
                      <a:cubicBezTo>
                        <a:pt x="138208" y="396215"/>
                        <a:pt x="132207" y="393751"/>
                        <a:pt x="125920" y="393763"/>
                      </a:cubicBezTo>
                      <a:lnTo>
                        <a:pt x="23336" y="393763"/>
                      </a:lnTo>
                      <a:cubicBezTo>
                        <a:pt x="10573" y="393868"/>
                        <a:pt x="191" y="383648"/>
                        <a:pt x="0" y="370903"/>
                      </a:cubicBezTo>
                      <a:lnTo>
                        <a:pt x="0" y="92677"/>
                      </a:lnTo>
                      <a:cubicBezTo>
                        <a:pt x="96" y="80043"/>
                        <a:pt x="10287" y="69826"/>
                        <a:pt x="22956" y="69722"/>
                      </a:cubicBezTo>
                      <a:lnTo>
                        <a:pt x="368999" y="69722"/>
                      </a:lnTo>
                      <a:cubicBezTo>
                        <a:pt x="369094" y="69720"/>
                        <a:pt x="369189" y="69718"/>
                        <a:pt x="369285" y="69717"/>
                      </a:cubicBezTo>
                      <a:close/>
                      <a:moveTo>
                        <a:pt x="123825" y="0"/>
                      </a:moveTo>
                      <a:lnTo>
                        <a:pt x="445484" y="0"/>
                      </a:lnTo>
                      <a:cubicBezTo>
                        <a:pt x="456534" y="-106"/>
                        <a:pt x="465582" y="8764"/>
                        <a:pt x="465677" y="19810"/>
                      </a:cubicBezTo>
                      <a:cubicBezTo>
                        <a:pt x="465677" y="19811"/>
                        <a:pt x="465677" y="19811"/>
                        <a:pt x="465677" y="19812"/>
                      </a:cubicBezTo>
                      <a:lnTo>
                        <a:pt x="465677" y="307753"/>
                      </a:lnTo>
                      <a:cubicBezTo>
                        <a:pt x="465582" y="318651"/>
                        <a:pt x="456723" y="327462"/>
                        <a:pt x="445866" y="327565"/>
                      </a:cubicBezTo>
                      <a:lnTo>
                        <a:pt x="411384" y="327565"/>
                      </a:lnTo>
                      <a:lnTo>
                        <a:pt x="411384" y="288512"/>
                      </a:lnTo>
                      <a:cubicBezTo>
                        <a:pt x="419481" y="288618"/>
                        <a:pt x="426148" y="282137"/>
                        <a:pt x="426244" y="274037"/>
                      </a:cubicBezTo>
                      <a:cubicBezTo>
                        <a:pt x="426244" y="274036"/>
                        <a:pt x="426244" y="274035"/>
                        <a:pt x="426244" y="274034"/>
                      </a:cubicBezTo>
                      <a:lnTo>
                        <a:pt x="426244" y="53626"/>
                      </a:lnTo>
                      <a:cubicBezTo>
                        <a:pt x="426148" y="45525"/>
                        <a:pt x="419576" y="39000"/>
                        <a:pt x="411479" y="39051"/>
                      </a:cubicBezTo>
                      <a:cubicBezTo>
                        <a:pt x="411479" y="39052"/>
                        <a:pt x="411384" y="39052"/>
                        <a:pt x="411384" y="39052"/>
                      </a:cubicBezTo>
                      <a:lnTo>
                        <a:pt x="158782" y="39052"/>
                      </a:lnTo>
                      <a:cubicBezTo>
                        <a:pt x="150685" y="38947"/>
                        <a:pt x="144018" y="45428"/>
                        <a:pt x="143922" y="53529"/>
                      </a:cubicBezTo>
                      <a:cubicBezTo>
                        <a:pt x="143922" y="53561"/>
                        <a:pt x="143922" y="53593"/>
                        <a:pt x="143922" y="53626"/>
                      </a:cubicBezTo>
                      <a:lnTo>
                        <a:pt x="143922" y="58007"/>
                      </a:lnTo>
                      <a:lnTo>
                        <a:pt x="104013" y="58007"/>
                      </a:lnTo>
                      <a:lnTo>
                        <a:pt x="104013" y="19907"/>
                      </a:lnTo>
                      <a:cubicBezTo>
                        <a:pt x="104109" y="8971"/>
                        <a:pt x="112871" y="104"/>
                        <a:pt x="12382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zh-CN" altLang="en-US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134" name="PA-矩形 101">
              <a:extLst>
                <a:ext uri="{FF2B5EF4-FFF2-40B4-BE49-F238E27FC236}">
                  <a16:creationId xmlns:a16="http://schemas.microsoft.com/office/drawing/2014/main" id="{03D920F2-F8C9-49F0-996F-D759D647BA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8838" y="1874369"/>
              <a:ext cx="1154162" cy="329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latin typeface="OPPOSans H"/>
                  <a:ea typeface="OPPOSans H"/>
                </a:rPr>
                <a:t>设计师总监</a:t>
              </a:r>
            </a:p>
          </p:txBody>
        </p: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2B8B2C46-D96B-4D1E-AD82-DCB0B22B9EB8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99975203-49C0-4D6C-A2C7-E7405C986EEA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056BDC31-7B6C-4833-9543-A893DAF63F1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3050386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6877DBC9-F20F-4732-8516-657D61BCBDE2}"/>
              </a:ext>
            </a:extLst>
          </p:cNvPr>
          <p:cNvSpPr/>
          <p:nvPr/>
        </p:nvSpPr>
        <p:spPr>
          <a:xfrm>
            <a:off x="-537029" y="3157537"/>
            <a:ext cx="13266058" cy="3983491"/>
          </a:xfrm>
          <a:custGeom>
            <a:avLst/>
            <a:gdLst>
              <a:gd name="connsiteX0" fmla="*/ 1308249 w 12192000"/>
              <a:gd name="connsiteY0" fmla="*/ 92 h 3314570"/>
              <a:gd name="connsiteX1" fmla="*/ 3784338 w 12192000"/>
              <a:gd name="connsiteY1" fmla="*/ 521596 h 3314570"/>
              <a:gd name="connsiteX2" fmla="*/ 6313990 w 12192000"/>
              <a:gd name="connsiteY2" fmla="*/ 1287881 h 3314570"/>
              <a:gd name="connsiteX3" fmla="*/ 10756735 w 12192000"/>
              <a:gd name="connsiteY3" fmla="*/ 235688 h 3314570"/>
              <a:gd name="connsiteX4" fmla="*/ 12167012 w 12192000"/>
              <a:gd name="connsiteY4" fmla="*/ 95061 h 3314570"/>
              <a:gd name="connsiteX5" fmla="*/ 12192000 w 12192000"/>
              <a:gd name="connsiteY5" fmla="*/ 94298 h 3314570"/>
              <a:gd name="connsiteX6" fmla="*/ 12192000 w 12192000"/>
              <a:gd name="connsiteY6" fmla="*/ 3314570 h 3314570"/>
              <a:gd name="connsiteX7" fmla="*/ 0 w 12192000"/>
              <a:gd name="connsiteY7" fmla="*/ 3314570 h 3314570"/>
              <a:gd name="connsiteX8" fmla="*/ 0 w 12192000"/>
              <a:gd name="connsiteY8" fmla="*/ 231372 h 3314570"/>
              <a:gd name="connsiteX9" fmla="*/ 27674 w 12192000"/>
              <a:gd name="connsiteY9" fmla="*/ 221317 h 3314570"/>
              <a:gd name="connsiteX10" fmla="*/ 1308249 w 12192000"/>
              <a:gd name="connsiteY10" fmla="*/ 92 h 331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314570">
                <a:moveTo>
                  <a:pt x="1308249" y="92"/>
                </a:moveTo>
                <a:cubicBezTo>
                  <a:pt x="2251290" y="7378"/>
                  <a:pt x="2976753" y="221742"/>
                  <a:pt x="3784338" y="521596"/>
                </a:cubicBezTo>
                <a:cubicBezTo>
                  <a:pt x="4588147" y="820049"/>
                  <a:pt x="5151924" y="1335532"/>
                  <a:pt x="6313990" y="1287881"/>
                </a:cubicBezTo>
                <a:cubicBezTo>
                  <a:pt x="7476056" y="1240229"/>
                  <a:pt x="8896241" y="519171"/>
                  <a:pt x="10756735" y="235688"/>
                </a:cubicBezTo>
                <a:cubicBezTo>
                  <a:pt x="11221858" y="164817"/>
                  <a:pt x="11700101" y="116200"/>
                  <a:pt x="12167012" y="95061"/>
                </a:cubicBezTo>
                <a:lnTo>
                  <a:pt x="12192000" y="94298"/>
                </a:lnTo>
                <a:lnTo>
                  <a:pt x="12192000" y="3314570"/>
                </a:lnTo>
                <a:lnTo>
                  <a:pt x="0" y="3314570"/>
                </a:lnTo>
                <a:lnTo>
                  <a:pt x="0" y="231372"/>
                </a:lnTo>
                <a:lnTo>
                  <a:pt x="27674" y="221317"/>
                </a:lnTo>
                <a:cubicBezTo>
                  <a:pt x="397242" y="100820"/>
                  <a:pt x="836729" y="-3551"/>
                  <a:pt x="1308249" y="92"/>
                </a:cubicBezTo>
                <a:close/>
              </a:path>
            </a:pathLst>
          </a:custGeom>
          <a:gradFill>
            <a:gsLst>
              <a:gs pos="62000">
                <a:srgbClr val="FE4717"/>
              </a:gs>
              <a:gs pos="100000">
                <a:srgbClr val="FF8331"/>
              </a:gs>
            </a:gsLst>
            <a:lin ang="5400000" scaled="1"/>
          </a:gradFill>
          <a:ln w="190500">
            <a:gradFill>
              <a:gsLst>
                <a:gs pos="62000">
                  <a:srgbClr val="FE4717"/>
                </a:gs>
                <a:gs pos="100000">
                  <a:srgbClr val="FF8331"/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46" name="PA-平行四边形 72">
            <a:extLst>
              <a:ext uri="{FF2B5EF4-FFF2-40B4-BE49-F238E27FC236}">
                <a16:creationId xmlns:a16="http://schemas.microsoft.com/office/drawing/2014/main" id="{C087FA00-C17C-42B8-9599-67D84ACB90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PA-矩形 9">
            <a:extLst>
              <a:ext uri="{FF2B5EF4-FFF2-40B4-BE49-F238E27FC236}">
                <a16:creationId xmlns:a16="http://schemas.microsoft.com/office/drawing/2014/main" id="{E60943D1-64E9-4674-860D-362B121FF9E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员工福利</a:t>
            </a:r>
          </a:p>
        </p:txBody>
      </p:sp>
      <p:sp>
        <p:nvSpPr>
          <p:cNvPr id="49" name="PA-矩形 263">
            <a:extLst>
              <a:ext uri="{FF2B5EF4-FFF2-40B4-BE49-F238E27FC236}">
                <a16:creationId xmlns:a16="http://schemas.microsoft.com/office/drawing/2014/main" id="{DDF4A59C-D705-4F9F-A439-3EF14A027B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63001" y="780753"/>
            <a:ext cx="15103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Employee welfare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A316CFA-7672-42AA-8B7A-1C4BB019E432}"/>
              </a:ext>
            </a:extLst>
          </p:cNvPr>
          <p:cNvGrpSpPr/>
          <p:nvPr/>
        </p:nvGrpSpPr>
        <p:grpSpPr>
          <a:xfrm>
            <a:off x="515938" y="2081751"/>
            <a:ext cx="2634856" cy="3064612"/>
            <a:chOff x="641744" y="1750644"/>
            <a:chExt cx="2634856" cy="306461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2B8C29-649A-45EE-9DF7-CB35B957A523}"/>
                </a:ext>
              </a:extLst>
            </p:cNvPr>
            <p:cNvGrpSpPr/>
            <p:nvPr/>
          </p:nvGrpSpPr>
          <p:grpSpPr>
            <a:xfrm>
              <a:off x="716298" y="1776906"/>
              <a:ext cx="1462155" cy="405002"/>
              <a:chOff x="716298" y="1776906"/>
              <a:chExt cx="1462155" cy="405002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29F80AE3-AB2C-4702-8E02-77A90D0900C7}"/>
                  </a:ext>
                </a:extLst>
              </p:cNvPr>
              <p:cNvSpPr/>
              <p:nvPr/>
            </p:nvSpPr>
            <p:spPr>
              <a:xfrm>
                <a:off x="716298" y="1776906"/>
                <a:ext cx="1462155" cy="38889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E30B3581-65D2-4281-8CE5-69527BAEB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3" cstate="email">
                <a:extLst>
                  <a:ext uri="{BEBA8EAE-BF5A-486C-A8C5-ECC9F3942E4B}">
                    <a14:imgProps xmlns:a14="http://schemas.microsoft.com/office/drawing/2010/main">
                      <a14:imgLayer r:embed="rId7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20531" y="1786961"/>
                <a:ext cx="1454970" cy="366142"/>
              </a:xfrm>
              <a:prstGeom prst="roundRect">
                <a:avLst>
                  <a:gd name="adj" fmla="val 50000"/>
                </a:avLst>
              </a:prstGeom>
              <a:effectLst>
                <a:softEdge rad="31750"/>
              </a:effectLst>
            </p:spPr>
          </p:pic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B5638372-0533-4EA9-8D6B-A710C6C578F7}"/>
                  </a:ext>
                </a:extLst>
              </p:cNvPr>
              <p:cNvSpPr/>
              <p:nvPr/>
            </p:nvSpPr>
            <p:spPr>
              <a:xfrm>
                <a:off x="756696" y="1781798"/>
                <a:ext cx="12105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kern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节日津贴</a:t>
                </a:r>
                <a:endParaRPr lang="zh-CN" altLang="en-US" sz="20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6266A71-A523-43D4-BD08-C66423F4B121}"/>
                </a:ext>
              </a:extLst>
            </p:cNvPr>
            <p:cNvGrpSpPr/>
            <p:nvPr/>
          </p:nvGrpSpPr>
          <p:grpSpPr>
            <a:xfrm>
              <a:off x="641744" y="1750644"/>
              <a:ext cx="2634856" cy="3064612"/>
              <a:chOff x="641744" y="1750644"/>
              <a:chExt cx="2634856" cy="3064612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10B5E3A4-25A5-419D-87AD-6EC75A6CBD4D}"/>
                  </a:ext>
                </a:extLst>
              </p:cNvPr>
              <p:cNvSpPr/>
              <p:nvPr/>
            </p:nvSpPr>
            <p:spPr>
              <a:xfrm>
                <a:off x="641744" y="1750644"/>
                <a:ext cx="2634856" cy="3064612"/>
              </a:xfrm>
              <a:custGeom>
                <a:avLst/>
                <a:gdLst>
                  <a:gd name="connsiteX0" fmla="*/ 1446279 w 2634856"/>
                  <a:gd name="connsiteY0" fmla="*/ 0 h 3064612"/>
                  <a:gd name="connsiteX1" fmla="*/ 2456030 w 2634856"/>
                  <a:gd name="connsiteY1" fmla="*/ 0 h 3064612"/>
                  <a:gd name="connsiteX2" fmla="*/ 2634856 w 2634856"/>
                  <a:gd name="connsiteY2" fmla="*/ 178826 h 3064612"/>
                  <a:gd name="connsiteX3" fmla="*/ 2634856 w 2634856"/>
                  <a:gd name="connsiteY3" fmla="*/ 666506 h 3064612"/>
                  <a:gd name="connsiteX4" fmla="*/ 2634856 w 2634856"/>
                  <a:gd name="connsiteY4" fmla="*/ 700484 h 3064612"/>
                  <a:gd name="connsiteX5" fmla="*/ 2634856 w 2634856"/>
                  <a:gd name="connsiteY5" fmla="*/ 1188164 h 3064612"/>
                  <a:gd name="connsiteX6" fmla="*/ 2634856 w 2634856"/>
                  <a:gd name="connsiteY6" fmla="*/ 1876448 h 3064612"/>
                  <a:gd name="connsiteX7" fmla="*/ 2634856 w 2634856"/>
                  <a:gd name="connsiteY7" fmla="*/ 2364128 h 3064612"/>
                  <a:gd name="connsiteX8" fmla="*/ 2634856 w 2634856"/>
                  <a:gd name="connsiteY8" fmla="*/ 2398106 h 3064612"/>
                  <a:gd name="connsiteX9" fmla="*/ 2634856 w 2634856"/>
                  <a:gd name="connsiteY9" fmla="*/ 2885786 h 3064612"/>
                  <a:gd name="connsiteX10" fmla="*/ 2456030 w 2634856"/>
                  <a:gd name="connsiteY10" fmla="*/ 3064612 h 3064612"/>
                  <a:gd name="connsiteX11" fmla="*/ 178826 w 2634856"/>
                  <a:gd name="connsiteY11" fmla="*/ 3064612 h 3064612"/>
                  <a:gd name="connsiteX12" fmla="*/ 0 w 2634856"/>
                  <a:gd name="connsiteY12" fmla="*/ 2885786 h 3064612"/>
                  <a:gd name="connsiteX13" fmla="*/ 0 w 2634856"/>
                  <a:gd name="connsiteY13" fmla="*/ 2398106 h 3064612"/>
                  <a:gd name="connsiteX14" fmla="*/ 0 w 2634856"/>
                  <a:gd name="connsiteY14" fmla="*/ 2364128 h 3064612"/>
                  <a:gd name="connsiteX15" fmla="*/ 0 w 2634856"/>
                  <a:gd name="connsiteY15" fmla="*/ 1876448 h 3064612"/>
                  <a:gd name="connsiteX16" fmla="*/ 0 w 2634856"/>
                  <a:gd name="connsiteY16" fmla="*/ 1644109 h 3064612"/>
                  <a:gd name="connsiteX17" fmla="*/ 0 w 2634856"/>
                  <a:gd name="connsiteY17" fmla="*/ 1156429 h 3064612"/>
                  <a:gd name="connsiteX18" fmla="*/ 0 w 2634856"/>
                  <a:gd name="connsiteY18" fmla="*/ 1122451 h 3064612"/>
                  <a:gd name="connsiteX19" fmla="*/ 0 w 2634856"/>
                  <a:gd name="connsiteY19" fmla="*/ 634771 h 3064612"/>
                  <a:gd name="connsiteX20" fmla="*/ 178826 w 2634856"/>
                  <a:gd name="connsiteY20" fmla="*/ 455945 h 3064612"/>
                  <a:gd name="connsiteX21" fmla="*/ 1066689 w 2634856"/>
                  <a:gd name="connsiteY21" fmla="*/ 455945 h 3064612"/>
                  <a:gd name="connsiteX22" fmla="*/ 1242968 w 2634856"/>
                  <a:gd name="connsiteY22" fmla="*/ 307194 h 3064612"/>
                  <a:gd name="connsiteX23" fmla="*/ 1270000 w 2634856"/>
                  <a:gd name="connsiteY23" fmla="*/ 148751 h 3064612"/>
                  <a:gd name="connsiteX24" fmla="*/ 1446279 w 2634856"/>
                  <a:gd name="connsiteY24" fmla="*/ 0 h 306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34856" h="3064612">
                    <a:moveTo>
                      <a:pt x="1446279" y="0"/>
                    </a:moveTo>
                    <a:lnTo>
                      <a:pt x="2456030" y="0"/>
                    </a:lnTo>
                    <a:cubicBezTo>
                      <a:pt x="2554742" y="0"/>
                      <a:pt x="2634856" y="80114"/>
                      <a:pt x="2634856" y="178826"/>
                    </a:cubicBezTo>
                    <a:lnTo>
                      <a:pt x="2634856" y="666506"/>
                    </a:lnTo>
                    <a:lnTo>
                      <a:pt x="2634856" y="700484"/>
                    </a:lnTo>
                    <a:lnTo>
                      <a:pt x="2634856" y="1188164"/>
                    </a:lnTo>
                    <a:lnTo>
                      <a:pt x="2634856" y="1876448"/>
                    </a:lnTo>
                    <a:lnTo>
                      <a:pt x="2634856" y="2364128"/>
                    </a:lnTo>
                    <a:lnTo>
                      <a:pt x="2634856" y="2398106"/>
                    </a:lnTo>
                    <a:lnTo>
                      <a:pt x="2634856" y="2885786"/>
                    </a:lnTo>
                    <a:cubicBezTo>
                      <a:pt x="2634856" y="2984498"/>
                      <a:pt x="2554742" y="3064612"/>
                      <a:pt x="2456030" y="3064612"/>
                    </a:cubicBezTo>
                    <a:lnTo>
                      <a:pt x="178826" y="3064612"/>
                    </a:lnTo>
                    <a:cubicBezTo>
                      <a:pt x="80114" y="3064612"/>
                      <a:pt x="0" y="2984498"/>
                      <a:pt x="0" y="2885786"/>
                    </a:cubicBezTo>
                    <a:lnTo>
                      <a:pt x="0" y="2398106"/>
                    </a:lnTo>
                    <a:lnTo>
                      <a:pt x="0" y="2364128"/>
                    </a:lnTo>
                    <a:lnTo>
                      <a:pt x="0" y="1876448"/>
                    </a:lnTo>
                    <a:lnTo>
                      <a:pt x="0" y="1644109"/>
                    </a:lnTo>
                    <a:lnTo>
                      <a:pt x="0" y="1156429"/>
                    </a:lnTo>
                    <a:lnTo>
                      <a:pt x="0" y="1122451"/>
                    </a:lnTo>
                    <a:lnTo>
                      <a:pt x="0" y="634771"/>
                    </a:lnTo>
                    <a:cubicBezTo>
                      <a:pt x="0" y="536059"/>
                      <a:pt x="80114" y="455945"/>
                      <a:pt x="178826" y="455945"/>
                    </a:cubicBezTo>
                    <a:lnTo>
                      <a:pt x="1066689" y="455945"/>
                    </a:lnTo>
                    <a:cubicBezTo>
                      <a:pt x="1153910" y="455945"/>
                      <a:pt x="1228299" y="393172"/>
                      <a:pt x="1242968" y="307194"/>
                    </a:cubicBezTo>
                    <a:lnTo>
                      <a:pt x="1270000" y="148751"/>
                    </a:lnTo>
                    <a:cubicBezTo>
                      <a:pt x="1284669" y="62773"/>
                      <a:pt x="1359058" y="0"/>
                      <a:pt x="14462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5ADBCF2-03F2-4D25-B2A1-BBE56C2E4F14}"/>
                  </a:ext>
                </a:extLst>
              </p:cNvPr>
              <p:cNvSpPr/>
              <p:nvPr/>
            </p:nvSpPr>
            <p:spPr>
              <a:xfrm>
                <a:off x="829473" y="2234987"/>
                <a:ext cx="2259399" cy="21329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kern="0" dirty="0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端午节、中秋节、春节，按照我国传统节日，公司在节日期间为员工发放过节费，以寄同乐之情。</a:t>
                </a:r>
              </a:p>
            </p:txBody>
          </p:sp>
        </p:grp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E91FEB19-6425-4709-B4C0-ACAEC59C8885}"/>
              </a:ext>
            </a:extLst>
          </p:cNvPr>
          <p:cNvGrpSpPr/>
          <p:nvPr/>
        </p:nvGrpSpPr>
        <p:grpSpPr>
          <a:xfrm>
            <a:off x="6224923" y="2108013"/>
            <a:ext cx="1462155" cy="405002"/>
            <a:chOff x="716298" y="1776906"/>
            <a:chExt cx="1462155" cy="405002"/>
          </a:xfrm>
        </p:grpSpPr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id="{57B0DECA-CE4C-476D-B284-616C29491E5F}"/>
                </a:ext>
              </a:extLst>
            </p:cNvPr>
            <p:cNvSpPr/>
            <p:nvPr/>
          </p:nvSpPr>
          <p:spPr>
            <a:xfrm>
              <a:off x="716298" y="1776906"/>
              <a:ext cx="1462155" cy="388897"/>
            </a:xfrm>
            <a:prstGeom prst="roundRect">
              <a:avLst>
                <a:gd name="adj" fmla="val 50000"/>
              </a:avLst>
            </a:prstGeom>
            <a:gradFill>
              <a:gsLst>
                <a:gs pos="39000">
                  <a:srgbClr val="FF8331"/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pic>
          <p:nvPicPr>
            <p:cNvPr id="168" name="图片 167">
              <a:extLst>
                <a:ext uri="{FF2B5EF4-FFF2-40B4-BE49-F238E27FC236}">
                  <a16:creationId xmlns:a16="http://schemas.microsoft.com/office/drawing/2014/main" id="{7036BB9F-910E-4993-9A35-FE6910EF6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 cstate="email">
              <a:extLst>
                <a:ext uri="{BEBA8EAE-BF5A-486C-A8C5-ECC9F3942E4B}">
                  <a14:imgProps xmlns:a14="http://schemas.microsoft.com/office/drawing/2010/main">
                    <a14:imgLayer r:embed="rId7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20531" y="1786961"/>
              <a:ext cx="1454970" cy="366142"/>
            </a:xfrm>
            <a:prstGeom prst="roundRect">
              <a:avLst>
                <a:gd name="adj" fmla="val 50000"/>
              </a:avLst>
            </a:prstGeom>
            <a:effectLst>
              <a:softEdge rad="31750"/>
            </a:effectLst>
          </p:spPr>
        </p:pic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2B15138E-3421-4093-B63E-B0DE20DC60F0}"/>
                </a:ext>
              </a:extLst>
            </p:cNvPr>
            <p:cNvSpPr/>
            <p:nvPr/>
          </p:nvSpPr>
          <p:spPr>
            <a:xfrm>
              <a:off x="756696" y="1781798"/>
              <a:ext cx="12105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kern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娱乐活动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6828BD96-FAE4-4E37-BFD6-5D4B3C13D233}"/>
              </a:ext>
            </a:extLst>
          </p:cNvPr>
          <p:cNvGrpSpPr/>
          <p:nvPr/>
        </p:nvGrpSpPr>
        <p:grpSpPr>
          <a:xfrm>
            <a:off x="6151826" y="2081751"/>
            <a:ext cx="2634856" cy="3064612"/>
            <a:chOff x="641744" y="1750644"/>
            <a:chExt cx="2634856" cy="3064612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AABA394-FB18-4F48-8857-5A64EAD3FDB8}"/>
                </a:ext>
              </a:extLst>
            </p:cNvPr>
            <p:cNvSpPr/>
            <p:nvPr/>
          </p:nvSpPr>
          <p:spPr>
            <a:xfrm>
              <a:off x="641744" y="1750644"/>
              <a:ext cx="2634856" cy="3064612"/>
            </a:xfrm>
            <a:custGeom>
              <a:avLst/>
              <a:gdLst>
                <a:gd name="connsiteX0" fmla="*/ 1446279 w 2634856"/>
                <a:gd name="connsiteY0" fmla="*/ 0 h 3064612"/>
                <a:gd name="connsiteX1" fmla="*/ 2456030 w 2634856"/>
                <a:gd name="connsiteY1" fmla="*/ 0 h 3064612"/>
                <a:gd name="connsiteX2" fmla="*/ 2634856 w 2634856"/>
                <a:gd name="connsiteY2" fmla="*/ 178826 h 3064612"/>
                <a:gd name="connsiteX3" fmla="*/ 2634856 w 2634856"/>
                <a:gd name="connsiteY3" fmla="*/ 666506 h 3064612"/>
                <a:gd name="connsiteX4" fmla="*/ 2634856 w 2634856"/>
                <a:gd name="connsiteY4" fmla="*/ 700484 h 3064612"/>
                <a:gd name="connsiteX5" fmla="*/ 2634856 w 2634856"/>
                <a:gd name="connsiteY5" fmla="*/ 1188164 h 3064612"/>
                <a:gd name="connsiteX6" fmla="*/ 2634856 w 2634856"/>
                <a:gd name="connsiteY6" fmla="*/ 1876448 h 3064612"/>
                <a:gd name="connsiteX7" fmla="*/ 2634856 w 2634856"/>
                <a:gd name="connsiteY7" fmla="*/ 2364128 h 3064612"/>
                <a:gd name="connsiteX8" fmla="*/ 2634856 w 2634856"/>
                <a:gd name="connsiteY8" fmla="*/ 2398106 h 3064612"/>
                <a:gd name="connsiteX9" fmla="*/ 2634856 w 2634856"/>
                <a:gd name="connsiteY9" fmla="*/ 2885786 h 3064612"/>
                <a:gd name="connsiteX10" fmla="*/ 2456030 w 2634856"/>
                <a:gd name="connsiteY10" fmla="*/ 3064612 h 3064612"/>
                <a:gd name="connsiteX11" fmla="*/ 178826 w 2634856"/>
                <a:gd name="connsiteY11" fmla="*/ 3064612 h 3064612"/>
                <a:gd name="connsiteX12" fmla="*/ 0 w 2634856"/>
                <a:gd name="connsiteY12" fmla="*/ 2885786 h 3064612"/>
                <a:gd name="connsiteX13" fmla="*/ 0 w 2634856"/>
                <a:gd name="connsiteY13" fmla="*/ 2398106 h 3064612"/>
                <a:gd name="connsiteX14" fmla="*/ 0 w 2634856"/>
                <a:gd name="connsiteY14" fmla="*/ 2364128 h 3064612"/>
                <a:gd name="connsiteX15" fmla="*/ 0 w 2634856"/>
                <a:gd name="connsiteY15" fmla="*/ 1876448 h 3064612"/>
                <a:gd name="connsiteX16" fmla="*/ 0 w 2634856"/>
                <a:gd name="connsiteY16" fmla="*/ 1644109 h 3064612"/>
                <a:gd name="connsiteX17" fmla="*/ 0 w 2634856"/>
                <a:gd name="connsiteY17" fmla="*/ 1156429 h 3064612"/>
                <a:gd name="connsiteX18" fmla="*/ 0 w 2634856"/>
                <a:gd name="connsiteY18" fmla="*/ 1122451 h 3064612"/>
                <a:gd name="connsiteX19" fmla="*/ 0 w 2634856"/>
                <a:gd name="connsiteY19" fmla="*/ 634771 h 3064612"/>
                <a:gd name="connsiteX20" fmla="*/ 178826 w 2634856"/>
                <a:gd name="connsiteY20" fmla="*/ 455945 h 3064612"/>
                <a:gd name="connsiteX21" fmla="*/ 1066689 w 2634856"/>
                <a:gd name="connsiteY21" fmla="*/ 455945 h 3064612"/>
                <a:gd name="connsiteX22" fmla="*/ 1242968 w 2634856"/>
                <a:gd name="connsiteY22" fmla="*/ 307194 h 3064612"/>
                <a:gd name="connsiteX23" fmla="*/ 1270000 w 2634856"/>
                <a:gd name="connsiteY23" fmla="*/ 148751 h 3064612"/>
                <a:gd name="connsiteX24" fmla="*/ 1446279 w 2634856"/>
                <a:gd name="connsiteY24" fmla="*/ 0 h 306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34856" h="3064612">
                  <a:moveTo>
                    <a:pt x="1446279" y="0"/>
                  </a:moveTo>
                  <a:lnTo>
                    <a:pt x="2456030" y="0"/>
                  </a:lnTo>
                  <a:cubicBezTo>
                    <a:pt x="2554742" y="0"/>
                    <a:pt x="2634856" y="80114"/>
                    <a:pt x="2634856" y="178826"/>
                  </a:cubicBezTo>
                  <a:lnTo>
                    <a:pt x="2634856" y="666506"/>
                  </a:lnTo>
                  <a:lnTo>
                    <a:pt x="2634856" y="700484"/>
                  </a:lnTo>
                  <a:lnTo>
                    <a:pt x="2634856" y="1188164"/>
                  </a:lnTo>
                  <a:lnTo>
                    <a:pt x="2634856" y="1876448"/>
                  </a:lnTo>
                  <a:lnTo>
                    <a:pt x="2634856" y="2364128"/>
                  </a:lnTo>
                  <a:lnTo>
                    <a:pt x="2634856" y="2398106"/>
                  </a:lnTo>
                  <a:lnTo>
                    <a:pt x="2634856" y="2885786"/>
                  </a:lnTo>
                  <a:cubicBezTo>
                    <a:pt x="2634856" y="2984498"/>
                    <a:pt x="2554742" y="3064612"/>
                    <a:pt x="2456030" y="3064612"/>
                  </a:cubicBezTo>
                  <a:lnTo>
                    <a:pt x="178826" y="3064612"/>
                  </a:lnTo>
                  <a:cubicBezTo>
                    <a:pt x="80114" y="3064612"/>
                    <a:pt x="0" y="2984498"/>
                    <a:pt x="0" y="2885786"/>
                  </a:cubicBezTo>
                  <a:lnTo>
                    <a:pt x="0" y="2398106"/>
                  </a:lnTo>
                  <a:lnTo>
                    <a:pt x="0" y="2364128"/>
                  </a:lnTo>
                  <a:lnTo>
                    <a:pt x="0" y="1876448"/>
                  </a:lnTo>
                  <a:lnTo>
                    <a:pt x="0" y="1644109"/>
                  </a:lnTo>
                  <a:lnTo>
                    <a:pt x="0" y="1156429"/>
                  </a:lnTo>
                  <a:lnTo>
                    <a:pt x="0" y="1122451"/>
                  </a:lnTo>
                  <a:lnTo>
                    <a:pt x="0" y="634771"/>
                  </a:lnTo>
                  <a:cubicBezTo>
                    <a:pt x="0" y="536059"/>
                    <a:pt x="80114" y="455945"/>
                    <a:pt x="178826" y="455945"/>
                  </a:cubicBezTo>
                  <a:lnTo>
                    <a:pt x="1066689" y="455945"/>
                  </a:lnTo>
                  <a:cubicBezTo>
                    <a:pt x="1153910" y="455945"/>
                    <a:pt x="1228299" y="393172"/>
                    <a:pt x="1242968" y="307194"/>
                  </a:cubicBezTo>
                  <a:lnTo>
                    <a:pt x="1270000" y="148751"/>
                  </a:lnTo>
                  <a:cubicBezTo>
                    <a:pt x="1284669" y="62773"/>
                    <a:pt x="1359058" y="0"/>
                    <a:pt x="14462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9B491E47-7B05-41F2-99DD-CFD1BB0BFA44}"/>
                </a:ext>
              </a:extLst>
            </p:cNvPr>
            <p:cNvSpPr/>
            <p:nvPr/>
          </p:nvSpPr>
          <p:spPr>
            <a:xfrm>
              <a:off x="846660" y="2234987"/>
              <a:ext cx="2324410" cy="13019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kern="0">
                  <a:solidFill>
                    <a:srgbClr val="000000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为了丰富员工业余生活，定期组织各种文体、娱乐活动。</a:t>
              </a:r>
            </a:p>
          </p:txBody>
        </p:sp>
      </p:grpSp>
      <p:sp>
        <p:nvSpPr>
          <p:cNvPr id="349" name="矩形 348">
            <a:extLst>
              <a:ext uri="{FF2B5EF4-FFF2-40B4-BE49-F238E27FC236}">
                <a16:creationId xmlns:a16="http://schemas.microsoft.com/office/drawing/2014/main" id="{0299B798-EA3B-4E5F-B4B3-B9AAAB98555B}"/>
              </a:ext>
            </a:extLst>
          </p:cNvPr>
          <p:cNvSpPr/>
          <p:nvPr/>
        </p:nvSpPr>
        <p:spPr>
          <a:xfrm>
            <a:off x="1663700" y="2198630"/>
            <a:ext cx="16214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kern="0">
                <a:solidFill>
                  <a:srgbClr val="FFD8C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rPr>
              <a:t>Holiday allowance</a:t>
            </a:r>
            <a:endParaRPr lang="zh-CN" altLang="en-US" sz="1000">
              <a:solidFill>
                <a:srgbClr val="FFD8C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51" name="矩形 350">
            <a:extLst>
              <a:ext uri="{FF2B5EF4-FFF2-40B4-BE49-F238E27FC236}">
                <a16:creationId xmlns:a16="http://schemas.microsoft.com/office/drawing/2014/main" id="{5ECBBE1D-0C30-4619-856F-8BEB63173A90}"/>
              </a:ext>
            </a:extLst>
          </p:cNvPr>
          <p:cNvSpPr/>
          <p:nvPr/>
        </p:nvSpPr>
        <p:spPr>
          <a:xfrm>
            <a:off x="7269983" y="2198630"/>
            <a:ext cx="16214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kern="0">
                <a:solidFill>
                  <a:srgbClr val="FFD8C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rPr>
              <a:t>Entertainment</a:t>
            </a:r>
            <a:endParaRPr lang="zh-CN" altLang="en-US" sz="1000">
              <a:solidFill>
                <a:srgbClr val="FFD8C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141C169B-9365-4711-81DC-26D20F68CEF6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93EAED92-DAC2-41B9-AD72-FE957D3437C9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4AB9336-F450-4358-8CF6-26412A5897F2}"/>
              </a:ext>
            </a:extLst>
          </p:cNvPr>
          <p:cNvGrpSpPr/>
          <p:nvPr/>
        </p:nvGrpSpPr>
        <p:grpSpPr>
          <a:xfrm>
            <a:off x="3333882" y="2570701"/>
            <a:ext cx="2701158" cy="3064612"/>
            <a:chOff x="3333882" y="2081751"/>
            <a:chExt cx="2701158" cy="3064612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519DA5C0-3EAB-45B4-86C3-39C09154E14C}"/>
                </a:ext>
              </a:extLst>
            </p:cNvPr>
            <p:cNvGrpSpPr/>
            <p:nvPr/>
          </p:nvGrpSpPr>
          <p:grpSpPr>
            <a:xfrm>
              <a:off x="3405523" y="2108013"/>
              <a:ext cx="1462155" cy="405002"/>
              <a:chOff x="716298" y="1776906"/>
              <a:chExt cx="1462155" cy="405002"/>
            </a:xfrm>
          </p:grpSpPr>
          <p:sp>
            <p:nvSpPr>
              <p:cNvPr id="180" name="矩形: 圆角 179">
                <a:extLst>
                  <a:ext uri="{FF2B5EF4-FFF2-40B4-BE49-F238E27FC236}">
                    <a16:creationId xmlns:a16="http://schemas.microsoft.com/office/drawing/2014/main" id="{6CF8B543-FE94-4556-9AAB-0EE366AD84C2}"/>
                  </a:ext>
                </a:extLst>
              </p:cNvPr>
              <p:cNvSpPr/>
              <p:nvPr/>
            </p:nvSpPr>
            <p:spPr>
              <a:xfrm>
                <a:off x="716298" y="1776906"/>
                <a:ext cx="1462155" cy="38889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181" name="图片 180">
                <a:extLst>
                  <a:ext uri="{FF2B5EF4-FFF2-40B4-BE49-F238E27FC236}">
                    <a16:creationId xmlns:a16="http://schemas.microsoft.com/office/drawing/2014/main" id="{83D039BD-CB68-41A2-8E3A-FFD0C83C5C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3" cstate="email">
                <a:extLst>
                  <a:ext uri="{BEBA8EAE-BF5A-486C-A8C5-ECC9F3942E4B}">
                    <a14:imgProps xmlns:a14="http://schemas.microsoft.com/office/drawing/2010/main">
                      <a14:imgLayer r:embed="rId7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20531" y="1786961"/>
                <a:ext cx="1454970" cy="366142"/>
              </a:xfrm>
              <a:prstGeom prst="roundRect">
                <a:avLst>
                  <a:gd name="adj" fmla="val 50000"/>
                </a:avLst>
              </a:prstGeom>
              <a:effectLst>
                <a:softEdge rad="31750"/>
              </a:effectLst>
            </p:spPr>
          </p:pic>
          <p:sp>
            <p:nvSpPr>
              <p:cNvPr id="182" name="矩形 181">
                <a:extLst>
                  <a:ext uri="{FF2B5EF4-FFF2-40B4-BE49-F238E27FC236}">
                    <a16:creationId xmlns:a16="http://schemas.microsoft.com/office/drawing/2014/main" id="{95112AF7-8018-4FC4-804E-12174129E64D}"/>
                  </a:ext>
                </a:extLst>
              </p:cNvPr>
              <p:cNvSpPr/>
              <p:nvPr/>
            </p:nvSpPr>
            <p:spPr>
              <a:xfrm>
                <a:off x="756696" y="1781798"/>
                <a:ext cx="12105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kern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生日礼金</a:t>
                </a: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E9F4E1DF-F701-4D6D-B618-22A632858103}"/>
                </a:ext>
              </a:extLst>
            </p:cNvPr>
            <p:cNvGrpSpPr/>
            <p:nvPr/>
          </p:nvGrpSpPr>
          <p:grpSpPr>
            <a:xfrm>
              <a:off x="3333882" y="2081751"/>
              <a:ext cx="2634856" cy="3064612"/>
              <a:chOff x="641744" y="1750644"/>
              <a:chExt cx="2634856" cy="3064612"/>
            </a:xfrm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A28A6CC9-2A59-4E68-B47D-646CFE767767}"/>
                  </a:ext>
                </a:extLst>
              </p:cNvPr>
              <p:cNvSpPr/>
              <p:nvPr/>
            </p:nvSpPr>
            <p:spPr>
              <a:xfrm>
                <a:off x="641744" y="1750644"/>
                <a:ext cx="2634856" cy="3064612"/>
              </a:xfrm>
              <a:custGeom>
                <a:avLst/>
                <a:gdLst>
                  <a:gd name="connsiteX0" fmla="*/ 1446279 w 2634856"/>
                  <a:gd name="connsiteY0" fmla="*/ 0 h 3064612"/>
                  <a:gd name="connsiteX1" fmla="*/ 2456030 w 2634856"/>
                  <a:gd name="connsiteY1" fmla="*/ 0 h 3064612"/>
                  <a:gd name="connsiteX2" fmla="*/ 2634856 w 2634856"/>
                  <a:gd name="connsiteY2" fmla="*/ 178826 h 3064612"/>
                  <a:gd name="connsiteX3" fmla="*/ 2634856 w 2634856"/>
                  <a:gd name="connsiteY3" fmla="*/ 666506 h 3064612"/>
                  <a:gd name="connsiteX4" fmla="*/ 2634856 w 2634856"/>
                  <a:gd name="connsiteY4" fmla="*/ 700484 h 3064612"/>
                  <a:gd name="connsiteX5" fmla="*/ 2634856 w 2634856"/>
                  <a:gd name="connsiteY5" fmla="*/ 1188164 h 3064612"/>
                  <a:gd name="connsiteX6" fmla="*/ 2634856 w 2634856"/>
                  <a:gd name="connsiteY6" fmla="*/ 1876448 h 3064612"/>
                  <a:gd name="connsiteX7" fmla="*/ 2634856 w 2634856"/>
                  <a:gd name="connsiteY7" fmla="*/ 2364128 h 3064612"/>
                  <a:gd name="connsiteX8" fmla="*/ 2634856 w 2634856"/>
                  <a:gd name="connsiteY8" fmla="*/ 2398106 h 3064612"/>
                  <a:gd name="connsiteX9" fmla="*/ 2634856 w 2634856"/>
                  <a:gd name="connsiteY9" fmla="*/ 2885786 h 3064612"/>
                  <a:gd name="connsiteX10" fmla="*/ 2456030 w 2634856"/>
                  <a:gd name="connsiteY10" fmla="*/ 3064612 h 3064612"/>
                  <a:gd name="connsiteX11" fmla="*/ 178826 w 2634856"/>
                  <a:gd name="connsiteY11" fmla="*/ 3064612 h 3064612"/>
                  <a:gd name="connsiteX12" fmla="*/ 0 w 2634856"/>
                  <a:gd name="connsiteY12" fmla="*/ 2885786 h 3064612"/>
                  <a:gd name="connsiteX13" fmla="*/ 0 w 2634856"/>
                  <a:gd name="connsiteY13" fmla="*/ 2398106 h 3064612"/>
                  <a:gd name="connsiteX14" fmla="*/ 0 w 2634856"/>
                  <a:gd name="connsiteY14" fmla="*/ 2364128 h 3064612"/>
                  <a:gd name="connsiteX15" fmla="*/ 0 w 2634856"/>
                  <a:gd name="connsiteY15" fmla="*/ 1876448 h 3064612"/>
                  <a:gd name="connsiteX16" fmla="*/ 0 w 2634856"/>
                  <a:gd name="connsiteY16" fmla="*/ 1644109 h 3064612"/>
                  <a:gd name="connsiteX17" fmla="*/ 0 w 2634856"/>
                  <a:gd name="connsiteY17" fmla="*/ 1156429 h 3064612"/>
                  <a:gd name="connsiteX18" fmla="*/ 0 w 2634856"/>
                  <a:gd name="connsiteY18" fmla="*/ 1122451 h 3064612"/>
                  <a:gd name="connsiteX19" fmla="*/ 0 w 2634856"/>
                  <a:gd name="connsiteY19" fmla="*/ 634771 h 3064612"/>
                  <a:gd name="connsiteX20" fmla="*/ 178826 w 2634856"/>
                  <a:gd name="connsiteY20" fmla="*/ 455945 h 3064612"/>
                  <a:gd name="connsiteX21" fmla="*/ 1066689 w 2634856"/>
                  <a:gd name="connsiteY21" fmla="*/ 455945 h 3064612"/>
                  <a:gd name="connsiteX22" fmla="*/ 1242968 w 2634856"/>
                  <a:gd name="connsiteY22" fmla="*/ 307194 h 3064612"/>
                  <a:gd name="connsiteX23" fmla="*/ 1270000 w 2634856"/>
                  <a:gd name="connsiteY23" fmla="*/ 148751 h 3064612"/>
                  <a:gd name="connsiteX24" fmla="*/ 1446279 w 2634856"/>
                  <a:gd name="connsiteY24" fmla="*/ 0 h 306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34856" h="3064612">
                    <a:moveTo>
                      <a:pt x="1446279" y="0"/>
                    </a:moveTo>
                    <a:lnTo>
                      <a:pt x="2456030" y="0"/>
                    </a:lnTo>
                    <a:cubicBezTo>
                      <a:pt x="2554742" y="0"/>
                      <a:pt x="2634856" y="80114"/>
                      <a:pt x="2634856" y="178826"/>
                    </a:cubicBezTo>
                    <a:lnTo>
                      <a:pt x="2634856" y="666506"/>
                    </a:lnTo>
                    <a:lnTo>
                      <a:pt x="2634856" y="700484"/>
                    </a:lnTo>
                    <a:lnTo>
                      <a:pt x="2634856" y="1188164"/>
                    </a:lnTo>
                    <a:lnTo>
                      <a:pt x="2634856" y="1876448"/>
                    </a:lnTo>
                    <a:lnTo>
                      <a:pt x="2634856" y="2364128"/>
                    </a:lnTo>
                    <a:lnTo>
                      <a:pt x="2634856" y="2398106"/>
                    </a:lnTo>
                    <a:lnTo>
                      <a:pt x="2634856" y="2885786"/>
                    </a:lnTo>
                    <a:cubicBezTo>
                      <a:pt x="2634856" y="2984498"/>
                      <a:pt x="2554742" y="3064612"/>
                      <a:pt x="2456030" y="3064612"/>
                    </a:cubicBezTo>
                    <a:lnTo>
                      <a:pt x="178826" y="3064612"/>
                    </a:lnTo>
                    <a:cubicBezTo>
                      <a:pt x="80114" y="3064612"/>
                      <a:pt x="0" y="2984498"/>
                      <a:pt x="0" y="2885786"/>
                    </a:cubicBezTo>
                    <a:lnTo>
                      <a:pt x="0" y="2398106"/>
                    </a:lnTo>
                    <a:lnTo>
                      <a:pt x="0" y="2364128"/>
                    </a:lnTo>
                    <a:lnTo>
                      <a:pt x="0" y="1876448"/>
                    </a:lnTo>
                    <a:lnTo>
                      <a:pt x="0" y="1644109"/>
                    </a:lnTo>
                    <a:lnTo>
                      <a:pt x="0" y="1156429"/>
                    </a:lnTo>
                    <a:lnTo>
                      <a:pt x="0" y="1122451"/>
                    </a:lnTo>
                    <a:lnTo>
                      <a:pt x="0" y="634771"/>
                    </a:lnTo>
                    <a:cubicBezTo>
                      <a:pt x="0" y="536059"/>
                      <a:pt x="80114" y="455945"/>
                      <a:pt x="178826" y="455945"/>
                    </a:cubicBezTo>
                    <a:lnTo>
                      <a:pt x="1066689" y="455945"/>
                    </a:lnTo>
                    <a:cubicBezTo>
                      <a:pt x="1153910" y="455945"/>
                      <a:pt x="1228299" y="393172"/>
                      <a:pt x="1242968" y="307194"/>
                    </a:cubicBezTo>
                    <a:lnTo>
                      <a:pt x="1270000" y="148751"/>
                    </a:lnTo>
                    <a:cubicBezTo>
                      <a:pt x="1284669" y="62773"/>
                      <a:pt x="1359058" y="0"/>
                      <a:pt x="14462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89" name="矩形 188">
                <a:extLst>
                  <a:ext uri="{FF2B5EF4-FFF2-40B4-BE49-F238E27FC236}">
                    <a16:creationId xmlns:a16="http://schemas.microsoft.com/office/drawing/2014/main" id="{25FA0173-E864-45B1-9A27-C1E88A2593DD}"/>
                  </a:ext>
                </a:extLst>
              </p:cNvPr>
              <p:cNvSpPr/>
              <p:nvPr/>
            </p:nvSpPr>
            <p:spPr>
              <a:xfrm>
                <a:off x="846659" y="2264015"/>
                <a:ext cx="2299162" cy="1301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kern="0" dirty="0"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公司在员工生日时，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kern="0" dirty="0"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向员工赠送礼品或发放礼金表示关怀。</a:t>
                </a:r>
              </a:p>
            </p:txBody>
          </p:sp>
        </p:grpSp>
        <p:sp>
          <p:nvSpPr>
            <p:cNvPr id="350" name="矩形 349">
              <a:extLst>
                <a:ext uri="{FF2B5EF4-FFF2-40B4-BE49-F238E27FC236}">
                  <a16:creationId xmlns:a16="http://schemas.microsoft.com/office/drawing/2014/main" id="{EECFBD08-FB7F-40C6-BBE7-C822A5540F7F}"/>
                </a:ext>
              </a:extLst>
            </p:cNvPr>
            <p:cNvSpPr/>
            <p:nvPr/>
          </p:nvSpPr>
          <p:spPr>
            <a:xfrm>
              <a:off x="4413572" y="2198630"/>
              <a:ext cx="162146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kern="0">
                  <a:solidFill>
                    <a:srgbClr val="FFD8CD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Birthday gift</a:t>
              </a:r>
              <a:endParaRPr lang="zh-CN" altLang="en-US" sz="1000">
                <a:solidFill>
                  <a:srgbClr val="FFD8C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45B3095-1841-40B3-901E-21AFA51C94B5}"/>
                </a:ext>
              </a:extLst>
            </p:cNvPr>
            <p:cNvGrpSpPr/>
            <p:nvPr/>
          </p:nvGrpSpPr>
          <p:grpSpPr>
            <a:xfrm>
              <a:off x="4641364" y="4278782"/>
              <a:ext cx="1124044" cy="597431"/>
              <a:chOff x="1898164" y="4278782"/>
              <a:chExt cx="1124044" cy="597431"/>
            </a:xfrm>
            <a:gradFill>
              <a:gsLst>
                <a:gs pos="3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p:grpSpPr>
          <p:sp>
            <p:nvSpPr>
              <p:cNvPr id="94" name="PA-任意多边形 28">
                <a:extLst>
                  <a:ext uri="{FF2B5EF4-FFF2-40B4-BE49-F238E27FC236}">
                    <a16:creationId xmlns:a16="http://schemas.microsoft.com/office/drawing/2014/main" id="{653842FE-76EE-47F4-865D-6FCF126F11E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rot="16200000">
                <a:off x="1898164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5" name="PA-任意多边形 74">
                <a:extLst>
                  <a:ext uri="{FF2B5EF4-FFF2-40B4-BE49-F238E27FC236}">
                    <a16:creationId xmlns:a16="http://schemas.microsoft.com/office/drawing/2014/main" id="{724BCF95-C653-4170-9804-E86BBC8585E6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 rot="16200000">
                <a:off x="1898340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7924 h 70639"/>
                  <a:gd name="connsiteX1" fmla="*/ 35673 w 70639"/>
                  <a:gd name="connsiteY1" fmla="*/ 57924 h 70639"/>
                  <a:gd name="connsiteX2" fmla="*/ 13245 w 70639"/>
                  <a:gd name="connsiteY2" fmla="*/ 35496 h 70639"/>
                  <a:gd name="connsiteX3" fmla="*/ 13245 w 70639"/>
                  <a:gd name="connsiteY3" fmla="*/ 35496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7924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7924"/>
                    </a:moveTo>
                    <a:lnTo>
                      <a:pt x="35673" y="57924"/>
                    </a:lnTo>
                    <a:cubicBezTo>
                      <a:pt x="23311" y="57924"/>
                      <a:pt x="13245" y="47858"/>
                      <a:pt x="13245" y="35496"/>
                    </a:cubicBezTo>
                    <a:lnTo>
                      <a:pt x="13245" y="35496"/>
                    </a:lnTo>
                    <a:cubicBezTo>
                      <a:pt x="13421" y="23311"/>
                      <a:pt x="23488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7858"/>
                      <a:pt x="48035" y="57924"/>
                      <a:pt x="35673" y="5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6" name="PA-任意多边形 75">
                <a:extLst>
                  <a:ext uri="{FF2B5EF4-FFF2-40B4-BE49-F238E27FC236}">
                    <a16:creationId xmlns:a16="http://schemas.microsoft.com/office/drawing/2014/main" id="{38E27230-9A6E-43D0-B3C0-FCB7E4A76064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 rot="16200000">
                <a:off x="1898164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9" name="PA-任意多边形 83">
                <a:extLst>
                  <a:ext uri="{FF2B5EF4-FFF2-40B4-BE49-F238E27FC236}">
                    <a16:creationId xmlns:a16="http://schemas.microsoft.com/office/drawing/2014/main" id="{D842AE6E-B5E6-4BF8-889B-EF9C646E35B2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 rot="16200000">
                <a:off x="2108845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0" name="PA-任意多边形 86">
                <a:extLst>
                  <a:ext uri="{FF2B5EF4-FFF2-40B4-BE49-F238E27FC236}">
                    <a16:creationId xmlns:a16="http://schemas.microsoft.com/office/drawing/2014/main" id="{6DFCC137-2B81-4D41-A97B-C868F989C002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 rot="16200000">
                <a:off x="2108845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1" name="PA-任意多边形 103">
                <a:extLst>
                  <a:ext uri="{FF2B5EF4-FFF2-40B4-BE49-F238E27FC236}">
                    <a16:creationId xmlns:a16="http://schemas.microsoft.com/office/drawing/2014/main" id="{C23FA3AA-8CE9-45EE-9A3B-4C6ECB82E164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 rot="16200000">
                <a:off x="2108845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6" name="PA-任意多边形 108">
                <a:extLst>
                  <a:ext uri="{FF2B5EF4-FFF2-40B4-BE49-F238E27FC236}">
                    <a16:creationId xmlns:a16="http://schemas.microsoft.com/office/drawing/2014/main" id="{81EE3776-EA46-4EBD-8755-788AB6AFB1F6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 rot="16200000">
                <a:off x="2319526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27" name="PA-任意多边形 109">
                <a:extLst>
                  <a:ext uri="{FF2B5EF4-FFF2-40B4-BE49-F238E27FC236}">
                    <a16:creationId xmlns:a16="http://schemas.microsoft.com/office/drawing/2014/main" id="{14D4EECD-D5FE-4563-A06A-544F2D973BC1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 rot="16200000">
                <a:off x="2319526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28" name="PA-任意多边形 110">
                <a:extLst>
                  <a:ext uri="{FF2B5EF4-FFF2-40B4-BE49-F238E27FC236}">
                    <a16:creationId xmlns:a16="http://schemas.microsoft.com/office/drawing/2014/main" id="{6930AA54-52BC-4340-BEDD-B6D3A8569367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 rot="16200000">
                <a:off x="2319526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1" name="PA-任意多边形 113">
                <a:extLst>
                  <a:ext uri="{FF2B5EF4-FFF2-40B4-BE49-F238E27FC236}">
                    <a16:creationId xmlns:a16="http://schemas.microsoft.com/office/drawing/2014/main" id="{E983BD08-F332-441E-8D1C-625214386765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 rot="16200000">
                <a:off x="2530207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2" name="PA-任意多边形 114">
                <a:extLst>
                  <a:ext uri="{FF2B5EF4-FFF2-40B4-BE49-F238E27FC236}">
                    <a16:creationId xmlns:a16="http://schemas.microsoft.com/office/drawing/2014/main" id="{63D1F704-007B-40E2-BDFD-160AA63E3086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 rot="16200000">
                <a:off x="2530207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3" name="PA-任意多边形 115">
                <a:extLst>
                  <a:ext uri="{FF2B5EF4-FFF2-40B4-BE49-F238E27FC236}">
                    <a16:creationId xmlns:a16="http://schemas.microsoft.com/office/drawing/2014/main" id="{E3061AF5-5AC1-4ABD-88C7-50C780787DED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 rot="16200000">
                <a:off x="2530207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6" name="PA-任意多边形 118">
                <a:extLst>
                  <a:ext uri="{FF2B5EF4-FFF2-40B4-BE49-F238E27FC236}">
                    <a16:creationId xmlns:a16="http://schemas.microsoft.com/office/drawing/2014/main" id="{E8E382C9-3B2A-4187-BC16-EF01EB5E9109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 rot="16200000">
                <a:off x="2740888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7" name="PA-任意多边形 119">
                <a:extLst>
                  <a:ext uri="{FF2B5EF4-FFF2-40B4-BE49-F238E27FC236}">
                    <a16:creationId xmlns:a16="http://schemas.microsoft.com/office/drawing/2014/main" id="{0F07572D-C9A4-4347-BDA3-D563796435CE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 rot="16200000">
                <a:off x="2740888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8" name="PA-任意多边形 120">
                <a:extLst>
                  <a:ext uri="{FF2B5EF4-FFF2-40B4-BE49-F238E27FC236}">
                    <a16:creationId xmlns:a16="http://schemas.microsoft.com/office/drawing/2014/main" id="{AB49CE68-829B-4A18-9785-89F9625505B4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 rot="16200000">
                <a:off x="2740888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1" name="PA-任意多边形 123">
                <a:extLst>
                  <a:ext uri="{FF2B5EF4-FFF2-40B4-BE49-F238E27FC236}">
                    <a16:creationId xmlns:a16="http://schemas.microsoft.com/office/drawing/2014/main" id="{1341CEE6-2F57-4886-8D56-F8C121EB3E25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 rot="16200000">
                <a:off x="2951569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2" name="PA-任意多边形 124">
                <a:extLst>
                  <a:ext uri="{FF2B5EF4-FFF2-40B4-BE49-F238E27FC236}">
                    <a16:creationId xmlns:a16="http://schemas.microsoft.com/office/drawing/2014/main" id="{F94B5D7D-5119-459F-8272-F0D715874F41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 rot="16200000">
                <a:off x="2951569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3" name="PA-任意多边形 125">
                <a:extLst>
                  <a:ext uri="{FF2B5EF4-FFF2-40B4-BE49-F238E27FC236}">
                    <a16:creationId xmlns:a16="http://schemas.microsoft.com/office/drawing/2014/main" id="{4186BB8E-88EA-47EF-876A-7AFD2F48A116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 rot="16200000">
                <a:off x="2951569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2EB80-D401-4A7C-804B-1AAB8670EE02}"/>
              </a:ext>
            </a:extLst>
          </p:cNvPr>
          <p:cNvGrpSpPr/>
          <p:nvPr/>
        </p:nvGrpSpPr>
        <p:grpSpPr>
          <a:xfrm>
            <a:off x="8969769" y="2570701"/>
            <a:ext cx="2751968" cy="3064612"/>
            <a:chOff x="8969769" y="2081751"/>
            <a:chExt cx="2751968" cy="3064612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944267C8-5148-4544-BCCD-8ED0C3DBEF4D}"/>
                </a:ext>
              </a:extLst>
            </p:cNvPr>
            <p:cNvGrpSpPr/>
            <p:nvPr/>
          </p:nvGrpSpPr>
          <p:grpSpPr>
            <a:xfrm>
              <a:off x="9031623" y="2108013"/>
              <a:ext cx="1462155" cy="405002"/>
              <a:chOff x="716298" y="1776906"/>
              <a:chExt cx="1462155" cy="405002"/>
            </a:xfrm>
          </p:grpSpPr>
          <p:sp>
            <p:nvSpPr>
              <p:cNvPr id="184" name="矩形: 圆角 183">
                <a:extLst>
                  <a:ext uri="{FF2B5EF4-FFF2-40B4-BE49-F238E27FC236}">
                    <a16:creationId xmlns:a16="http://schemas.microsoft.com/office/drawing/2014/main" id="{4A02E821-F971-4DA3-84D9-8CCAC337E6D5}"/>
                  </a:ext>
                </a:extLst>
              </p:cNvPr>
              <p:cNvSpPr/>
              <p:nvPr/>
            </p:nvSpPr>
            <p:spPr>
              <a:xfrm>
                <a:off x="716298" y="1776906"/>
                <a:ext cx="1462155" cy="38889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190" name="图片 189">
                <a:extLst>
                  <a:ext uri="{FF2B5EF4-FFF2-40B4-BE49-F238E27FC236}">
                    <a16:creationId xmlns:a16="http://schemas.microsoft.com/office/drawing/2014/main" id="{48D0C294-C091-4220-B4E3-D5317F72B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3" cstate="email">
                <a:extLst>
                  <a:ext uri="{BEBA8EAE-BF5A-486C-A8C5-ECC9F3942E4B}">
                    <a14:imgProps xmlns:a14="http://schemas.microsoft.com/office/drawing/2010/main">
                      <a14:imgLayer r:embed="rId7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720531" y="1786961"/>
                <a:ext cx="1454970" cy="366142"/>
              </a:xfrm>
              <a:prstGeom prst="roundRect">
                <a:avLst>
                  <a:gd name="adj" fmla="val 50000"/>
                </a:avLst>
              </a:prstGeom>
              <a:effectLst>
                <a:softEdge rad="31750"/>
              </a:effectLst>
            </p:spPr>
          </p:pic>
          <p:sp>
            <p:nvSpPr>
              <p:cNvPr id="210" name="矩形 209">
                <a:extLst>
                  <a:ext uri="{FF2B5EF4-FFF2-40B4-BE49-F238E27FC236}">
                    <a16:creationId xmlns:a16="http://schemas.microsoft.com/office/drawing/2014/main" id="{E2D3C714-69F2-4C44-AF2B-37F78010269F}"/>
                  </a:ext>
                </a:extLst>
              </p:cNvPr>
              <p:cNvSpPr/>
              <p:nvPr/>
            </p:nvSpPr>
            <p:spPr>
              <a:xfrm>
                <a:off x="756696" y="1781798"/>
                <a:ext cx="12105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kern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生日礼金</a:t>
                </a: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E49E7C3A-2B39-40B9-9346-9432CAABBC56}"/>
                </a:ext>
              </a:extLst>
            </p:cNvPr>
            <p:cNvGrpSpPr/>
            <p:nvPr/>
          </p:nvGrpSpPr>
          <p:grpSpPr>
            <a:xfrm>
              <a:off x="8969769" y="2081751"/>
              <a:ext cx="2634856" cy="3064612"/>
              <a:chOff x="641744" y="1750644"/>
              <a:chExt cx="2634856" cy="3064612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E99DF27F-7495-40EB-BDA5-D056F2872C1B}"/>
                  </a:ext>
                </a:extLst>
              </p:cNvPr>
              <p:cNvSpPr/>
              <p:nvPr/>
            </p:nvSpPr>
            <p:spPr>
              <a:xfrm>
                <a:off x="641744" y="1750644"/>
                <a:ext cx="2634856" cy="3064612"/>
              </a:xfrm>
              <a:custGeom>
                <a:avLst/>
                <a:gdLst>
                  <a:gd name="connsiteX0" fmla="*/ 1446279 w 2634856"/>
                  <a:gd name="connsiteY0" fmla="*/ 0 h 3064612"/>
                  <a:gd name="connsiteX1" fmla="*/ 2456030 w 2634856"/>
                  <a:gd name="connsiteY1" fmla="*/ 0 h 3064612"/>
                  <a:gd name="connsiteX2" fmla="*/ 2634856 w 2634856"/>
                  <a:gd name="connsiteY2" fmla="*/ 178826 h 3064612"/>
                  <a:gd name="connsiteX3" fmla="*/ 2634856 w 2634856"/>
                  <a:gd name="connsiteY3" fmla="*/ 666506 h 3064612"/>
                  <a:gd name="connsiteX4" fmla="*/ 2634856 w 2634856"/>
                  <a:gd name="connsiteY4" fmla="*/ 700484 h 3064612"/>
                  <a:gd name="connsiteX5" fmla="*/ 2634856 w 2634856"/>
                  <a:gd name="connsiteY5" fmla="*/ 1188164 h 3064612"/>
                  <a:gd name="connsiteX6" fmla="*/ 2634856 w 2634856"/>
                  <a:gd name="connsiteY6" fmla="*/ 1876448 h 3064612"/>
                  <a:gd name="connsiteX7" fmla="*/ 2634856 w 2634856"/>
                  <a:gd name="connsiteY7" fmla="*/ 2364128 h 3064612"/>
                  <a:gd name="connsiteX8" fmla="*/ 2634856 w 2634856"/>
                  <a:gd name="connsiteY8" fmla="*/ 2398106 h 3064612"/>
                  <a:gd name="connsiteX9" fmla="*/ 2634856 w 2634856"/>
                  <a:gd name="connsiteY9" fmla="*/ 2885786 h 3064612"/>
                  <a:gd name="connsiteX10" fmla="*/ 2456030 w 2634856"/>
                  <a:gd name="connsiteY10" fmla="*/ 3064612 h 3064612"/>
                  <a:gd name="connsiteX11" fmla="*/ 178826 w 2634856"/>
                  <a:gd name="connsiteY11" fmla="*/ 3064612 h 3064612"/>
                  <a:gd name="connsiteX12" fmla="*/ 0 w 2634856"/>
                  <a:gd name="connsiteY12" fmla="*/ 2885786 h 3064612"/>
                  <a:gd name="connsiteX13" fmla="*/ 0 w 2634856"/>
                  <a:gd name="connsiteY13" fmla="*/ 2398106 h 3064612"/>
                  <a:gd name="connsiteX14" fmla="*/ 0 w 2634856"/>
                  <a:gd name="connsiteY14" fmla="*/ 2364128 h 3064612"/>
                  <a:gd name="connsiteX15" fmla="*/ 0 w 2634856"/>
                  <a:gd name="connsiteY15" fmla="*/ 1876448 h 3064612"/>
                  <a:gd name="connsiteX16" fmla="*/ 0 w 2634856"/>
                  <a:gd name="connsiteY16" fmla="*/ 1644109 h 3064612"/>
                  <a:gd name="connsiteX17" fmla="*/ 0 w 2634856"/>
                  <a:gd name="connsiteY17" fmla="*/ 1156429 h 3064612"/>
                  <a:gd name="connsiteX18" fmla="*/ 0 w 2634856"/>
                  <a:gd name="connsiteY18" fmla="*/ 1122451 h 3064612"/>
                  <a:gd name="connsiteX19" fmla="*/ 0 w 2634856"/>
                  <a:gd name="connsiteY19" fmla="*/ 634771 h 3064612"/>
                  <a:gd name="connsiteX20" fmla="*/ 178826 w 2634856"/>
                  <a:gd name="connsiteY20" fmla="*/ 455945 h 3064612"/>
                  <a:gd name="connsiteX21" fmla="*/ 1066689 w 2634856"/>
                  <a:gd name="connsiteY21" fmla="*/ 455945 h 3064612"/>
                  <a:gd name="connsiteX22" fmla="*/ 1242968 w 2634856"/>
                  <a:gd name="connsiteY22" fmla="*/ 307194 h 3064612"/>
                  <a:gd name="connsiteX23" fmla="*/ 1270000 w 2634856"/>
                  <a:gd name="connsiteY23" fmla="*/ 148751 h 3064612"/>
                  <a:gd name="connsiteX24" fmla="*/ 1446279 w 2634856"/>
                  <a:gd name="connsiteY24" fmla="*/ 0 h 306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34856" h="3064612">
                    <a:moveTo>
                      <a:pt x="1446279" y="0"/>
                    </a:moveTo>
                    <a:lnTo>
                      <a:pt x="2456030" y="0"/>
                    </a:lnTo>
                    <a:cubicBezTo>
                      <a:pt x="2554742" y="0"/>
                      <a:pt x="2634856" y="80114"/>
                      <a:pt x="2634856" y="178826"/>
                    </a:cubicBezTo>
                    <a:lnTo>
                      <a:pt x="2634856" y="666506"/>
                    </a:lnTo>
                    <a:lnTo>
                      <a:pt x="2634856" y="700484"/>
                    </a:lnTo>
                    <a:lnTo>
                      <a:pt x="2634856" y="1188164"/>
                    </a:lnTo>
                    <a:lnTo>
                      <a:pt x="2634856" y="1876448"/>
                    </a:lnTo>
                    <a:lnTo>
                      <a:pt x="2634856" y="2364128"/>
                    </a:lnTo>
                    <a:lnTo>
                      <a:pt x="2634856" y="2398106"/>
                    </a:lnTo>
                    <a:lnTo>
                      <a:pt x="2634856" y="2885786"/>
                    </a:lnTo>
                    <a:cubicBezTo>
                      <a:pt x="2634856" y="2984498"/>
                      <a:pt x="2554742" y="3064612"/>
                      <a:pt x="2456030" y="3064612"/>
                    </a:cubicBezTo>
                    <a:lnTo>
                      <a:pt x="178826" y="3064612"/>
                    </a:lnTo>
                    <a:cubicBezTo>
                      <a:pt x="80114" y="3064612"/>
                      <a:pt x="0" y="2984498"/>
                      <a:pt x="0" y="2885786"/>
                    </a:cubicBezTo>
                    <a:lnTo>
                      <a:pt x="0" y="2398106"/>
                    </a:lnTo>
                    <a:lnTo>
                      <a:pt x="0" y="2364128"/>
                    </a:lnTo>
                    <a:lnTo>
                      <a:pt x="0" y="1876448"/>
                    </a:lnTo>
                    <a:lnTo>
                      <a:pt x="0" y="1644109"/>
                    </a:lnTo>
                    <a:lnTo>
                      <a:pt x="0" y="1156429"/>
                    </a:lnTo>
                    <a:lnTo>
                      <a:pt x="0" y="1122451"/>
                    </a:lnTo>
                    <a:lnTo>
                      <a:pt x="0" y="634771"/>
                    </a:lnTo>
                    <a:cubicBezTo>
                      <a:pt x="0" y="536059"/>
                      <a:pt x="80114" y="455945"/>
                      <a:pt x="178826" y="455945"/>
                    </a:cubicBezTo>
                    <a:lnTo>
                      <a:pt x="1066689" y="455945"/>
                    </a:lnTo>
                    <a:cubicBezTo>
                      <a:pt x="1153910" y="455945"/>
                      <a:pt x="1228299" y="393172"/>
                      <a:pt x="1242968" y="307194"/>
                    </a:cubicBezTo>
                    <a:lnTo>
                      <a:pt x="1270000" y="148751"/>
                    </a:lnTo>
                    <a:cubicBezTo>
                      <a:pt x="1284669" y="62773"/>
                      <a:pt x="1359058" y="0"/>
                      <a:pt x="14462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2299DEA9-18A0-4B02-B323-2004ED3FF667}"/>
                  </a:ext>
                </a:extLst>
              </p:cNvPr>
              <p:cNvSpPr/>
              <p:nvPr/>
            </p:nvSpPr>
            <p:spPr>
              <a:xfrm>
                <a:off x="875689" y="2234987"/>
                <a:ext cx="2342855" cy="1301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kern="0"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车费及通讯费，根据各岗位需求，公司定额报销车费及通讯费。</a:t>
                </a:r>
              </a:p>
            </p:txBody>
          </p:sp>
        </p:grpSp>
        <p:sp>
          <p:nvSpPr>
            <p:cNvPr id="352" name="矩形 351">
              <a:extLst>
                <a:ext uri="{FF2B5EF4-FFF2-40B4-BE49-F238E27FC236}">
                  <a16:creationId xmlns:a16="http://schemas.microsoft.com/office/drawing/2014/main" id="{7B85B221-14B1-46F3-BF1F-035DCE87A86F}"/>
                </a:ext>
              </a:extLst>
            </p:cNvPr>
            <p:cNvSpPr/>
            <p:nvPr/>
          </p:nvSpPr>
          <p:spPr>
            <a:xfrm>
              <a:off x="10100269" y="2198630"/>
              <a:ext cx="162146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kern="0">
                  <a:solidFill>
                    <a:srgbClr val="FFD8CD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Other</a:t>
              </a:r>
              <a:endParaRPr lang="zh-CN" altLang="en-US" sz="1000">
                <a:solidFill>
                  <a:srgbClr val="FFD8C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8EACFDC0-691B-44F5-9C40-49BE18777B3C}"/>
                </a:ext>
              </a:extLst>
            </p:cNvPr>
            <p:cNvGrpSpPr/>
            <p:nvPr/>
          </p:nvGrpSpPr>
          <p:grpSpPr>
            <a:xfrm>
              <a:off x="10316450" y="4278782"/>
              <a:ext cx="1124044" cy="597431"/>
              <a:chOff x="1898164" y="4278782"/>
              <a:chExt cx="1124044" cy="597431"/>
            </a:xfrm>
            <a:gradFill>
              <a:gsLst>
                <a:gs pos="38000">
                  <a:srgbClr val="FEAF78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</p:grpSpPr>
          <p:sp>
            <p:nvSpPr>
              <p:cNvPr id="145" name="PA-任意多边形 28">
                <a:extLst>
                  <a:ext uri="{FF2B5EF4-FFF2-40B4-BE49-F238E27FC236}">
                    <a16:creationId xmlns:a16="http://schemas.microsoft.com/office/drawing/2014/main" id="{2593BFBE-0095-4EA2-812A-EEDB6EF0F7B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898164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6" name="PA-任意多边形 74">
                <a:extLst>
                  <a:ext uri="{FF2B5EF4-FFF2-40B4-BE49-F238E27FC236}">
                    <a16:creationId xmlns:a16="http://schemas.microsoft.com/office/drawing/2014/main" id="{3029D1C8-7C66-48F8-B610-1D3F54AC831D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1898340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7924 h 70639"/>
                  <a:gd name="connsiteX1" fmla="*/ 35673 w 70639"/>
                  <a:gd name="connsiteY1" fmla="*/ 57924 h 70639"/>
                  <a:gd name="connsiteX2" fmla="*/ 13245 w 70639"/>
                  <a:gd name="connsiteY2" fmla="*/ 35496 h 70639"/>
                  <a:gd name="connsiteX3" fmla="*/ 13245 w 70639"/>
                  <a:gd name="connsiteY3" fmla="*/ 35496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7924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7924"/>
                    </a:moveTo>
                    <a:lnTo>
                      <a:pt x="35673" y="57924"/>
                    </a:lnTo>
                    <a:cubicBezTo>
                      <a:pt x="23311" y="57924"/>
                      <a:pt x="13245" y="47858"/>
                      <a:pt x="13245" y="35496"/>
                    </a:cubicBezTo>
                    <a:lnTo>
                      <a:pt x="13245" y="35496"/>
                    </a:lnTo>
                    <a:cubicBezTo>
                      <a:pt x="13421" y="23311"/>
                      <a:pt x="23488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7858"/>
                      <a:pt x="48035" y="57924"/>
                      <a:pt x="35673" y="5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7" name="PA-任意多边形 75">
                <a:extLst>
                  <a:ext uri="{FF2B5EF4-FFF2-40B4-BE49-F238E27FC236}">
                    <a16:creationId xmlns:a16="http://schemas.microsoft.com/office/drawing/2014/main" id="{2318153B-92DF-459F-80FC-4A6B490168E7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1898164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8" name="PA-任意多边形 83">
                <a:extLst>
                  <a:ext uri="{FF2B5EF4-FFF2-40B4-BE49-F238E27FC236}">
                    <a16:creationId xmlns:a16="http://schemas.microsoft.com/office/drawing/2014/main" id="{623B2153-A946-40A1-9998-5C4626C521BD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2108845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9" name="PA-任意多边形 86">
                <a:extLst>
                  <a:ext uri="{FF2B5EF4-FFF2-40B4-BE49-F238E27FC236}">
                    <a16:creationId xmlns:a16="http://schemas.microsoft.com/office/drawing/2014/main" id="{22687F0A-E080-4A24-91C7-8331BB800AED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rot="16200000">
                <a:off x="2108845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0" name="PA-任意多边形 103">
                <a:extLst>
                  <a:ext uri="{FF2B5EF4-FFF2-40B4-BE49-F238E27FC236}">
                    <a16:creationId xmlns:a16="http://schemas.microsoft.com/office/drawing/2014/main" id="{38C25CC7-30A4-43E5-9992-61AEFE0CB3F9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rot="16200000">
                <a:off x="2108845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1" name="PA-任意多边形 108">
                <a:extLst>
                  <a:ext uri="{FF2B5EF4-FFF2-40B4-BE49-F238E27FC236}">
                    <a16:creationId xmlns:a16="http://schemas.microsoft.com/office/drawing/2014/main" id="{E08F45BF-F26D-42FD-AEBE-13BC94634CF0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16200000">
                <a:off x="2319526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2" name="PA-任意多边形 109">
                <a:extLst>
                  <a:ext uri="{FF2B5EF4-FFF2-40B4-BE49-F238E27FC236}">
                    <a16:creationId xmlns:a16="http://schemas.microsoft.com/office/drawing/2014/main" id="{C2D18C3C-2700-4A3A-B8DD-67C08A888325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rot="16200000">
                <a:off x="2319526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3" name="PA-任意多边形 110">
                <a:extLst>
                  <a:ext uri="{FF2B5EF4-FFF2-40B4-BE49-F238E27FC236}">
                    <a16:creationId xmlns:a16="http://schemas.microsoft.com/office/drawing/2014/main" id="{B5A4D88C-75D5-4668-B36F-AB6B1E54982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rot="16200000">
                <a:off x="2319526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4" name="PA-任意多边形 113">
                <a:extLst>
                  <a:ext uri="{FF2B5EF4-FFF2-40B4-BE49-F238E27FC236}">
                    <a16:creationId xmlns:a16="http://schemas.microsoft.com/office/drawing/2014/main" id="{8955A45F-3364-45BD-A552-B28AC2C6AC54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rot="16200000">
                <a:off x="2530207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5" name="PA-任意多边形 114">
                <a:extLst>
                  <a:ext uri="{FF2B5EF4-FFF2-40B4-BE49-F238E27FC236}">
                    <a16:creationId xmlns:a16="http://schemas.microsoft.com/office/drawing/2014/main" id="{B0D47EEC-47F6-4327-A862-B9D69961A98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rot="16200000">
                <a:off x="2530207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6" name="PA-任意多边形 115">
                <a:extLst>
                  <a:ext uri="{FF2B5EF4-FFF2-40B4-BE49-F238E27FC236}">
                    <a16:creationId xmlns:a16="http://schemas.microsoft.com/office/drawing/2014/main" id="{60748A70-086F-414A-BDE8-2C120DA34048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rot="16200000">
                <a:off x="2530207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7" name="PA-任意多边形 118">
                <a:extLst>
                  <a:ext uri="{FF2B5EF4-FFF2-40B4-BE49-F238E27FC236}">
                    <a16:creationId xmlns:a16="http://schemas.microsoft.com/office/drawing/2014/main" id="{7889DD11-2BE1-4993-B04A-FE3CDDC9AF59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rot="16200000">
                <a:off x="2740888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8" name="PA-任意多边形 119">
                <a:extLst>
                  <a:ext uri="{FF2B5EF4-FFF2-40B4-BE49-F238E27FC236}">
                    <a16:creationId xmlns:a16="http://schemas.microsoft.com/office/drawing/2014/main" id="{B05FADEA-098F-4176-877E-AF72BBB97C7F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 rot="16200000">
                <a:off x="2740888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59" name="PA-任意多边形 120">
                <a:extLst>
                  <a:ext uri="{FF2B5EF4-FFF2-40B4-BE49-F238E27FC236}">
                    <a16:creationId xmlns:a16="http://schemas.microsoft.com/office/drawing/2014/main" id="{C5395827-A4A8-48B6-8711-789C75D8A606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rot="16200000">
                <a:off x="2740888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0" name="PA-任意多边形 123">
                <a:extLst>
                  <a:ext uri="{FF2B5EF4-FFF2-40B4-BE49-F238E27FC236}">
                    <a16:creationId xmlns:a16="http://schemas.microsoft.com/office/drawing/2014/main" id="{32FCC76C-8EC8-4873-AE93-7673D9545DC0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 rot="16200000">
                <a:off x="2951569" y="4805574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1" name="PA-任意多边形 124">
                <a:extLst>
                  <a:ext uri="{FF2B5EF4-FFF2-40B4-BE49-F238E27FC236}">
                    <a16:creationId xmlns:a16="http://schemas.microsoft.com/office/drawing/2014/main" id="{E8E9FC09-856D-4A5D-8834-D569B02775AB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 rot="16200000">
                <a:off x="2951569" y="4542266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8101" y="48035"/>
                      <a:pt x="48035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62" name="PA-任意多边形 125">
                <a:extLst>
                  <a:ext uri="{FF2B5EF4-FFF2-40B4-BE49-F238E27FC236}">
                    <a16:creationId xmlns:a16="http://schemas.microsoft.com/office/drawing/2014/main" id="{E8F9E107-1F3E-4E6D-BDFB-C87161B55DC6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 rot="16200000">
                <a:off x="2951569" y="4278782"/>
                <a:ext cx="70639" cy="70639"/>
              </a:xfrm>
              <a:custGeom>
                <a:avLst/>
                <a:gdLst>
                  <a:gd name="connsiteX0" fmla="*/ 35673 w 70639"/>
                  <a:gd name="connsiteY0" fmla="*/ 58101 h 70639"/>
                  <a:gd name="connsiteX1" fmla="*/ 35673 w 70639"/>
                  <a:gd name="connsiteY1" fmla="*/ 58101 h 70639"/>
                  <a:gd name="connsiteX2" fmla="*/ 13245 w 70639"/>
                  <a:gd name="connsiteY2" fmla="*/ 35673 h 70639"/>
                  <a:gd name="connsiteX3" fmla="*/ 13245 w 70639"/>
                  <a:gd name="connsiteY3" fmla="*/ 35673 h 70639"/>
                  <a:gd name="connsiteX4" fmla="*/ 35673 w 70639"/>
                  <a:gd name="connsiteY4" fmla="*/ 13245 h 70639"/>
                  <a:gd name="connsiteX5" fmla="*/ 35673 w 70639"/>
                  <a:gd name="connsiteY5" fmla="*/ 13245 h 70639"/>
                  <a:gd name="connsiteX6" fmla="*/ 58101 w 70639"/>
                  <a:gd name="connsiteY6" fmla="*/ 35673 h 70639"/>
                  <a:gd name="connsiteX7" fmla="*/ 58101 w 70639"/>
                  <a:gd name="connsiteY7" fmla="*/ 35673 h 70639"/>
                  <a:gd name="connsiteX8" fmla="*/ 35673 w 70639"/>
                  <a:gd name="connsiteY8" fmla="*/ 58101 h 7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639" h="70639">
                    <a:moveTo>
                      <a:pt x="35673" y="58101"/>
                    </a:moveTo>
                    <a:lnTo>
                      <a:pt x="35673" y="58101"/>
                    </a:lnTo>
                    <a:cubicBezTo>
                      <a:pt x="23311" y="58101"/>
                      <a:pt x="13245" y="48035"/>
                      <a:pt x="13245" y="35673"/>
                    </a:cubicBezTo>
                    <a:lnTo>
                      <a:pt x="13245" y="35673"/>
                    </a:lnTo>
                    <a:cubicBezTo>
                      <a:pt x="13245" y="23311"/>
                      <a:pt x="23311" y="13245"/>
                      <a:pt x="35673" y="13245"/>
                    </a:cubicBezTo>
                    <a:lnTo>
                      <a:pt x="35673" y="13245"/>
                    </a:lnTo>
                    <a:cubicBezTo>
                      <a:pt x="48035" y="13245"/>
                      <a:pt x="58101" y="23311"/>
                      <a:pt x="58101" y="35673"/>
                    </a:cubicBezTo>
                    <a:lnTo>
                      <a:pt x="58101" y="35673"/>
                    </a:lnTo>
                    <a:cubicBezTo>
                      <a:pt x="57924" y="48035"/>
                      <a:pt x="47858" y="58101"/>
                      <a:pt x="35673" y="581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CC68972-D845-4838-AB96-EA1C290BD7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2188395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D74CD683-0BF5-4D5B-8F56-AD9105E6E440}"/>
              </a:ext>
            </a:extLst>
          </p:cNvPr>
          <p:cNvSpPr/>
          <p:nvPr/>
        </p:nvSpPr>
        <p:spPr>
          <a:xfrm rot="5400000">
            <a:off x="5619127" y="-883275"/>
            <a:ext cx="2859653" cy="8127096"/>
          </a:xfrm>
          <a:prstGeom prst="roundRect">
            <a:avLst>
              <a:gd name="adj" fmla="val 8170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21" name="图形 105">
            <a:extLst>
              <a:ext uri="{FF2B5EF4-FFF2-40B4-BE49-F238E27FC236}">
                <a16:creationId xmlns:a16="http://schemas.microsoft.com/office/drawing/2014/main" id="{2B9D3413-A6D0-4A29-8663-8ECAB7C93803}"/>
              </a:ext>
            </a:extLst>
          </p:cNvPr>
          <p:cNvGrpSpPr/>
          <p:nvPr/>
        </p:nvGrpSpPr>
        <p:grpSpPr>
          <a:xfrm>
            <a:off x="9859970" y="4457173"/>
            <a:ext cx="1094907" cy="1094905"/>
            <a:chOff x="11641138" y="-183088"/>
            <a:chExt cx="1094907" cy="1094905"/>
          </a:xfrm>
          <a:gradFill>
            <a:gsLst>
              <a:gs pos="22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2867C1A-CC05-4B83-9773-368A02AE8ACC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CD3D70-3DF8-41AF-876E-48817324B67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2C31900-C123-49AB-8316-18755F5A167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9CFC257-6FCA-4FF8-913F-2AECDE038D3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F01F03E-27CC-48B7-9371-254E65F6B46F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144CF02-9C79-4921-A8A5-B189FC3DAEED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ABEA38C-C56A-4BEB-80D4-A530283CFBFA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CB279E-7304-43E2-93CB-F85445BCC13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09DADA6-C31E-4598-9B2E-BDB79A22688D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E305AB5-718C-4E9F-9FCC-8A070E4E43BD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D407D8D-B706-4AA9-8378-A987E8FE4B66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60B1EE6-906D-4751-8901-21E1696EAA8B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26BAA8C-96C6-4C23-B9E0-3692A21DBF3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8F1B4AF-0DA0-4CCA-B742-E1A2B0BADF79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AA07047-729D-443D-8D41-415F27C918D1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7A79089-43DC-489C-A522-127DED47B51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19DD7BF-F5E0-408B-9DB3-C94C8CE89EB2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195B7A4-857A-4D8B-BE51-1FB363AFAA42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3FC05D1-F412-4512-B6E2-4C1FDC4F2829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4CA812-C1AB-423A-B192-97279402E23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BC8BC01-46F9-4BBD-AB9C-AB8FA964E808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8712EEA-6F1F-4CF1-A82E-CFBA6B3C531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F870A78-44C6-441E-8710-16E8A099893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B06FE2C-EC3A-4013-A1F8-5BD0BC8F92E4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11769C1-49C9-4222-B32C-5281234E28AD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9FC5F76-AA2C-4A5E-9DFB-8AE00D8E293D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44F2B5A-7E14-42A9-80AB-DD2E329788E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69B9DD4-C5AB-480F-B3B4-C528C0DA089D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DE1ACA0-9AEE-4FD3-A032-A766AA926DD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564F00-FAEA-4B24-BFC7-3D771CF4C32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6A5A45CB-9315-442B-A535-2139A1653263}"/>
              </a:ext>
            </a:extLst>
          </p:cNvPr>
          <p:cNvSpPr/>
          <p:nvPr/>
        </p:nvSpPr>
        <p:spPr>
          <a:xfrm>
            <a:off x="11219818" y="5752562"/>
            <a:ext cx="972182" cy="1105439"/>
          </a:xfrm>
          <a:custGeom>
            <a:avLst/>
            <a:gdLst>
              <a:gd name="connsiteX0" fmla="*/ 960132 w 972182"/>
              <a:gd name="connsiteY0" fmla="*/ 0 h 1105439"/>
              <a:gd name="connsiteX1" fmla="*/ 972182 w 972182"/>
              <a:gd name="connsiteY1" fmla="*/ 1495 h 1105439"/>
              <a:gd name="connsiteX2" fmla="*/ 972182 w 972182"/>
              <a:gd name="connsiteY2" fmla="*/ 1105439 h 1105439"/>
              <a:gd name="connsiteX3" fmla="*/ 45847 w 972182"/>
              <a:gd name="connsiteY3" fmla="*/ 1105439 h 1105439"/>
              <a:gd name="connsiteX4" fmla="*/ 28720 w 972182"/>
              <a:gd name="connsiteY4" fmla="*/ 1062705 h 1105439"/>
              <a:gd name="connsiteX5" fmla="*/ 34903 w 972182"/>
              <a:gd name="connsiteY5" fmla="*/ 745523 h 1105439"/>
              <a:gd name="connsiteX6" fmla="*/ 519710 w 972182"/>
              <a:gd name="connsiteY6" fmla="*/ 712650 h 1105439"/>
              <a:gd name="connsiteX7" fmla="*/ 869089 w 972182"/>
              <a:gd name="connsiteY7" fmla="*/ 14302 h 1105439"/>
              <a:gd name="connsiteX8" fmla="*/ 960132 w 972182"/>
              <a:gd name="connsiteY8" fmla="*/ 0 h 110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182" h="1105439">
                <a:moveTo>
                  <a:pt x="960132" y="0"/>
                </a:moveTo>
                <a:lnTo>
                  <a:pt x="972182" y="1495"/>
                </a:lnTo>
                <a:lnTo>
                  <a:pt x="972182" y="1105439"/>
                </a:lnTo>
                <a:lnTo>
                  <a:pt x="45847" y="1105439"/>
                </a:lnTo>
                <a:lnTo>
                  <a:pt x="28720" y="1062705"/>
                </a:lnTo>
                <a:cubicBezTo>
                  <a:pt x="-8869" y="946954"/>
                  <a:pt x="-12314" y="828322"/>
                  <a:pt x="34903" y="745523"/>
                </a:cubicBezTo>
                <a:cubicBezTo>
                  <a:pt x="129337" y="579923"/>
                  <a:pt x="372231" y="834251"/>
                  <a:pt x="519710" y="712650"/>
                </a:cubicBezTo>
                <a:cubicBezTo>
                  <a:pt x="709946" y="643560"/>
                  <a:pt x="628584" y="89685"/>
                  <a:pt x="869089" y="14302"/>
                </a:cubicBezTo>
                <a:cubicBezTo>
                  <a:pt x="899152" y="4879"/>
                  <a:pt x="929599" y="301"/>
                  <a:pt x="960132" y="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9" name="Freeform: Shape 13">
            <a:extLst>
              <a:ext uri="{FF2B5EF4-FFF2-40B4-BE49-F238E27FC236}">
                <a16:creationId xmlns:a16="http://schemas.microsoft.com/office/drawing/2014/main" id="{71944DAE-9DE9-4626-8EA2-7C583F9A44AC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40000">
                <a:srgbClr val="FE4717"/>
              </a:gs>
            </a:gsLst>
            <a:lin ang="0" scaled="0"/>
          </a:gradFill>
          <a:ln w="190500">
            <a:gradFill>
              <a:gsLst>
                <a:gs pos="40000">
                  <a:srgbClr val="FE4717"/>
                </a:gs>
                <a:gs pos="100000">
                  <a:srgbClr val="FF8331"/>
                </a:gs>
              </a:gsLst>
              <a:lin ang="0" scaled="0"/>
            </a:gradFill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22AC7498-4A73-44A3-AAA0-34C2210D4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54039">
            <a:off x="2755225" y="3233932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3" name="Freeform: Shape 13">
            <a:extLst>
              <a:ext uri="{FF2B5EF4-FFF2-40B4-BE49-F238E27FC236}">
                <a16:creationId xmlns:a16="http://schemas.microsoft.com/office/drawing/2014/main" id="{45065A3D-D2D8-4708-A0F5-A275439F27AF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105">
            <a:extLst>
              <a:ext uri="{FF2B5EF4-FFF2-40B4-BE49-F238E27FC236}">
                <a16:creationId xmlns:a16="http://schemas.microsoft.com/office/drawing/2014/main" id="{8394F049-F96E-4FA9-B251-38C5BD5CF2CC}"/>
              </a:ext>
            </a:extLst>
          </p:cNvPr>
          <p:cNvGrpSpPr/>
          <p:nvPr/>
        </p:nvGrpSpPr>
        <p:grpSpPr>
          <a:xfrm>
            <a:off x="1013695" y="5512971"/>
            <a:ext cx="1094907" cy="1094905"/>
            <a:chOff x="11641138" y="-183088"/>
            <a:chExt cx="1094907" cy="1094905"/>
          </a:xfrm>
          <a:gradFill>
            <a:gsLst>
              <a:gs pos="22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283E6B4-53A5-43DD-A042-89DC41CC83CF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68AEB25-EEBB-4B62-B158-5384EC6EE930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45D6FE0-DFF8-4B0A-8838-0B8C3EE29FA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EBD840F-B491-465E-B049-4E9AFD4BFDA1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10C3D1D-ED6A-4A33-8DF4-1595AEACBBD8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02821BF-3A8D-4DDC-9C8E-826799940F75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F168EBE-846E-4ED2-814A-90A45776B973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313FD0F-D5B7-4F5B-94F8-22D7A56C01F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774A9CE-3416-41B5-8AD7-E8948F52587E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37B1B99-1589-4CB7-9E7F-A89E255FF520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50A321B-EAD7-46E1-AC5E-B5EB6A706719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EB1C36-234F-48EA-90EE-1FE9A0592750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939FB54-D738-42DA-979D-057981C1400C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FB96E5E-AB71-48D3-80A9-47C954DFA051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79C078D-F687-4FC1-B00F-AB8B314DEB4B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D110E47-D525-4E6A-A10B-C57DEB5F60EC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F3ABC40-4E8F-4825-A280-9C90AB56BA20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404C4DE-CB2F-439C-88FD-535ACB8B52EB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9E0D04-02B9-42E1-8DD7-13B5102F151B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DFF974B-BDEF-4B9F-8F0C-D327CC0411A0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3D62C78-7ECE-4FA3-9438-8255AEE69716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878480B-6E1A-46BE-BC7B-2EF544BF38E6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CCBDF8-D381-4F54-BFAD-21CB85139946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90E8DCA-EABD-4173-8CB5-35AFBDFBAD83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1903BDF-5352-45EC-8BEE-D1BEA32B7365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0DA04F0-8ECF-44DD-A009-174A3E26CB63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37AA1ED-FEC5-4498-9644-B98357D5DC25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5DF4452-50D0-49ED-AC86-FC7C28B8F862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F119CE1-F553-4553-9A4B-9FA142843E0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FC60C7-DBA4-4D27-A928-152E3D443EBC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15" name="矩形 114">
            <a:extLst>
              <a:ext uri="{FF2B5EF4-FFF2-40B4-BE49-F238E27FC236}">
                <a16:creationId xmlns:a16="http://schemas.microsoft.com/office/drawing/2014/main" id="{2D96DCB4-9EC8-4AAA-A032-CF5B220F8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33053"/>
            <a:ext cx="4316714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9900">
                <a:gradFill>
                  <a:gsLst>
                    <a:gs pos="0">
                      <a:srgbClr val="FE4717">
                        <a:alpha val="30000"/>
                      </a:srgbClr>
                    </a:gs>
                    <a:gs pos="69000">
                      <a:srgbClr val="FE4717">
                        <a:alpha val="0"/>
                      </a:srgbClr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05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71AC505F-E089-4564-A7FB-3E6A1DA4EE55}"/>
              </a:ext>
            </a:extLst>
          </p:cNvPr>
          <p:cNvGrpSpPr/>
          <p:nvPr/>
        </p:nvGrpSpPr>
        <p:grpSpPr>
          <a:xfrm>
            <a:off x="6670911" y="3023104"/>
            <a:ext cx="3602020" cy="1015663"/>
            <a:chOff x="6202380" y="2261104"/>
            <a:chExt cx="3602020" cy="1015663"/>
          </a:xfrm>
        </p:grpSpPr>
        <p:sp>
          <p:nvSpPr>
            <p:cNvPr id="117" name="平行四边形 116">
              <a:extLst>
                <a:ext uri="{FF2B5EF4-FFF2-40B4-BE49-F238E27FC236}">
                  <a16:creationId xmlns:a16="http://schemas.microsoft.com/office/drawing/2014/main" id="{73AEE97B-CDAB-4307-B5FC-2F4ED1819636}"/>
                </a:ext>
              </a:extLst>
            </p:cNvPr>
            <p:cNvSpPr/>
            <p:nvPr/>
          </p:nvSpPr>
          <p:spPr>
            <a:xfrm>
              <a:off x="8852395" y="3047754"/>
              <a:ext cx="876958" cy="158018"/>
            </a:xfrm>
            <a:prstGeom prst="parallelogram">
              <a:avLst/>
            </a:prstGeom>
            <a:gradFill>
              <a:gsLst>
                <a:gs pos="0">
                  <a:srgbClr val="FE4717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D5AB3656-D279-4A43-93F6-E90B1DB4A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2380" y="2261104"/>
              <a:ext cx="3602020" cy="101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 应聘方式</a:t>
              </a:r>
            </a:p>
          </p:txBody>
        </p: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4794A467-5BFC-42E6-A108-6526EB805208}"/>
              </a:ext>
            </a:extLst>
          </p:cNvPr>
          <p:cNvSpPr/>
          <p:nvPr/>
        </p:nvSpPr>
        <p:spPr>
          <a:xfrm>
            <a:off x="6001462" y="4152900"/>
            <a:ext cx="42304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宣讲安排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应聘流程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联系方式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0FD71A8-805F-4D03-8759-FA349336511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215072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9998F3C-6C20-444C-B37D-853958DF74F3}"/>
              </a:ext>
            </a:extLst>
          </p:cNvPr>
          <p:cNvSpPr/>
          <p:nvPr/>
        </p:nvSpPr>
        <p:spPr>
          <a:xfrm>
            <a:off x="1268161" y="0"/>
            <a:ext cx="9655678" cy="6862312"/>
          </a:xfrm>
          <a:custGeom>
            <a:avLst/>
            <a:gdLst>
              <a:gd name="connsiteX0" fmla="*/ 0 w 10349389"/>
              <a:gd name="connsiteY0" fmla="*/ 0 h 2211895"/>
              <a:gd name="connsiteX1" fmla="*/ 10349389 w 10349389"/>
              <a:gd name="connsiteY1" fmla="*/ 0 h 2211895"/>
              <a:gd name="connsiteX2" fmla="*/ 9969911 w 10349389"/>
              <a:gd name="connsiteY2" fmla="*/ 301334 h 2211895"/>
              <a:gd name="connsiteX3" fmla="*/ 8573762 w 10349389"/>
              <a:gd name="connsiteY3" fmla="*/ 2193091 h 2211895"/>
              <a:gd name="connsiteX4" fmla="*/ 8565374 w 10349389"/>
              <a:gd name="connsiteY4" fmla="*/ 2211895 h 2211895"/>
              <a:gd name="connsiteX5" fmla="*/ 1784015 w 10349389"/>
              <a:gd name="connsiteY5" fmla="*/ 2211895 h 2211895"/>
              <a:gd name="connsiteX6" fmla="*/ 1775627 w 10349389"/>
              <a:gd name="connsiteY6" fmla="*/ 2193091 h 2211895"/>
              <a:gd name="connsiteX7" fmla="*/ 379478 w 10349389"/>
              <a:gd name="connsiteY7" fmla="*/ 301334 h 2211895"/>
              <a:gd name="connsiteX8" fmla="*/ 0 w 10349389"/>
              <a:gd name="connsiteY8" fmla="*/ 0 h 221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9389" h="2211895">
                <a:moveTo>
                  <a:pt x="0" y="0"/>
                </a:moveTo>
                <a:lnTo>
                  <a:pt x="10349389" y="0"/>
                </a:lnTo>
                <a:lnTo>
                  <a:pt x="9969911" y="301334"/>
                </a:lnTo>
                <a:cubicBezTo>
                  <a:pt x="9409242" y="796433"/>
                  <a:pt x="8932593" y="1441745"/>
                  <a:pt x="8573762" y="2193091"/>
                </a:cubicBezTo>
                <a:lnTo>
                  <a:pt x="8565374" y="2211895"/>
                </a:lnTo>
                <a:lnTo>
                  <a:pt x="1784015" y="2211895"/>
                </a:lnTo>
                <a:lnTo>
                  <a:pt x="1775627" y="2193091"/>
                </a:lnTo>
                <a:cubicBezTo>
                  <a:pt x="1416796" y="1441745"/>
                  <a:pt x="940147" y="796433"/>
                  <a:pt x="379478" y="30133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2000">
                <a:srgbClr val="FF8331">
                  <a:alpha val="0"/>
                </a:srgbClr>
              </a:gs>
              <a:gs pos="100000">
                <a:srgbClr val="FE4717">
                  <a:alpha val="0"/>
                </a:srgbClr>
              </a:gs>
              <a:gs pos="50000">
                <a:srgbClr val="FE4717">
                  <a:alpha val="10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MAKING A SPEECH</a:t>
            </a:r>
          </a:p>
        </p:txBody>
      </p:sp>
      <p:sp>
        <p:nvSpPr>
          <p:cNvPr id="46" name="PA-平行四边形 72">
            <a:extLst>
              <a:ext uri="{FF2B5EF4-FFF2-40B4-BE49-F238E27FC236}">
                <a16:creationId xmlns:a16="http://schemas.microsoft.com/office/drawing/2014/main" id="{C087FA00-C17C-42B8-9599-67D84ACB90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PA-矩形 9">
            <a:extLst>
              <a:ext uri="{FF2B5EF4-FFF2-40B4-BE49-F238E27FC236}">
                <a16:creationId xmlns:a16="http://schemas.microsoft.com/office/drawing/2014/main" id="{E60943D1-64E9-4674-860D-362B121FF9E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应聘流程</a:t>
            </a:r>
          </a:p>
        </p:txBody>
      </p:sp>
      <p:sp>
        <p:nvSpPr>
          <p:cNvPr id="49" name="PA-矩形 263">
            <a:extLst>
              <a:ext uri="{FF2B5EF4-FFF2-40B4-BE49-F238E27FC236}">
                <a16:creationId xmlns:a16="http://schemas.microsoft.com/office/drawing/2014/main" id="{DDF4A59C-D705-4F9F-A439-3EF14A027B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63001" y="780753"/>
            <a:ext cx="12121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Apply Process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2E18C6EA-B19F-43BD-A79C-31C603658D5E}"/>
              </a:ext>
            </a:extLst>
          </p:cNvPr>
          <p:cNvSpPr/>
          <p:nvPr/>
        </p:nvSpPr>
        <p:spPr>
          <a:xfrm>
            <a:off x="646677" y="1863952"/>
            <a:ext cx="3314710" cy="28985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2681D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AB00B355-7F26-4467-886E-252E14E16422}"/>
              </a:ext>
            </a:extLst>
          </p:cNvPr>
          <p:cNvSpPr/>
          <p:nvPr/>
        </p:nvSpPr>
        <p:spPr>
          <a:xfrm>
            <a:off x="965440" y="2640300"/>
            <a:ext cx="2692865" cy="45719"/>
          </a:xfrm>
          <a:prstGeom prst="roundRect">
            <a:avLst>
              <a:gd name="adj" fmla="val 50000"/>
            </a:avLst>
          </a:prstGeom>
          <a:solidFill>
            <a:srgbClr val="FFD8CD">
              <a:alpha val="50000"/>
            </a:srgbClr>
          </a:solidFill>
          <a:ln w="3175">
            <a:solidFill>
              <a:srgbClr val="FE4717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9FD8D9F-87D9-4B0B-A830-ED7BC2CCB002}"/>
              </a:ext>
            </a:extLst>
          </p:cNvPr>
          <p:cNvSpPr txBox="1"/>
          <p:nvPr/>
        </p:nvSpPr>
        <p:spPr>
          <a:xfrm>
            <a:off x="1307260" y="2222504"/>
            <a:ext cx="257634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 defTabSz="914400">
              <a:defRPr/>
            </a:pPr>
            <a:r>
              <a:rPr lang="zh-CN" altLang="en-US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B" panose="00020600040101010101" pitchFamily="18" charset="-122"/>
                <a:sym typeface="思源黑体 CN Regular" panose="020B0500000000000000" pitchFamily="34" charset="-122"/>
              </a:rPr>
              <a:t>接收简历（网申</a:t>
            </a:r>
            <a:r>
              <a:rPr lang="en-US" altLang="zh-CN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B" panose="00020600040101010101" pitchFamily="18" charset="-122"/>
                <a:sym typeface="思源黑体 CN Regular" panose="020B0500000000000000" pitchFamily="34" charset="-122"/>
              </a:rPr>
              <a:t>/</a:t>
            </a:r>
            <a:r>
              <a:rPr lang="zh-CN" altLang="en-US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B" panose="00020600040101010101" pitchFamily="18" charset="-122"/>
                <a:sym typeface="思源黑体 CN Regular" panose="020B0500000000000000" pitchFamily="34" charset="-122"/>
              </a:rPr>
              <a:t>线下）</a:t>
            </a:r>
          </a:p>
        </p:txBody>
      </p:sp>
      <p:sp>
        <p:nvSpPr>
          <p:cNvPr id="128" name="矩形: 圆顶角 127">
            <a:extLst>
              <a:ext uri="{FF2B5EF4-FFF2-40B4-BE49-F238E27FC236}">
                <a16:creationId xmlns:a16="http://schemas.microsoft.com/office/drawing/2014/main" id="{3B4544DC-9FD1-4D23-B9CA-57B9BE9C1BDD}"/>
              </a:ext>
            </a:extLst>
          </p:cNvPr>
          <p:cNvSpPr/>
          <p:nvPr/>
        </p:nvSpPr>
        <p:spPr>
          <a:xfrm rot="10800000">
            <a:off x="1146782" y="1863951"/>
            <a:ext cx="2314501" cy="943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ADAB5BC-E85E-43CA-8959-47ACB507783B}"/>
              </a:ext>
            </a:extLst>
          </p:cNvPr>
          <p:cNvGrpSpPr/>
          <p:nvPr/>
        </p:nvGrpSpPr>
        <p:grpSpPr>
          <a:xfrm>
            <a:off x="4438644" y="1863951"/>
            <a:ext cx="3314710" cy="2898549"/>
            <a:chOff x="705979" y="1475014"/>
            <a:chExt cx="3314710" cy="2898549"/>
          </a:xfrm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B801833F-D3BB-49D2-B691-66B37AC5CDC9}"/>
                </a:ext>
              </a:extLst>
            </p:cNvPr>
            <p:cNvSpPr/>
            <p:nvPr/>
          </p:nvSpPr>
          <p:spPr>
            <a:xfrm>
              <a:off x="705979" y="1475015"/>
              <a:ext cx="3314710" cy="28985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rgbClr val="F2681D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FBBD4DC7-080E-42D6-B44B-F1E997732429}"/>
                </a:ext>
              </a:extLst>
            </p:cNvPr>
            <p:cNvGrpSpPr/>
            <p:nvPr/>
          </p:nvGrpSpPr>
          <p:grpSpPr>
            <a:xfrm>
              <a:off x="1024742" y="1833567"/>
              <a:ext cx="2692865" cy="463515"/>
              <a:chOff x="913180" y="2396631"/>
              <a:chExt cx="2692865" cy="463515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8B6F46FC-583D-4B56-B903-458166281E73}"/>
                  </a:ext>
                </a:extLst>
              </p:cNvPr>
              <p:cNvSpPr/>
              <p:nvPr/>
            </p:nvSpPr>
            <p:spPr>
              <a:xfrm>
                <a:off x="913180" y="2814427"/>
                <a:ext cx="2692865" cy="45719"/>
              </a:xfrm>
              <a:prstGeom prst="roundRect">
                <a:avLst>
                  <a:gd name="adj" fmla="val 50000"/>
                </a:avLst>
              </a:prstGeom>
              <a:solidFill>
                <a:srgbClr val="FFD8CD">
                  <a:alpha val="50000"/>
                </a:srgbClr>
              </a:solidFill>
              <a:ln w="3175">
                <a:solidFill>
                  <a:srgbClr val="FE4717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E56E6688-9986-4BCA-B035-ED10023298FD}"/>
                  </a:ext>
                </a:extLst>
              </p:cNvPr>
              <p:cNvSpPr txBox="1"/>
              <p:nvPr/>
            </p:nvSpPr>
            <p:spPr>
              <a:xfrm>
                <a:off x="1287469" y="2396631"/>
                <a:ext cx="151676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altLang="zh-CN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8</a:t>
                </a:r>
                <a:r>
                  <a:rPr lang="zh-CN" altLang="en-US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月</a:t>
                </a:r>
                <a:r>
                  <a:rPr lang="en-US" altLang="zh-CN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21</a:t>
                </a:r>
                <a:r>
                  <a:rPr lang="zh-CN" altLang="en-US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日初试</a:t>
                </a:r>
              </a:p>
            </p:txBody>
          </p:sp>
        </p:grpSp>
        <p:sp>
          <p:nvSpPr>
            <p:cNvPr id="134" name="矩形: 圆顶角 133">
              <a:extLst>
                <a:ext uri="{FF2B5EF4-FFF2-40B4-BE49-F238E27FC236}">
                  <a16:creationId xmlns:a16="http://schemas.microsoft.com/office/drawing/2014/main" id="{CB035E7E-A6A4-4B29-A5F3-C5FB2CCA7FB0}"/>
                </a:ext>
              </a:extLst>
            </p:cNvPr>
            <p:cNvSpPr/>
            <p:nvPr/>
          </p:nvSpPr>
          <p:spPr>
            <a:xfrm rot="10800000">
              <a:off x="1206084" y="1475014"/>
              <a:ext cx="2314501" cy="943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E4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F97E0E93-9E5F-48D8-A7FD-2C408E84C4EB}"/>
              </a:ext>
            </a:extLst>
          </p:cNvPr>
          <p:cNvGrpSpPr/>
          <p:nvPr/>
        </p:nvGrpSpPr>
        <p:grpSpPr>
          <a:xfrm>
            <a:off x="8230613" y="1863951"/>
            <a:ext cx="3314710" cy="2898549"/>
            <a:chOff x="705979" y="1475014"/>
            <a:chExt cx="3314710" cy="2898549"/>
          </a:xfrm>
        </p:grpSpPr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67B5F0F3-C61E-4F07-8372-028E2B73FA8D}"/>
                </a:ext>
              </a:extLst>
            </p:cNvPr>
            <p:cNvSpPr/>
            <p:nvPr/>
          </p:nvSpPr>
          <p:spPr>
            <a:xfrm>
              <a:off x="705979" y="1475015"/>
              <a:ext cx="3314710" cy="28985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rgbClr val="F2681D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F6D136C0-86FF-45EC-BF8F-064413F7F593}"/>
                </a:ext>
              </a:extLst>
            </p:cNvPr>
            <p:cNvGrpSpPr/>
            <p:nvPr/>
          </p:nvGrpSpPr>
          <p:grpSpPr>
            <a:xfrm>
              <a:off x="1024742" y="1833567"/>
              <a:ext cx="2692865" cy="463515"/>
              <a:chOff x="913180" y="2396631"/>
              <a:chExt cx="2692865" cy="463515"/>
            </a:xfrm>
          </p:grpSpPr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4385E382-9FF9-483C-8ED9-84B77D4E71D0}"/>
                  </a:ext>
                </a:extLst>
              </p:cNvPr>
              <p:cNvSpPr/>
              <p:nvPr/>
            </p:nvSpPr>
            <p:spPr>
              <a:xfrm>
                <a:off x="913180" y="2814427"/>
                <a:ext cx="2692865" cy="45719"/>
              </a:xfrm>
              <a:prstGeom prst="roundRect">
                <a:avLst>
                  <a:gd name="adj" fmla="val 50000"/>
                </a:avLst>
              </a:prstGeom>
              <a:solidFill>
                <a:srgbClr val="FFD8CD">
                  <a:alpha val="50000"/>
                </a:srgbClr>
              </a:solidFill>
              <a:ln w="3175">
                <a:solidFill>
                  <a:srgbClr val="FE4717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C4D1557F-523E-453D-ACBC-5FA466BA01E4}"/>
                  </a:ext>
                </a:extLst>
              </p:cNvPr>
              <p:cNvSpPr txBox="1"/>
              <p:nvPr/>
            </p:nvSpPr>
            <p:spPr>
              <a:xfrm>
                <a:off x="1301757" y="2396631"/>
                <a:ext cx="151676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altLang="zh-CN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8</a:t>
                </a:r>
                <a:r>
                  <a:rPr lang="zh-CN" altLang="en-US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月</a:t>
                </a:r>
                <a:r>
                  <a:rPr lang="en-US" altLang="zh-CN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22</a:t>
                </a:r>
                <a:r>
                  <a:rPr lang="zh-CN" altLang="en-US" dirty="0">
                    <a:solidFill>
                      <a:prstClr val="black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阿里巴巴普惠体 B" panose="00020600040101010101" pitchFamily="18" charset="-122"/>
                    <a:sym typeface="思源黑体 CN Regular" panose="020B0500000000000000" pitchFamily="34" charset="-122"/>
                  </a:rPr>
                  <a:t>日复试</a:t>
                </a:r>
              </a:p>
            </p:txBody>
          </p:sp>
        </p:grpSp>
        <p:sp>
          <p:nvSpPr>
            <p:cNvPr id="143" name="矩形: 圆顶角 142">
              <a:extLst>
                <a:ext uri="{FF2B5EF4-FFF2-40B4-BE49-F238E27FC236}">
                  <a16:creationId xmlns:a16="http://schemas.microsoft.com/office/drawing/2014/main" id="{6BCBE2ED-27F8-4947-A38E-74B33AFA2A9D}"/>
                </a:ext>
              </a:extLst>
            </p:cNvPr>
            <p:cNvSpPr/>
            <p:nvPr/>
          </p:nvSpPr>
          <p:spPr>
            <a:xfrm rot="10800000">
              <a:off x="1206084" y="1475014"/>
              <a:ext cx="2314501" cy="9431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FF8331"/>
                </a:gs>
                <a:gs pos="0">
                  <a:srgbClr val="FE471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81F123DC-869A-46D0-BFBD-41C6B5FA1ECE}"/>
              </a:ext>
            </a:extLst>
          </p:cNvPr>
          <p:cNvGrpSpPr/>
          <p:nvPr/>
        </p:nvGrpSpPr>
        <p:grpSpPr>
          <a:xfrm>
            <a:off x="3304543" y="5340123"/>
            <a:ext cx="5582914" cy="461665"/>
            <a:chOff x="2420327" y="1468814"/>
            <a:chExt cx="4625230" cy="382472"/>
          </a:xfrm>
        </p:grpSpPr>
        <p:sp>
          <p:nvSpPr>
            <p:cNvPr id="195" name="矩形 194">
              <a:extLst>
                <a:ext uri="{FF2B5EF4-FFF2-40B4-BE49-F238E27FC236}">
                  <a16:creationId xmlns:a16="http://schemas.microsoft.com/office/drawing/2014/main" id="{BF616753-6DB0-4507-953E-793349B9820E}"/>
                </a:ext>
              </a:extLst>
            </p:cNvPr>
            <p:cNvSpPr/>
            <p:nvPr/>
          </p:nvSpPr>
          <p:spPr>
            <a:xfrm>
              <a:off x="2420327" y="1468814"/>
              <a:ext cx="4625230" cy="38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择优录用，签订三方协议</a:t>
              </a:r>
            </a:p>
          </p:txBody>
        </p: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CFEB62B3-F84C-4BDA-AC3B-1E541F61D9D0}"/>
                </a:ext>
              </a:extLst>
            </p:cNvPr>
            <p:cNvGrpSpPr/>
            <p:nvPr/>
          </p:nvGrpSpPr>
          <p:grpSpPr>
            <a:xfrm>
              <a:off x="3182235" y="1530545"/>
              <a:ext cx="3095695" cy="276650"/>
              <a:chOff x="3246587" y="1562615"/>
              <a:chExt cx="2845540" cy="276650"/>
            </a:xfrm>
          </p:grpSpPr>
          <p:sp>
            <p:nvSpPr>
              <p:cNvPr id="197" name="平行四边形 196">
                <a:extLst>
                  <a:ext uri="{FF2B5EF4-FFF2-40B4-BE49-F238E27FC236}">
                    <a16:creationId xmlns:a16="http://schemas.microsoft.com/office/drawing/2014/main" id="{8DE2CEBC-6E0C-459C-AE4B-1D991DDE5EF2}"/>
                  </a:ext>
                </a:extLst>
              </p:cNvPr>
              <p:cNvSpPr/>
              <p:nvPr/>
            </p:nvSpPr>
            <p:spPr>
              <a:xfrm rot="10800000">
                <a:off x="3246587" y="1571625"/>
                <a:ext cx="153508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198" name="平行四边形 197">
                <a:extLst>
                  <a:ext uri="{FF2B5EF4-FFF2-40B4-BE49-F238E27FC236}">
                    <a16:creationId xmlns:a16="http://schemas.microsoft.com/office/drawing/2014/main" id="{B710F6D4-1FB3-445E-8986-2D13700BC0DE}"/>
                  </a:ext>
                </a:extLst>
              </p:cNvPr>
              <p:cNvSpPr/>
              <p:nvPr/>
            </p:nvSpPr>
            <p:spPr>
              <a:xfrm rot="10800000" flipH="1" flipV="1">
                <a:off x="5938618" y="1562615"/>
                <a:ext cx="153509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微软雅黑 Light"/>
                  <a:ea typeface="微软雅黑 Light"/>
                </a:endParaRPr>
              </a:p>
            </p:txBody>
          </p:sp>
        </p:grpSp>
      </p:grpSp>
      <p:sp>
        <p:nvSpPr>
          <p:cNvPr id="257" name="矩形: 圆角 256">
            <a:extLst>
              <a:ext uri="{FF2B5EF4-FFF2-40B4-BE49-F238E27FC236}">
                <a16:creationId xmlns:a16="http://schemas.microsoft.com/office/drawing/2014/main" id="{9277F250-0EA3-46E0-8277-4C992D8F0FF1}"/>
              </a:ext>
            </a:extLst>
          </p:cNvPr>
          <p:cNvSpPr/>
          <p:nvPr/>
        </p:nvSpPr>
        <p:spPr>
          <a:xfrm>
            <a:off x="4792980" y="2843711"/>
            <a:ext cx="2606040" cy="1729740"/>
          </a:xfrm>
          <a:prstGeom prst="roundRect">
            <a:avLst>
              <a:gd name="adj" fmla="val 7856"/>
            </a:avLst>
          </a:prstGeom>
          <a:blipFill dpi="0" rotWithShape="1">
            <a:blip r:embed="rId6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FE4717"/>
                </a:gs>
                <a:gs pos="100000">
                  <a:srgbClr val="FF833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8B7563-5EA0-4B15-BFB2-0A686AA2DF3D}"/>
              </a:ext>
            </a:extLst>
          </p:cNvPr>
          <p:cNvGrpSpPr/>
          <p:nvPr/>
        </p:nvGrpSpPr>
        <p:grpSpPr>
          <a:xfrm>
            <a:off x="1000125" y="2843711"/>
            <a:ext cx="2606927" cy="1729740"/>
            <a:chOff x="1000125" y="2843711"/>
            <a:chExt cx="2606927" cy="172974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5159C38-89F7-4567-8D84-195DCD94043A}"/>
                </a:ext>
              </a:extLst>
            </p:cNvPr>
            <p:cNvSpPr/>
            <p:nvPr/>
          </p:nvSpPr>
          <p:spPr>
            <a:xfrm>
              <a:off x="1001012" y="2843711"/>
              <a:ext cx="2606040" cy="1729740"/>
            </a:xfrm>
            <a:prstGeom prst="roundRect">
              <a:avLst>
                <a:gd name="adj" fmla="val 6682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FE4717"/>
                  </a:gs>
                  <a:gs pos="100000">
                    <a:srgbClr val="FF833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17A85822-0F81-472B-8C69-1768F15828A5}"/>
                </a:ext>
              </a:extLst>
            </p:cNvPr>
            <p:cNvGrpSpPr/>
            <p:nvPr/>
          </p:nvGrpSpPr>
          <p:grpSpPr>
            <a:xfrm>
              <a:off x="3214546" y="2938463"/>
              <a:ext cx="231598" cy="59824"/>
              <a:chOff x="3851728" y="-1596570"/>
              <a:chExt cx="1910442" cy="493485"/>
            </a:xfrm>
          </p:grpSpPr>
          <p:sp>
            <p:nvSpPr>
              <p:cNvPr id="259" name="PA-椭圆 7">
                <a:extLst>
                  <a:ext uri="{FF2B5EF4-FFF2-40B4-BE49-F238E27FC236}">
                    <a16:creationId xmlns:a16="http://schemas.microsoft.com/office/drawing/2014/main" id="{A0B0573A-D15A-45D5-BC80-68DA8C6A333C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4560206" y="-1596570"/>
                <a:ext cx="493485" cy="493485"/>
              </a:xfrm>
              <a:prstGeom prst="ellipse">
                <a:avLst/>
              </a:prstGeom>
              <a:solidFill>
                <a:srgbClr val="FF83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260" name="PA-椭圆 8">
                <a:extLst>
                  <a:ext uri="{FF2B5EF4-FFF2-40B4-BE49-F238E27FC236}">
                    <a16:creationId xmlns:a16="http://schemas.microsoft.com/office/drawing/2014/main" id="{135A3143-6D59-4124-A038-626B2B0E2857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5268685" y="-1596570"/>
                <a:ext cx="493485" cy="493485"/>
              </a:xfrm>
              <a:prstGeom prst="ellipse">
                <a:avLst/>
              </a:prstGeom>
              <a:solidFill>
                <a:srgbClr val="FE4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261" name="PA-椭圆 12">
                <a:extLst>
                  <a:ext uri="{FF2B5EF4-FFF2-40B4-BE49-F238E27FC236}">
                    <a16:creationId xmlns:a16="http://schemas.microsoft.com/office/drawing/2014/main" id="{2933083D-FA20-4DB8-90C6-2BC7B20EA198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3851728" y="-1596570"/>
                <a:ext cx="493485" cy="493485"/>
              </a:xfrm>
              <a:prstGeom prst="ellipse">
                <a:avLst/>
              </a:prstGeom>
              <a:solidFill>
                <a:srgbClr val="FEAF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632CEB6-8456-49FB-8604-CB52343E2938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3074126"/>
              <a:ext cx="260508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D064CE1-510F-47CE-9D2D-2FE394F2DBF5}"/>
                </a:ext>
              </a:extLst>
            </p:cNvPr>
            <p:cNvGrpSpPr/>
            <p:nvPr/>
          </p:nvGrpSpPr>
          <p:grpSpPr>
            <a:xfrm>
              <a:off x="1183817" y="3284538"/>
              <a:ext cx="530684" cy="81652"/>
              <a:chOff x="1252396" y="3324226"/>
              <a:chExt cx="1007883" cy="155074"/>
            </a:xfrm>
            <a:solidFill>
              <a:srgbClr val="FFD8CD"/>
            </a:solidFill>
          </p:grpSpPr>
          <p:grpSp>
            <p:nvGrpSpPr>
              <p:cNvPr id="262" name="组合 261">
                <a:extLst>
                  <a:ext uri="{FF2B5EF4-FFF2-40B4-BE49-F238E27FC236}">
                    <a16:creationId xmlns:a16="http://schemas.microsoft.com/office/drawing/2014/main" id="{0A74A668-1F89-45EC-88F9-6412E3D69840}"/>
                  </a:ext>
                </a:extLst>
              </p:cNvPr>
              <p:cNvGrpSpPr/>
              <p:nvPr/>
            </p:nvGrpSpPr>
            <p:grpSpPr>
              <a:xfrm>
                <a:off x="1252396" y="3324226"/>
                <a:ext cx="231598" cy="59824"/>
                <a:chOff x="3851728" y="-1596570"/>
                <a:chExt cx="1910442" cy="493485"/>
              </a:xfrm>
              <a:grpFill/>
            </p:grpSpPr>
            <p:sp>
              <p:nvSpPr>
                <p:cNvPr id="263" name="PA-椭圆 7">
                  <a:extLst>
                    <a:ext uri="{FF2B5EF4-FFF2-40B4-BE49-F238E27FC236}">
                      <a16:creationId xmlns:a16="http://schemas.microsoft.com/office/drawing/2014/main" id="{6AF873A8-DDEA-4D1A-9D4A-8D95818811E9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4560206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64" name="PA-椭圆 8">
                  <a:extLst>
                    <a:ext uri="{FF2B5EF4-FFF2-40B4-BE49-F238E27FC236}">
                      <a16:creationId xmlns:a16="http://schemas.microsoft.com/office/drawing/2014/main" id="{C38AE340-4CF7-4607-9268-C33BFBE32DED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5268685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65" name="PA-椭圆 12">
                  <a:extLst>
                    <a:ext uri="{FF2B5EF4-FFF2-40B4-BE49-F238E27FC236}">
                      <a16:creationId xmlns:a16="http://schemas.microsoft.com/office/drawing/2014/main" id="{83AA5CB0-B20D-42A6-AF05-6D24EF8C2BC2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3851728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82CAF13D-9E6C-4BA5-A7B8-8E6A88FE7DCA}"/>
                  </a:ext>
                </a:extLst>
              </p:cNvPr>
              <p:cNvGrpSpPr/>
              <p:nvPr/>
            </p:nvGrpSpPr>
            <p:grpSpPr>
              <a:xfrm>
                <a:off x="1509571" y="3324226"/>
                <a:ext cx="231598" cy="59824"/>
                <a:chOff x="3851728" y="-1596570"/>
                <a:chExt cx="1910442" cy="493485"/>
              </a:xfrm>
              <a:grpFill/>
            </p:grpSpPr>
            <p:sp>
              <p:nvSpPr>
                <p:cNvPr id="267" name="PA-椭圆 7">
                  <a:extLst>
                    <a:ext uri="{FF2B5EF4-FFF2-40B4-BE49-F238E27FC236}">
                      <a16:creationId xmlns:a16="http://schemas.microsoft.com/office/drawing/2014/main" id="{5E31A67F-78B0-470E-A685-F35E802817BE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4560206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68" name="PA-椭圆 8">
                  <a:extLst>
                    <a:ext uri="{FF2B5EF4-FFF2-40B4-BE49-F238E27FC236}">
                      <a16:creationId xmlns:a16="http://schemas.microsoft.com/office/drawing/2014/main" id="{84905EB5-50BE-4C44-839B-FC31737AF8AD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5268685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69" name="PA-椭圆 12">
                  <a:extLst>
                    <a:ext uri="{FF2B5EF4-FFF2-40B4-BE49-F238E27FC236}">
                      <a16:creationId xmlns:a16="http://schemas.microsoft.com/office/drawing/2014/main" id="{74407863-D4FA-40EE-8583-D7B991B5CDD5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3851728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  <p:grpSp>
            <p:nvGrpSpPr>
              <p:cNvPr id="270" name="组合 269">
                <a:extLst>
                  <a:ext uri="{FF2B5EF4-FFF2-40B4-BE49-F238E27FC236}">
                    <a16:creationId xmlns:a16="http://schemas.microsoft.com/office/drawing/2014/main" id="{58B47EFD-C7FA-456B-9E6E-AA560B98492C}"/>
                  </a:ext>
                </a:extLst>
              </p:cNvPr>
              <p:cNvGrpSpPr/>
              <p:nvPr/>
            </p:nvGrpSpPr>
            <p:grpSpPr>
              <a:xfrm>
                <a:off x="1252396" y="3419476"/>
                <a:ext cx="231598" cy="59824"/>
                <a:chOff x="3851728" y="-1596570"/>
                <a:chExt cx="1910442" cy="493485"/>
              </a:xfrm>
              <a:grpFill/>
            </p:grpSpPr>
            <p:sp>
              <p:nvSpPr>
                <p:cNvPr id="271" name="PA-椭圆 7">
                  <a:extLst>
                    <a:ext uri="{FF2B5EF4-FFF2-40B4-BE49-F238E27FC236}">
                      <a16:creationId xmlns:a16="http://schemas.microsoft.com/office/drawing/2014/main" id="{086E970B-F300-4393-A8EF-765F4B717529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4560206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72" name="PA-椭圆 8">
                  <a:extLst>
                    <a:ext uri="{FF2B5EF4-FFF2-40B4-BE49-F238E27FC236}">
                      <a16:creationId xmlns:a16="http://schemas.microsoft.com/office/drawing/2014/main" id="{167AC98E-162F-494E-B653-B329C7193078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5268685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73" name="PA-椭圆 12">
                  <a:extLst>
                    <a:ext uri="{FF2B5EF4-FFF2-40B4-BE49-F238E27FC236}">
                      <a16:creationId xmlns:a16="http://schemas.microsoft.com/office/drawing/2014/main" id="{2A34BA04-5A6D-4CC8-A009-98F08814DFDC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3851728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  <p:grpSp>
            <p:nvGrpSpPr>
              <p:cNvPr id="274" name="组合 273">
                <a:extLst>
                  <a:ext uri="{FF2B5EF4-FFF2-40B4-BE49-F238E27FC236}">
                    <a16:creationId xmlns:a16="http://schemas.microsoft.com/office/drawing/2014/main" id="{D2C000BF-C819-4C4C-B8BA-BE165FB99908}"/>
                  </a:ext>
                </a:extLst>
              </p:cNvPr>
              <p:cNvGrpSpPr/>
              <p:nvPr/>
            </p:nvGrpSpPr>
            <p:grpSpPr>
              <a:xfrm>
                <a:off x="1509571" y="3419476"/>
                <a:ext cx="231598" cy="59824"/>
                <a:chOff x="3851728" y="-1596570"/>
                <a:chExt cx="1910442" cy="493485"/>
              </a:xfrm>
              <a:grpFill/>
            </p:grpSpPr>
            <p:sp>
              <p:nvSpPr>
                <p:cNvPr id="276" name="PA-椭圆 7">
                  <a:extLst>
                    <a:ext uri="{FF2B5EF4-FFF2-40B4-BE49-F238E27FC236}">
                      <a16:creationId xmlns:a16="http://schemas.microsoft.com/office/drawing/2014/main" id="{13CCD151-9F4D-4887-9A14-B0054862E052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4560206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77" name="PA-椭圆 8">
                  <a:extLst>
                    <a:ext uri="{FF2B5EF4-FFF2-40B4-BE49-F238E27FC236}">
                      <a16:creationId xmlns:a16="http://schemas.microsoft.com/office/drawing/2014/main" id="{453678B7-0E3F-4C31-A374-9F751F92D212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5268685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78" name="PA-椭圆 12">
                  <a:extLst>
                    <a:ext uri="{FF2B5EF4-FFF2-40B4-BE49-F238E27FC236}">
                      <a16:creationId xmlns:a16="http://schemas.microsoft.com/office/drawing/2014/main" id="{D9DAAEED-1988-4F03-A206-9DE366FAFB29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3851728" y="-1596570"/>
                  <a:ext cx="493485" cy="4934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E06D0F27-37E2-44E1-8BA2-5C0867FFF2C8}"/>
                  </a:ext>
                </a:extLst>
              </p:cNvPr>
              <p:cNvGrpSpPr/>
              <p:nvPr/>
            </p:nvGrpSpPr>
            <p:grpSpPr>
              <a:xfrm>
                <a:off x="1771506" y="3324226"/>
                <a:ext cx="488773" cy="155074"/>
                <a:chOff x="1790558" y="3324226"/>
                <a:chExt cx="488773" cy="155074"/>
              </a:xfrm>
              <a:grpFill/>
            </p:grpSpPr>
            <p:grpSp>
              <p:nvGrpSpPr>
                <p:cNvPr id="279" name="组合 278">
                  <a:extLst>
                    <a:ext uri="{FF2B5EF4-FFF2-40B4-BE49-F238E27FC236}">
                      <a16:creationId xmlns:a16="http://schemas.microsoft.com/office/drawing/2014/main" id="{13D31FD8-0092-4434-9652-C97F5530A3D0}"/>
                    </a:ext>
                  </a:extLst>
                </p:cNvPr>
                <p:cNvGrpSpPr/>
                <p:nvPr/>
              </p:nvGrpSpPr>
              <p:grpSpPr>
                <a:xfrm>
                  <a:off x="1790558" y="3324226"/>
                  <a:ext cx="231598" cy="59824"/>
                  <a:chOff x="3851728" y="-1596570"/>
                  <a:chExt cx="1910442" cy="493485"/>
                </a:xfrm>
                <a:grpFill/>
              </p:grpSpPr>
              <p:sp>
                <p:nvSpPr>
                  <p:cNvPr id="280" name="PA-椭圆 7">
                    <a:extLst>
                      <a:ext uri="{FF2B5EF4-FFF2-40B4-BE49-F238E27FC236}">
                        <a16:creationId xmlns:a16="http://schemas.microsoft.com/office/drawing/2014/main" id="{016E697A-980C-43D8-B086-E0C914C5B347}"/>
                      </a:ext>
                    </a:extLst>
                  </p:cNvPr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4560206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81" name="PA-椭圆 8">
                    <a:extLst>
                      <a:ext uri="{FF2B5EF4-FFF2-40B4-BE49-F238E27FC236}">
                        <a16:creationId xmlns:a16="http://schemas.microsoft.com/office/drawing/2014/main" id="{F19C4552-8E42-4679-8C52-A22D3B1B3180}"/>
                      </a:ext>
                    </a:extLst>
                  </p:cNvPr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5268685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82" name="PA-椭圆 12">
                    <a:extLst>
                      <a:ext uri="{FF2B5EF4-FFF2-40B4-BE49-F238E27FC236}">
                        <a16:creationId xmlns:a16="http://schemas.microsoft.com/office/drawing/2014/main" id="{2B2A2421-A10D-4B23-A49E-43BCABC62556}"/>
                      </a:ext>
                    </a:extLst>
                  </p:cNvPr>
                  <p:cNvSpPr/>
                  <p:nvPr>
                    <p:custDataLst>
                      <p:tags r:id="rId17"/>
                    </p:custDataLst>
                  </p:nvPr>
                </p:nvSpPr>
                <p:spPr>
                  <a:xfrm>
                    <a:off x="3851728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83" name="组合 282">
                  <a:extLst>
                    <a:ext uri="{FF2B5EF4-FFF2-40B4-BE49-F238E27FC236}">
                      <a16:creationId xmlns:a16="http://schemas.microsoft.com/office/drawing/2014/main" id="{B8DE2D62-7CBE-4534-B4F0-7AC643827329}"/>
                    </a:ext>
                  </a:extLst>
                </p:cNvPr>
                <p:cNvGrpSpPr/>
                <p:nvPr/>
              </p:nvGrpSpPr>
              <p:grpSpPr>
                <a:xfrm>
                  <a:off x="2047733" y="3324226"/>
                  <a:ext cx="231598" cy="59824"/>
                  <a:chOff x="3851728" y="-1596570"/>
                  <a:chExt cx="1910442" cy="493485"/>
                </a:xfrm>
                <a:grpFill/>
              </p:grpSpPr>
              <p:sp>
                <p:nvSpPr>
                  <p:cNvPr id="284" name="PA-椭圆 7">
                    <a:extLst>
                      <a:ext uri="{FF2B5EF4-FFF2-40B4-BE49-F238E27FC236}">
                        <a16:creationId xmlns:a16="http://schemas.microsoft.com/office/drawing/2014/main" id="{8E78911A-4D5B-45CF-8818-72E04352A07F}"/>
                      </a:ext>
                    </a:extLst>
                  </p:cNvPr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4560206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85" name="PA-椭圆 8">
                    <a:extLst>
                      <a:ext uri="{FF2B5EF4-FFF2-40B4-BE49-F238E27FC236}">
                        <a16:creationId xmlns:a16="http://schemas.microsoft.com/office/drawing/2014/main" id="{C40AA5D1-5AC9-4333-B838-545288B8DFC1}"/>
                      </a:ext>
                    </a:extLst>
                  </p:cNvPr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5268685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86" name="PA-椭圆 12">
                    <a:extLst>
                      <a:ext uri="{FF2B5EF4-FFF2-40B4-BE49-F238E27FC236}">
                        <a16:creationId xmlns:a16="http://schemas.microsoft.com/office/drawing/2014/main" id="{FF5249DF-34CB-486F-A3AC-06FEA99DD1C0}"/>
                      </a:ext>
                    </a:extLst>
                  </p:cNvPr>
                  <p:cNvSpPr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3851728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87" name="组合 286">
                  <a:extLst>
                    <a:ext uri="{FF2B5EF4-FFF2-40B4-BE49-F238E27FC236}">
                      <a16:creationId xmlns:a16="http://schemas.microsoft.com/office/drawing/2014/main" id="{B9F34ECC-E6C9-4BFC-A80E-F50F8DB43C8B}"/>
                    </a:ext>
                  </a:extLst>
                </p:cNvPr>
                <p:cNvGrpSpPr/>
                <p:nvPr/>
              </p:nvGrpSpPr>
              <p:grpSpPr>
                <a:xfrm>
                  <a:off x="1790558" y="3419476"/>
                  <a:ext cx="231598" cy="59824"/>
                  <a:chOff x="3851728" y="-1596570"/>
                  <a:chExt cx="1910442" cy="493485"/>
                </a:xfrm>
                <a:grpFill/>
              </p:grpSpPr>
              <p:sp>
                <p:nvSpPr>
                  <p:cNvPr id="288" name="PA-椭圆 7">
                    <a:extLst>
                      <a:ext uri="{FF2B5EF4-FFF2-40B4-BE49-F238E27FC236}">
                        <a16:creationId xmlns:a16="http://schemas.microsoft.com/office/drawing/2014/main" id="{AE8D5455-0484-4F04-87CA-7AD37D6D3E1E}"/>
                      </a:ext>
                    </a:extLst>
                  </p:cNvPr>
                  <p:cNvSpPr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4560206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89" name="PA-椭圆 8">
                    <a:extLst>
                      <a:ext uri="{FF2B5EF4-FFF2-40B4-BE49-F238E27FC236}">
                        <a16:creationId xmlns:a16="http://schemas.microsoft.com/office/drawing/2014/main" id="{54F74D52-FE43-4FE6-8EFF-09136812479B}"/>
                      </a:ext>
                    </a:extLst>
                  </p:cNvPr>
                  <p:cNvSpPr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5268685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90" name="PA-椭圆 12">
                    <a:extLst>
                      <a:ext uri="{FF2B5EF4-FFF2-40B4-BE49-F238E27FC236}">
                        <a16:creationId xmlns:a16="http://schemas.microsoft.com/office/drawing/2014/main" id="{0582ABAE-9867-49A0-913D-8A51393C6C9F}"/>
                      </a:ext>
                    </a:extLst>
                  </p:cNvPr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3851728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291" name="组合 290">
                  <a:extLst>
                    <a:ext uri="{FF2B5EF4-FFF2-40B4-BE49-F238E27FC236}">
                      <a16:creationId xmlns:a16="http://schemas.microsoft.com/office/drawing/2014/main" id="{56D2CF91-E29C-426E-98A5-7958073C379B}"/>
                    </a:ext>
                  </a:extLst>
                </p:cNvPr>
                <p:cNvGrpSpPr/>
                <p:nvPr/>
              </p:nvGrpSpPr>
              <p:grpSpPr>
                <a:xfrm>
                  <a:off x="2047733" y="3419476"/>
                  <a:ext cx="231598" cy="59824"/>
                  <a:chOff x="3851728" y="-1596570"/>
                  <a:chExt cx="1910442" cy="493485"/>
                </a:xfrm>
                <a:grpFill/>
              </p:grpSpPr>
              <p:sp>
                <p:nvSpPr>
                  <p:cNvPr id="292" name="PA-椭圆 7">
                    <a:extLst>
                      <a:ext uri="{FF2B5EF4-FFF2-40B4-BE49-F238E27FC236}">
                        <a16:creationId xmlns:a16="http://schemas.microsoft.com/office/drawing/2014/main" id="{6D19203D-4B23-4CB8-BE62-CEEECBC97D47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4560206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93" name="PA-椭圆 8">
                    <a:extLst>
                      <a:ext uri="{FF2B5EF4-FFF2-40B4-BE49-F238E27FC236}">
                        <a16:creationId xmlns:a16="http://schemas.microsoft.com/office/drawing/2014/main" id="{C47D16E9-DEEB-4F3D-8E7C-DE8DA4856C5A}"/>
                      </a:ext>
                    </a:extLst>
                  </p:cNvPr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5268685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294" name="PA-椭圆 12">
                    <a:extLst>
                      <a:ext uri="{FF2B5EF4-FFF2-40B4-BE49-F238E27FC236}">
                        <a16:creationId xmlns:a16="http://schemas.microsoft.com/office/drawing/2014/main" id="{AC54E162-1551-4440-8C5C-20A01EE3F5D8}"/>
                      </a:ext>
                    </a:extLst>
                  </p:cNvPr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3851728" y="-1596570"/>
                    <a:ext cx="493485" cy="49348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sym typeface="思源黑体 CN Regular" panose="020B0500000000000000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364" name="矩形: 圆角 363">
            <a:extLst>
              <a:ext uri="{FF2B5EF4-FFF2-40B4-BE49-F238E27FC236}">
                <a16:creationId xmlns:a16="http://schemas.microsoft.com/office/drawing/2014/main" id="{8A6E0F14-78F6-445F-AA10-61950260798B}"/>
              </a:ext>
            </a:extLst>
          </p:cNvPr>
          <p:cNvSpPr/>
          <p:nvPr/>
        </p:nvSpPr>
        <p:spPr>
          <a:xfrm>
            <a:off x="8584948" y="2843711"/>
            <a:ext cx="2606040" cy="1729740"/>
          </a:xfrm>
          <a:prstGeom prst="roundRect">
            <a:avLst>
              <a:gd name="adj" fmla="val 7269"/>
            </a:avLst>
          </a:prstGeom>
          <a:blipFill dpi="0" rotWithShape="1">
            <a:blip r:embed="rId6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FE4717"/>
                </a:gs>
                <a:gs pos="100000">
                  <a:srgbClr val="FF833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13851C-FB45-4AA6-A6FA-22F7A524B376}"/>
              </a:ext>
            </a:extLst>
          </p:cNvPr>
          <p:cNvGrpSpPr/>
          <p:nvPr/>
        </p:nvGrpSpPr>
        <p:grpSpPr>
          <a:xfrm>
            <a:off x="937908" y="2215934"/>
            <a:ext cx="457176" cy="391998"/>
            <a:chOff x="937908" y="2215934"/>
            <a:chExt cx="457176" cy="391998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F9E4425-29E5-4AB0-B375-9245A2FE49C4}"/>
                </a:ext>
              </a:extLst>
            </p:cNvPr>
            <p:cNvSpPr/>
            <p:nvPr/>
          </p:nvSpPr>
          <p:spPr>
            <a:xfrm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54000" dist="127000" dir="5400000" sx="90000" sy="90000" algn="t" rotWithShape="0">
                <a:srgbClr val="F2681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id="{26677AD9-CA4F-4EEC-98DE-595686E17D15}"/>
                </a:ext>
              </a:extLst>
            </p:cNvPr>
            <p:cNvSpPr/>
            <p:nvPr/>
          </p:nvSpPr>
          <p:spPr>
            <a:xfrm rot="10800000"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03FC47E-2EDA-4E3F-880D-C03E1BBB963F}"/>
                </a:ext>
              </a:extLst>
            </p:cNvPr>
            <p:cNvSpPr txBox="1"/>
            <p:nvPr/>
          </p:nvSpPr>
          <p:spPr>
            <a:xfrm>
              <a:off x="937908" y="2227267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01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FABF62DE-9829-47BD-A174-40948CFD3AF7}"/>
              </a:ext>
            </a:extLst>
          </p:cNvPr>
          <p:cNvGrpSpPr/>
          <p:nvPr/>
        </p:nvGrpSpPr>
        <p:grpSpPr>
          <a:xfrm>
            <a:off x="4752508" y="2215934"/>
            <a:ext cx="457177" cy="391998"/>
            <a:chOff x="934888" y="2215934"/>
            <a:chExt cx="457177" cy="391998"/>
          </a:xfrm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1947BC63-7551-4B75-BDEA-E7EBAC868D85}"/>
                </a:ext>
              </a:extLst>
            </p:cNvPr>
            <p:cNvSpPr/>
            <p:nvPr/>
          </p:nvSpPr>
          <p:spPr>
            <a:xfrm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54000" dist="127000" dir="5400000" sx="90000" sy="90000" algn="t" rotWithShape="0">
                <a:srgbClr val="F2681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3CB8217C-C1B5-46EA-9DDE-812EA3E0DFD6}"/>
                </a:ext>
              </a:extLst>
            </p:cNvPr>
            <p:cNvSpPr/>
            <p:nvPr/>
          </p:nvSpPr>
          <p:spPr>
            <a:xfrm rot="10800000"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C1B0F1A6-C979-4E4D-B272-AF4CF07FBD44}"/>
                </a:ext>
              </a:extLst>
            </p:cNvPr>
            <p:cNvSpPr txBox="1"/>
            <p:nvPr/>
          </p:nvSpPr>
          <p:spPr>
            <a:xfrm>
              <a:off x="934888" y="2227267"/>
              <a:ext cx="457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60063EA7-3391-45BA-8DF1-DA411066FED2}"/>
              </a:ext>
            </a:extLst>
          </p:cNvPr>
          <p:cNvGrpSpPr/>
          <p:nvPr/>
        </p:nvGrpSpPr>
        <p:grpSpPr>
          <a:xfrm>
            <a:off x="8536926" y="2215934"/>
            <a:ext cx="457177" cy="391998"/>
            <a:chOff x="934888" y="2215934"/>
            <a:chExt cx="457177" cy="391998"/>
          </a:xfrm>
        </p:grpSpPr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63712DE9-CAE6-42E8-AF02-DC24CD70B9EA}"/>
                </a:ext>
              </a:extLst>
            </p:cNvPr>
            <p:cNvSpPr/>
            <p:nvPr/>
          </p:nvSpPr>
          <p:spPr>
            <a:xfrm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54000" dist="127000" dir="5400000" sx="90000" sy="90000" algn="t" rotWithShape="0">
                <a:srgbClr val="F2681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663518FC-982D-4C23-AC47-3D7565AEECCD}"/>
                </a:ext>
              </a:extLst>
            </p:cNvPr>
            <p:cNvSpPr/>
            <p:nvPr/>
          </p:nvSpPr>
          <p:spPr>
            <a:xfrm rot="10800000">
              <a:off x="965688" y="2215934"/>
              <a:ext cx="391999" cy="391998"/>
            </a:xfrm>
            <a:prstGeom prst="ellipse">
              <a:avLst/>
            </a:prstGeom>
            <a:gradFill>
              <a:gsLst>
                <a:gs pos="100000">
                  <a:srgbClr val="FE4717"/>
                </a:gs>
                <a:gs pos="39000">
                  <a:srgbClr val="FF833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41AAE93B-85EE-4F10-9257-551630BDF80A}"/>
                </a:ext>
              </a:extLst>
            </p:cNvPr>
            <p:cNvSpPr txBox="1"/>
            <p:nvPr/>
          </p:nvSpPr>
          <p:spPr>
            <a:xfrm>
              <a:off x="934888" y="2227267"/>
              <a:ext cx="457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F09FEEC-E8A7-4E67-8486-59546672FE99}"/>
              </a:ext>
            </a:extLst>
          </p:cNvPr>
          <p:cNvSpPr/>
          <p:nvPr/>
        </p:nvSpPr>
        <p:spPr>
          <a:xfrm>
            <a:off x="4096342" y="3515519"/>
            <a:ext cx="242981" cy="528638"/>
          </a:xfrm>
          <a:custGeom>
            <a:avLst/>
            <a:gdLst>
              <a:gd name="connsiteX0" fmla="*/ 63582 w 242981"/>
              <a:gd name="connsiteY0" fmla="*/ 0 h 528638"/>
              <a:gd name="connsiteX1" fmla="*/ 66534 w 242981"/>
              <a:gd name="connsiteY1" fmla="*/ 0 h 528638"/>
              <a:gd name="connsiteX2" fmla="*/ 121881 w 242981"/>
              <a:gd name="connsiteY2" fmla="*/ 32371 h 528638"/>
              <a:gd name="connsiteX3" fmla="*/ 234827 w 242981"/>
              <a:gd name="connsiteY3" fmla="*/ 233191 h 528638"/>
              <a:gd name="connsiteX4" fmla="*/ 234827 w 242981"/>
              <a:gd name="connsiteY4" fmla="*/ 295447 h 528638"/>
              <a:gd name="connsiteX5" fmla="*/ 121881 w 242981"/>
              <a:gd name="connsiteY5" fmla="*/ 496266 h 528638"/>
              <a:gd name="connsiteX6" fmla="*/ 66534 w 242981"/>
              <a:gd name="connsiteY6" fmla="*/ 528638 h 528638"/>
              <a:gd name="connsiteX7" fmla="*/ 8235 w 242981"/>
              <a:gd name="connsiteY7" fmla="*/ 434009 h 528638"/>
              <a:gd name="connsiteX8" fmla="*/ 86166 w 242981"/>
              <a:gd name="connsiteY8" fmla="*/ 295448 h 528638"/>
              <a:gd name="connsiteX9" fmla="*/ 86166 w 242981"/>
              <a:gd name="connsiteY9" fmla="*/ 233190 h 528638"/>
              <a:gd name="connsiteX10" fmla="*/ 8235 w 242981"/>
              <a:gd name="connsiteY10" fmla="*/ 94629 h 528638"/>
              <a:gd name="connsiteX11" fmla="*/ 63582 w 242981"/>
              <a:gd name="connsiteY11" fmla="*/ 0 h 52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81" h="528638">
                <a:moveTo>
                  <a:pt x="63582" y="0"/>
                </a:moveTo>
                <a:lnTo>
                  <a:pt x="66534" y="0"/>
                </a:lnTo>
                <a:cubicBezTo>
                  <a:pt x="89487" y="0"/>
                  <a:pt x="110629" y="12366"/>
                  <a:pt x="121881" y="32371"/>
                </a:cubicBezTo>
                <a:lnTo>
                  <a:pt x="234827" y="233191"/>
                </a:lnTo>
                <a:cubicBezTo>
                  <a:pt x="245699" y="252521"/>
                  <a:pt x="245699" y="276117"/>
                  <a:pt x="234827" y="295447"/>
                </a:cubicBezTo>
                <a:lnTo>
                  <a:pt x="121881" y="496266"/>
                </a:lnTo>
                <a:cubicBezTo>
                  <a:pt x="110629" y="516272"/>
                  <a:pt x="89487" y="528638"/>
                  <a:pt x="66534" y="528638"/>
                </a:cubicBezTo>
                <a:cubicBezTo>
                  <a:pt x="15052" y="528638"/>
                  <a:pt x="-15555" y="476308"/>
                  <a:pt x="8235" y="434009"/>
                </a:cubicBezTo>
                <a:lnTo>
                  <a:pt x="86166" y="295448"/>
                </a:lnTo>
                <a:cubicBezTo>
                  <a:pt x="97038" y="276117"/>
                  <a:pt x="97038" y="252521"/>
                  <a:pt x="86166" y="233190"/>
                </a:cubicBezTo>
                <a:lnTo>
                  <a:pt x="8235" y="94629"/>
                </a:lnTo>
                <a:cubicBezTo>
                  <a:pt x="-15555" y="52330"/>
                  <a:pt x="15052" y="0"/>
                  <a:pt x="63582" y="0"/>
                </a:cubicBezTo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0" scaled="0"/>
          </a:gradFill>
          <a:ln>
            <a:noFill/>
          </a:ln>
          <a:effectLst>
            <a:outerShdw blurRad="254000" algn="ctr" rotWithShape="0">
              <a:srgbClr val="F2681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6CF87D43-2676-4B94-B5D0-90F326A67606}"/>
              </a:ext>
            </a:extLst>
          </p:cNvPr>
          <p:cNvSpPr/>
          <p:nvPr/>
        </p:nvSpPr>
        <p:spPr>
          <a:xfrm>
            <a:off x="7870120" y="3515519"/>
            <a:ext cx="242981" cy="528638"/>
          </a:xfrm>
          <a:custGeom>
            <a:avLst/>
            <a:gdLst>
              <a:gd name="connsiteX0" fmla="*/ 63582 w 242981"/>
              <a:gd name="connsiteY0" fmla="*/ 0 h 528638"/>
              <a:gd name="connsiteX1" fmla="*/ 66534 w 242981"/>
              <a:gd name="connsiteY1" fmla="*/ 0 h 528638"/>
              <a:gd name="connsiteX2" fmla="*/ 121881 w 242981"/>
              <a:gd name="connsiteY2" fmla="*/ 32371 h 528638"/>
              <a:gd name="connsiteX3" fmla="*/ 234827 w 242981"/>
              <a:gd name="connsiteY3" fmla="*/ 233191 h 528638"/>
              <a:gd name="connsiteX4" fmla="*/ 234827 w 242981"/>
              <a:gd name="connsiteY4" fmla="*/ 295447 h 528638"/>
              <a:gd name="connsiteX5" fmla="*/ 121881 w 242981"/>
              <a:gd name="connsiteY5" fmla="*/ 496266 h 528638"/>
              <a:gd name="connsiteX6" fmla="*/ 66534 w 242981"/>
              <a:gd name="connsiteY6" fmla="*/ 528638 h 528638"/>
              <a:gd name="connsiteX7" fmla="*/ 8235 w 242981"/>
              <a:gd name="connsiteY7" fmla="*/ 434009 h 528638"/>
              <a:gd name="connsiteX8" fmla="*/ 86166 w 242981"/>
              <a:gd name="connsiteY8" fmla="*/ 295448 h 528638"/>
              <a:gd name="connsiteX9" fmla="*/ 86166 w 242981"/>
              <a:gd name="connsiteY9" fmla="*/ 233190 h 528638"/>
              <a:gd name="connsiteX10" fmla="*/ 8235 w 242981"/>
              <a:gd name="connsiteY10" fmla="*/ 94629 h 528638"/>
              <a:gd name="connsiteX11" fmla="*/ 63582 w 242981"/>
              <a:gd name="connsiteY11" fmla="*/ 0 h 52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81" h="528638">
                <a:moveTo>
                  <a:pt x="63582" y="0"/>
                </a:moveTo>
                <a:lnTo>
                  <a:pt x="66534" y="0"/>
                </a:lnTo>
                <a:cubicBezTo>
                  <a:pt x="89487" y="0"/>
                  <a:pt x="110629" y="12366"/>
                  <a:pt x="121881" y="32371"/>
                </a:cubicBezTo>
                <a:lnTo>
                  <a:pt x="234827" y="233191"/>
                </a:lnTo>
                <a:cubicBezTo>
                  <a:pt x="245699" y="252521"/>
                  <a:pt x="245699" y="276117"/>
                  <a:pt x="234827" y="295447"/>
                </a:cubicBezTo>
                <a:lnTo>
                  <a:pt x="121881" y="496266"/>
                </a:lnTo>
                <a:cubicBezTo>
                  <a:pt x="110629" y="516272"/>
                  <a:pt x="89487" y="528638"/>
                  <a:pt x="66534" y="528638"/>
                </a:cubicBezTo>
                <a:cubicBezTo>
                  <a:pt x="15052" y="528638"/>
                  <a:pt x="-15555" y="476308"/>
                  <a:pt x="8235" y="434009"/>
                </a:cubicBezTo>
                <a:lnTo>
                  <a:pt x="86166" y="295448"/>
                </a:lnTo>
                <a:cubicBezTo>
                  <a:pt x="97038" y="276117"/>
                  <a:pt x="97038" y="252521"/>
                  <a:pt x="86166" y="233190"/>
                </a:cubicBezTo>
                <a:lnTo>
                  <a:pt x="8235" y="94629"/>
                </a:lnTo>
                <a:cubicBezTo>
                  <a:pt x="-15555" y="52330"/>
                  <a:pt x="15052" y="0"/>
                  <a:pt x="63582" y="0"/>
                </a:cubicBezTo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0" scaled="0"/>
          </a:gradFill>
          <a:ln>
            <a:noFill/>
          </a:ln>
          <a:effectLst>
            <a:outerShdw blurRad="254000" algn="ctr" rotWithShape="0">
              <a:srgbClr val="F2681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E96BD09D-26B9-457A-B1B2-6C2311B42AA7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175D3500-4CF5-4387-8032-4F72E2F6495C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F8F2EB74-5793-4634-BF98-F78BCBB4952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1251364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id="{4EA7055B-DE50-4E83-B805-DBFB8D824D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6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F64FB57-EF9C-46FC-9876-B925444B8E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6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A2FEABB8-8321-4740-A862-AE32CFD021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9000">
                <a:srgbClr val="FFF6F3"/>
              </a:gs>
              <a:gs pos="100000">
                <a:srgbClr val="FFF6F3">
                  <a:alpha val="67000"/>
                </a:srgbClr>
              </a:gs>
            </a:gsLst>
            <a:lin ang="5400000" scaled="0"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34D4BD7-5595-4232-9DDF-AF1FA8EB6588}"/>
              </a:ext>
            </a:extLst>
          </p:cNvPr>
          <p:cNvGrpSpPr/>
          <p:nvPr/>
        </p:nvGrpSpPr>
        <p:grpSpPr>
          <a:xfrm>
            <a:off x="1833249" y="1529793"/>
            <a:ext cx="6633936" cy="2925081"/>
            <a:chOff x="1233714" y="1400175"/>
            <a:chExt cx="6633936" cy="292508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A62FB15-1D3A-4469-9495-AABEB479FE3B}"/>
                </a:ext>
              </a:extLst>
            </p:cNvPr>
            <p:cNvSpPr/>
            <p:nvPr/>
          </p:nvSpPr>
          <p:spPr>
            <a:xfrm>
              <a:off x="1233714" y="1400175"/>
              <a:ext cx="6633936" cy="2925081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0"/>
            </a:gradFill>
            <a:ln w="76200">
              <a:noFill/>
            </a:ln>
            <a:effectLst>
              <a:outerShdw blurRad="482600" dist="38100" dir="10800000" algn="r" rotWithShape="0">
                <a:srgbClr val="FE471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39E2797-DDD3-4207-8E86-49EF875488B9}"/>
                </a:ext>
              </a:extLst>
            </p:cNvPr>
            <p:cNvSpPr/>
            <p:nvPr/>
          </p:nvSpPr>
          <p:spPr>
            <a:xfrm>
              <a:off x="1501855" y="1628348"/>
              <a:ext cx="42545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kern="0" dirty="0">
                  <a:gradFill>
                    <a:gsLst>
                      <a:gs pos="100000">
                        <a:srgbClr val="FF8331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+mn-ea"/>
                  <a:cs typeface="OPPOSans R" panose="00020600040101010101" pitchFamily="18" charset="-122"/>
                </a:rPr>
                <a:t>我们坚信</a:t>
              </a:r>
              <a:endParaRPr lang="en-US" altLang="zh-CN" sz="2800" kern="0" dirty="0">
                <a:gradFill>
                  <a:gsLst>
                    <a:gs pos="100000">
                      <a:srgbClr val="FF8331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+mn-ea"/>
                <a:cs typeface="OPPOSans R" panose="00020600040101010101" pitchFamily="18" charset="-122"/>
              </a:endParaRPr>
            </a:p>
            <a:p>
              <a:r>
                <a:rPr lang="zh-CN" altLang="en-US" sz="2800" kern="0" dirty="0">
                  <a:gradFill>
                    <a:gsLst>
                      <a:gs pos="100000">
                        <a:srgbClr val="FF8331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用心做和用心听同等重要</a:t>
              </a:r>
              <a:endParaRPr lang="en-US" altLang="zh-CN" sz="2800" kern="0" dirty="0">
                <a:gradFill>
                  <a:gsLst>
                    <a:gs pos="100000">
                      <a:srgbClr val="FF8331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9158327-755F-4CB3-A729-2D0877BEDDE1}"/>
                </a:ext>
              </a:extLst>
            </p:cNvPr>
            <p:cNvSpPr/>
            <p:nvPr/>
          </p:nvSpPr>
          <p:spPr>
            <a:xfrm>
              <a:off x="1501855" y="2629594"/>
              <a:ext cx="32624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rgbClr val="000000"/>
                  </a:solidFill>
                  <a:ea typeface="OPPOSans R" panose="00020600040101010101" pitchFamily="18" charset="-122"/>
                  <a:cs typeface="OPPOSans R" panose="00020600040101010101" pitchFamily="18" charset="-122"/>
                </a:rPr>
                <a:t>关于设计，关于服务，关于伙伴。</a:t>
              </a:r>
              <a:endParaRPr lang="en-US" altLang="zh-CN" sz="1600" kern="0" dirty="0">
                <a:solidFill>
                  <a:srgbClr val="000000"/>
                </a:solidFill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A13B8F9-9C67-49F8-B60D-B7837987DBE1}"/>
                </a:ext>
              </a:extLst>
            </p:cNvPr>
            <p:cNvSpPr/>
            <p:nvPr/>
          </p:nvSpPr>
          <p:spPr>
            <a:xfrm>
              <a:off x="1501855" y="366146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kern="0" dirty="0">
                  <a:gradFill>
                    <a:gsLst>
                      <a:gs pos="100000">
                        <a:srgbClr val="FF8331"/>
                      </a:gs>
                      <a:gs pos="40000">
                        <a:srgbClr val="FE4717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R" panose="00020600040101010101" pitchFamily="18" charset="-122"/>
                </a:rPr>
                <a:t>欢迎你的加入</a:t>
              </a:r>
              <a:endParaRPr lang="en-US" altLang="zh-CN" sz="2000" kern="0" dirty="0">
                <a:gradFill>
                  <a:gsLst>
                    <a:gs pos="100000">
                      <a:srgbClr val="FF8331"/>
                    </a:gs>
                    <a:gs pos="40000">
                      <a:srgbClr val="FE4717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E09FD7E-7518-414A-9FBC-4E3617FD757F}"/>
                </a:ext>
              </a:extLst>
            </p:cNvPr>
            <p:cNvCxnSpPr/>
            <p:nvPr/>
          </p:nvCxnSpPr>
          <p:spPr>
            <a:xfrm>
              <a:off x="1597105" y="4078514"/>
              <a:ext cx="827315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FE4717"/>
                  </a:gs>
                  <a:gs pos="100000">
                    <a:srgbClr val="FF8331">
                      <a:alpha val="0"/>
                    </a:srgbClr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PA-图形 105">
            <a:extLst>
              <a:ext uri="{FF2B5EF4-FFF2-40B4-BE49-F238E27FC236}">
                <a16:creationId xmlns:a16="http://schemas.microsoft.com/office/drawing/2014/main" id="{CC34C285-FD56-4C02-B6A3-7987FB70206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16200000">
            <a:off x="6318484" y="3321051"/>
            <a:ext cx="1094907" cy="1094905"/>
            <a:chOff x="11641138" y="-183088"/>
            <a:chExt cx="1094907" cy="1094905"/>
          </a:xfrm>
          <a:gradFill>
            <a:gsLst>
              <a:gs pos="0">
                <a:srgbClr val="FF8331">
                  <a:alpha val="1100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133" name="PA-任意多边形 26">
              <a:extLst>
                <a:ext uri="{FF2B5EF4-FFF2-40B4-BE49-F238E27FC236}">
                  <a16:creationId xmlns:a16="http://schemas.microsoft.com/office/drawing/2014/main" id="{2E513770-7575-430C-A76D-8AC3EB4F770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4" name="PA-任意多边形 27">
              <a:extLst>
                <a:ext uri="{FF2B5EF4-FFF2-40B4-BE49-F238E27FC236}">
                  <a16:creationId xmlns:a16="http://schemas.microsoft.com/office/drawing/2014/main" id="{AFF9E92B-45B7-4BE9-9629-52D0D2F4117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5" name="PA-任意多边形 28">
              <a:extLst>
                <a:ext uri="{FF2B5EF4-FFF2-40B4-BE49-F238E27FC236}">
                  <a16:creationId xmlns:a16="http://schemas.microsoft.com/office/drawing/2014/main" id="{AA6D4D17-6010-4034-A2E3-13F1C03E342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6" name="PA-任意多边形 74">
              <a:extLst>
                <a:ext uri="{FF2B5EF4-FFF2-40B4-BE49-F238E27FC236}">
                  <a16:creationId xmlns:a16="http://schemas.microsoft.com/office/drawing/2014/main" id="{E4A240A2-22ED-4EF9-91AC-7A2F592FB30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7" name="PA-任意多边形 75">
              <a:extLst>
                <a:ext uri="{FF2B5EF4-FFF2-40B4-BE49-F238E27FC236}">
                  <a16:creationId xmlns:a16="http://schemas.microsoft.com/office/drawing/2014/main" id="{DB534557-5250-4B13-BDCA-8FC7413E8EC5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8" name="PA-任意多边形 81">
              <a:extLst>
                <a:ext uri="{FF2B5EF4-FFF2-40B4-BE49-F238E27FC236}">
                  <a16:creationId xmlns:a16="http://schemas.microsoft.com/office/drawing/2014/main" id="{0692B003-27AD-4E8C-8750-CA4087AA181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9" name="PA-任意多边形 82">
              <a:extLst>
                <a:ext uri="{FF2B5EF4-FFF2-40B4-BE49-F238E27FC236}">
                  <a16:creationId xmlns:a16="http://schemas.microsoft.com/office/drawing/2014/main" id="{B2911E49-4809-4137-A93A-1B1FE6DDEB9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0" name="PA-任意多边形 83">
              <a:extLst>
                <a:ext uri="{FF2B5EF4-FFF2-40B4-BE49-F238E27FC236}">
                  <a16:creationId xmlns:a16="http://schemas.microsoft.com/office/drawing/2014/main" id="{FCB86C6D-E1BC-4D85-A1FF-8573B586244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1" name="PA-任意多边形 86">
              <a:extLst>
                <a:ext uri="{FF2B5EF4-FFF2-40B4-BE49-F238E27FC236}">
                  <a16:creationId xmlns:a16="http://schemas.microsoft.com/office/drawing/2014/main" id="{B9B21417-1400-44E1-ADA4-37BB8D3CDDA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2" name="PA-任意多边形 103">
              <a:extLst>
                <a:ext uri="{FF2B5EF4-FFF2-40B4-BE49-F238E27FC236}">
                  <a16:creationId xmlns:a16="http://schemas.microsoft.com/office/drawing/2014/main" id="{F9C94204-DD13-43B8-BAD0-B1BCC060739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3" name="PA-任意多边形 106">
              <a:extLst>
                <a:ext uri="{FF2B5EF4-FFF2-40B4-BE49-F238E27FC236}">
                  <a16:creationId xmlns:a16="http://schemas.microsoft.com/office/drawing/2014/main" id="{2C868777-F5D4-4C57-B59C-C1F83DF87EF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4" name="PA-任意多边形 107">
              <a:extLst>
                <a:ext uri="{FF2B5EF4-FFF2-40B4-BE49-F238E27FC236}">
                  <a16:creationId xmlns:a16="http://schemas.microsoft.com/office/drawing/2014/main" id="{2C3807AF-8A8C-44E3-BB67-234E2EBE19E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5" name="PA-任意多边形 108">
              <a:extLst>
                <a:ext uri="{FF2B5EF4-FFF2-40B4-BE49-F238E27FC236}">
                  <a16:creationId xmlns:a16="http://schemas.microsoft.com/office/drawing/2014/main" id="{17FFC415-C148-40F1-A022-77E4A37E4A6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6" name="PA-任意多边形 109">
              <a:extLst>
                <a:ext uri="{FF2B5EF4-FFF2-40B4-BE49-F238E27FC236}">
                  <a16:creationId xmlns:a16="http://schemas.microsoft.com/office/drawing/2014/main" id="{D7AE20D5-B6E3-405F-ADBC-5183C7BFBB78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7" name="PA-任意多边形 110">
              <a:extLst>
                <a:ext uri="{FF2B5EF4-FFF2-40B4-BE49-F238E27FC236}">
                  <a16:creationId xmlns:a16="http://schemas.microsoft.com/office/drawing/2014/main" id="{A57ACCB0-0C70-4E35-9756-5C69F56C67EE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8" name="PA-任意多边形 111">
              <a:extLst>
                <a:ext uri="{FF2B5EF4-FFF2-40B4-BE49-F238E27FC236}">
                  <a16:creationId xmlns:a16="http://schemas.microsoft.com/office/drawing/2014/main" id="{CA0EA0A4-B1A2-421A-99A7-C5381397239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9" name="PA-任意多边形 112">
              <a:extLst>
                <a:ext uri="{FF2B5EF4-FFF2-40B4-BE49-F238E27FC236}">
                  <a16:creationId xmlns:a16="http://schemas.microsoft.com/office/drawing/2014/main" id="{4DC82814-C20B-4984-9A58-0AB5120FCA2D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0" name="PA-任意多边形 113">
              <a:extLst>
                <a:ext uri="{FF2B5EF4-FFF2-40B4-BE49-F238E27FC236}">
                  <a16:creationId xmlns:a16="http://schemas.microsoft.com/office/drawing/2014/main" id="{A4628E26-D4CE-4A67-BF56-14BCCE0B81EB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1" name="PA-任意多边形 114">
              <a:extLst>
                <a:ext uri="{FF2B5EF4-FFF2-40B4-BE49-F238E27FC236}">
                  <a16:creationId xmlns:a16="http://schemas.microsoft.com/office/drawing/2014/main" id="{46E957A6-73B1-499F-957E-039A8418EB6E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2" name="PA-任意多边形 115">
              <a:extLst>
                <a:ext uri="{FF2B5EF4-FFF2-40B4-BE49-F238E27FC236}">
                  <a16:creationId xmlns:a16="http://schemas.microsoft.com/office/drawing/2014/main" id="{44EDCA50-841B-4F9D-A7CE-F342249E7AC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3" name="PA-任意多边形 116">
              <a:extLst>
                <a:ext uri="{FF2B5EF4-FFF2-40B4-BE49-F238E27FC236}">
                  <a16:creationId xmlns:a16="http://schemas.microsoft.com/office/drawing/2014/main" id="{6325B024-85C0-487A-B403-B87D37C0F134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4" name="PA-任意多边形 117">
              <a:extLst>
                <a:ext uri="{FF2B5EF4-FFF2-40B4-BE49-F238E27FC236}">
                  <a16:creationId xmlns:a16="http://schemas.microsoft.com/office/drawing/2014/main" id="{69701138-432D-4655-8BE0-794BA4D2AE19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5" name="PA-任意多边形 118">
              <a:extLst>
                <a:ext uri="{FF2B5EF4-FFF2-40B4-BE49-F238E27FC236}">
                  <a16:creationId xmlns:a16="http://schemas.microsoft.com/office/drawing/2014/main" id="{E7761C1B-322D-4528-ABCB-713FE698F6A2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6" name="PA-任意多边形 119">
              <a:extLst>
                <a:ext uri="{FF2B5EF4-FFF2-40B4-BE49-F238E27FC236}">
                  <a16:creationId xmlns:a16="http://schemas.microsoft.com/office/drawing/2014/main" id="{9590041D-51A7-4D3D-B4C5-690AC6C4CEC3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7" name="PA-任意多边形 120">
              <a:extLst>
                <a:ext uri="{FF2B5EF4-FFF2-40B4-BE49-F238E27FC236}">
                  <a16:creationId xmlns:a16="http://schemas.microsoft.com/office/drawing/2014/main" id="{2EC0E003-EEB2-4EBE-A0D3-158A348C6A34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8" name="PA-任意多边形 121">
              <a:extLst>
                <a:ext uri="{FF2B5EF4-FFF2-40B4-BE49-F238E27FC236}">
                  <a16:creationId xmlns:a16="http://schemas.microsoft.com/office/drawing/2014/main" id="{91ED29E6-9CEB-44FF-8210-D7946654DA5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9" name="PA-任意多边形 122">
              <a:extLst>
                <a:ext uri="{FF2B5EF4-FFF2-40B4-BE49-F238E27FC236}">
                  <a16:creationId xmlns:a16="http://schemas.microsoft.com/office/drawing/2014/main" id="{FE3C3A2E-BCC8-425E-85EA-41F2ADA7E311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60" name="PA-任意多边形 123">
              <a:extLst>
                <a:ext uri="{FF2B5EF4-FFF2-40B4-BE49-F238E27FC236}">
                  <a16:creationId xmlns:a16="http://schemas.microsoft.com/office/drawing/2014/main" id="{A3DEF006-67D4-4EB5-8299-787BA37D74CE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61" name="PA-任意多边形 124">
              <a:extLst>
                <a:ext uri="{FF2B5EF4-FFF2-40B4-BE49-F238E27FC236}">
                  <a16:creationId xmlns:a16="http://schemas.microsoft.com/office/drawing/2014/main" id="{F63321B3-EC31-4AEE-A3F2-BA8AD9436A6B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62" name="PA-任意多边形 125">
              <a:extLst>
                <a:ext uri="{FF2B5EF4-FFF2-40B4-BE49-F238E27FC236}">
                  <a16:creationId xmlns:a16="http://schemas.microsoft.com/office/drawing/2014/main" id="{0AA4F10F-19B3-4C3C-A1CA-F4026ADEB671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99" name="矩形 22">
            <a:extLst>
              <a:ext uri="{FF2B5EF4-FFF2-40B4-BE49-F238E27FC236}">
                <a16:creationId xmlns:a16="http://schemas.microsoft.com/office/drawing/2014/main" id="{314C5724-007C-4E87-9D72-11EBCAF4D9D7}"/>
              </a:ext>
            </a:extLst>
          </p:cNvPr>
          <p:cNvSpPr/>
          <p:nvPr/>
        </p:nvSpPr>
        <p:spPr>
          <a:xfrm flipH="1">
            <a:off x="0" y="4392981"/>
            <a:ext cx="12192000" cy="2465019"/>
          </a:xfrm>
          <a:custGeom>
            <a:avLst/>
            <a:gdLst>
              <a:gd name="connsiteX0" fmla="*/ 0 w 12192000"/>
              <a:gd name="connsiteY0" fmla="*/ 0 h 1333500"/>
              <a:gd name="connsiteX1" fmla="*/ 12192000 w 12192000"/>
              <a:gd name="connsiteY1" fmla="*/ 0 h 1333500"/>
              <a:gd name="connsiteX2" fmla="*/ 12192000 w 12192000"/>
              <a:gd name="connsiteY2" fmla="*/ 1333500 h 1333500"/>
              <a:gd name="connsiteX3" fmla="*/ 0 w 12192000"/>
              <a:gd name="connsiteY3" fmla="*/ 1333500 h 1333500"/>
              <a:gd name="connsiteX4" fmla="*/ 0 w 12192000"/>
              <a:gd name="connsiteY4" fmla="*/ 0 h 1333500"/>
              <a:gd name="connsiteX0" fmla="*/ 0 w 12192000"/>
              <a:gd name="connsiteY0" fmla="*/ 0 h 1333500"/>
              <a:gd name="connsiteX1" fmla="*/ 2017486 w 12192000"/>
              <a:gd name="connsiteY1" fmla="*/ 5443 h 1333500"/>
              <a:gd name="connsiteX2" fmla="*/ 12192000 w 12192000"/>
              <a:gd name="connsiteY2" fmla="*/ 0 h 1333500"/>
              <a:gd name="connsiteX3" fmla="*/ 12192000 w 12192000"/>
              <a:gd name="connsiteY3" fmla="*/ 1333500 h 1333500"/>
              <a:gd name="connsiteX4" fmla="*/ 0 w 12192000"/>
              <a:gd name="connsiteY4" fmla="*/ 1333500 h 1333500"/>
              <a:gd name="connsiteX5" fmla="*/ 0 w 12192000"/>
              <a:gd name="connsiteY5" fmla="*/ 0 h 1333500"/>
              <a:gd name="connsiteX0" fmla="*/ 0 w 12192000"/>
              <a:gd name="connsiteY0" fmla="*/ 168729 h 1502229"/>
              <a:gd name="connsiteX1" fmla="*/ 2017486 w 12192000"/>
              <a:gd name="connsiteY1" fmla="*/ 0 h 1502229"/>
              <a:gd name="connsiteX2" fmla="*/ 12192000 w 12192000"/>
              <a:gd name="connsiteY2" fmla="*/ 168729 h 1502229"/>
              <a:gd name="connsiteX3" fmla="*/ 12192000 w 12192000"/>
              <a:gd name="connsiteY3" fmla="*/ 1502229 h 1502229"/>
              <a:gd name="connsiteX4" fmla="*/ 0 w 12192000"/>
              <a:gd name="connsiteY4" fmla="*/ 1502229 h 1502229"/>
              <a:gd name="connsiteX5" fmla="*/ 0 w 12192000"/>
              <a:gd name="connsiteY5" fmla="*/ 168729 h 1502229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50185 h 1483685"/>
              <a:gd name="connsiteX1" fmla="*/ 2223226 w 12192000"/>
              <a:gd name="connsiteY1" fmla="*/ 4996 h 1483685"/>
              <a:gd name="connsiteX2" fmla="*/ 12192000 w 12192000"/>
              <a:gd name="connsiteY2" fmla="*/ 150185 h 1483685"/>
              <a:gd name="connsiteX3" fmla="*/ 12192000 w 12192000"/>
              <a:gd name="connsiteY3" fmla="*/ 1483685 h 1483685"/>
              <a:gd name="connsiteX4" fmla="*/ 0 w 12192000"/>
              <a:gd name="connsiteY4" fmla="*/ 1483685 h 1483685"/>
              <a:gd name="connsiteX5" fmla="*/ 0 w 12192000"/>
              <a:gd name="connsiteY5" fmla="*/ 150185 h 1483685"/>
              <a:gd name="connsiteX0" fmla="*/ 0 w 12192000"/>
              <a:gd name="connsiteY0" fmla="*/ 167293 h 1500793"/>
              <a:gd name="connsiteX1" fmla="*/ 2223226 w 12192000"/>
              <a:gd name="connsiteY1" fmla="*/ 22104 h 1500793"/>
              <a:gd name="connsiteX2" fmla="*/ 12192000 w 12192000"/>
              <a:gd name="connsiteY2" fmla="*/ 167293 h 1500793"/>
              <a:gd name="connsiteX3" fmla="*/ 12192000 w 12192000"/>
              <a:gd name="connsiteY3" fmla="*/ 1500793 h 1500793"/>
              <a:gd name="connsiteX4" fmla="*/ 0 w 12192000"/>
              <a:gd name="connsiteY4" fmla="*/ 1500793 h 1500793"/>
              <a:gd name="connsiteX5" fmla="*/ 0 w 12192000"/>
              <a:gd name="connsiteY5" fmla="*/ 167293 h 1500793"/>
              <a:gd name="connsiteX0" fmla="*/ 0 w 12192000"/>
              <a:gd name="connsiteY0" fmla="*/ 189474 h 1522974"/>
              <a:gd name="connsiteX1" fmla="*/ 2223226 w 12192000"/>
              <a:gd name="connsiteY1" fmla="*/ 44285 h 1522974"/>
              <a:gd name="connsiteX2" fmla="*/ 12192000 w 12192000"/>
              <a:gd name="connsiteY2" fmla="*/ 189474 h 1522974"/>
              <a:gd name="connsiteX3" fmla="*/ 12192000 w 12192000"/>
              <a:gd name="connsiteY3" fmla="*/ 1522974 h 1522974"/>
              <a:gd name="connsiteX4" fmla="*/ 0 w 12192000"/>
              <a:gd name="connsiteY4" fmla="*/ 1522974 h 1522974"/>
              <a:gd name="connsiteX5" fmla="*/ 0 w 12192000"/>
              <a:gd name="connsiteY5" fmla="*/ 189474 h 152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22974">
                <a:moveTo>
                  <a:pt x="0" y="189474"/>
                </a:moveTo>
                <a:cubicBezTo>
                  <a:pt x="672495" y="133231"/>
                  <a:pt x="801793" y="-94839"/>
                  <a:pt x="2223226" y="44285"/>
                </a:cubicBezTo>
                <a:cubicBezTo>
                  <a:pt x="6398502" y="521442"/>
                  <a:pt x="8800495" y="133231"/>
                  <a:pt x="12192000" y="189474"/>
                </a:cubicBezTo>
                <a:lnTo>
                  <a:pt x="12192000" y="1522974"/>
                </a:lnTo>
                <a:lnTo>
                  <a:pt x="0" y="1522974"/>
                </a:lnTo>
                <a:lnTo>
                  <a:pt x="0" y="189474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6" name="PA-平行四边形 72">
            <a:extLst>
              <a:ext uri="{FF2B5EF4-FFF2-40B4-BE49-F238E27FC236}">
                <a16:creationId xmlns:a16="http://schemas.microsoft.com/office/drawing/2014/main" id="{C087FA00-C17C-42B8-9599-67D84ACB90A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6385F40-73AF-4CF8-9129-9C837CA61760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672" y="49250"/>
            <a:ext cx="7710995" cy="5140663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E83B73C0-C8A5-4699-A132-556AD7E642A0}"/>
              </a:ext>
            </a:extLst>
          </p:cNvPr>
          <p:cNvPicPr>
            <a:picLocks noChangeAspect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92981"/>
            <a:ext cx="12192000" cy="2465019"/>
          </a:xfrm>
          <a:custGeom>
            <a:avLst/>
            <a:gdLst>
              <a:gd name="connsiteX0" fmla="*/ 10821251 w 12192000"/>
              <a:gd name="connsiteY0" fmla="*/ 597 h 2465019"/>
              <a:gd name="connsiteX1" fmla="*/ 12192000 w 12192000"/>
              <a:gd name="connsiteY1" fmla="*/ 306675 h 2465019"/>
              <a:gd name="connsiteX2" fmla="*/ 12192000 w 12192000"/>
              <a:gd name="connsiteY2" fmla="*/ 2465019 h 2465019"/>
              <a:gd name="connsiteX3" fmla="*/ 0 w 12192000"/>
              <a:gd name="connsiteY3" fmla="*/ 2465019 h 2465019"/>
              <a:gd name="connsiteX4" fmla="*/ 0 w 12192000"/>
              <a:gd name="connsiteY4" fmla="*/ 306675 h 2465019"/>
              <a:gd name="connsiteX5" fmla="*/ 9968774 w 12192000"/>
              <a:gd name="connsiteY5" fmla="*/ 71678 h 2465019"/>
              <a:gd name="connsiteX6" fmla="*/ 10821251 w 12192000"/>
              <a:gd name="connsiteY6" fmla="*/ 597 h 246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65019">
                <a:moveTo>
                  <a:pt x="10821251" y="597"/>
                </a:moveTo>
                <a:cubicBezTo>
                  <a:pt x="11488806" y="13688"/>
                  <a:pt x="11687629" y="238400"/>
                  <a:pt x="12192000" y="306675"/>
                </a:cubicBezTo>
                <a:lnTo>
                  <a:pt x="12192000" y="2465019"/>
                </a:lnTo>
                <a:lnTo>
                  <a:pt x="0" y="2465019"/>
                </a:lnTo>
                <a:lnTo>
                  <a:pt x="0" y="306675"/>
                </a:lnTo>
                <a:cubicBezTo>
                  <a:pt x="3391505" y="215642"/>
                  <a:pt x="5793498" y="843983"/>
                  <a:pt x="9968774" y="71678"/>
                </a:cubicBezTo>
                <a:cubicBezTo>
                  <a:pt x="10324132" y="15383"/>
                  <a:pt x="10598732" y="-3766"/>
                  <a:pt x="10821251" y="597"/>
                </a:cubicBezTo>
                <a:close/>
              </a:path>
            </a:pathLst>
          </a:custGeom>
        </p:spPr>
      </p:pic>
      <p:sp>
        <p:nvSpPr>
          <p:cNvPr id="48" name="PA-矩形 9">
            <a:extLst>
              <a:ext uri="{FF2B5EF4-FFF2-40B4-BE49-F238E27FC236}">
                <a16:creationId xmlns:a16="http://schemas.microsoft.com/office/drawing/2014/main" id="{E60943D1-64E9-4674-860D-362B121FF9E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联系方式</a:t>
            </a:r>
          </a:p>
        </p:txBody>
      </p:sp>
      <p:sp>
        <p:nvSpPr>
          <p:cNvPr id="49" name="PA-矩形 263">
            <a:extLst>
              <a:ext uri="{FF2B5EF4-FFF2-40B4-BE49-F238E27FC236}">
                <a16:creationId xmlns:a16="http://schemas.microsoft.com/office/drawing/2014/main" id="{DDF4A59C-D705-4F9F-A439-3EF14A027B3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63001" y="780753"/>
            <a:ext cx="16658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Contact information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1" name="矩形 22">
            <a:extLst>
              <a:ext uri="{FF2B5EF4-FFF2-40B4-BE49-F238E27FC236}">
                <a16:creationId xmlns:a16="http://schemas.microsoft.com/office/drawing/2014/main" id="{A707E2B6-5A2D-43D1-AAA4-6F23F22AFB10}"/>
              </a:ext>
            </a:extLst>
          </p:cNvPr>
          <p:cNvSpPr/>
          <p:nvPr/>
        </p:nvSpPr>
        <p:spPr>
          <a:xfrm flipH="1">
            <a:off x="0" y="4392981"/>
            <a:ext cx="12192000" cy="2465019"/>
          </a:xfrm>
          <a:custGeom>
            <a:avLst/>
            <a:gdLst>
              <a:gd name="connsiteX0" fmla="*/ 0 w 12192000"/>
              <a:gd name="connsiteY0" fmla="*/ 0 h 1333500"/>
              <a:gd name="connsiteX1" fmla="*/ 12192000 w 12192000"/>
              <a:gd name="connsiteY1" fmla="*/ 0 h 1333500"/>
              <a:gd name="connsiteX2" fmla="*/ 12192000 w 12192000"/>
              <a:gd name="connsiteY2" fmla="*/ 1333500 h 1333500"/>
              <a:gd name="connsiteX3" fmla="*/ 0 w 12192000"/>
              <a:gd name="connsiteY3" fmla="*/ 1333500 h 1333500"/>
              <a:gd name="connsiteX4" fmla="*/ 0 w 12192000"/>
              <a:gd name="connsiteY4" fmla="*/ 0 h 1333500"/>
              <a:gd name="connsiteX0" fmla="*/ 0 w 12192000"/>
              <a:gd name="connsiteY0" fmla="*/ 0 h 1333500"/>
              <a:gd name="connsiteX1" fmla="*/ 2017486 w 12192000"/>
              <a:gd name="connsiteY1" fmla="*/ 5443 h 1333500"/>
              <a:gd name="connsiteX2" fmla="*/ 12192000 w 12192000"/>
              <a:gd name="connsiteY2" fmla="*/ 0 h 1333500"/>
              <a:gd name="connsiteX3" fmla="*/ 12192000 w 12192000"/>
              <a:gd name="connsiteY3" fmla="*/ 1333500 h 1333500"/>
              <a:gd name="connsiteX4" fmla="*/ 0 w 12192000"/>
              <a:gd name="connsiteY4" fmla="*/ 1333500 h 1333500"/>
              <a:gd name="connsiteX5" fmla="*/ 0 w 12192000"/>
              <a:gd name="connsiteY5" fmla="*/ 0 h 1333500"/>
              <a:gd name="connsiteX0" fmla="*/ 0 w 12192000"/>
              <a:gd name="connsiteY0" fmla="*/ 168729 h 1502229"/>
              <a:gd name="connsiteX1" fmla="*/ 2017486 w 12192000"/>
              <a:gd name="connsiteY1" fmla="*/ 0 h 1502229"/>
              <a:gd name="connsiteX2" fmla="*/ 12192000 w 12192000"/>
              <a:gd name="connsiteY2" fmla="*/ 168729 h 1502229"/>
              <a:gd name="connsiteX3" fmla="*/ 12192000 w 12192000"/>
              <a:gd name="connsiteY3" fmla="*/ 1502229 h 1502229"/>
              <a:gd name="connsiteX4" fmla="*/ 0 w 12192000"/>
              <a:gd name="connsiteY4" fmla="*/ 1502229 h 1502229"/>
              <a:gd name="connsiteX5" fmla="*/ 0 w 12192000"/>
              <a:gd name="connsiteY5" fmla="*/ 168729 h 1502229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73027 h 1506527"/>
              <a:gd name="connsiteX1" fmla="*/ 2017486 w 12192000"/>
              <a:gd name="connsiteY1" fmla="*/ 4298 h 1506527"/>
              <a:gd name="connsiteX2" fmla="*/ 12192000 w 12192000"/>
              <a:gd name="connsiteY2" fmla="*/ 173027 h 1506527"/>
              <a:gd name="connsiteX3" fmla="*/ 12192000 w 12192000"/>
              <a:gd name="connsiteY3" fmla="*/ 1506527 h 1506527"/>
              <a:gd name="connsiteX4" fmla="*/ 0 w 12192000"/>
              <a:gd name="connsiteY4" fmla="*/ 1506527 h 1506527"/>
              <a:gd name="connsiteX5" fmla="*/ 0 w 12192000"/>
              <a:gd name="connsiteY5" fmla="*/ 173027 h 1506527"/>
              <a:gd name="connsiteX0" fmla="*/ 0 w 12192000"/>
              <a:gd name="connsiteY0" fmla="*/ 150185 h 1483685"/>
              <a:gd name="connsiteX1" fmla="*/ 2223226 w 12192000"/>
              <a:gd name="connsiteY1" fmla="*/ 4996 h 1483685"/>
              <a:gd name="connsiteX2" fmla="*/ 12192000 w 12192000"/>
              <a:gd name="connsiteY2" fmla="*/ 150185 h 1483685"/>
              <a:gd name="connsiteX3" fmla="*/ 12192000 w 12192000"/>
              <a:gd name="connsiteY3" fmla="*/ 1483685 h 1483685"/>
              <a:gd name="connsiteX4" fmla="*/ 0 w 12192000"/>
              <a:gd name="connsiteY4" fmla="*/ 1483685 h 1483685"/>
              <a:gd name="connsiteX5" fmla="*/ 0 w 12192000"/>
              <a:gd name="connsiteY5" fmla="*/ 150185 h 1483685"/>
              <a:gd name="connsiteX0" fmla="*/ 0 w 12192000"/>
              <a:gd name="connsiteY0" fmla="*/ 167293 h 1500793"/>
              <a:gd name="connsiteX1" fmla="*/ 2223226 w 12192000"/>
              <a:gd name="connsiteY1" fmla="*/ 22104 h 1500793"/>
              <a:gd name="connsiteX2" fmla="*/ 12192000 w 12192000"/>
              <a:gd name="connsiteY2" fmla="*/ 167293 h 1500793"/>
              <a:gd name="connsiteX3" fmla="*/ 12192000 w 12192000"/>
              <a:gd name="connsiteY3" fmla="*/ 1500793 h 1500793"/>
              <a:gd name="connsiteX4" fmla="*/ 0 w 12192000"/>
              <a:gd name="connsiteY4" fmla="*/ 1500793 h 1500793"/>
              <a:gd name="connsiteX5" fmla="*/ 0 w 12192000"/>
              <a:gd name="connsiteY5" fmla="*/ 167293 h 1500793"/>
              <a:gd name="connsiteX0" fmla="*/ 0 w 12192000"/>
              <a:gd name="connsiteY0" fmla="*/ 189474 h 1522974"/>
              <a:gd name="connsiteX1" fmla="*/ 2223226 w 12192000"/>
              <a:gd name="connsiteY1" fmla="*/ 44285 h 1522974"/>
              <a:gd name="connsiteX2" fmla="*/ 12192000 w 12192000"/>
              <a:gd name="connsiteY2" fmla="*/ 189474 h 1522974"/>
              <a:gd name="connsiteX3" fmla="*/ 12192000 w 12192000"/>
              <a:gd name="connsiteY3" fmla="*/ 1522974 h 1522974"/>
              <a:gd name="connsiteX4" fmla="*/ 0 w 12192000"/>
              <a:gd name="connsiteY4" fmla="*/ 1522974 h 1522974"/>
              <a:gd name="connsiteX5" fmla="*/ 0 w 12192000"/>
              <a:gd name="connsiteY5" fmla="*/ 189474 h 152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22974">
                <a:moveTo>
                  <a:pt x="0" y="189474"/>
                </a:moveTo>
                <a:cubicBezTo>
                  <a:pt x="672495" y="133231"/>
                  <a:pt x="801793" y="-94839"/>
                  <a:pt x="2223226" y="44285"/>
                </a:cubicBezTo>
                <a:cubicBezTo>
                  <a:pt x="6398502" y="521442"/>
                  <a:pt x="8800495" y="133231"/>
                  <a:pt x="12192000" y="189474"/>
                </a:cubicBezTo>
                <a:lnTo>
                  <a:pt x="12192000" y="1522974"/>
                </a:lnTo>
                <a:lnTo>
                  <a:pt x="0" y="1522974"/>
                </a:lnTo>
                <a:lnTo>
                  <a:pt x="0" y="189474"/>
                </a:lnTo>
                <a:close/>
              </a:path>
            </a:pathLst>
          </a:custGeom>
          <a:gradFill>
            <a:gsLst>
              <a:gs pos="100000">
                <a:srgbClr val="FF8331">
                  <a:alpha val="70000"/>
                </a:srgbClr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6322210-636D-4050-88F4-F91C31B58731}"/>
              </a:ext>
            </a:extLst>
          </p:cNvPr>
          <p:cNvGrpSpPr/>
          <p:nvPr/>
        </p:nvGrpSpPr>
        <p:grpSpPr>
          <a:xfrm>
            <a:off x="1685598" y="5535136"/>
            <a:ext cx="2063182" cy="738664"/>
            <a:chOff x="1555749" y="5535136"/>
            <a:chExt cx="2063182" cy="738664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637C21A-823A-4C9A-9D00-DED29F7111ED}"/>
                </a:ext>
              </a:extLst>
            </p:cNvPr>
            <p:cNvSpPr/>
            <p:nvPr/>
          </p:nvSpPr>
          <p:spPr>
            <a:xfrm>
              <a:off x="2233615" y="5535136"/>
              <a:ext cx="1385316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</a:rPr>
                <a:t>联系电话</a:t>
              </a:r>
              <a:endParaRPr lang="en-US" altLang="zh-CN" kern="0" dirty="0">
                <a:solidFill>
                  <a:schemeClr val="bg1"/>
                </a:solidFill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r>
                <a:rPr lang="en-US" altLang="zh-CN" sz="24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1324561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B3E373F-32F1-4CAF-851B-4FACD123F05D}"/>
                </a:ext>
              </a:extLst>
            </p:cNvPr>
            <p:cNvGrpSpPr/>
            <p:nvPr/>
          </p:nvGrpSpPr>
          <p:grpSpPr>
            <a:xfrm>
              <a:off x="1555749" y="5607209"/>
              <a:ext cx="594519" cy="594519"/>
              <a:chOff x="1504633" y="5491798"/>
              <a:chExt cx="721836" cy="721836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26D6FE-E37D-4588-83CF-57108650A662}"/>
                  </a:ext>
                </a:extLst>
              </p:cNvPr>
              <p:cNvSpPr/>
              <p:nvPr/>
            </p:nvSpPr>
            <p:spPr>
              <a:xfrm>
                <a:off x="1653736" y="5657851"/>
                <a:ext cx="423630" cy="389732"/>
              </a:xfrm>
              <a:custGeom>
                <a:avLst/>
                <a:gdLst>
                  <a:gd name="connsiteX0" fmla="*/ 341095 w 461968"/>
                  <a:gd name="connsiteY0" fmla="*/ 172695 h 425005"/>
                  <a:gd name="connsiteX1" fmla="*/ 171074 w 461968"/>
                  <a:gd name="connsiteY1" fmla="*/ 7 h 425005"/>
                  <a:gd name="connsiteX2" fmla="*/ 1148 w 461968"/>
                  <a:gd name="connsiteY2" fmla="*/ 172695 h 425005"/>
                  <a:gd name="connsiteX3" fmla="*/ 32009 w 461968"/>
                  <a:gd name="connsiteY3" fmla="*/ 272041 h 425005"/>
                  <a:gd name="connsiteX4" fmla="*/ 25818 w 461968"/>
                  <a:gd name="connsiteY4" fmla="*/ 297378 h 425005"/>
                  <a:gd name="connsiteX5" fmla="*/ 38124 w 461968"/>
                  <a:gd name="connsiteY5" fmla="*/ 317956 h 425005"/>
                  <a:gd name="connsiteX6" fmla="*/ 43439 w 461968"/>
                  <a:gd name="connsiteY6" fmla="*/ 318428 h 425005"/>
                  <a:gd name="connsiteX7" fmla="*/ 76300 w 461968"/>
                  <a:gd name="connsiteY7" fmla="*/ 316237 h 425005"/>
                  <a:gd name="connsiteX8" fmla="*/ 171550 w 461968"/>
                  <a:gd name="connsiteY8" fmla="*/ 345574 h 425005"/>
                  <a:gd name="connsiteX9" fmla="*/ 341095 w 461968"/>
                  <a:gd name="connsiteY9" fmla="*/ 172695 h 425005"/>
                  <a:gd name="connsiteX10" fmla="*/ 249560 w 461968"/>
                  <a:gd name="connsiteY10" fmla="*/ 150502 h 425005"/>
                  <a:gd name="connsiteX11" fmla="*/ 271372 w 461968"/>
                  <a:gd name="connsiteY11" fmla="*/ 172693 h 425005"/>
                  <a:gd name="connsiteX12" fmla="*/ 271372 w 461968"/>
                  <a:gd name="connsiteY12" fmla="*/ 172695 h 425005"/>
                  <a:gd name="connsiteX13" fmla="*/ 249560 w 461968"/>
                  <a:gd name="connsiteY13" fmla="*/ 194793 h 425005"/>
                  <a:gd name="connsiteX14" fmla="*/ 227367 w 461968"/>
                  <a:gd name="connsiteY14" fmla="*/ 172982 h 425005"/>
                  <a:gd name="connsiteX15" fmla="*/ 227367 w 461968"/>
                  <a:gd name="connsiteY15" fmla="*/ 172695 h 425005"/>
                  <a:gd name="connsiteX16" fmla="*/ 249179 w 461968"/>
                  <a:gd name="connsiteY16" fmla="*/ 150502 h 425005"/>
                  <a:gd name="connsiteX17" fmla="*/ 249560 w 461968"/>
                  <a:gd name="connsiteY17" fmla="*/ 150502 h 425005"/>
                  <a:gd name="connsiteX18" fmla="*/ 92683 w 461968"/>
                  <a:gd name="connsiteY18" fmla="*/ 194793 h 425005"/>
                  <a:gd name="connsiteX19" fmla="*/ 70871 w 461968"/>
                  <a:gd name="connsiteY19" fmla="*/ 172791 h 425005"/>
                  <a:gd name="connsiteX20" fmla="*/ 70871 w 461968"/>
                  <a:gd name="connsiteY20" fmla="*/ 172695 h 425005"/>
                  <a:gd name="connsiteX21" fmla="*/ 92493 w 461968"/>
                  <a:gd name="connsiteY21" fmla="*/ 150504 h 425005"/>
                  <a:gd name="connsiteX22" fmla="*/ 92683 w 461968"/>
                  <a:gd name="connsiteY22" fmla="*/ 150502 h 425005"/>
                  <a:gd name="connsiteX23" fmla="*/ 114496 w 461968"/>
                  <a:gd name="connsiteY23" fmla="*/ 172693 h 425005"/>
                  <a:gd name="connsiteX24" fmla="*/ 114496 w 461968"/>
                  <a:gd name="connsiteY24" fmla="*/ 172695 h 425005"/>
                  <a:gd name="connsiteX25" fmla="*/ 92683 w 461968"/>
                  <a:gd name="connsiteY25" fmla="*/ 194793 h 425005"/>
                  <a:gd name="connsiteX26" fmla="*/ 149357 w 461968"/>
                  <a:gd name="connsiteY26" fmla="*/ 172695 h 425005"/>
                  <a:gd name="connsiteX27" fmla="*/ 170979 w 461968"/>
                  <a:gd name="connsiteY27" fmla="*/ 150503 h 425005"/>
                  <a:gd name="connsiteX28" fmla="*/ 171074 w 461968"/>
                  <a:gd name="connsiteY28" fmla="*/ 150502 h 425005"/>
                  <a:gd name="connsiteX29" fmla="*/ 192886 w 461968"/>
                  <a:gd name="connsiteY29" fmla="*/ 172503 h 425005"/>
                  <a:gd name="connsiteX30" fmla="*/ 192886 w 461968"/>
                  <a:gd name="connsiteY30" fmla="*/ 172695 h 425005"/>
                  <a:gd name="connsiteX31" fmla="*/ 171169 w 461968"/>
                  <a:gd name="connsiteY31" fmla="*/ 194792 h 425005"/>
                  <a:gd name="connsiteX32" fmla="*/ 171074 w 461968"/>
                  <a:gd name="connsiteY32" fmla="*/ 194793 h 425005"/>
                  <a:gd name="connsiteX33" fmla="*/ 149357 w 461968"/>
                  <a:gd name="connsiteY33" fmla="*/ 172697 h 425005"/>
                  <a:gd name="connsiteX34" fmla="*/ 149357 w 461968"/>
                  <a:gd name="connsiteY34" fmla="*/ 172695 h 425005"/>
                  <a:gd name="connsiteX35" fmla="*/ 463110 w 461968"/>
                  <a:gd name="connsiteY35" fmla="*/ 252324 h 425005"/>
                  <a:gd name="connsiteX36" fmla="*/ 349382 w 461968"/>
                  <a:gd name="connsiteY36" fmla="*/ 89542 h 425005"/>
                  <a:gd name="connsiteX37" fmla="*/ 367193 w 461968"/>
                  <a:gd name="connsiteY37" fmla="*/ 172695 h 425005"/>
                  <a:gd name="connsiteX38" fmla="*/ 171083 w 461968"/>
                  <a:gd name="connsiteY38" fmla="*/ 371863 h 425005"/>
                  <a:gd name="connsiteX39" fmla="*/ 171074 w 461968"/>
                  <a:gd name="connsiteY39" fmla="*/ 371863 h 425005"/>
                  <a:gd name="connsiteX40" fmla="*/ 171074 w 461968"/>
                  <a:gd name="connsiteY40" fmla="*/ 371863 h 425005"/>
                  <a:gd name="connsiteX41" fmla="*/ 293565 w 461968"/>
                  <a:gd name="connsiteY41" fmla="*/ 425013 h 425005"/>
                  <a:gd name="connsiteX42" fmla="*/ 386053 w 461968"/>
                  <a:gd name="connsiteY42" fmla="*/ 397104 h 425005"/>
                  <a:gd name="connsiteX43" fmla="*/ 417486 w 461968"/>
                  <a:gd name="connsiteY43" fmla="*/ 401962 h 425005"/>
                  <a:gd name="connsiteX44" fmla="*/ 434916 w 461968"/>
                  <a:gd name="connsiteY44" fmla="*/ 389065 h 425005"/>
                  <a:gd name="connsiteX45" fmla="*/ 434726 w 461968"/>
                  <a:gd name="connsiteY45" fmla="*/ 383483 h 425005"/>
                  <a:gd name="connsiteX46" fmla="*/ 428725 w 461968"/>
                  <a:gd name="connsiteY46" fmla="*/ 356718 h 425005"/>
                  <a:gd name="connsiteX47" fmla="*/ 463110 w 461968"/>
                  <a:gd name="connsiteY47" fmla="*/ 252324 h 425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61968" h="425005">
                    <a:moveTo>
                      <a:pt x="341095" y="172695"/>
                    </a:moveTo>
                    <a:cubicBezTo>
                      <a:pt x="341781" y="78079"/>
                      <a:pt x="265686" y="793"/>
                      <a:pt x="171074" y="7"/>
                    </a:cubicBezTo>
                    <a:cubicBezTo>
                      <a:pt x="76500" y="845"/>
                      <a:pt x="462" y="78116"/>
                      <a:pt x="1148" y="172695"/>
                    </a:cubicBezTo>
                    <a:cubicBezTo>
                      <a:pt x="1081" y="208181"/>
                      <a:pt x="11844" y="242842"/>
                      <a:pt x="32009" y="272041"/>
                    </a:cubicBezTo>
                    <a:lnTo>
                      <a:pt x="25818" y="297378"/>
                    </a:lnTo>
                    <a:cubicBezTo>
                      <a:pt x="23531" y="306459"/>
                      <a:pt x="29047" y="315672"/>
                      <a:pt x="38124" y="317956"/>
                    </a:cubicBezTo>
                    <a:cubicBezTo>
                      <a:pt x="39858" y="318394"/>
                      <a:pt x="41658" y="318553"/>
                      <a:pt x="43439" y="318428"/>
                    </a:cubicBezTo>
                    <a:lnTo>
                      <a:pt x="76300" y="316237"/>
                    </a:lnTo>
                    <a:cubicBezTo>
                      <a:pt x="104322" y="335490"/>
                      <a:pt x="137555" y="345725"/>
                      <a:pt x="171550" y="345574"/>
                    </a:cubicBezTo>
                    <a:cubicBezTo>
                      <a:pt x="266057" y="344527"/>
                      <a:pt x="341886" y="267201"/>
                      <a:pt x="341095" y="172695"/>
                    </a:cubicBezTo>
                    <a:close/>
                    <a:moveTo>
                      <a:pt x="249560" y="150502"/>
                    </a:moveTo>
                    <a:cubicBezTo>
                      <a:pt x="261714" y="150607"/>
                      <a:pt x="271477" y="160542"/>
                      <a:pt x="271372" y="172693"/>
                    </a:cubicBezTo>
                    <a:cubicBezTo>
                      <a:pt x="271372" y="172694"/>
                      <a:pt x="271372" y="172694"/>
                      <a:pt x="271372" y="172695"/>
                    </a:cubicBezTo>
                    <a:cubicBezTo>
                      <a:pt x="271429" y="184810"/>
                      <a:pt x="261675" y="194688"/>
                      <a:pt x="249560" y="194793"/>
                    </a:cubicBezTo>
                    <a:cubicBezTo>
                      <a:pt x="237406" y="194899"/>
                      <a:pt x="227471" y="185133"/>
                      <a:pt x="227367" y="172982"/>
                    </a:cubicBezTo>
                    <a:cubicBezTo>
                      <a:pt x="227367" y="172887"/>
                      <a:pt x="227367" y="172791"/>
                      <a:pt x="227367" y="172695"/>
                    </a:cubicBezTo>
                    <a:cubicBezTo>
                      <a:pt x="227262" y="160544"/>
                      <a:pt x="237025" y="150608"/>
                      <a:pt x="249179" y="150502"/>
                    </a:cubicBezTo>
                    <a:cubicBezTo>
                      <a:pt x="249302" y="150501"/>
                      <a:pt x="249436" y="150501"/>
                      <a:pt x="249560" y="150502"/>
                    </a:cubicBezTo>
                    <a:close/>
                    <a:moveTo>
                      <a:pt x="92683" y="194793"/>
                    </a:moveTo>
                    <a:cubicBezTo>
                      <a:pt x="80587" y="194741"/>
                      <a:pt x="70814" y="184890"/>
                      <a:pt x="70871" y="172791"/>
                    </a:cubicBezTo>
                    <a:cubicBezTo>
                      <a:pt x="70871" y="172759"/>
                      <a:pt x="70871" y="172728"/>
                      <a:pt x="70871" y="172695"/>
                    </a:cubicBezTo>
                    <a:cubicBezTo>
                      <a:pt x="70709" y="160598"/>
                      <a:pt x="80396" y="150662"/>
                      <a:pt x="92493" y="150504"/>
                    </a:cubicBezTo>
                    <a:cubicBezTo>
                      <a:pt x="92550" y="150503"/>
                      <a:pt x="92617" y="150502"/>
                      <a:pt x="92683" y="150502"/>
                    </a:cubicBezTo>
                    <a:cubicBezTo>
                      <a:pt x="104837" y="150607"/>
                      <a:pt x="114600" y="160542"/>
                      <a:pt x="114496" y="172693"/>
                    </a:cubicBezTo>
                    <a:cubicBezTo>
                      <a:pt x="114496" y="172694"/>
                      <a:pt x="114496" y="172694"/>
                      <a:pt x="114496" y="172695"/>
                    </a:cubicBezTo>
                    <a:cubicBezTo>
                      <a:pt x="114552" y="184810"/>
                      <a:pt x="104799" y="194688"/>
                      <a:pt x="92683" y="194793"/>
                    </a:cubicBezTo>
                    <a:close/>
                    <a:moveTo>
                      <a:pt x="149357" y="172695"/>
                    </a:moveTo>
                    <a:cubicBezTo>
                      <a:pt x="149195" y="160598"/>
                      <a:pt x="158882" y="150661"/>
                      <a:pt x="170979" y="150503"/>
                    </a:cubicBezTo>
                    <a:cubicBezTo>
                      <a:pt x="171007" y="150503"/>
                      <a:pt x="171045" y="150502"/>
                      <a:pt x="171074" y="150502"/>
                    </a:cubicBezTo>
                    <a:cubicBezTo>
                      <a:pt x="183170" y="150553"/>
                      <a:pt x="192943" y="160403"/>
                      <a:pt x="192886" y="172503"/>
                    </a:cubicBezTo>
                    <a:cubicBezTo>
                      <a:pt x="192886" y="172567"/>
                      <a:pt x="192886" y="172631"/>
                      <a:pt x="192886" y="172695"/>
                    </a:cubicBezTo>
                    <a:cubicBezTo>
                      <a:pt x="192991" y="184794"/>
                      <a:pt x="183266" y="194688"/>
                      <a:pt x="171169" y="194792"/>
                    </a:cubicBezTo>
                    <a:cubicBezTo>
                      <a:pt x="171140" y="194793"/>
                      <a:pt x="171103" y="194793"/>
                      <a:pt x="171074" y="194793"/>
                    </a:cubicBezTo>
                    <a:cubicBezTo>
                      <a:pt x="158977" y="194688"/>
                      <a:pt x="149252" y="184796"/>
                      <a:pt x="149357" y="172697"/>
                    </a:cubicBezTo>
                    <a:cubicBezTo>
                      <a:pt x="149357" y="172696"/>
                      <a:pt x="149357" y="172696"/>
                      <a:pt x="149357" y="172695"/>
                    </a:cubicBezTo>
                    <a:close/>
                    <a:moveTo>
                      <a:pt x="463110" y="252324"/>
                    </a:moveTo>
                    <a:cubicBezTo>
                      <a:pt x="463367" y="179496"/>
                      <a:pt x="417857" y="114354"/>
                      <a:pt x="349382" y="89542"/>
                    </a:cubicBezTo>
                    <a:cubicBezTo>
                      <a:pt x="361164" y="115678"/>
                      <a:pt x="367241" y="144026"/>
                      <a:pt x="367193" y="172695"/>
                    </a:cubicBezTo>
                    <a:cubicBezTo>
                      <a:pt x="368041" y="281848"/>
                      <a:pt x="280240" y="371018"/>
                      <a:pt x="171083" y="371863"/>
                    </a:cubicBezTo>
                    <a:cubicBezTo>
                      <a:pt x="171083" y="371863"/>
                      <a:pt x="171074" y="371863"/>
                      <a:pt x="171074" y="371863"/>
                    </a:cubicBezTo>
                    <a:lnTo>
                      <a:pt x="171074" y="371863"/>
                    </a:lnTo>
                    <a:cubicBezTo>
                      <a:pt x="202792" y="405772"/>
                      <a:pt x="247140" y="425013"/>
                      <a:pt x="293565" y="425013"/>
                    </a:cubicBezTo>
                    <a:cubicBezTo>
                      <a:pt x="326465" y="425013"/>
                      <a:pt x="358640" y="415307"/>
                      <a:pt x="386053" y="397104"/>
                    </a:cubicBezTo>
                    <a:lnTo>
                      <a:pt x="417486" y="401962"/>
                    </a:lnTo>
                    <a:cubicBezTo>
                      <a:pt x="425858" y="403210"/>
                      <a:pt x="433668" y="397438"/>
                      <a:pt x="434916" y="389065"/>
                    </a:cubicBezTo>
                    <a:cubicBezTo>
                      <a:pt x="435192" y="387208"/>
                      <a:pt x="435135" y="385312"/>
                      <a:pt x="434726" y="383483"/>
                    </a:cubicBezTo>
                    <a:lnTo>
                      <a:pt x="428725" y="356718"/>
                    </a:lnTo>
                    <a:cubicBezTo>
                      <a:pt x="451204" y="326571"/>
                      <a:pt x="463272" y="289931"/>
                      <a:pt x="463110" y="2523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0"/>
              </a:gradFill>
              <a:ln w="9525" cap="flat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defTabSz="914400"/>
                <a:endParaRPr lang="zh-CN" altLang="en-US">
                  <a:solidFill>
                    <a:srgbClr val="000000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351E9914-E587-4E71-8D18-97FDA32669D0}"/>
                  </a:ext>
                </a:extLst>
              </p:cNvPr>
              <p:cNvSpPr/>
              <p:nvPr/>
            </p:nvSpPr>
            <p:spPr>
              <a:xfrm>
                <a:off x="1504633" y="5491798"/>
                <a:ext cx="721836" cy="721836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rgbClr val="FFF6F3"/>
                    </a:gs>
                    <a:gs pos="100000">
                      <a:srgbClr val="FFD8CD"/>
                    </a:gs>
                  </a:gsLst>
                  <a:lin ang="0" scaled="0"/>
                </a:gradFill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69DF362-A736-40C7-9DD7-DC691EC0EA8D}"/>
              </a:ext>
            </a:extLst>
          </p:cNvPr>
          <p:cNvGrpSpPr/>
          <p:nvPr/>
        </p:nvGrpSpPr>
        <p:grpSpPr>
          <a:xfrm>
            <a:off x="4730423" y="5535136"/>
            <a:ext cx="4482356" cy="738664"/>
            <a:chOff x="5019674" y="5535136"/>
            <a:chExt cx="4482356" cy="738664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0E57A8A9-78E8-40F5-A9C6-F17CB2649195}"/>
                </a:ext>
              </a:extLst>
            </p:cNvPr>
            <p:cNvSpPr/>
            <p:nvPr/>
          </p:nvSpPr>
          <p:spPr>
            <a:xfrm>
              <a:off x="5696180" y="5535136"/>
              <a:ext cx="3805850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联系地点</a:t>
              </a:r>
              <a:endParaRPr lang="en-US" altLang="zh-CN" kern="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  <a:p>
              <a:r>
                <a:rPr lang="zh-CN" altLang="en-US" sz="24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山庄省娜迦区错觉路</a:t>
              </a:r>
              <a:r>
                <a:rPr lang="en-US" altLang="zh-CN" sz="24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535</a:t>
              </a:r>
              <a:r>
                <a:rPr lang="zh-CN" altLang="en-US" sz="24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号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FCF08A2-0C42-48A6-8E62-29123BD3FE2D}"/>
                </a:ext>
              </a:extLst>
            </p:cNvPr>
            <p:cNvGrpSpPr/>
            <p:nvPr/>
          </p:nvGrpSpPr>
          <p:grpSpPr>
            <a:xfrm>
              <a:off x="5019674" y="5607209"/>
              <a:ext cx="594519" cy="594519"/>
              <a:chOff x="4102099" y="5581014"/>
              <a:chExt cx="594519" cy="594519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ABD3E04-6BD8-433A-82BB-70BB311329C0}"/>
                  </a:ext>
                </a:extLst>
              </p:cNvPr>
              <p:cNvSpPr/>
              <p:nvPr/>
            </p:nvSpPr>
            <p:spPr>
              <a:xfrm>
                <a:off x="4226117" y="5711496"/>
                <a:ext cx="346482" cy="333554"/>
              </a:xfrm>
              <a:custGeom>
                <a:avLst/>
                <a:gdLst>
                  <a:gd name="connsiteX0" fmla="*/ 194024 w 465677"/>
                  <a:gd name="connsiteY0" fmla="*/ 157258 h 448304"/>
                  <a:gd name="connsiteX1" fmla="*/ 196023 w 465677"/>
                  <a:gd name="connsiteY1" fmla="*/ 157258 h 448304"/>
                  <a:gd name="connsiteX2" fmla="*/ 238410 w 465677"/>
                  <a:gd name="connsiteY2" fmla="*/ 198691 h 448304"/>
                  <a:gd name="connsiteX3" fmla="*/ 238410 w 465677"/>
                  <a:gd name="connsiteY3" fmla="*/ 198791 h 448304"/>
                  <a:gd name="connsiteX4" fmla="*/ 196023 w 465677"/>
                  <a:gd name="connsiteY4" fmla="*/ 240220 h 448304"/>
                  <a:gd name="connsiteX5" fmla="*/ 194024 w 465677"/>
                  <a:gd name="connsiteY5" fmla="*/ 240220 h 448304"/>
                  <a:gd name="connsiteX6" fmla="*/ 151733 w 465677"/>
                  <a:gd name="connsiteY6" fmla="*/ 198691 h 448304"/>
                  <a:gd name="connsiteX7" fmla="*/ 194024 w 465677"/>
                  <a:gd name="connsiteY7" fmla="*/ 157258 h 448304"/>
                  <a:gd name="connsiteX8" fmla="*/ 195263 w 465677"/>
                  <a:gd name="connsiteY8" fmla="*/ 123824 h 448304"/>
                  <a:gd name="connsiteX9" fmla="*/ 179737 w 465677"/>
                  <a:gd name="connsiteY9" fmla="*/ 125062 h 448304"/>
                  <a:gd name="connsiteX10" fmla="*/ 119729 w 465677"/>
                  <a:gd name="connsiteY10" fmla="*/ 179831 h 448304"/>
                  <a:gd name="connsiteX11" fmla="*/ 151734 w 465677"/>
                  <a:gd name="connsiteY11" fmla="*/ 261937 h 448304"/>
                  <a:gd name="connsiteX12" fmla="*/ 88488 w 465677"/>
                  <a:gd name="connsiteY12" fmla="*/ 309562 h 448304"/>
                  <a:gd name="connsiteX13" fmla="*/ 86582 w 465677"/>
                  <a:gd name="connsiteY13" fmla="*/ 313303 h 448304"/>
                  <a:gd name="connsiteX14" fmla="*/ 96107 w 465677"/>
                  <a:gd name="connsiteY14" fmla="*/ 333374 h 448304"/>
                  <a:gd name="connsiteX15" fmla="*/ 98298 w 465677"/>
                  <a:gd name="connsiteY15" fmla="*/ 334231 h 448304"/>
                  <a:gd name="connsiteX16" fmla="*/ 117348 w 465677"/>
                  <a:gd name="connsiteY16" fmla="*/ 328135 h 448304"/>
                  <a:gd name="connsiteX17" fmla="*/ 195167 w 465677"/>
                  <a:gd name="connsiteY17" fmla="*/ 288892 h 448304"/>
                  <a:gd name="connsiteX18" fmla="*/ 272987 w 465677"/>
                  <a:gd name="connsiteY18" fmla="*/ 328135 h 448304"/>
                  <a:gd name="connsiteX19" fmla="*/ 292037 w 465677"/>
                  <a:gd name="connsiteY19" fmla="*/ 334231 h 448304"/>
                  <a:gd name="connsiteX20" fmla="*/ 294228 w 465677"/>
                  <a:gd name="connsiteY20" fmla="*/ 333374 h 448304"/>
                  <a:gd name="connsiteX21" fmla="*/ 298038 w 465677"/>
                  <a:gd name="connsiteY21" fmla="*/ 331430 h 448304"/>
                  <a:gd name="connsiteX22" fmla="*/ 302038 w 465677"/>
                  <a:gd name="connsiteY22" fmla="*/ 309562 h 448304"/>
                  <a:gd name="connsiteX23" fmla="*/ 238791 w 465677"/>
                  <a:gd name="connsiteY23" fmla="*/ 261937 h 448304"/>
                  <a:gd name="connsiteX24" fmla="*/ 270796 w 465677"/>
                  <a:gd name="connsiteY24" fmla="*/ 179831 h 448304"/>
                  <a:gd name="connsiteX25" fmla="*/ 210788 w 465677"/>
                  <a:gd name="connsiteY25" fmla="*/ 125062 h 448304"/>
                  <a:gd name="connsiteX26" fmla="*/ 195263 w 465677"/>
                  <a:gd name="connsiteY26" fmla="*/ 123824 h 448304"/>
                  <a:gd name="connsiteX27" fmla="*/ 369285 w 465677"/>
                  <a:gd name="connsiteY27" fmla="*/ 69717 h 448304"/>
                  <a:gd name="connsiteX28" fmla="*/ 392811 w 465677"/>
                  <a:gd name="connsiteY28" fmla="*/ 92677 h 448304"/>
                  <a:gd name="connsiteX29" fmla="*/ 392811 w 465677"/>
                  <a:gd name="connsiteY29" fmla="*/ 370903 h 448304"/>
                  <a:gd name="connsiteX30" fmla="*/ 392811 w 465677"/>
                  <a:gd name="connsiteY30" fmla="*/ 370906 h 448304"/>
                  <a:gd name="connsiteX31" fmla="*/ 369380 w 465677"/>
                  <a:gd name="connsiteY31" fmla="*/ 393763 h 448304"/>
                  <a:gd name="connsiteX32" fmla="*/ 277559 w 465677"/>
                  <a:gd name="connsiteY32" fmla="*/ 393763 h 448304"/>
                  <a:gd name="connsiteX33" fmla="*/ 261461 w 465677"/>
                  <a:gd name="connsiteY33" fmla="*/ 400049 h 448304"/>
                  <a:gd name="connsiteX34" fmla="*/ 216217 w 465677"/>
                  <a:gd name="connsiteY34" fmla="*/ 442054 h 448304"/>
                  <a:gd name="connsiteX35" fmla="*/ 183356 w 465677"/>
                  <a:gd name="connsiteY35" fmla="*/ 441388 h 448304"/>
                  <a:gd name="connsiteX36" fmla="*/ 142684 w 465677"/>
                  <a:gd name="connsiteY36" fmla="*/ 400621 h 448304"/>
                  <a:gd name="connsiteX37" fmla="*/ 125920 w 465677"/>
                  <a:gd name="connsiteY37" fmla="*/ 393763 h 448304"/>
                  <a:gd name="connsiteX38" fmla="*/ 23336 w 465677"/>
                  <a:gd name="connsiteY38" fmla="*/ 393763 h 448304"/>
                  <a:gd name="connsiteX39" fmla="*/ 0 w 465677"/>
                  <a:gd name="connsiteY39" fmla="*/ 370903 h 448304"/>
                  <a:gd name="connsiteX40" fmla="*/ 0 w 465677"/>
                  <a:gd name="connsiteY40" fmla="*/ 92677 h 448304"/>
                  <a:gd name="connsiteX41" fmla="*/ 22956 w 465677"/>
                  <a:gd name="connsiteY41" fmla="*/ 69722 h 448304"/>
                  <a:gd name="connsiteX42" fmla="*/ 368999 w 465677"/>
                  <a:gd name="connsiteY42" fmla="*/ 69722 h 448304"/>
                  <a:gd name="connsiteX43" fmla="*/ 369285 w 465677"/>
                  <a:gd name="connsiteY43" fmla="*/ 69717 h 448304"/>
                  <a:gd name="connsiteX44" fmla="*/ 123825 w 465677"/>
                  <a:gd name="connsiteY44" fmla="*/ 0 h 448304"/>
                  <a:gd name="connsiteX45" fmla="*/ 445484 w 465677"/>
                  <a:gd name="connsiteY45" fmla="*/ 0 h 448304"/>
                  <a:gd name="connsiteX46" fmla="*/ 465677 w 465677"/>
                  <a:gd name="connsiteY46" fmla="*/ 19810 h 448304"/>
                  <a:gd name="connsiteX47" fmla="*/ 465677 w 465677"/>
                  <a:gd name="connsiteY47" fmla="*/ 19812 h 448304"/>
                  <a:gd name="connsiteX48" fmla="*/ 465677 w 465677"/>
                  <a:gd name="connsiteY48" fmla="*/ 307753 h 448304"/>
                  <a:gd name="connsiteX49" fmla="*/ 445866 w 465677"/>
                  <a:gd name="connsiteY49" fmla="*/ 327565 h 448304"/>
                  <a:gd name="connsiteX50" fmla="*/ 411384 w 465677"/>
                  <a:gd name="connsiteY50" fmla="*/ 327565 h 448304"/>
                  <a:gd name="connsiteX51" fmla="*/ 411384 w 465677"/>
                  <a:gd name="connsiteY51" fmla="*/ 288512 h 448304"/>
                  <a:gd name="connsiteX52" fmla="*/ 426244 w 465677"/>
                  <a:gd name="connsiteY52" fmla="*/ 274037 h 448304"/>
                  <a:gd name="connsiteX53" fmla="*/ 426244 w 465677"/>
                  <a:gd name="connsiteY53" fmla="*/ 274034 h 448304"/>
                  <a:gd name="connsiteX54" fmla="*/ 426244 w 465677"/>
                  <a:gd name="connsiteY54" fmla="*/ 53626 h 448304"/>
                  <a:gd name="connsiteX55" fmla="*/ 411479 w 465677"/>
                  <a:gd name="connsiteY55" fmla="*/ 39051 h 448304"/>
                  <a:gd name="connsiteX56" fmla="*/ 411384 w 465677"/>
                  <a:gd name="connsiteY56" fmla="*/ 39052 h 448304"/>
                  <a:gd name="connsiteX57" fmla="*/ 158782 w 465677"/>
                  <a:gd name="connsiteY57" fmla="*/ 39052 h 448304"/>
                  <a:gd name="connsiteX58" fmla="*/ 143922 w 465677"/>
                  <a:gd name="connsiteY58" fmla="*/ 53529 h 448304"/>
                  <a:gd name="connsiteX59" fmla="*/ 143922 w 465677"/>
                  <a:gd name="connsiteY59" fmla="*/ 53626 h 448304"/>
                  <a:gd name="connsiteX60" fmla="*/ 143922 w 465677"/>
                  <a:gd name="connsiteY60" fmla="*/ 58007 h 448304"/>
                  <a:gd name="connsiteX61" fmla="*/ 104013 w 465677"/>
                  <a:gd name="connsiteY61" fmla="*/ 58007 h 448304"/>
                  <a:gd name="connsiteX62" fmla="*/ 104013 w 465677"/>
                  <a:gd name="connsiteY62" fmla="*/ 19907 h 448304"/>
                  <a:gd name="connsiteX63" fmla="*/ 123825 w 465677"/>
                  <a:gd name="connsiteY63" fmla="*/ 0 h 448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65677" h="448304">
                    <a:moveTo>
                      <a:pt x="194024" y="157258"/>
                    </a:moveTo>
                    <a:lnTo>
                      <a:pt x="196023" y="157258"/>
                    </a:lnTo>
                    <a:cubicBezTo>
                      <a:pt x="219170" y="156996"/>
                      <a:pt x="238124" y="175547"/>
                      <a:pt x="238410" y="198691"/>
                    </a:cubicBezTo>
                    <a:cubicBezTo>
                      <a:pt x="238410" y="198725"/>
                      <a:pt x="238410" y="198758"/>
                      <a:pt x="238410" y="198791"/>
                    </a:cubicBezTo>
                    <a:cubicBezTo>
                      <a:pt x="238124" y="221936"/>
                      <a:pt x="219170" y="240484"/>
                      <a:pt x="196023" y="240220"/>
                    </a:cubicBezTo>
                    <a:lnTo>
                      <a:pt x="194024" y="240220"/>
                    </a:lnTo>
                    <a:cubicBezTo>
                      <a:pt x="170877" y="240430"/>
                      <a:pt x="151923" y="221837"/>
                      <a:pt x="151733" y="198691"/>
                    </a:cubicBezTo>
                    <a:cubicBezTo>
                      <a:pt x="152018" y="175582"/>
                      <a:pt x="170877" y="157046"/>
                      <a:pt x="194024" y="157258"/>
                    </a:cubicBezTo>
                    <a:close/>
                    <a:moveTo>
                      <a:pt x="195263" y="123824"/>
                    </a:moveTo>
                    <a:cubicBezTo>
                      <a:pt x="190023" y="123723"/>
                      <a:pt x="184881" y="124138"/>
                      <a:pt x="179737" y="125062"/>
                    </a:cubicBezTo>
                    <a:cubicBezTo>
                      <a:pt x="150685" y="129889"/>
                      <a:pt x="127159" y="151339"/>
                      <a:pt x="119729" y="179831"/>
                    </a:cubicBezTo>
                    <a:cubicBezTo>
                      <a:pt x="111442" y="211245"/>
                      <a:pt x="124397" y="244410"/>
                      <a:pt x="151734" y="261937"/>
                    </a:cubicBezTo>
                    <a:cubicBezTo>
                      <a:pt x="126111" y="270647"/>
                      <a:pt x="103918" y="287337"/>
                      <a:pt x="88488" y="309562"/>
                    </a:cubicBezTo>
                    <a:cubicBezTo>
                      <a:pt x="87725" y="310717"/>
                      <a:pt x="87059" y="311975"/>
                      <a:pt x="86582" y="313303"/>
                    </a:cubicBezTo>
                    <a:cubicBezTo>
                      <a:pt x="83630" y="321482"/>
                      <a:pt x="87916" y="330468"/>
                      <a:pt x="96107" y="333374"/>
                    </a:cubicBezTo>
                    <a:lnTo>
                      <a:pt x="98298" y="334231"/>
                    </a:lnTo>
                    <a:cubicBezTo>
                      <a:pt x="105252" y="336658"/>
                      <a:pt x="113062" y="334175"/>
                      <a:pt x="117348" y="328135"/>
                    </a:cubicBezTo>
                    <a:cubicBezTo>
                      <a:pt x="135255" y="303068"/>
                      <a:pt x="164402" y="288401"/>
                      <a:pt x="195167" y="288892"/>
                    </a:cubicBezTo>
                    <a:cubicBezTo>
                      <a:pt x="225933" y="288401"/>
                      <a:pt x="255080" y="303068"/>
                      <a:pt x="272987" y="328135"/>
                    </a:cubicBezTo>
                    <a:cubicBezTo>
                      <a:pt x="277273" y="334175"/>
                      <a:pt x="285084" y="336658"/>
                      <a:pt x="292037" y="334231"/>
                    </a:cubicBezTo>
                    <a:lnTo>
                      <a:pt x="294228" y="333374"/>
                    </a:lnTo>
                    <a:cubicBezTo>
                      <a:pt x="295561" y="332906"/>
                      <a:pt x="296895" y="332251"/>
                      <a:pt x="298038" y="331430"/>
                    </a:cubicBezTo>
                    <a:cubicBezTo>
                      <a:pt x="305182" y="326488"/>
                      <a:pt x="306991" y="316697"/>
                      <a:pt x="302038" y="309562"/>
                    </a:cubicBezTo>
                    <a:cubicBezTo>
                      <a:pt x="286607" y="287337"/>
                      <a:pt x="264414" y="270647"/>
                      <a:pt x="238791" y="261937"/>
                    </a:cubicBezTo>
                    <a:cubicBezTo>
                      <a:pt x="266128" y="244410"/>
                      <a:pt x="279083" y="211245"/>
                      <a:pt x="270796" y="179831"/>
                    </a:cubicBezTo>
                    <a:cubicBezTo>
                      <a:pt x="263367" y="151339"/>
                      <a:pt x="239840" y="129889"/>
                      <a:pt x="210788" y="125062"/>
                    </a:cubicBezTo>
                    <a:cubicBezTo>
                      <a:pt x="205645" y="124138"/>
                      <a:pt x="200502" y="123723"/>
                      <a:pt x="195263" y="123824"/>
                    </a:cubicBezTo>
                    <a:close/>
                    <a:moveTo>
                      <a:pt x="369285" y="69717"/>
                    </a:moveTo>
                    <a:cubicBezTo>
                      <a:pt x="382143" y="69563"/>
                      <a:pt x="392620" y="79843"/>
                      <a:pt x="392811" y="92677"/>
                    </a:cubicBezTo>
                    <a:lnTo>
                      <a:pt x="392811" y="370903"/>
                    </a:lnTo>
                    <a:cubicBezTo>
                      <a:pt x="392811" y="370904"/>
                      <a:pt x="392811" y="370905"/>
                      <a:pt x="392811" y="370906"/>
                    </a:cubicBezTo>
                    <a:cubicBezTo>
                      <a:pt x="392620" y="383688"/>
                      <a:pt x="382143" y="393922"/>
                      <a:pt x="369380" y="393763"/>
                    </a:cubicBezTo>
                    <a:lnTo>
                      <a:pt x="277559" y="393763"/>
                    </a:lnTo>
                    <a:cubicBezTo>
                      <a:pt x="271558" y="393778"/>
                      <a:pt x="265843" y="396020"/>
                      <a:pt x="261461" y="400049"/>
                    </a:cubicBezTo>
                    <a:lnTo>
                      <a:pt x="216217" y="442054"/>
                    </a:lnTo>
                    <a:cubicBezTo>
                      <a:pt x="206883" y="450639"/>
                      <a:pt x="192405" y="450346"/>
                      <a:pt x="183356" y="441388"/>
                    </a:cubicBezTo>
                    <a:lnTo>
                      <a:pt x="142684" y="400621"/>
                    </a:lnTo>
                    <a:cubicBezTo>
                      <a:pt x="138208" y="396215"/>
                      <a:pt x="132207" y="393751"/>
                      <a:pt x="125920" y="393763"/>
                    </a:cubicBezTo>
                    <a:lnTo>
                      <a:pt x="23336" y="393763"/>
                    </a:lnTo>
                    <a:cubicBezTo>
                      <a:pt x="10573" y="393868"/>
                      <a:pt x="191" y="383648"/>
                      <a:pt x="0" y="370903"/>
                    </a:cubicBezTo>
                    <a:lnTo>
                      <a:pt x="0" y="92677"/>
                    </a:lnTo>
                    <a:cubicBezTo>
                      <a:pt x="96" y="80043"/>
                      <a:pt x="10287" y="69826"/>
                      <a:pt x="22956" y="69722"/>
                    </a:cubicBezTo>
                    <a:lnTo>
                      <a:pt x="368999" y="69722"/>
                    </a:lnTo>
                    <a:cubicBezTo>
                      <a:pt x="369094" y="69720"/>
                      <a:pt x="369189" y="69718"/>
                      <a:pt x="369285" y="69717"/>
                    </a:cubicBezTo>
                    <a:close/>
                    <a:moveTo>
                      <a:pt x="123825" y="0"/>
                    </a:moveTo>
                    <a:lnTo>
                      <a:pt x="445484" y="0"/>
                    </a:lnTo>
                    <a:cubicBezTo>
                      <a:pt x="456534" y="-106"/>
                      <a:pt x="465582" y="8764"/>
                      <a:pt x="465677" y="19810"/>
                    </a:cubicBezTo>
                    <a:cubicBezTo>
                      <a:pt x="465677" y="19811"/>
                      <a:pt x="465677" y="19811"/>
                      <a:pt x="465677" y="19812"/>
                    </a:cubicBezTo>
                    <a:lnTo>
                      <a:pt x="465677" y="307753"/>
                    </a:lnTo>
                    <a:cubicBezTo>
                      <a:pt x="465582" y="318651"/>
                      <a:pt x="456723" y="327462"/>
                      <a:pt x="445866" y="327565"/>
                    </a:cubicBezTo>
                    <a:lnTo>
                      <a:pt x="411384" y="327565"/>
                    </a:lnTo>
                    <a:lnTo>
                      <a:pt x="411384" y="288512"/>
                    </a:lnTo>
                    <a:cubicBezTo>
                      <a:pt x="419481" y="288618"/>
                      <a:pt x="426148" y="282137"/>
                      <a:pt x="426244" y="274037"/>
                    </a:cubicBezTo>
                    <a:cubicBezTo>
                      <a:pt x="426244" y="274036"/>
                      <a:pt x="426244" y="274035"/>
                      <a:pt x="426244" y="274034"/>
                    </a:cubicBezTo>
                    <a:lnTo>
                      <a:pt x="426244" y="53626"/>
                    </a:lnTo>
                    <a:cubicBezTo>
                      <a:pt x="426148" y="45525"/>
                      <a:pt x="419576" y="39000"/>
                      <a:pt x="411479" y="39051"/>
                    </a:cubicBezTo>
                    <a:cubicBezTo>
                      <a:pt x="411479" y="39052"/>
                      <a:pt x="411384" y="39052"/>
                      <a:pt x="411384" y="39052"/>
                    </a:cubicBezTo>
                    <a:lnTo>
                      <a:pt x="158782" y="39052"/>
                    </a:lnTo>
                    <a:cubicBezTo>
                      <a:pt x="150685" y="38947"/>
                      <a:pt x="144018" y="45428"/>
                      <a:pt x="143922" y="53529"/>
                    </a:cubicBezTo>
                    <a:cubicBezTo>
                      <a:pt x="143922" y="53561"/>
                      <a:pt x="143922" y="53593"/>
                      <a:pt x="143922" y="53626"/>
                    </a:cubicBezTo>
                    <a:lnTo>
                      <a:pt x="143922" y="58007"/>
                    </a:lnTo>
                    <a:lnTo>
                      <a:pt x="104013" y="58007"/>
                    </a:lnTo>
                    <a:lnTo>
                      <a:pt x="104013" y="19907"/>
                    </a:lnTo>
                    <a:cubicBezTo>
                      <a:pt x="104109" y="8971"/>
                      <a:pt x="112871" y="104"/>
                      <a:pt x="12382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0"/>
              </a:gradFill>
              <a:ln w="9525" cap="flat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defTabSz="914400"/>
                <a:endParaRPr lang="zh-CN" altLang="en-US">
                  <a:solidFill>
                    <a:srgbClr val="000000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1469B030-DB42-4FAB-9B85-2939806EF79A}"/>
                  </a:ext>
                </a:extLst>
              </p:cNvPr>
              <p:cNvSpPr/>
              <p:nvPr/>
            </p:nvSpPr>
            <p:spPr>
              <a:xfrm>
                <a:off x="4102099" y="5581014"/>
                <a:ext cx="594519" cy="594519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rgbClr val="FFF6F3"/>
                    </a:gs>
                    <a:gs pos="100000">
                      <a:srgbClr val="FFD8CD"/>
                    </a:gs>
                  </a:gsLst>
                  <a:lin ang="0" scaled="0"/>
                </a:gradFill>
              </a:ln>
              <a:effectLst>
                <a:outerShdw blurRad="482600" dist="38100" dir="10800000" algn="r" rotWithShape="0">
                  <a:srgbClr val="FE471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164" name="图片 163">
            <a:extLst>
              <a:ext uri="{FF2B5EF4-FFF2-40B4-BE49-F238E27FC236}">
                <a16:creationId xmlns:a16="http://schemas.microsoft.com/office/drawing/2014/main" id="{7DF69122-0BF1-4480-8ACC-7D49E21A2509}"/>
              </a:ext>
            </a:extLst>
          </p:cNvPr>
          <p:cNvPicPr>
            <a:picLocks noChangeAspect="1"/>
          </p:cNvPicPr>
          <p:nvPr/>
        </p:nvPicPr>
        <p:blipFill rotWithShape="1">
          <a:blip r:embed="rId7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300811" y="4118836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918E8AB-EA6E-4E07-AD8F-0AE7FEDB6A6A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60F8071D-FA27-403E-8347-93D10D7A29B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800755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EA5EEBE-0176-4DE0-B3CB-09CECAB5DD6B}"/>
              </a:ext>
            </a:extLst>
          </p:cNvPr>
          <p:cNvSpPr/>
          <p:nvPr/>
        </p:nvSpPr>
        <p:spPr>
          <a:xfrm>
            <a:off x="4043378" y="0"/>
            <a:ext cx="8148623" cy="6858000"/>
          </a:xfrm>
          <a:custGeom>
            <a:avLst/>
            <a:gdLst>
              <a:gd name="connsiteX0" fmla="*/ 3141317 w 8148623"/>
              <a:gd name="connsiteY0" fmla="*/ 0 h 6858000"/>
              <a:gd name="connsiteX1" fmla="*/ 8148623 w 8148623"/>
              <a:gd name="connsiteY1" fmla="*/ 0 h 6858000"/>
              <a:gd name="connsiteX2" fmla="*/ 8148623 w 8148623"/>
              <a:gd name="connsiteY2" fmla="*/ 6858000 h 6858000"/>
              <a:gd name="connsiteX3" fmla="*/ 0 w 8148623"/>
              <a:gd name="connsiteY3" fmla="*/ 6858000 h 6858000"/>
              <a:gd name="connsiteX4" fmla="*/ 6475 w 8148623"/>
              <a:gd name="connsiteY4" fmla="*/ 6812958 h 6858000"/>
              <a:gd name="connsiteX5" fmla="*/ 1124614 w 8148623"/>
              <a:gd name="connsiteY5" fmla="*/ 5038841 h 6858000"/>
              <a:gd name="connsiteX6" fmla="*/ 2591464 w 8148623"/>
              <a:gd name="connsiteY6" fmla="*/ 3800591 h 6858000"/>
              <a:gd name="connsiteX7" fmla="*/ 2722093 w 8148623"/>
              <a:gd name="connsiteY7" fmla="*/ 1224305 h 6858000"/>
              <a:gd name="connsiteX8" fmla="*/ 3110829 w 8148623"/>
              <a:gd name="connsiteY8" fmla="*/ 57634 h 6858000"/>
              <a:gd name="connsiteX9" fmla="*/ 3141317 w 814862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48623" h="6858000">
                <a:moveTo>
                  <a:pt x="3141317" y="0"/>
                </a:moveTo>
                <a:lnTo>
                  <a:pt x="8148623" y="0"/>
                </a:lnTo>
                <a:lnTo>
                  <a:pt x="8148623" y="6858000"/>
                </a:lnTo>
                <a:lnTo>
                  <a:pt x="0" y="6858000"/>
                </a:lnTo>
                <a:lnTo>
                  <a:pt x="6475" y="6812958"/>
                </a:lnTo>
                <a:cubicBezTo>
                  <a:pt x="122210" y="6180651"/>
                  <a:pt x="770403" y="5390969"/>
                  <a:pt x="1124614" y="5038841"/>
                </a:cubicBezTo>
                <a:cubicBezTo>
                  <a:pt x="1664364" y="4502266"/>
                  <a:pt x="2325217" y="4436347"/>
                  <a:pt x="2591464" y="3800591"/>
                </a:cubicBezTo>
                <a:cubicBezTo>
                  <a:pt x="2857711" y="3164835"/>
                  <a:pt x="2518893" y="2280219"/>
                  <a:pt x="2722093" y="1224305"/>
                </a:cubicBezTo>
                <a:cubicBezTo>
                  <a:pt x="2798293" y="828337"/>
                  <a:pt x="2929283" y="423589"/>
                  <a:pt x="3110829" y="57634"/>
                </a:cubicBezTo>
                <a:lnTo>
                  <a:pt x="3141317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27410B6-A121-4BFC-85D8-578F4063B4A2}"/>
              </a:ext>
            </a:extLst>
          </p:cNvPr>
          <p:cNvSpPr/>
          <p:nvPr/>
        </p:nvSpPr>
        <p:spPr>
          <a:xfrm>
            <a:off x="4141008" y="0"/>
            <a:ext cx="8050992" cy="6858000"/>
          </a:xfrm>
          <a:custGeom>
            <a:avLst/>
            <a:gdLst>
              <a:gd name="connsiteX0" fmla="*/ 3160566 w 8050992"/>
              <a:gd name="connsiteY0" fmla="*/ 0 h 6858000"/>
              <a:gd name="connsiteX1" fmla="*/ 8050992 w 8050992"/>
              <a:gd name="connsiteY1" fmla="*/ 0 h 6858000"/>
              <a:gd name="connsiteX2" fmla="*/ 8050992 w 8050992"/>
              <a:gd name="connsiteY2" fmla="*/ 6858000 h 6858000"/>
              <a:gd name="connsiteX3" fmla="*/ 0 w 8050992"/>
              <a:gd name="connsiteY3" fmla="*/ 6858000 h 6858000"/>
              <a:gd name="connsiteX4" fmla="*/ 18718 w 8050992"/>
              <a:gd name="connsiteY4" fmla="*/ 6772798 h 6858000"/>
              <a:gd name="connsiteX5" fmla="*/ 1116791 w 8050992"/>
              <a:gd name="connsiteY5" fmla="*/ 5090017 h 6858000"/>
              <a:gd name="connsiteX6" fmla="*/ 2583641 w 8050992"/>
              <a:gd name="connsiteY6" fmla="*/ 3851767 h 6858000"/>
              <a:gd name="connsiteX7" fmla="*/ 2714270 w 8050992"/>
              <a:gd name="connsiteY7" fmla="*/ 1275481 h 6858000"/>
              <a:gd name="connsiteX8" fmla="*/ 3103006 w 8050992"/>
              <a:gd name="connsiteY8" fmla="*/ 108810 h 6858000"/>
              <a:gd name="connsiteX9" fmla="*/ 3160566 w 8050992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50992" h="6858000">
                <a:moveTo>
                  <a:pt x="3160566" y="0"/>
                </a:moveTo>
                <a:lnTo>
                  <a:pt x="8050992" y="0"/>
                </a:lnTo>
                <a:lnTo>
                  <a:pt x="8050992" y="6858000"/>
                </a:lnTo>
                <a:lnTo>
                  <a:pt x="0" y="6858000"/>
                </a:lnTo>
                <a:lnTo>
                  <a:pt x="18718" y="6772798"/>
                </a:lnTo>
                <a:cubicBezTo>
                  <a:pt x="175453" y="6157611"/>
                  <a:pt x="779447" y="5425377"/>
                  <a:pt x="1116791" y="5090017"/>
                </a:cubicBezTo>
                <a:cubicBezTo>
                  <a:pt x="1656541" y="4553442"/>
                  <a:pt x="2317394" y="4487523"/>
                  <a:pt x="2583641" y="3851767"/>
                </a:cubicBezTo>
                <a:cubicBezTo>
                  <a:pt x="2849888" y="3216011"/>
                  <a:pt x="2511070" y="2331395"/>
                  <a:pt x="2714270" y="1275481"/>
                </a:cubicBezTo>
                <a:cubicBezTo>
                  <a:pt x="2790470" y="879513"/>
                  <a:pt x="2921460" y="474765"/>
                  <a:pt x="3103006" y="108810"/>
                </a:cubicBezTo>
                <a:lnTo>
                  <a:pt x="3160566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AECF92E9-D725-43C6-A1EF-3184F4D6AE17}"/>
              </a:ext>
            </a:extLst>
          </p:cNvPr>
          <p:cNvGrpSpPr/>
          <p:nvPr/>
        </p:nvGrpSpPr>
        <p:grpSpPr>
          <a:xfrm>
            <a:off x="532059" y="4803776"/>
            <a:ext cx="2543628" cy="513442"/>
            <a:chOff x="694872" y="5092701"/>
            <a:chExt cx="2035628" cy="51344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0027B19-FBB8-4FE7-A459-9D5D748EEB97}"/>
                </a:ext>
              </a:extLst>
            </p:cNvPr>
            <p:cNvGrpSpPr/>
            <p:nvPr/>
          </p:nvGrpSpPr>
          <p:grpSpPr>
            <a:xfrm>
              <a:off x="717549" y="5092701"/>
              <a:ext cx="1973263" cy="513442"/>
              <a:chOff x="927099" y="5092701"/>
              <a:chExt cx="1973263" cy="513442"/>
            </a:xfrm>
            <a:effectLst>
              <a:outerShdw blurRad="330200" dist="139700" dir="5400000" algn="t" rotWithShape="0">
                <a:srgbClr val="FE4717">
                  <a:alpha val="40000"/>
                </a:srgbClr>
              </a:outerShdw>
            </a:effectLst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5BF5871-4666-4175-BABF-E6DA7AE355A8}"/>
                  </a:ext>
                </a:extLst>
              </p:cNvPr>
              <p:cNvSpPr/>
              <p:nvPr/>
            </p:nvSpPr>
            <p:spPr>
              <a:xfrm rot="10800000">
                <a:off x="927099" y="5092701"/>
                <a:ext cx="197326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E7DB7329-646A-4CB2-9295-E28AFFE810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957263" y="5120199"/>
                <a:ext cx="1912938" cy="458447"/>
              </a:xfrm>
              <a:prstGeom prst="roundRect">
                <a:avLst>
                  <a:gd name="adj" fmla="val 50000"/>
                </a:avLst>
              </a:prstGeom>
            </p:spPr>
          </p:pic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C318A2B-638B-4AB3-B1EA-3CA8E06A1926}"/>
                </a:ext>
              </a:extLst>
            </p:cNvPr>
            <p:cNvSpPr/>
            <p:nvPr/>
          </p:nvSpPr>
          <p:spPr>
            <a:xfrm>
              <a:off x="694872" y="5164756"/>
              <a:ext cx="20356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202x.05.20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E395C709-9A5C-4439-85CE-9C9367446847}"/>
              </a:ext>
            </a:extLst>
          </p:cNvPr>
          <p:cNvSpPr/>
          <p:nvPr/>
        </p:nvSpPr>
        <p:spPr>
          <a:xfrm flipH="1">
            <a:off x="458353" y="3228275"/>
            <a:ext cx="876958" cy="158018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FD450AFF-D09A-4CA9-86FB-103C548A0631}"/>
              </a:ext>
            </a:extLst>
          </p:cNvPr>
          <p:cNvSpPr/>
          <p:nvPr/>
        </p:nvSpPr>
        <p:spPr>
          <a:xfrm>
            <a:off x="3981945" y="2450854"/>
            <a:ext cx="876958" cy="158018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44937AD5-DCE9-4AE0-AFA8-D1723DEA51B3}"/>
              </a:ext>
            </a:extLst>
          </p:cNvPr>
          <p:cNvSpPr txBox="1"/>
          <p:nvPr/>
        </p:nvSpPr>
        <p:spPr>
          <a:xfrm>
            <a:off x="454549" y="2334671"/>
            <a:ext cx="4447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rPr>
              <a:t>感谢观看</a:t>
            </a: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68A6C4B3-2A7D-4C4F-A540-F7C933CF7A4E}"/>
              </a:ext>
            </a:extLst>
          </p:cNvPr>
          <p:cNvSpPr/>
          <p:nvPr/>
        </p:nvSpPr>
        <p:spPr>
          <a:xfrm>
            <a:off x="506309" y="3371179"/>
            <a:ext cx="4294292" cy="354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Thanks for watching</a:t>
            </a: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165E32D6-6D35-4DDC-B5E0-58F2786652DE}"/>
              </a:ext>
            </a:extLst>
          </p:cNvPr>
          <p:cNvGrpSpPr/>
          <p:nvPr/>
        </p:nvGrpSpPr>
        <p:grpSpPr>
          <a:xfrm>
            <a:off x="492807" y="1854200"/>
            <a:ext cx="4112887" cy="372507"/>
            <a:chOff x="714810" y="1565275"/>
            <a:chExt cx="4112887" cy="372507"/>
          </a:xfrm>
        </p:grpSpPr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64ABE705-56A9-4B0B-BAB5-10F00900BE52}"/>
                </a:ext>
              </a:extLst>
            </p:cNvPr>
            <p:cNvGrpSpPr/>
            <p:nvPr/>
          </p:nvGrpSpPr>
          <p:grpSpPr>
            <a:xfrm>
              <a:off x="3368749" y="1568450"/>
              <a:ext cx="1458948" cy="369332"/>
              <a:chOff x="672783" y="222488"/>
              <a:chExt cx="1458948" cy="369332"/>
            </a:xfrm>
          </p:grpSpPr>
          <p:sp>
            <p:nvSpPr>
              <p:cNvPr id="303" name="矩形: 圆角 302">
                <a:extLst>
                  <a:ext uri="{FF2B5EF4-FFF2-40B4-BE49-F238E27FC236}">
                    <a16:creationId xmlns:a16="http://schemas.microsoft.com/office/drawing/2014/main" id="{3FEEC3DC-D795-4547-BF00-CB073705AC4F}"/>
                  </a:ext>
                </a:extLst>
              </p:cNvPr>
              <p:cNvSpPr/>
              <p:nvPr/>
            </p:nvSpPr>
            <p:spPr>
              <a:xfrm>
                <a:off x="672783" y="228084"/>
                <a:ext cx="1437958" cy="342900"/>
              </a:xfrm>
              <a:prstGeom prst="roundRect">
                <a:avLst>
                  <a:gd name="adj" fmla="val 50000"/>
                </a:avLst>
              </a:prstGeom>
              <a:solidFill>
                <a:srgbClr val="FF60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304" name="矩形 303">
                <a:extLst>
                  <a:ext uri="{FF2B5EF4-FFF2-40B4-BE49-F238E27FC236}">
                    <a16:creationId xmlns:a16="http://schemas.microsoft.com/office/drawing/2014/main" id="{421FFECC-4C6B-49CB-BD1C-684A6A43C225}"/>
                  </a:ext>
                </a:extLst>
              </p:cNvPr>
              <p:cNvSpPr/>
              <p:nvPr/>
            </p:nvSpPr>
            <p:spPr>
              <a:xfrm>
                <a:off x="723973" y="222488"/>
                <a:ext cx="1407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错觉大学站 </a:t>
                </a: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463BE47E-C0F1-4B9F-A50E-F07503E3EC14}"/>
                </a:ext>
              </a:extLst>
            </p:cNvPr>
            <p:cNvGrpSpPr/>
            <p:nvPr/>
          </p:nvGrpSpPr>
          <p:grpSpPr>
            <a:xfrm>
              <a:off x="714810" y="1565275"/>
              <a:ext cx="2699345" cy="369332"/>
              <a:chOff x="794185" y="1560676"/>
              <a:chExt cx="2699345" cy="369332"/>
            </a:xfrm>
          </p:grpSpPr>
          <p:sp>
            <p:nvSpPr>
              <p:cNvPr id="301" name="矩形 300">
                <a:extLst>
                  <a:ext uri="{FF2B5EF4-FFF2-40B4-BE49-F238E27FC236}">
                    <a16:creationId xmlns:a16="http://schemas.microsoft.com/office/drawing/2014/main" id="{415E0E2C-FB84-4CCA-A83A-D11025422166}"/>
                  </a:ext>
                </a:extLst>
              </p:cNvPr>
              <p:cNvSpPr/>
              <p:nvPr/>
            </p:nvSpPr>
            <p:spPr>
              <a:xfrm>
                <a:off x="1462205" y="1560676"/>
                <a:ext cx="20313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Times New Roman" panose="02020603050405020304" pitchFamily="18" charset="0"/>
                  </a:rPr>
                  <a:t>错觉建筑设计公司</a:t>
                </a:r>
              </a:p>
            </p:txBody>
          </p:sp>
          <p:sp>
            <p:nvSpPr>
              <p:cNvPr id="308" name="矩形 307">
                <a:extLst>
                  <a:ext uri="{FF2B5EF4-FFF2-40B4-BE49-F238E27FC236}">
                    <a16:creationId xmlns:a16="http://schemas.microsoft.com/office/drawing/2014/main" id="{8DBE8F4E-286A-4FBF-B91D-669612BE539E}"/>
                  </a:ext>
                </a:extLst>
              </p:cNvPr>
              <p:cNvSpPr/>
              <p:nvPr/>
            </p:nvSpPr>
            <p:spPr>
              <a:xfrm>
                <a:off x="794185" y="1560676"/>
                <a:ext cx="75052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kern="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Times New Roman" panose="02020603050405020304" pitchFamily="18" charset="0"/>
                  </a:rPr>
                  <a:t>202x</a:t>
                </a:r>
                <a:endParaRPr lang="zh-CN" altLang="en-US" kern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708BD6F6-15CE-4347-9DAD-F8F93ADCC1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0030" y="1633702"/>
                <a:ext cx="0" cy="223837"/>
              </a:xfrm>
              <a:prstGeom prst="line">
                <a:avLst/>
              </a:prstGeom>
              <a:ln>
                <a:solidFill>
                  <a:srgbClr val="FF833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5" name="矩形 314">
            <a:extLst>
              <a:ext uri="{FF2B5EF4-FFF2-40B4-BE49-F238E27FC236}">
                <a16:creationId xmlns:a16="http://schemas.microsoft.com/office/drawing/2014/main" id="{9E1E25F9-F37C-472F-A879-FEA36571D297}"/>
              </a:ext>
            </a:extLst>
          </p:cNvPr>
          <p:cNvSpPr/>
          <p:nvPr/>
        </p:nvSpPr>
        <p:spPr>
          <a:xfrm>
            <a:off x="478293" y="584200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318" name="图形 105">
            <a:extLst>
              <a:ext uri="{FF2B5EF4-FFF2-40B4-BE49-F238E27FC236}">
                <a16:creationId xmlns:a16="http://schemas.microsoft.com/office/drawing/2014/main" id="{7D502DFF-CDAD-4A96-B2F3-722EC9842377}"/>
              </a:ext>
            </a:extLst>
          </p:cNvPr>
          <p:cNvGrpSpPr/>
          <p:nvPr/>
        </p:nvGrpSpPr>
        <p:grpSpPr>
          <a:xfrm>
            <a:off x="691839" y="5532206"/>
            <a:ext cx="597254" cy="1124044"/>
            <a:chOff x="11627893" y="-196509"/>
            <a:chExt cx="597254" cy="1124044"/>
          </a:xfrm>
          <a:gradFill>
            <a:gsLst>
              <a:gs pos="49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524AEB4-16C3-46D4-89DF-DE4951C20DD4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24BAAA2-AD0E-47FD-A262-14EB6FE31A84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7896B8E-DB65-4D12-8A81-487CDB03DECA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416D6940-BB88-4344-8F6C-9261E2694236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92E114EB-CF09-4B0F-96A2-E31A6B459445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D6E8110-B4A3-4968-A223-CAACA9069E6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DC1E4F26-C45B-4973-B5F3-C86522F0897E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E87ACF9-3597-43EB-8EE9-D1BC2C02ABAF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F5D1EF4-0B5F-4A57-949F-E198C6DAF9F1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8A91003-2396-43FA-ADF6-1056AA09FA53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34F99CC-38FF-424D-A356-DA81ABE69095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66D49B9-6AFF-44DD-8EEA-862ECBCF1DBA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4717DB7-8865-4CBC-B812-6F04B22A9D5B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18A2442-1ACC-4A09-8624-476389F2835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B8B38181-9A56-4806-B7EF-FB695EA2CCBC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28D517A4-5943-4B00-B2E2-C967CA3C7009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ECD141B8-32A0-4FC6-8E8C-93479F88BC6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5E97288-6BBB-43D2-901D-F4E0CD44D527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367" name="图片 366">
            <a:extLst>
              <a:ext uri="{FF2B5EF4-FFF2-40B4-BE49-F238E27FC236}">
                <a16:creationId xmlns:a16="http://schemas.microsoft.com/office/drawing/2014/main" id="{3F09D5D8-7B74-44AC-9451-9DE0B0147C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4079" y="795020"/>
            <a:ext cx="1584960" cy="30416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6445C7E1-21DA-4656-955A-BE3594C6FC1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1404953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74545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错觉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5815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实战经验丰富的设计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专业的演示内容策划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+mn-cs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让您的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发光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Deceiver_0712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9A3485-4770-5EFC-F410-047D0D4A1159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错觉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52842B3-CC68-13CB-AADD-8DEF1130BF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41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/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/>
        </p:nvSpPr>
        <p:spPr>
          <a:xfrm>
            <a:off x="465405" y="510381"/>
            <a:ext cx="1030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目录</a:t>
            </a:r>
            <a:endParaRPr lang="zh-CN" altLang="en-US" sz="3200" b="1" dirty="0">
              <a:gradFill>
                <a:gsLst>
                  <a:gs pos="100000">
                    <a:srgbClr val="FEAF78"/>
                  </a:gs>
                  <a:gs pos="0">
                    <a:srgbClr val="FE4717"/>
                  </a:gs>
                </a:gsLst>
                <a:lin ang="0" scaled="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6" name="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/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080FEF2-9547-41C2-A39E-739DD81DAE57}"/>
              </a:ext>
            </a:extLst>
          </p:cNvPr>
          <p:cNvGrpSpPr/>
          <p:nvPr/>
        </p:nvGrpSpPr>
        <p:grpSpPr>
          <a:xfrm>
            <a:off x="4985657" y="1794328"/>
            <a:ext cx="1960108" cy="3269343"/>
            <a:chOff x="4985657" y="1794328"/>
            <a:chExt cx="1960108" cy="3269343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15446E84-8561-4B5F-B7FE-21D6B90F22AA}"/>
                </a:ext>
              </a:extLst>
            </p:cNvPr>
            <p:cNvGrpSpPr/>
            <p:nvPr/>
          </p:nvGrpSpPr>
          <p:grpSpPr>
            <a:xfrm>
              <a:off x="4985657" y="1794328"/>
              <a:ext cx="1960108" cy="3269343"/>
              <a:chOff x="957943" y="2013856"/>
              <a:chExt cx="2220686" cy="3269343"/>
            </a:xfrm>
          </p:grpSpPr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id="{A5EC6174-F157-49DF-9B24-86A988CFD128}"/>
                  </a:ext>
                </a:extLst>
              </p:cNvPr>
              <p:cNvSpPr/>
              <p:nvPr/>
            </p:nvSpPr>
            <p:spPr>
              <a:xfrm>
                <a:off x="957943" y="2013856"/>
                <a:ext cx="2220686" cy="3269343"/>
              </a:xfrm>
              <a:prstGeom prst="roundRect">
                <a:avLst>
                  <a:gd name="adj" fmla="val 1516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BD244B83-E965-4F2D-BF9B-CE36FB14E12A}"/>
                  </a:ext>
                </a:extLst>
              </p:cNvPr>
              <p:cNvSpPr/>
              <p:nvPr/>
            </p:nvSpPr>
            <p:spPr>
              <a:xfrm>
                <a:off x="1248132" y="2876034"/>
                <a:ext cx="16403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kern="0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需求岗位</a:t>
                </a:r>
                <a:endParaRPr lang="zh-CN" altLang="en-US" sz="2400" b="1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22D6DD64-0E27-4B44-8649-821EA6E273D4}"/>
                  </a:ext>
                </a:extLst>
              </p:cNvPr>
              <p:cNvSpPr/>
              <p:nvPr/>
            </p:nvSpPr>
            <p:spPr>
              <a:xfrm>
                <a:off x="1607722" y="2098794"/>
                <a:ext cx="9211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03</a:t>
                </a:r>
                <a:endParaRPr lang="zh-CN" altLang="en-US" sz="4000">
                  <a:solidFill>
                    <a:srgbClr val="FE4717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754C0AB3-7091-43AA-AB62-295FB949C291}"/>
                </a:ext>
              </a:extLst>
            </p:cNvPr>
            <p:cNvCxnSpPr>
              <a:cxnSpLocks/>
            </p:cNvCxnSpPr>
            <p:nvPr/>
          </p:nvCxnSpPr>
          <p:spPr>
            <a:xfrm>
              <a:off x="5825376" y="3261360"/>
              <a:ext cx="280670" cy="0"/>
            </a:xfrm>
            <a:prstGeom prst="line">
              <a:avLst/>
            </a:prstGeom>
            <a:ln w="25400" cap="rnd">
              <a:solidFill>
                <a:srgbClr val="FE471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212412-FDCE-4583-AD8D-272423844F8E}"/>
              </a:ext>
            </a:extLst>
          </p:cNvPr>
          <p:cNvGrpSpPr/>
          <p:nvPr/>
        </p:nvGrpSpPr>
        <p:grpSpPr>
          <a:xfrm>
            <a:off x="2768260" y="2165803"/>
            <a:ext cx="6394902" cy="3269343"/>
            <a:chOff x="2768260" y="1794328"/>
            <a:chExt cx="6394902" cy="3269343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B6371CB0-82CC-451E-948C-6A60372CF543}"/>
                </a:ext>
              </a:extLst>
            </p:cNvPr>
            <p:cNvGrpSpPr/>
            <p:nvPr/>
          </p:nvGrpSpPr>
          <p:grpSpPr>
            <a:xfrm>
              <a:off x="2768260" y="1794328"/>
              <a:ext cx="1960108" cy="3269343"/>
              <a:chOff x="957943" y="2013856"/>
              <a:chExt cx="2220685" cy="3269343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A44B61DD-BF3D-468C-933F-6E97CA060210}"/>
                  </a:ext>
                </a:extLst>
              </p:cNvPr>
              <p:cNvSpPr/>
              <p:nvPr/>
            </p:nvSpPr>
            <p:spPr>
              <a:xfrm>
                <a:off x="957943" y="2013856"/>
                <a:ext cx="2220685" cy="3269343"/>
              </a:xfrm>
              <a:prstGeom prst="roundRect">
                <a:avLst>
                  <a:gd name="adj" fmla="val 14001"/>
                </a:avLst>
              </a:prstGeom>
              <a:solidFill>
                <a:srgbClr val="FE4717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EC369EB4-5CB9-4440-BBC6-F4BFD4CDC6FE}"/>
                  </a:ext>
                </a:extLst>
              </p:cNvPr>
              <p:cNvSpPr/>
              <p:nvPr/>
            </p:nvSpPr>
            <p:spPr>
              <a:xfrm>
                <a:off x="1190264" y="2876034"/>
                <a:ext cx="175604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建筑作品</a:t>
                </a:r>
                <a:endParaRPr lang="zh-CN" altLang="en-US" sz="2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53C53E4D-788A-4A1A-B43C-66967B0DD66A}"/>
                  </a:ext>
                </a:extLst>
              </p:cNvPr>
              <p:cNvSpPr/>
              <p:nvPr/>
            </p:nvSpPr>
            <p:spPr>
              <a:xfrm>
                <a:off x="1607723" y="2098794"/>
                <a:ext cx="9211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ED8B1E7D-D806-4A72-A309-FA01360AAE8C}"/>
                </a:ext>
              </a:extLst>
            </p:cNvPr>
            <p:cNvGrpSpPr/>
            <p:nvPr/>
          </p:nvGrpSpPr>
          <p:grpSpPr>
            <a:xfrm>
              <a:off x="7203054" y="1794328"/>
              <a:ext cx="1960108" cy="3269343"/>
              <a:chOff x="957943" y="2013856"/>
              <a:chExt cx="2220686" cy="3269343"/>
            </a:xfrm>
          </p:grpSpPr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315A430C-0601-475D-8DD0-CDD7B304765F}"/>
                  </a:ext>
                </a:extLst>
              </p:cNvPr>
              <p:cNvSpPr/>
              <p:nvPr/>
            </p:nvSpPr>
            <p:spPr>
              <a:xfrm>
                <a:off x="957943" y="2013856"/>
                <a:ext cx="2220686" cy="3269343"/>
              </a:xfrm>
              <a:prstGeom prst="roundRect">
                <a:avLst>
                  <a:gd name="adj" fmla="val 15945"/>
                </a:avLst>
              </a:prstGeom>
              <a:solidFill>
                <a:srgbClr val="FE4717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9AA0C18A-9258-4646-9CEC-ACE37E8A76B1}"/>
                  </a:ext>
                </a:extLst>
              </p:cNvPr>
              <p:cNvSpPr/>
              <p:nvPr/>
            </p:nvSpPr>
            <p:spPr>
              <a:xfrm>
                <a:off x="1248132" y="2876034"/>
                <a:ext cx="16403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发展空间</a:t>
                </a:r>
                <a:endParaRPr lang="zh-CN" altLang="en-US" sz="2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B405BD29-AB00-4AAC-923B-ED77FCF47EF4}"/>
                  </a:ext>
                </a:extLst>
              </p:cNvPr>
              <p:cNvSpPr/>
              <p:nvPr/>
            </p:nvSpPr>
            <p:spPr>
              <a:xfrm>
                <a:off x="1607722" y="2098794"/>
                <a:ext cx="9211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kern="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10A11335-9A56-4ADE-855F-D6BC058FBC2A}"/>
                </a:ext>
              </a:extLst>
            </p:cNvPr>
            <p:cNvCxnSpPr>
              <a:cxnSpLocks/>
            </p:cNvCxnSpPr>
            <p:nvPr/>
          </p:nvCxnSpPr>
          <p:spPr>
            <a:xfrm>
              <a:off x="8042773" y="3261360"/>
              <a:ext cx="280670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2185BE5C-EA01-45A9-8807-EA1F290DE4E3}"/>
                </a:ext>
              </a:extLst>
            </p:cNvPr>
            <p:cNvCxnSpPr>
              <a:cxnSpLocks/>
            </p:cNvCxnSpPr>
            <p:nvPr/>
          </p:nvCxnSpPr>
          <p:spPr>
            <a:xfrm>
              <a:off x="3607979" y="3261360"/>
              <a:ext cx="280670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F2CEF1-8850-41EE-92AE-E40BADD193DD}"/>
              </a:ext>
            </a:extLst>
          </p:cNvPr>
          <p:cNvGrpSpPr/>
          <p:nvPr/>
        </p:nvGrpSpPr>
        <p:grpSpPr>
          <a:xfrm>
            <a:off x="550862" y="1649866"/>
            <a:ext cx="10829698" cy="3269343"/>
            <a:chOff x="550862" y="1794328"/>
            <a:chExt cx="10829698" cy="3269343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A548287-A71B-4BC5-BCAF-D832BBDF7DC2}"/>
                </a:ext>
              </a:extLst>
            </p:cNvPr>
            <p:cNvSpPr/>
            <p:nvPr/>
          </p:nvSpPr>
          <p:spPr>
            <a:xfrm>
              <a:off x="550862" y="1816100"/>
              <a:ext cx="1957185" cy="2508159"/>
            </a:xfrm>
            <a:custGeom>
              <a:avLst/>
              <a:gdLst>
                <a:gd name="connsiteX0" fmla="*/ 102208 w 1793100"/>
                <a:gd name="connsiteY0" fmla="*/ 318791 h 2519884"/>
                <a:gd name="connsiteX1" fmla="*/ 1639370 w 1793100"/>
                <a:gd name="connsiteY1" fmla="*/ 2673 h 2519884"/>
                <a:gd name="connsiteX2" fmla="*/ 1793101 w 1793100"/>
                <a:gd name="connsiteY2" fmla="*/ 128059 h 2519884"/>
                <a:gd name="connsiteX3" fmla="*/ 1793101 w 1793100"/>
                <a:gd name="connsiteY3" fmla="*/ 2170675 h 2519884"/>
                <a:gd name="connsiteX4" fmla="*/ 1665202 w 1793100"/>
                <a:gd name="connsiteY4" fmla="*/ 2298574 h 2519884"/>
                <a:gd name="connsiteX5" fmla="*/ 1442495 w 1793100"/>
                <a:gd name="connsiteY5" fmla="*/ 2298574 h 2519884"/>
                <a:gd name="connsiteX6" fmla="*/ 1336797 w 1793100"/>
                <a:gd name="connsiteY6" fmla="*/ 2519884 h 2519884"/>
                <a:gd name="connsiteX7" fmla="*/ 1187395 w 1793100"/>
                <a:gd name="connsiteY7" fmla="*/ 2298574 h 2519884"/>
                <a:gd name="connsiteX8" fmla="*/ 127899 w 1793100"/>
                <a:gd name="connsiteY8" fmla="*/ 2298574 h 2519884"/>
                <a:gd name="connsiteX9" fmla="*/ 0 w 1793100"/>
                <a:gd name="connsiteY9" fmla="*/ 2170675 h 2519884"/>
                <a:gd name="connsiteX10" fmla="*/ 0 w 1793100"/>
                <a:gd name="connsiteY10" fmla="*/ 444177 h 2519884"/>
                <a:gd name="connsiteX11" fmla="*/ 102208 w 1793100"/>
                <a:gd name="connsiteY11" fmla="*/ 318791 h 2519884"/>
                <a:gd name="connsiteX0" fmla="*/ 102208 w 1793101"/>
                <a:gd name="connsiteY0" fmla="*/ 318791 h 2298573"/>
                <a:gd name="connsiteX1" fmla="*/ 1639370 w 1793101"/>
                <a:gd name="connsiteY1" fmla="*/ 2673 h 2298573"/>
                <a:gd name="connsiteX2" fmla="*/ 1793101 w 1793101"/>
                <a:gd name="connsiteY2" fmla="*/ 128059 h 2298573"/>
                <a:gd name="connsiteX3" fmla="*/ 1793101 w 1793101"/>
                <a:gd name="connsiteY3" fmla="*/ 2170675 h 2298573"/>
                <a:gd name="connsiteX4" fmla="*/ 1665202 w 1793101"/>
                <a:gd name="connsiteY4" fmla="*/ 2298574 h 2298573"/>
                <a:gd name="connsiteX5" fmla="*/ 1442495 w 1793101"/>
                <a:gd name="connsiteY5" fmla="*/ 2298574 h 2298573"/>
                <a:gd name="connsiteX6" fmla="*/ 1187395 w 1793101"/>
                <a:gd name="connsiteY6" fmla="*/ 2298574 h 2298573"/>
                <a:gd name="connsiteX7" fmla="*/ 127899 w 1793101"/>
                <a:gd name="connsiteY7" fmla="*/ 2298574 h 2298573"/>
                <a:gd name="connsiteX8" fmla="*/ 0 w 1793101"/>
                <a:gd name="connsiteY8" fmla="*/ 2170675 h 2298573"/>
                <a:gd name="connsiteX9" fmla="*/ 0 w 1793101"/>
                <a:gd name="connsiteY9" fmla="*/ 444177 h 2298573"/>
                <a:gd name="connsiteX10" fmla="*/ 102208 w 1793101"/>
                <a:gd name="connsiteY10" fmla="*/ 318791 h 229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3101" h="2298573">
                  <a:moveTo>
                    <a:pt x="102208" y="318791"/>
                  </a:moveTo>
                  <a:lnTo>
                    <a:pt x="1639370" y="2673"/>
                  </a:lnTo>
                  <a:cubicBezTo>
                    <a:pt x="1718679" y="-13663"/>
                    <a:pt x="1793101" y="46935"/>
                    <a:pt x="1793101" y="128059"/>
                  </a:cubicBezTo>
                  <a:lnTo>
                    <a:pt x="1793101" y="2170675"/>
                  </a:lnTo>
                  <a:cubicBezTo>
                    <a:pt x="1793101" y="2241327"/>
                    <a:pt x="1735853" y="2298574"/>
                    <a:pt x="1665202" y="2298574"/>
                  </a:cubicBezTo>
                  <a:lnTo>
                    <a:pt x="1442495" y="2298574"/>
                  </a:lnTo>
                  <a:lnTo>
                    <a:pt x="1187395" y="2298574"/>
                  </a:lnTo>
                  <a:lnTo>
                    <a:pt x="127899" y="2298574"/>
                  </a:lnTo>
                  <a:cubicBezTo>
                    <a:pt x="57247" y="2298574"/>
                    <a:pt x="0" y="2241327"/>
                    <a:pt x="0" y="2170675"/>
                  </a:cubicBezTo>
                  <a:lnTo>
                    <a:pt x="0" y="444177"/>
                  </a:lnTo>
                  <a:cubicBezTo>
                    <a:pt x="0" y="383439"/>
                    <a:pt x="42726" y="331078"/>
                    <a:pt x="102208" y="3187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rgbClr val="FE471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F694D51-A6F4-41CD-AD9E-B215EC8CC763}"/>
                </a:ext>
              </a:extLst>
            </p:cNvPr>
            <p:cNvGrpSpPr/>
            <p:nvPr/>
          </p:nvGrpSpPr>
          <p:grpSpPr>
            <a:xfrm>
              <a:off x="550863" y="1794328"/>
              <a:ext cx="1960108" cy="3269343"/>
              <a:chOff x="957943" y="2013856"/>
              <a:chExt cx="2220686" cy="3269343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AE490CC2-E845-463D-A00C-64B3DAECB2C0}"/>
                  </a:ext>
                </a:extLst>
              </p:cNvPr>
              <p:cNvSpPr/>
              <p:nvPr/>
            </p:nvSpPr>
            <p:spPr>
              <a:xfrm>
                <a:off x="957943" y="2013856"/>
                <a:ext cx="2220686" cy="3269343"/>
              </a:xfrm>
              <a:prstGeom prst="roundRect">
                <a:avLst>
                  <a:gd name="adj" fmla="val 1724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B47C40A-0B81-40BF-B12D-A6EC18D8848A}"/>
                  </a:ext>
                </a:extLst>
              </p:cNvPr>
              <p:cNvSpPr/>
              <p:nvPr/>
            </p:nvSpPr>
            <p:spPr>
              <a:xfrm>
                <a:off x="1248132" y="2876034"/>
                <a:ext cx="16403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sz="2400" b="1" kern="0" dirty="0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公司简介</a:t>
                </a:r>
                <a:endParaRPr lang="zh-CN" altLang="en-US" sz="2400" b="1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7D239F45-416E-42D6-99F7-390AB374D17A}"/>
                  </a:ext>
                </a:extLst>
              </p:cNvPr>
              <p:cNvSpPr/>
              <p:nvPr/>
            </p:nvSpPr>
            <p:spPr>
              <a:xfrm>
                <a:off x="1667653" y="2098794"/>
                <a:ext cx="80126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01</a:t>
                </a:r>
                <a:endParaRPr lang="zh-CN" altLang="en-US" sz="4000">
                  <a:solidFill>
                    <a:srgbClr val="FE4717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AAECC192-3648-4320-9847-4277916579C5}"/>
                </a:ext>
              </a:extLst>
            </p:cNvPr>
            <p:cNvGrpSpPr/>
            <p:nvPr/>
          </p:nvGrpSpPr>
          <p:grpSpPr>
            <a:xfrm>
              <a:off x="9420452" y="1794328"/>
              <a:ext cx="1960108" cy="3269343"/>
              <a:chOff x="957943" y="2013856"/>
              <a:chExt cx="2220686" cy="3269343"/>
            </a:xfrm>
          </p:grpSpPr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2E62B19E-F41E-4EA2-BD3B-C169B5BEDE29}"/>
                  </a:ext>
                </a:extLst>
              </p:cNvPr>
              <p:cNvSpPr/>
              <p:nvPr/>
            </p:nvSpPr>
            <p:spPr>
              <a:xfrm>
                <a:off x="957943" y="2013856"/>
                <a:ext cx="2220686" cy="3269343"/>
              </a:xfrm>
              <a:prstGeom prst="roundRect">
                <a:avLst>
                  <a:gd name="adj" fmla="val 1788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E38CBD58-B384-425F-AAB1-674CC4E7BABA}"/>
                  </a:ext>
                </a:extLst>
              </p:cNvPr>
              <p:cNvSpPr/>
              <p:nvPr/>
            </p:nvSpPr>
            <p:spPr>
              <a:xfrm>
                <a:off x="1248132" y="2876034"/>
                <a:ext cx="16403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kern="0" dirty="0">
                    <a:solidFill>
                      <a:srgbClr val="0000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应聘方式</a:t>
                </a:r>
                <a:endParaRPr lang="zh-CN" altLang="en-US" sz="2400" b="1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49B305CF-8A23-4392-A9F4-4C40ACF4A49F}"/>
                  </a:ext>
                </a:extLst>
              </p:cNvPr>
              <p:cNvSpPr/>
              <p:nvPr/>
            </p:nvSpPr>
            <p:spPr>
              <a:xfrm>
                <a:off x="1607722" y="2098794"/>
                <a:ext cx="9211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000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05</a:t>
                </a:r>
                <a:endParaRPr lang="zh-CN" altLang="en-US" sz="4000">
                  <a:solidFill>
                    <a:srgbClr val="FE4717"/>
                  </a:solidFill>
                  <a:latin typeface="思源黑体 CN Regular" panose="020B0500000000000000" pitchFamily="34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E27D23CF-F0C3-451E-80FD-4C9F47AABB32}"/>
                </a:ext>
              </a:extLst>
            </p:cNvPr>
            <p:cNvCxnSpPr>
              <a:cxnSpLocks/>
            </p:cNvCxnSpPr>
            <p:nvPr/>
          </p:nvCxnSpPr>
          <p:spPr>
            <a:xfrm>
              <a:off x="10260171" y="3261360"/>
              <a:ext cx="280670" cy="0"/>
            </a:xfrm>
            <a:prstGeom prst="line">
              <a:avLst/>
            </a:prstGeom>
            <a:ln w="25400" cap="rnd">
              <a:solidFill>
                <a:srgbClr val="FE471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CF693AD1-4F40-4D51-8FB6-F5E3BAAACF75}"/>
                </a:ext>
              </a:extLst>
            </p:cNvPr>
            <p:cNvCxnSpPr>
              <a:cxnSpLocks/>
            </p:cNvCxnSpPr>
            <p:nvPr/>
          </p:nvCxnSpPr>
          <p:spPr>
            <a:xfrm>
              <a:off x="1390582" y="3261360"/>
              <a:ext cx="280670" cy="0"/>
            </a:xfrm>
            <a:prstGeom prst="line">
              <a:avLst/>
            </a:prstGeom>
            <a:ln w="25400" cap="rnd">
              <a:solidFill>
                <a:srgbClr val="FE471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E6C01FB4-1C5C-4D28-8ECC-68AAAC5E208D}"/>
              </a:ext>
            </a:extLst>
          </p:cNvPr>
          <p:cNvSpPr/>
          <p:nvPr/>
        </p:nvSpPr>
        <p:spPr>
          <a:xfrm>
            <a:off x="0" y="3543430"/>
            <a:ext cx="12192000" cy="3314570"/>
          </a:xfrm>
          <a:custGeom>
            <a:avLst/>
            <a:gdLst>
              <a:gd name="connsiteX0" fmla="*/ 1308249 w 12192000"/>
              <a:gd name="connsiteY0" fmla="*/ 92 h 3314570"/>
              <a:gd name="connsiteX1" fmla="*/ 3784338 w 12192000"/>
              <a:gd name="connsiteY1" fmla="*/ 521596 h 3314570"/>
              <a:gd name="connsiteX2" fmla="*/ 6313990 w 12192000"/>
              <a:gd name="connsiteY2" fmla="*/ 1287881 h 3314570"/>
              <a:gd name="connsiteX3" fmla="*/ 10756735 w 12192000"/>
              <a:gd name="connsiteY3" fmla="*/ 235688 h 3314570"/>
              <a:gd name="connsiteX4" fmla="*/ 12167012 w 12192000"/>
              <a:gd name="connsiteY4" fmla="*/ 95061 h 3314570"/>
              <a:gd name="connsiteX5" fmla="*/ 12192000 w 12192000"/>
              <a:gd name="connsiteY5" fmla="*/ 94298 h 3314570"/>
              <a:gd name="connsiteX6" fmla="*/ 12192000 w 12192000"/>
              <a:gd name="connsiteY6" fmla="*/ 3314570 h 3314570"/>
              <a:gd name="connsiteX7" fmla="*/ 0 w 12192000"/>
              <a:gd name="connsiteY7" fmla="*/ 3314570 h 3314570"/>
              <a:gd name="connsiteX8" fmla="*/ 0 w 12192000"/>
              <a:gd name="connsiteY8" fmla="*/ 231372 h 3314570"/>
              <a:gd name="connsiteX9" fmla="*/ 27674 w 12192000"/>
              <a:gd name="connsiteY9" fmla="*/ 221317 h 3314570"/>
              <a:gd name="connsiteX10" fmla="*/ 1308249 w 12192000"/>
              <a:gd name="connsiteY10" fmla="*/ 92 h 331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314570">
                <a:moveTo>
                  <a:pt x="1308249" y="92"/>
                </a:moveTo>
                <a:cubicBezTo>
                  <a:pt x="2251290" y="7378"/>
                  <a:pt x="2976753" y="221742"/>
                  <a:pt x="3784338" y="521596"/>
                </a:cubicBezTo>
                <a:cubicBezTo>
                  <a:pt x="4588147" y="820049"/>
                  <a:pt x="5151924" y="1335532"/>
                  <a:pt x="6313990" y="1287881"/>
                </a:cubicBezTo>
                <a:cubicBezTo>
                  <a:pt x="7476056" y="1240229"/>
                  <a:pt x="8896241" y="519171"/>
                  <a:pt x="10756735" y="235688"/>
                </a:cubicBezTo>
                <a:cubicBezTo>
                  <a:pt x="11221858" y="164817"/>
                  <a:pt x="11700101" y="116200"/>
                  <a:pt x="12167012" y="95061"/>
                </a:cubicBezTo>
                <a:lnTo>
                  <a:pt x="12192000" y="94298"/>
                </a:lnTo>
                <a:lnTo>
                  <a:pt x="12192000" y="3314570"/>
                </a:lnTo>
                <a:lnTo>
                  <a:pt x="0" y="3314570"/>
                </a:lnTo>
                <a:lnTo>
                  <a:pt x="0" y="231372"/>
                </a:lnTo>
                <a:lnTo>
                  <a:pt x="27674" y="221317"/>
                </a:lnTo>
                <a:cubicBezTo>
                  <a:pt x="397242" y="100820"/>
                  <a:pt x="836729" y="-3551"/>
                  <a:pt x="1308249" y="92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0">
            <a:gradFill>
              <a:gsLst>
                <a:gs pos="0">
                  <a:srgbClr val="FE4717"/>
                </a:gs>
                <a:gs pos="100000">
                  <a:srgbClr val="FF833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DA58976E-FC86-414A-80C3-187384B3A614}"/>
              </a:ext>
            </a:extLst>
          </p:cNvPr>
          <p:cNvSpPr/>
          <p:nvPr/>
        </p:nvSpPr>
        <p:spPr>
          <a:xfrm>
            <a:off x="0" y="3543430"/>
            <a:ext cx="12192000" cy="3314570"/>
          </a:xfrm>
          <a:custGeom>
            <a:avLst/>
            <a:gdLst>
              <a:gd name="connsiteX0" fmla="*/ 1308249 w 12192000"/>
              <a:gd name="connsiteY0" fmla="*/ 92 h 3314570"/>
              <a:gd name="connsiteX1" fmla="*/ 3784338 w 12192000"/>
              <a:gd name="connsiteY1" fmla="*/ 521596 h 3314570"/>
              <a:gd name="connsiteX2" fmla="*/ 6313990 w 12192000"/>
              <a:gd name="connsiteY2" fmla="*/ 1287881 h 3314570"/>
              <a:gd name="connsiteX3" fmla="*/ 10756735 w 12192000"/>
              <a:gd name="connsiteY3" fmla="*/ 235688 h 3314570"/>
              <a:gd name="connsiteX4" fmla="*/ 12167012 w 12192000"/>
              <a:gd name="connsiteY4" fmla="*/ 95061 h 3314570"/>
              <a:gd name="connsiteX5" fmla="*/ 12192000 w 12192000"/>
              <a:gd name="connsiteY5" fmla="*/ 94298 h 3314570"/>
              <a:gd name="connsiteX6" fmla="*/ 12192000 w 12192000"/>
              <a:gd name="connsiteY6" fmla="*/ 3314570 h 3314570"/>
              <a:gd name="connsiteX7" fmla="*/ 0 w 12192000"/>
              <a:gd name="connsiteY7" fmla="*/ 3314570 h 3314570"/>
              <a:gd name="connsiteX8" fmla="*/ 0 w 12192000"/>
              <a:gd name="connsiteY8" fmla="*/ 231372 h 3314570"/>
              <a:gd name="connsiteX9" fmla="*/ 27674 w 12192000"/>
              <a:gd name="connsiteY9" fmla="*/ 221317 h 3314570"/>
              <a:gd name="connsiteX10" fmla="*/ 1308249 w 12192000"/>
              <a:gd name="connsiteY10" fmla="*/ 92 h 331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314570">
                <a:moveTo>
                  <a:pt x="1308249" y="92"/>
                </a:moveTo>
                <a:cubicBezTo>
                  <a:pt x="2251290" y="7378"/>
                  <a:pt x="2976753" y="221742"/>
                  <a:pt x="3784338" y="521596"/>
                </a:cubicBezTo>
                <a:cubicBezTo>
                  <a:pt x="4588147" y="820049"/>
                  <a:pt x="5151924" y="1335532"/>
                  <a:pt x="6313990" y="1287881"/>
                </a:cubicBezTo>
                <a:cubicBezTo>
                  <a:pt x="7476056" y="1240229"/>
                  <a:pt x="8896241" y="519171"/>
                  <a:pt x="10756735" y="235688"/>
                </a:cubicBezTo>
                <a:cubicBezTo>
                  <a:pt x="11221858" y="164817"/>
                  <a:pt x="11700101" y="116200"/>
                  <a:pt x="12167012" y="95061"/>
                </a:cubicBezTo>
                <a:lnTo>
                  <a:pt x="12192000" y="94298"/>
                </a:lnTo>
                <a:lnTo>
                  <a:pt x="12192000" y="3314570"/>
                </a:lnTo>
                <a:lnTo>
                  <a:pt x="0" y="3314570"/>
                </a:lnTo>
                <a:lnTo>
                  <a:pt x="0" y="231372"/>
                </a:lnTo>
                <a:lnTo>
                  <a:pt x="27674" y="221317"/>
                </a:lnTo>
                <a:cubicBezTo>
                  <a:pt x="397242" y="100820"/>
                  <a:pt x="836729" y="-3551"/>
                  <a:pt x="1308249" y="92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F2E82A62-D095-438F-9D54-F3AEA646A4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32200"/>
            <a:ext cx="12192000" cy="3225800"/>
          </a:xfrm>
          <a:prstGeom prst="rect">
            <a:avLst/>
          </a:prstGeom>
        </p:spPr>
      </p:pic>
      <p:sp>
        <p:nvSpPr>
          <p:cNvPr id="264" name="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/>
        </p:nvSpPr>
        <p:spPr>
          <a:xfrm>
            <a:off x="1375601" y="780753"/>
            <a:ext cx="11031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CATALOGUE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38078683-4A66-402A-BCA4-321F476EF1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535201">
            <a:off x="9309693" y="2781983"/>
            <a:ext cx="1584960" cy="197232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D2EEE5A2-4096-4B3F-9A09-945E4EFA3DFD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E25274A-B361-403A-B26D-998B272DE54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267447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6476DAD0-43C4-488E-8828-7F3FC7C4BF06}"/>
              </a:ext>
            </a:extLst>
          </p:cNvPr>
          <p:cNvSpPr/>
          <p:nvPr/>
        </p:nvSpPr>
        <p:spPr>
          <a:xfrm>
            <a:off x="1821997" y="1760220"/>
            <a:ext cx="9310823" cy="28498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Freeform: Shape 13">
            <a:extLst>
              <a:ext uri="{FF2B5EF4-FFF2-40B4-BE49-F238E27FC236}">
                <a16:creationId xmlns:a16="http://schemas.microsoft.com/office/drawing/2014/main" id="{CBB50EA4-327D-40E7-A3AF-17F3C1671E1B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40000">
                <a:srgbClr val="FE4717"/>
              </a:gs>
            </a:gsLst>
            <a:lin ang="0" scaled="0"/>
          </a:gradFill>
          <a:ln w="190500">
            <a:gradFill>
              <a:gsLst>
                <a:gs pos="40000">
                  <a:srgbClr val="FE4717"/>
                </a:gs>
                <a:gs pos="100000">
                  <a:srgbClr val="FF8331"/>
                </a:gs>
              </a:gsLst>
              <a:lin ang="0" scaled="0"/>
            </a:gradFill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154" name="图片 153">
            <a:extLst>
              <a:ext uri="{FF2B5EF4-FFF2-40B4-BE49-F238E27FC236}">
                <a16:creationId xmlns:a16="http://schemas.microsoft.com/office/drawing/2014/main" id="{3C9AF5D1-79F9-4BA2-B074-44DAA4E3B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54039">
            <a:off x="2755225" y="3233932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21" name="图形 105">
            <a:extLst>
              <a:ext uri="{FF2B5EF4-FFF2-40B4-BE49-F238E27FC236}">
                <a16:creationId xmlns:a16="http://schemas.microsoft.com/office/drawing/2014/main" id="{2B9D3413-A6D0-4A29-8663-8ECAB7C93803}"/>
              </a:ext>
            </a:extLst>
          </p:cNvPr>
          <p:cNvGrpSpPr/>
          <p:nvPr/>
        </p:nvGrpSpPr>
        <p:grpSpPr>
          <a:xfrm>
            <a:off x="9859970" y="4457173"/>
            <a:ext cx="1094907" cy="1094905"/>
            <a:chOff x="11641138" y="-183088"/>
            <a:chExt cx="1094907" cy="1094905"/>
          </a:xfrm>
          <a:gradFill>
            <a:gsLst>
              <a:gs pos="22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2867C1A-CC05-4B83-9773-368A02AE8ACC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CD3D70-3DF8-41AF-876E-48817324B67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2C31900-C123-49AB-8316-18755F5A167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9CFC257-6FCA-4FF8-913F-2AECDE038D3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F01F03E-27CC-48B7-9371-254E65F6B46F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144CF02-9C79-4921-A8A5-B189FC3DAEED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ABEA38C-C56A-4BEB-80D4-A530283CFBFA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CB279E-7304-43E2-93CB-F85445BCC13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09DADA6-C31E-4598-9B2E-BDB79A22688D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E305AB5-718C-4E9F-9FCC-8A070E4E43BD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D407D8D-B706-4AA9-8378-A987E8FE4B66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60B1EE6-906D-4751-8901-21E1696EAA8B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26BAA8C-96C6-4C23-B9E0-3692A21DBF3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8F1B4AF-0DA0-4CCA-B742-E1A2B0BADF79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AA07047-729D-443D-8D41-415F27C918D1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7A79089-43DC-489C-A522-127DED47B51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19DD7BF-F5E0-408B-9DB3-C94C8CE89EB2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195B7A4-857A-4D8B-BE51-1FB363AFAA42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3FC05D1-F412-4512-B6E2-4C1FDC4F2829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4CA812-C1AB-423A-B192-97279402E23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BC8BC01-46F9-4BBD-AB9C-AB8FA964E808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8712EEA-6F1F-4CF1-A82E-CFBA6B3C531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F870A78-44C6-441E-8710-16E8A099893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B06FE2C-EC3A-4013-A1F8-5BD0BC8F92E4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11769C1-49C9-4222-B32C-5281234E28AD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9FC5F76-AA2C-4A5E-9DFB-8AE00D8E293D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44F2B5A-7E14-42A9-80AB-DD2E329788E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69B9DD4-C5AB-480F-B3B4-C528C0DA089D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DE1ACA0-9AEE-4FD3-A032-A766AA926DD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564F00-FAEA-4B24-BFC7-3D771CF4C32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Freeform: Shape 13">
            <a:extLst>
              <a:ext uri="{FF2B5EF4-FFF2-40B4-BE49-F238E27FC236}">
                <a16:creationId xmlns:a16="http://schemas.microsoft.com/office/drawing/2014/main" id="{1B717603-55DB-49D2-87D7-FFF963531E86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454150" ty="0" sx="100000" sy="100000" flip="none" algn="tl"/>
          </a:blipFill>
          <a:ln w="127000"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7CD05EA3-53CE-446A-9E90-A24BECBA71DD}"/>
              </a:ext>
            </a:extLst>
          </p:cNvPr>
          <p:cNvSpPr/>
          <p:nvPr/>
        </p:nvSpPr>
        <p:spPr>
          <a:xfrm>
            <a:off x="11219818" y="5752562"/>
            <a:ext cx="972182" cy="1105439"/>
          </a:xfrm>
          <a:custGeom>
            <a:avLst/>
            <a:gdLst>
              <a:gd name="connsiteX0" fmla="*/ 960132 w 972182"/>
              <a:gd name="connsiteY0" fmla="*/ 0 h 1105439"/>
              <a:gd name="connsiteX1" fmla="*/ 972182 w 972182"/>
              <a:gd name="connsiteY1" fmla="*/ 1495 h 1105439"/>
              <a:gd name="connsiteX2" fmla="*/ 972182 w 972182"/>
              <a:gd name="connsiteY2" fmla="*/ 1105439 h 1105439"/>
              <a:gd name="connsiteX3" fmla="*/ 45847 w 972182"/>
              <a:gd name="connsiteY3" fmla="*/ 1105439 h 1105439"/>
              <a:gd name="connsiteX4" fmla="*/ 28720 w 972182"/>
              <a:gd name="connsiteY4" fmla="*/ 1062705 h 1105439"/>
              <a:gd name="connsiteX5" fmla="*/ 34903 w 972182"/>
              <a:gd name="connsiteY5" fmla="*/ 745523 h 1105439"/>
              <a:gd name="connsiteX6" fmla="*/ 519710 w 972182"/>
              <a:gd name="connsiteY6" fmla="*/ 712650 h 1105439"/>
              <a:gd name="connsiteX7" fmla="*/ 869089 w 972182"/>
              <a:gd name="connsiteY7" fmla="*/ 14302 h 1105439"/>
              <a:gd name="connsiteX8" fmla="*/ 960132 w 972182"/>
              <a:gd name="connsiteY8" fmla="*/ 0 h 110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182" h="1105439">
                <a:moveTo>
                  <a:pt x="960132" y="0"/>
                </a:moveTo>
                <a:lnTo>
                  <a:pt x="972182" y="1495"/>
                </a:lnTo>
                <a:lnTo>
                  <a:pt x="972182" y="1105439"/>
                </a:lnTo>
                <a:lnTo>
                  <a:pt x="45847" y="1105439"/>
                </a:lnTo>
                <a:lnTo>
                  <a:pt x="28720" y="1062705"/>
                </a:lnTo>
                <a:cubicBezTo>
                  <a:pt x="-8869" y="946954"/>
                  <a:pt x="-12314" y="828322"/>
                  <a:pt x="34903" y="745523"/>
                </a:cubicBezTo>
                <a:cubicBezTo>
                  <a:pt x="129337" y="579923"/>
                  <a:pt x="372231" y="834251"/>
                  <a:pt x="519710" y="712650"/>
                </a:cubicBezTo>
                <a:cubicBezTo>
                  <a:pt x="709946" y="643560"/>
                  <a:pt x="628584" y="89685"/>
                  <a:pt x="869089" y="14302"/>
                </a:cubicBezTo>
                <a:cubicBezTo>
                  <a:pt x="899152" y="4879"/>
                  <a:pt x="929599" y="301"/>
                  <a:pt x="960132" y="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52" name="图形 105">
            <a:extLst>
              <a:ext uri="{FF2B5EF4-FFF2-40B4-BE49-F238E27FC236}">
                <a16:creationId xmlns:a16="http://schemas.microsoft.com/office/drawing/2014/main" id="{F2A42F82-9D21-4668-86AF-EB710D04AE29}"/>
              </a:ext>
            </a:extLst>
          </p:cNvPr>
          <p:cNvGrpSpPr/>
          <p:nvPr/>
        </p:nvGrpSpPr>
        <p:grpSpPr>
          <a:xfrm>
            <a:off x="1013695" y="5512971"/>
            <a:ext cx="1094907" cy="1094905"/>
            <a:chOff x="11641138" y="-183088"/>
            <a:chExt cx="1094907" cy="1094905"/>
          </a:xfrm>
          <a:gradFill>
            <a:gsLst>
              <a:gs pos="22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grpSpPr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3F712D3B-14AA-4270-A066-FFF2BBEA7103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2B41CC8-625E-4D20-97EF-BBC89F4D6445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6F2F579-8885-45A0-9BA9-79430E670E9E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ED01120-57DC-4242-B4B5-00BA7740FAD7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1ED28028-0249-4FBE-A539-59C7B111D257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AB2F21C-65D6-4540-81C3-F941942266DF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A7CB5C3-7779-419A-80A0-F5E92AA5C646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B01AE9D-3A15-4810-B4A1-0D2A59A9DE60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67A0BF9-F07F-4D31-ABB4-752AD40A41B4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88F8769-3096-47A0-B50B-CD4441ABA397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0F2AB62-C16D-4AD5-A525-FD6202B30E5D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E48B9CD8-4020-4CC7-A4AA-33D74C3F4AED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F4EC661-BBF4-41F4-9EB4-75F2C7CE9DC7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2EA1E0D-AF8B-4732-9F77-C41A2B1D9C2D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F62FE8F3-6C37-41BF-AB87-5D4AED36B723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DA95217-9841-419E-83E5-10896D176920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A84AC4D-9534-4259-8FE5-DF5649741E07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4ECA56ED-B4E8-4F0F-8244-5BFC0E1065C7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3460994B-A57D-4DEE-BB47-B2E2FB09E1A7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792A38C0-7A10-4212-8B04-4ECE206F1F1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03790EBA-D929-442D-A53A-95252DA74FC2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CADE4DB-1ECE-47C3-AA0C-5A2F0112A3A2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D77132A-0F7B-43F9-9BF4-EAB653E6106A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C3E20FA-ED03-48D8-91BF-D6B3A8D3A847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BDFFB5B-77BC-4596-9832-A8974BFAB16E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FD4094E-EB02-4837-A549-E77ED758C2C3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AAA4249-F6CF-460C-8CCD-3DC14841122B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C9DA10A-FE3C-40DB-BE60-57F3013CE9B1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EC010F8-80BC-4064-BE64-23DA8544CC91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5E83DBB-6F6E-45D3-BB4D-59560AF765F9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2B21C51-D410-4124-80AD-DA0FEDFF9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33053"/>
            <a:ext cx="4316714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9900" dirty="0">
                <a:gradFill>
                  <a:gsLst>
                    <a:gs pos="0">
                      <a:srgbClr val="FE4717">
                        <a:alpha val="30000"/>
                      </a:srgbClr>
                    </a:gs>
                    <a:gs pos="69000">
                      <a:srgbClr val="FE4717">
                        <a:alpha val="0"/>
                      </a:srgbClr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01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2E4B295-4F2C-46E0-935F-A7C497197100}"/>
              </a:ext>
            </a:extLst>
          </p:cNvPr>
          <p:cNvGrpSpPr/>
          <p:nvPr/>
        </p:nvGrpSpPr>
        <p:grpSpPr>
          <a:xfrm>
            <a:off x="6670911" y="3023104"/>
            <a:ext cx="3602020" cy="1015663"/>
            <a:chOff x="6202380" y="2261104"/>
            <a:chExt cx="3602020" cy="1015663"/>
          </a:xfrm>
        </p:grpSpPr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id="{06716BA8-D06B-4D50-9591-C7F5F6DA0CBB}"/>
                </a:ext>
              </a:extLst>
            </p:cNvPr>
            <p:cNvSpPr/>
            <p:nvPr/>
          </p:nvSpPr>
          <p:spPr>
            <a:xfrm>
              <a:off x="8852395" y="3047754"/>
              <a:ext cx="876958" cy="158018"/>
            </a:xfrm>
            <a:prstGeom prst="parallelogram">
              <a:avLst/>
            </a:prstGeom>
            <a:gradFill>
              <a:gsLst>
                <a:gs pos="0">
                  <a:srgbClr val="FE4717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3FB0D0DA-240B-4F99-80C2-1D7790032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2380" y="2261104"/>
              <a:ext cx="3602020" cy="101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公司简介</a:t>
              </a: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C639F9D3-2695-4F43-B409-77C1490F988F}"/>
              </a:ext>
            </a:extLst>
          </p:cNvPr>
          <p:cNvSpPr/>
          <p:nvPr/>
        </p:nvSpPr>
        <p:spPr>
          <a:xfrm>
            <a:off x="6001462" y="4152900"/>
            <a:ext cx="42304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公司介绍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业务范围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组织架构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企业文化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5DC0F8A-F2C5-4790-AC4F-9E3B25C11AD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3231642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/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/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公司介绍</a:t>
            </a:r>
          </a:p>
        </p:txBody>
      </p:sp>
      <p:grpSp>
        <p:nvGrpSpPr>
          <p:cNvPr id="26" name="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/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64" name="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/>
        </p:nvSpPr>
        <p:spPr>
          <a:xfrm>
            <a:off x="2163001" y="780753"/>
            <a:ext cx="942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Catalogue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5B1BB6-24FE-4B28-9121-26447910535E}"/>
              </a:ext>
            </a:extLst>
          </p:cNvPr>
          <p:cNvGrpSpPr/>
          <p:nvPr/>
        </p:nvGrpSpPr>
        <p:grpSpPr>
          <a:xfrm>
            <a:off x="2039303" y="1440236"/>
            <a:ext cx="3457853" cy="461665"/>
            <a:chOff x="2372085" y="1468814"/>
            <a:chExt cx="2864699" cy="38247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D50D5AA-8571-4F65-8276-F203F938492C}"/>
                </a:ext>
              </a:extLst>
            </p:cNvPr>
            <p:cNvGrpSpPr/>
            <p:nvPr/>
          </p:nvGrpSpPr>
          <p:grpSpPr>
            <a:xfrm>
              <a:off x="2372085" y="1530545"/>
              <a:ext cx="2864699" cy="276650"/>
              <a:chOff x="2501902" y="1562615"/>
              <a:chExt cx="2633211" cy="276650"/>
            </a:xfrm>
          </p:grpSpPr>
          <p:sp>
            <p:nvSpPr>
              <p:cNvPr id="195" name="平行四边形 194">
                <a:extLst>
                  <a:ext uri="{FF2B5EF4-FFF2-40B4-BE49-F238E27FC236}">
                    <a16:creationId xmlns:a16="http://schemas.microsoft.com/office/drawing/2014/main" id="{B3BC92B0-C941-4210-8328-0BD3ABE76203}"/>
                  </a:ext>
                </a:extLst>
              </p:cNvPr>
              <p:cNvSpPr/>
              <p:nvPr/>
            </p:nvSpPr>
            <p:spPr>
              <a:xfrm rot="10800000">
                <a:off x="2501902" y="1571625"/>
                <a:ext cx="153508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b="1" kern="0">
                  <a:solidFill>
                    <a:srgbClr val="FFFFF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96" name="平行四边形 195">
                <a:extLst>
                  <a:ext uri="{FF2B5EF4-FFF2-40B4-BE49-F238E27FC236}">
                    <a16:creationId xmlns:a16="http://schemas.microsoft.com/office/drawing/2014/main" id="{23662F11-D049-4E1B-BF02-785611EEF285}"/>
                  </a:ext>
                </a:extLst>
              </p:cNvPr>
              <p:cNvSpPr/>
              <p:nvPr/>
            </p:nvSpPr>
            <p:spPr>
              <a:xfrm rot="10800000" flipH="1" flipV="1">
                <a:off x="4981604" y="1562615"/>
                <a:ext cx="153509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b="1" kern="0">
                  <a:solidFill>
                    <a:srgbClr val="FFFFF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9B52CFFE-1650-46FE-94FF-9F2BC47FEBF3}"/>
                </a:ext>
              </a:extLst>
            </p:cNvPr>
            <p:cNvSpPr/>
            <p:nvPr/>
          </p:nvSpPr>
          <p:spPr>
            <a:xfrm>
              <a:off x="2420328" y="1468814"/>
              <a:ext cx="2774316" cy="38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错觉建筑设计有限公司</a:t>
              </a: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11D5F18D-2144-43A6-A3D4-89072913A1BA}"/>
              </a:ext>
            </a:extLst>
          </p:cNvPr>
          <p:cNvSpPr/>
          <p:nvPr/>
        </p:nvSpPr>
        <p:spPr>
          <a:xfrm>
            <a:off x="6412950" y="3109448"/>
            <a:ext cx="5779050" cy="3748553"/>
          </a:xfrm>
          <a:custGeom>
            <a:avLst/>
            <a:gdLst>
              <a:gd name="connsiteX0" fmla="*/ 3475313 w 5779050"/>
              <a:gd name="connsiteY0" fmla="*/ 4 h 3748553"/>
              <a:gd name="connsiteX1" fmla="*/ 5618413 w 5779050"/>
              <a:gd name="connsiteY1" fmla="*/ 309532 h 3748553"/>
              <a:gd name="connsiteX2" fmla="*/ 5779050 w 5779050"/>
              <a:gd name="connsiteY2" fmla="*/ 358948 h 3748553"/>
              <a:gd name="connsiteX3" fmla="*/ 5779050 w 5779050"/>
              <a:gd name="connsiteY3" fmla="*/ 3582049 h 3748553"/>
              <a:gd name="connsiteX4" fmla="*/ 5639248 w 5779050"/>
              <a:gd name="connsiteY4" fmla="*/ 3601487 h 3748553"/>
              <a:gd name="connsiteX5" fmla="*/ 5370227 w 5779050"/>
              <a:gd name="connsiteY5" fmla="*/ 3735466 h 3748553"/>
              <a:gd name="connsiteX6" fmla="*/ 5341855 w 5779050"/>
              <a:gd name="connsiteY6" fmla="*/ 3748553 h 3748553"/>
              <a:gd name="connsiteX7" fmla="*/ 211949 w 5779050"/>
              <a:gd name="connsiteY7" fmla="*/ 3748553 h 3748553"/>
              <a:gd name="connsiteX8" fmla="*/ 184718 w 5779050"/>
              <a:gd name="connsiteY8" fmla="*/ 3682167 h 3748553"/>
              <a:gd name="connsiteX9" fmla="*/ 734297 w 5779050"/>
              <a:gd name="connsiteY9" fmla="*/ 983813 h 3748553"/>
              <a:gd name="connsiteX10" fmla="*/ 3475313 w 5779050"/>
              <a:gd name="connsiteY10" fmla="*/ 4 h 374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79050" h="3748553">
                <a:moveTo>
                  <a:pt x="3475313" y="4"/>
                </a:moveTo>
                <a:cubicBezTo>
                  <a:pt x="4239677" y="832"/>
                  <a:pt x="5008131" y="131324"/>
                  <a:pt x="5618413" y="309532"/>
                </a:cubicBezTo>
                <a:lnTo>
                  <a:pt x="5779050" y="358948"/>
                </a:lnTo>
                <a:lnTo>
                  <a:pt x="5779050" y="3582049"/>
                </a:lnTo>
                <a:lnTo>
                  <a:pt x="5639248" y="3601487"/>
                </a:lnTo>
                <a:cubicBezTo>
                  <a:pt x="5544251" y="3624201"/>
                  <a:pt x="5453858" y="3666510"/>
                  <a:pt x="5370227" y="3735466"/>
                </a:cubicBezTo>
                <a:lnTo>
                  <a:pt x="5341855" y="3748553"/>
                </a:lnTo>
                <a:lnTo>
                  <a:pt x="211949" y="3748553"/>
                </a:lnTo>
                <a:lnTo>
                  <a:pt x="184718" y="3682167"/>
                </a:lnTo>
                <a:cubicBezTo>
                  <a:pt x="-109394" y="2896978"/>
                  <a:pt x="-135441" y="2029507"/>
                  <a:pt x="734297" y="983813"/>
                </a:cubicBezTo>
                <a:cubicBezTo>
                  <a:pt x="1343114" y="251827"/>
                  <a:pt x="2405204" y="-1155"/>
                  <a:pt x="3475313" y="4"/>
                </a:cubicBezTo>
                <a:close/>
              </a:path>
            </a:pathLst>
          </a:custGeom>
          <a:gradFill>
            <a:gsLst>
              <a:gs pos="39000">
                <a:srgbClr val="FF8331">
                  <a:alpha val="17000"/>
                </a:srgbClr>
              </a:gs>
              <a:gs pos="100000">
                <a:srgbClr val="FE4717">
                  <a:alpha val="0"/>
                </a:srgbClr>
              </a:gs>
            </a:gsLst>
            <a:lin ang="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E212F543-ACCB-4DC3-A056-DE5C28307092}"/>
              </a:ext>
            </a:extLst>
          </p:cNvPr>
          <p:cNvSpPr/>
          <p:nvPr/>
        </p:nvSpPr>
        <p:spPr>
          <a:xfrm>
            <a:off x="1127153" y="2668945"/>
            <a:ext cx="2216093" cy="1244283"/>
          </a:xfrm>
          <a:prstGeom prst="roundRect">
            <a:avLst>
              <a:gd name="adj" fmla="val 9915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5088679-6395-446C-85F6-680929F1DB3C}"/>
              </a:ext>
            </a:extLst>
          </p:cNvPr>
          <p:cNvSpPr/>
          <p:nvPr/>
        </p:nvSpPr>
        <p:spPr>
          <a:xfrm>
            <a:off x="858912" y="2252124"/>
            <a:ext cx="2752576" cy="1545507"/>
          </a:xfrm>
          <a:prstGeom prst="roundRect">
            <a:avLst>
              <a:gd name="adj" fmla="val 13872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12B3DB8-FFFA-4079-AD3C-8E4D00092162}"/>
              </a:ext>
            </a:extLst>
          </p:cNvPr>
          <p:cNvSpPr/>
          <p:nvPr/>
        </p:nvSpPr>
        <p:spPr>
          <a:xfrm>
            <a:off x="1245186" y="2864375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000" kern="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rPr>
              <a:t>科学的企业管理</a:t>
            </a:r>
            <a:endParaRPr lang="zh-CN" altLang="en-US" sz="20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8D8340D-6716-432B-A5DB-1EB6784CBE3B}"/>
              </a:ext>
            </a:extLst>
          </p:cNvPr>
          <p:cNvGrpSpPr/>
          <p:nvPr/>
        </p:nvGrpSpPr>
        <p:grpSpPr>
          <a:xfrm>
            <a:off x="2627526" y="2148975"/>
            <a:ext cx="683858" cy="617137"/>
            <a:chOff x="6361797" y="399131"/>
            <a:chExt cx="472390" cy="37013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7EFE9F0-5547-4F40-B0E2-4AB02E5EB841}"/>
                </a:ext>
              </a:extLst>
            </p:cNvPr>
            <p:cNvSpPr/>
            <p:nvPr/>
          </p:nvSpPr>
          <p:spPr>
            <a:xfrm>
              <a:off x="6361797" y="399131"/>
              <a:ext cx="472390" cy="370138"/>
            </a:xfrm>
            <a:custGeom>
              <a:avLst/>
              <a:gdLst>
                <a:gd name="connsiteX0" fmla="*/ 63500 w 412391"/>
                <a:gd name="connsiteY0" fmla="*/ 0 h 323126"/>
                <a:gd name="connsiteX1" fmla="*/ 348891 w 412391"/>
                <a:gd name="connsiteY1" fmla="*/ 0 h 323126"/>
                <a:gd name="connsiteX2" fmla="*/ 412391 w 412391"/>
                <a:gd name="connsiteY2" fmla="*/ 63500 h 323126"/>
                <a:gd name="connsiteX3" fmla="*/ 412391 w 412391"/>
                <a:gd name="connsiteY3" fmla="*/ 259499 h 323126"/>
                <a:gd name="connsiteX4" fmla="*/ 310576 w 412391"/>
                <a:gd name="connsiteY4" fmla="*/ 310137 h 323126"/>
                <a:gd name="connsiteX5" fmla="*/ 244511 w 412391"/>
                <a:gd name="connsiteY5" fmla="*/ 260148 h 323126"/>
                <a:gd name="connsiteX6" fmla="*/ 167880 w 412391"/>
                <a:gd name="connsiteY6" fmla="*/ 260148 h 323126"/>
                <a:gd name="connsiteX7" fmla="*/ 101816 w 412391"/>
                <a:gd name="connsiteY7" fmla="*/ 310137 h 323126"/>
                <a:gd name="connsiteX8" fmla="*/ 0 w 412391"/>
                <a:gd name="connsiteY8" fmla="*/ 259500 h 323126"/>
                <a:gd name="connsiteX9" fmla="*/ 0 w 412391"/>
                <a:gd name="connsiteY9" fmla="*/ 63500 h 323126"/>
                <a:gd name="connsiteX10" fmla="*/ 63500 w 412391"/>
                <a:gd name="connsiteY10" fmla="*/ 0 h 32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391" h="323126">
                  <a:moveTo>
                    <a:pt x="63500" y="0"/>
                  </a:moveTo>
                  <a:lnTo>
                    <a:pt x="348891" y="0"/>
                  </a:lnTo>
                  <a:cubicBezTo>
                    <a:pt x="383943" y="0"/>
                    <a:pt x="412391" y="28448"/>
                    <a:pt x="412391" y="63500"/>
                  </a:cubicBezTo>
                  <a:lnTo>
                    <a:pt x="412391" y="259499"/>
                  </a:lnTo>
                  <a:cubicBezTo>
                    <a:pt x="412391" y="311975"/>
                    <a:pt x="352422" y="341801"/>
                    <a:pt x="310576" y="310137"/>
                  </a:cubicBezTo>
                  <a:lnTo>
                    <a:pt x="244511" y="260148"/>
                  </a:lnTo>
                  <a:cubicBezTo>
                    <a:pt x="221828" y="242985"/>
                    <a:pt x="190564" y="242985"/>
                    <a:pt x="167880" y="260148"/>
                  </a:cubicBezTo>
                  <a:lnTo>
                    <a:pt x="101816" y="310137"/>
                  </a:lnTo>
                  <a:cubicBezTo>
                    <a:pt x="59970" y="341801"/>
                    <a:pt x="0" y="311976"/>
                    <a:pt x="0" y="259500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</a:path>
              </a:pathLst>
            </a:custGeom>
            <a:gradFill>
              <a:gsLst>
                <a:gs pos="0">
                  <a:srgbClr val="FF8331"/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C20A5E6-B1D3-40CE-BDFA-1E9B166CDE31}"/>
                </a:ext>
              </a:extLst>
            </p:cNvPr>
            <p:cNvSpPr/>
            <p:nvPr/>
          </p:nvSpPr>
          <p:spPr>
            <a:xfrm flipH="1">
              <a:off x="6365161" y="402431"/>
              <a:ext cx="463968" cy="363538"/>
            </a:xfrm>
            <a:custGeom>
              <a:avLst/>
              <a:gdLst>
                <a:gd name="connsiteX0" fmla="*/ 63500 w 412391"/>
                <a:gd name="connsiteY0" fmla="*/ 0 h 323126"/>
                <a:gd name="connsiteX1" fmla="*/ 348891 w 412391"/>
                <a:gd name="connsiteY1" fmla="*/ 0 h 323126"/>
                <a:gd name="connsiteX2" fmla="*/ 412391 w 412391"/>
                <a:gd name="connsiteY2" fmla="*/ 63500 h 323126"/>
                <a:gd name="connsiteX3" fmla="*/ 412391 w 412391"/>
                <a:gd name="connsiteY3" fmla="*/ 259499 h 323126"/>
                <a:gd name="connsiteX4" fmla="*/ 310576 w 412391"/>
                <a:gd name="connsiteY4" fmla="*/ 310137 h 323126"/>
                <a:gd name="connsiteX5" fmla="*/ 244511 w 412391"/>
                <a:gd name="connsiteY5" fmla="*/ 260148 h 323126"/>
                <a:gd name="connsiteX6" fmla="*/ 167880 w 412391"/>
                <a:gd name="connsiteY6" fmla="*/ 260148 h 323126"/>
                <a:gd name="connsiteX7" fmla="*/ 101816 w 412391"/>
                <a:gd name="connsiteY7" fmla="*/ 310137 h 323126"/>
                <a:gd name="connsiteX8" fmla="*/ 0 w 412391"/>
                <a:gd name="connsiteY8" fmla="*/ 259500 h 323126"/>
                <a:gd name="connsiteX9" fmla="*/ 0 w 412391"/>
                <a:gd name="connsiteY9" fmla="*/ 63500 h 323126"/>
                <a:gd name="connsiteX10" fmla="*/ 63500 w 412391"/>
                <a:gd name="connsiteY10" fmla="*/ 0 h 32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391" h="323126">
                  <a:moveTo>
                    <a:pt x="63500" y="0"/>
                  </a:moveTo>
                  <a:lnTo>
                    <a:pt x="348891" y="0"/>
                  </a:lnTo>
                  <a:cubicBezTo>
                    <a:pt x="383943" y="0"/>
                    <a:pt x="412391" y="28448"/>
                    <a:pt x="412391" y="63500"/>
                  </a:cubicBezTo>
                  <a:lnTo>
                    <a:pt x="412391" y="259499"/>
                  </a:lnTo>
                  <a:cubicBezTo>
                    <a:pt x="412391" y="311975"/>
                    <a:pt x="352422" y="341801"/>
                    <a:pt x="310576" y="310137"/>
                  </a:cubicBezTo>
                  <a:lnTo>
                    <a:pt x="244511" y="260148"/>
                  </a:lnTo>
                  <a:cubicBezTo>
                    <a:pt x="221828" y="242985"/>
                    <a:pt x="190564" y="242985"/>
                    <a:pt x="167880" y="260148"/>
                  </a:cubicBezTo>
                  <a:lnTo>
                    <a:pt x="101816" y="310137"/>
                  </a:lnTo>
                  <a:cubicBezTo>
                    <a:pt x="59970" y="341801"/>
                    <a:pt x="0" y="311976"/>
                    <a:pt x="0" y="259500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</a:path>
              </a:pathLst>
            </a:custGeom>
            <a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4" name="Freeform 161">
            <a:extLst>
              <a:ext uri="{FF2B5EF4-FFF2-40B4-BE49-F238E27FC236}">
                <a16:creationId xmlns:a16="http://schemas.microsoft.com/office/drawing/2014/main" id="{20F630EF-487E-4C44-8D9C-869F95912A78}"/>
              </a:ext>
            </a:extLst>
          </p:cNvPr>
          <p:cNvSpPr/>
          <p:nvPr/>
        </p:nvSpPr>
        <p:spPr>
          <a:xfrm>
            <a:off x="2830336" y="2262225"/>
            <a:ext cx="286847" cy="309626"/>
          </a:xfrm>
          <a:custGeom>
            <a:avLst/>
            <a:gdLst>
              <a:gd name="T0" fmla="*/ 5876 w 9602"/>
              <a:gd name="T1" fmla="*/ 1050 h 10362"/>
              <a:gd name="T2" fmla="*/ 5876 w 9602"/>
              <a:gd name="T3" fmla="*/ 0 h 10362"/>
              <a:gd name="T4" fmla="*/ 3201 w 9602"/>
              <a:gd name="T5" fmla="*/ 525 h 10362"/>
              <a:gd name="T6" fmla="*/ 8602 w 9602"/>
              <a:gd name="T7" fmla="*/ 372 h 10362"/>
              <a:gd name="T8" fmla="*/ 7339 w 9602"/>
              <a:gd name="T9" fmla="*/ 525 h 10362"/>
              <a:gd name="T10" fmla="*/ 3096 w 9602"/>
              <a:gd name="T11" fmla="*/ 1357 h 10362"/>
              <a:gd name="T12" fmla="*/ 2277 w 9602"/>
              <a:gd name="T13" fmla="*/ 372 h 10362"/>
              <a:gd name="T14" fmla="*/ 0 w 9602"/>
              <a:gd name="T15" fmla="*/ 1372 h 10362"/>
              <a:gd name="T16" fmla="*/ 1000 w 9602"/>
              <a:gd name="T17" fmla="*/ 10362 h 10362"/>
              <a:gd name="T18" fmla="*/ 9602 w 9602"/>
              <a:gd name="T19" fmla="*/ 9362 h 10362"/>
              <a:gd name="T20" fmla="*/ 8602 w 9602"/>
              <a:gd name="T21" fmla="*/ 372 h 10362"/>
              <a:gd name="T22" fmla="*/ 1087 w 9602"/>
              <a:gd name="T23" fmla="*/ 8035 h 10362"/>
              <a:gd name="T24" fmla="*/ 2087 w 9602"/>
              <a:gd name="T25" fmla="*/ 8035 h 10362"/>
              <a:gd name="T26" fmla="*/ 1587 w 9602"/>
              <a:gd name="T27" fmla="*/ 6328 h 10362"/>
              <a:gd name="T28" fmla="*/ 1587 w 9602"/>
              <a:gd name="T29" fmla="*/ 5328 h 10362"/>
              <a:gd name="T30" fmla="*/ 1587 w 9602"/>
              <a:gd name="T31" fmla="*/ 6328 h 10362"/>
              <a:gd name="T32" fmla="*/ 1087 w 9602"/>
              <a:gd name="T33" fmla="*/ 3624 h 10362"/>
              <a:gd name="T34" fmla="*/ 2087 w 9602"/>
              <a:gd name="T35" fmla="*/ 3624 h 10362"/>
              <a:gd name="T36" fmla="*/ 5152 w 9602"/>
              <a:gd name="T37" fmla="*/ 8285 h 10362"/>
              <a:gd name="T38" fmla="*/ 2905 w 9602"/>
              <a:gd name="T39" fmla="*/ 8035 h 10362"/>
              <a:gd name="T40" fmla="*/ 5152 w 9602"/>
              <a:gd name="T41" fmla="*/ 7785 h 10362"/>
              <a:gd name="T42" fmla="*/ 5152 w 9602"/>
              <a:gd name="T43" fmla="*/ 8285 h 10362"/>
              <a:gd name="T44" fmla="*/ 3155 w 9602"/>
              <a:gd name="T45" fmla="*/ 6078 h 10362"/>
              <a:gd name="T46" fmla="*/ 3155 w 9602"/>
              <a:gd name="T47" fmla="*/ 5578 h 10362"/>
              <a:gd name="T48" fmla="*/ 5402 w 9602"/>
              <a:gd name="T49" fmla="*/ 5828 h 10362"/>
              <a:gd name="T50" fmla="*/ 7729 w 9602"/>
              <a:gd name="T51" fmla="*/ 7347 h 10362"/>
              <a:gd name="T52" fmla="*/ 7526 w 9602"/>
              <a:gd name="T53" fmla="*/ 9532 h 10362"/>
              <a:gd name="T54" fmla="*/ 6646 w 9602"/>
              <a:gd name="T55" fmla="*/ 9330 h 10362"/>
              <a:gd name="T56" fmla="*/ 5860 w 9602"/>
              <a:gd name="T57" fmla="*/ 6142 h 10362"/>
              <a:gd name="T58" fmla="*/ 6747 w 9602"/>
              <a:gd name="T59" fmla="*/ 6150 h 10362"/>
              <a:gd name="T60" fmla="*/ 7627 w 9602"/>
              <a:gd name="T61" fmla="*/ 4895 h 10362"/>
              <a:gd name="T62" fmla="*/ 7729 w 9602"/>
              <a:gd name="T63" fmla="*/ 7347 h 10362"/>
              <a:gd name="T64" fmla="*/ 3155 w 9602"/>
              <a:gd name="T65" fmla="*/ 3874 h 10362"/>
              <a:gd name="T66" fmla="*/ 3155 w 9602"/>
              <a:gd name="T67" fmla="*/ 3374 h 10362"/>
              <a:gd name="T68" fmla="*/ 8515 w 9602"/>
              <a:gd name="T69" fmla="*/ 3624 h 10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02" h="10362">
                <a:moveTo>
                  <a:pt x="3726" y="1050"/>
                </a:moveTo>
                <a:lnTo>
                  <a:pt x="5876" y="1050"/>
                </a:lnTo>
                <a:cubicBezTo>
                  <a:pt x="6166" y="1050"/>
                  <a:pt x="6401" y="815"/>
                  <a:pt x="6401" y="525"/>
                </a:cubicBezTo>
                <a:cubicBezTo>
                  <a:pt x="6401" y="235"/>
                  <a:pt x="6166" y="0"/>
                  <a:pt x="5876" y="0"/>
                </a:cubicBezTo>
                <a:lnTo>
                  <a:pt x="3726" y="0"/>
                </a:lnTo>
                <a:cubicBezTo>
                  <a:pt x="3436" y="0"/>
                  <a:pt x="3201" y="235"/>
                  <a:pt x="3201" y="525"/>
                </a:cubicBezTo>
                <a:cubicBezTo>
                  <a:pt x="3201" y="815"/>
                  <a:pt x="3436" y="1050"/>
                  <a:pt x="3726" y="1050"/>
                </a:cubicBezTo>
                <a:close/>
                <a:moveTo>
                  <a:pt x="8602" y="372"/>
                </a:moveTo>
                <a:lnTo>
                  <a:pt x="7325" y="372"/>
                </a:lnTo>
                <a:cubicBezTo>
                  <a:pt x="7334" y="422"/>
                  <a:pt x="7339" y="472"/>
                  <a:pt x="7339" y="525"/>
                </a:cubicBezTo>
                <a:cubicBezTo>
                  <a:pt x="7339" y="985"/>
                  <a:pt x="6966" y="1357"/>
                  <a:pt x="6506" y="1357"/>
                </a:cubicBezTo>
                <a:lnTo>
                  <a:pt x="3096" y="1357"/>
                </a:lnTo>
                <a:cubicBezTo>
                  <a:pt x="2636" y="1357"/>
                  <a:pt x="2264" y="985"/>
                  <a:pt x="2264" y="525"/>
                </a:cubicBezTo>
                <a:cubicBezTo>
                  <a:pt x="2264" y="472"/>
                  <a:pt x="2268" y="422"/>
                  <a:pt x="2277" y="372"/>
                </a:cubicBezTo>
                <a:lnTo>
                  <a:pt x="1000" y="372"/>
                </a:lnTo>
                <a:cubicBezTo>
                  <a:pt x="447" y="372"/>
                  <a:pt x="0" y="820"/>
                  <a:pt x="0" y="1372"/>
                </a:cubicBezTo>
                <a:lnTo>
                  <a:pt x="0" y="9362"/>
                </a:lnTo>
                <a:cubicBezTo>
                  <a:pt x="0" y="9915"/>
                  <a:pt x="447" y="10362"/>
                  <a:pt x="1000" y="10362"/>
                </a:cubicBezTo>
                <a:lnTo>
                  <a:pt x="8602" y="10362"/>
                </a:lnTo>
                <a:cubicBezTo>
                  <a:pt x="9155" y="10362"/>
                  <a:pt x="9602" y="9915"/>
                  <a:pt x="9602" y="9362"/>
                </a:cubicBezTo>
                <a:lnTo>
                  <a:pt x="9602" y="1372"/>
                </a:lnTo>
                <a:cubicBezTo>
                  <a:pt x="9602" y="820"/>
                  <a:pt x="9155" y="372"/>
                  <a:pt x="8602" y="372"/>
                </a:cubicBezTo>
                <a:close/>
                <a:moveTo>
                  <a:pt x="1587" y="8535"/>
                </a:moveTo>
                <a:cubicBezTo>
                  <a:pt x="1311" y="8535"/>
                  <a:pt x="1087" y="8311"/>
                  <a:pt x="1087" y="8035"/>
                </a:cubicBezTo>
                <a:cubicBezTo>
                  <a:pt x="1087" y="7759"/>
                  <a:pt x="1311" y="7535"/>
                  <a:pt x="1587" y="7535"/>
                </a:cubicBezTo>
                <a:cubicBezTo>
                  <a:pt x="1864" y="7535"/>
                  <a:pt x="2087" y="7759"/>
                  <a:pt x="2087" y="8035"/>
                </a:cubicBezTo>
                <a:cubicBezTo>
                  <a:pt x="2087" y="8311"/>
                  <a:pt x="1864" y="8535"/>
                  <a:pt x="1587" y="8535"/>
                </a:cubicBezTo>
                <a:close/>
                <a:moveTo>
                  <a:pt x="1587" y="6328"/>
                </a:moveTo>
                <a:cubicBezTo>
                  <a:pt x="1311" y="6328"/>
                  <a:pt x="1087" y="6105"/>
                  <a:pt x="1087" y="5828"/>
                </a:cubicBezTo>
                <a:cubicBezTo>
                  <a:pt x="1087" y="5552"/>
                  <a:pt x="1311" y="5328"/>
                  <a:pt x="1587" y="5328"/>
                </a:cubicBezTo>
                <a:cubicBezTo>
                  <a:pt x="1864" y="5328"/>
                  <a:pt x="2087" y="5552"/>
                  <a:pt x="2087" y="5828"/>
                </a:cubicBezTo>
                <a:cubicBezTo>
                  <a:pt x="2087" y="6105"/>
                  <a:pt x="1864" y="6328"/>
                  <a:pt x="1587" y="6328"/>
                </a:cubicBezTo>
                <a:close/>
                <a:moveTo>
                  <a:pt x="1587" y="4124"/>
                </a:moveTo>
                <a:cubicBezTo>
                  <a:pt x="1311" y="4124"/>
                  <a:pt x="1087" y="3900"/>
                  <a:pt x="1087" y="3624"/>
                </a:cubicBezTo>
                <a:cubicBezTo>
                  <a:pt x="1087" y="3347"/>
                  <a:pt x="1311" y="3124"/>
                  <a:pt x="1587" y="3124"/>
                </a:cubicBezTo>
                <a:cubicBezTo>
                  <a:pt x="1864" y="3124"/>
                  <a:pt x="2087" y="3347"/>
                  <a:pt x="2087" y="3624"/>
                </a:cubicBezTo>
                <a:cubicBezTo>
                  <a:pt x="2087" y="3900"/>
                  <a:pt x="1864" y="4124"/>
                  <a:pt x="1587" y="4124"/>
                </a:cubicBezTo>
                <a:close/>
                <a:moveTo>
                  <a:pt x="5152" y="8285"/>
                </a:moveTo>
                <a:lnTo>
                  <a:pt x="3155" y="8285"/>
                </a:lnTo>
                <a:cubicBezTo>
                  <a:pt x="3017" y="8285"/>
                  <a:pt x="2905" y="8172"/>
                  <a:pt x="2905" y="8035"/>
                </a:cubicBezTo>
                <a:cubicBezTo>
                  <a:pt x="2905" y="7897"/>
                  <a:pt x="3017" y="7785"/>
                  <a:pt x="3155" y="7785"/>
                </a:cubicBezTo>
                <a:lnTo>
                  <a:pt x="5152" y="7785"/>
                </a:lnTo>
                <a:cubicBezTo>
                  <a:pt x="5290" y="7785"/>
                  <a:pt x="5402" y="7897"/>
                  <a:pt x="5402" y="8035"/>
                </a:cubicBezTo>
                <a:cubicBezTo>
                  <a:pt x="5402" y="8172"/>
                  <a:pt x="5290" y="8285"/>
                  <a:pt x="5152" y="8285"/>
                </a:cubicBezTo>
                <a:close/>
                <a:moveTo>
                  <a:pt x="5152" y="6078"/>
                </a:moveTo>
                <a:lnTo>
                  <a:pt x="3155" y="6078"/>
                </a:lnTo>
                <a:cubicBezTo>
                  <a:pt x="3017" y="6078"/>
                  <a:pt x="2905" y="5966"/>
                  <a:pt x="2905" y="5828"/>
                </a:cubicBezTo>
                <a:cubicBezTo>
                  <a:pt x="2905" y="5691"/>
                  <a:pt x="3017" y="5578"/>
                  <a:pt x="3155" y="5578"/>
                </a:cubicBezTo>
                <a:lnTo>
                  <a:pt x="5152" y="5578"/>
                </a:lnTo>
                <a:cubicBezTo>
                  <a:pt x="5290" y="5578"/>
                  <a:pt x="5402" y="5691"/>
                  <a:pt x="5402" y="5828"/>
                </a:cubicBezTo>
                <a:cubicBezTo>
                  <a:pt x="5402" y="5966"/>
                  <a:pt x="5290" y="6078"/>
                  <a:pt x="5152" y="6078"/>
                </a:cubicBezTo>
                <a:close/>
                <a:moveTo>
                  <a:pt x="7729" y="7347"/>
                </a:moveTo>
                <a:lnTo>
                  <a:pt x="7729" y="9330"/>
                </a:lnTo>
                <a:cubicBezTo>
                  <a:pt x="7729" y="9446"/>
                  <a:pt x="7635" y="9540"/>
                  <a:pt x="7526" y="9532"/>
                </a:cubicBezTo>
                <a:lnTo>
                  <a:pt x="6848" y="9532"/>
                </a:lnTo>
                <a:cubicBezTo>
                  <a:pt x="6740" y="9539"/>
                  <a:pt x="6646" y="9445"/>
                  <a:pt x="6646" y="9330"/>
                </a:cubicBezTo>
                <a:lnTo>
                  <a:pt x="6646" y="7347"/>
                </a:lnTo>
                <a:cubicBezTo>
                  <a:pt x="6185" y="7145"/>
                  <a:pt x="5860" y="6676"/>
                  <a:pt x="5860" y="6142"/>
                </a:cubicBezTo>
                <a:cubicBezTo>
                  <a:pt x="5860" y="5566"/>
                  <a:pt x="6235" y="5075"/>
                  <a:pt x="6747" y="4895"/>
                </a:cubicBezTo>
                <a:lnTo>
                  <a:pt x="6747" y="6150"/>
                </a:lnTo>
                <a:lnTo>
                  <a:pt x="7627" y="6150"/>
                </a:lnTo>
                <a:lnTo>
                  <a:pt x="7627" y="4895"/>
                </a:lnTo>
                <a:cubicBezTo>
                  <a:pt x="8140" y="5075"/>
                  <a:pt x="8515" y="5565"/>
                  <a:pt x="8515" y="6142"/>
                </a:cubicBezTo>
                <a:cubicBezTo>
                  <a:pt x="8515" y="6675"/>
                  <a:pt x="8190" y="7145"/>
                  <a:pt x="7729" y="7347"/>
                </a:cubicBezTo>
                <a:close/>
                <a:moveTo>
                  <a:pt x="8265" y="3874"/>
                </a:moveTo>
                <a:lnTo>
                  <a:pt x="3155" y="3874"/>
                </a:lnTo>
                <a:cubicBezTo>
                  <a:pt x="3017" y="3874"/>
                  <a:pt x="2905" y="3761"/>
                  <a:pt x="2905" y="3624"/>
                </a:cubicBezTo>
                <a:cubicBezTo>
                  <a:pt x="2905" y="3486"/>
                  <a:pt x="3017" y="3374"/>
                  <a:pt x="3155" y="3374"/>
                </a:cubicBezTo>
                <a:lnTo>
                  <a:pt x="8265" y="3374"/>
                </a:lnTo>
                <a:cubicBezTo>
                  <a:pt x="8402" y="3374"/>
                  <a:pt x="8515" y="3486"/>
                  <a:pt x="8515" y="3624"/>
                </a:cubicBezTo>
                <a:cubicBezTo>
                  <a:pt x="8515" y="3761"/>
                  <a:pt x="8402" y="3874"/>
                  <a:pt x="8265" y="3874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3508F39E-9A86-4F61-8A87-D3B1B3402C86}"/>
              </a:ext>
            </a:extLst>
          </p:cNvPr>
          <p:cNvSpPr/>
          <p:nvPr/>
        </p:nvSpPr>
        <p:spPr>
          <a:xfrm>
            <a:off x="4174418" y="2668945"/>
            <a:ext cx="2216093" cy="1244283"/>
          </a:xfrm>
          <a:prstGeom prst="roundRect">
            <a:avLst>
              <a:gd name="adj" fmla="val 9915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0428C9A6-37C1-4127-8DF3-ADA2BA742D34}"/>
              </a:ext>
            </a:extLst>
          </p:cNvPr>
          <p:cNvSpPr/>
          <p:nvPr/>
        </p:nvSpPr>
        <p:spPr>
          <a:xfrm>
            <a:off x="3906177" y="2252124"/>
            <a:ext cx="2752576" cy="1545507"/>
          </a:xfrm>
          <a:prstGeom prst="roundRect">
            <a:avLst>
              <a:gd name="adj" fmla="val 13872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0A67CDA1-21FC-4A49-AD85-238D562354EE}"/>
              </a:ext>
            </a:extLst>
          </p:cNvPr>
          <p:cNvSpPr/>
          <p:nvPr/>
        </p:nvSpPr>
        <p:spPr>
          <a:xfrm>
            <a:off x="4292451" y="2864375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kern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rPr>
              <a:t>卓越的设计服务</a:t>
            </a:r>
            <a:endParaRPr lang="zh-CN" altLang="en-US" sz="200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1586AB0D-98BD-4635-A5EF-17D9783E6C4F}"/>
              </a:ext>
            </a:extLst>
          </p:cNvPr>
          <p:cNvGrpSpPr/>
          <p:nvPr/>
        </p:nvGrpSpPr>
        <p:grpSpPr>
          <a:xfrm>
            <a:off x="5674791" y="2148975"/>
            <a:ext cx="683858" cy="617137"/>
            <a:chOff x="6361797" y="399131"/>
            <a:chExt cx="472390" cy="370138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BACA796-A827-4A99-8170-FDAF6F1D4D7E}"/>
                </a:ext>
              </a:extLst>
            </p:cNvPr>
            <p:cNvSpPr/>
            <p:nvPr/>
          </p:nvSpPr>
          <p:spPr>
            <a:xfrm>
              <a:off x="6361797" y="399131"/>
              <a:ext cx="472390" cy="370138"/>
            </a:xfrm>
            <a:custGeom>
              <a:avLst/>
              <a:gdLst>
                <a:gd name="connsiteX0" fmla="*/ 63500 w 412391"/>
                <a:gd name="connsiteY0" fmla="*/ 0 h 323126"/>
                <a:gd name="connsiteX1" fmla="*/ 348891 w 412391"/>
                <a:gd name="connsiteY1" fmla="*/ 0 h 323126"/>
                <a:gd name="connsiteX2" fmla="*/ 412391 w 412391"/>
                <a:gd name="connsiteY2" fmla="*/ 63500 h 323126"/>
                <a:gd name="connsiteX3" fmla="*/ 412391 w 412391"/>
                <a:gd name="connsiteY3" fmla="*/ 259499 h 323126"/>
                <a:gd name="connsiteX4" fmla="*/ 310576 w 412391"/>
                <a:gd name="connsiteY4" fmla="*/ 310137 h 323126"/>
                <a:gd name="connsiteX5" fmla="*/ 244511 w 412391"/>
                <a:gd name="connsiteY5" fmla="*/ 260148 h 323126"/>
                <a:gd name="connsiteX6" fmla="*/ 167880 w 412391"/>
                <a:gd name="connsiteY6" fmla="*/ 260148 h 323126"/>
                <a:gd name="connsiteX7" fmla="*/ 101816 w 412391"/>
                <a:gd name="connsiteY7" fmla="*/ 310137 h 323126"/>
                <a:gd name="connsiteX8" fmla="*/ 0 w 412391"/>
                <a:gd name="connsiteY8" fmla="*/ 259500 h 323126"/>
                <a:gd name="connsiteX9" fmla="*/ 0 w 412391"/>
                <a:gd name="connsiteY9" fmla="*/ 63500 h 323126"/>
                <a:gd name="connsiteX10" fmla="*/ 63500 w 412391"/>
                <a:gd name="connsiteY10" fmla="*/ 0 h 32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391" h="323126">
                  <a:moveTo>
                    <a:pt x="63500" y="0"/>
                  </a:moveTo>
                  <a:lnTo>
                    <a:pt x="348891" y="0"/>
                  </a:lnTo>
                  <a:cubicBezTo>
                    <a:pt x="383943" y="0"/>
                    <a:pt x="412391" y="28448"/>
                    <a:pt x="412391" y="63500"/>
                  </a:cubicBezTo>
                  <a:lnTo>
                    <a:pt x="412391" y="259499"/>
                  </a:lnTo>
                  <a:cubicBezTo>
                    <a:pt x="412391" y="311975"/>
                    <a:pt x="352422" y="341801"/>
                    <a:pt x="310576" y="310137"/>
                  </a:cubicBezTo>
                  <a:lnTo>
                    <a:pt x="244511" y="260148"/>
                  </a:lnTo>
                  <a:cubicBezTo>
                    <a:pt x="221828" y="242985"/>
                    <a:pt x="190564" y="242985"/>
                    <a:pt x="167880" y="260148"/>
                  </a:cubicBezTo>
                  <a:lnTo>
                    <a:pt x="101816" y="310137"/>
                  </a:lnTo>
                  <a:cubicBezTo>
                    <a:pt x="59970" y="341801"/>
                    <a:pt x="0" y="311976"/>
                    <a:pt x="0" y="259500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</a:path>
              </a:pathLst>
            </a:custGeom>
            <a:gradFill>
              <a:gsLst>
                <a:gs pos="0">
                  <a:srgbClr val="FF8331"/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FC24AFE-7AB9-49F4-B6A8-170E91A204E2}"/>
                </a:ext>
              </a:extLst>
            </p:cNvPr>
            <p:cNvSpPr/>
            <p:nvPr/>
          </p:nvSpPr>
          <p:spPr>
            <a:xfrm flipH="1">
              <a:off x="6365162" y="402431"/>
              <a:ext cx="463968" cy="363538"/>
            </a:xfrm>
            <a:custGeom>
              <a:avLst/>
              <a:gdLst>
                <a:gd name="connsiteX0" fmla="*/ 63500 w 412391"/>
                <a:gd name="connsiteY0" fmla="*/ 0 h 323126"/>
                <a:gd name="connsiteX1" fmla="*/ 348891 w 412391"/>
                <a:gd name="connsiteY1" fmla="*/ 0 h 323126"/>
                <a:gd name="connsiteX2" fmla="*/ 412391 w 412391"/>
                <a:gd name="connsiteY2" fmla="*/ 63500 h 323126"/>
                <a:gd name="connsiteX3" fmla="*/ 412391 w 412391"/>
                <a:gd name="connsiteY3" fmla="*/ 259499 h 323126"/>
                <a:gd name="connsiteX4" fmla="*/ 310576 w 412391"/>
                <a:gd name="connsiteY4" fmla="*/ 310137 h 323126"/>
                <a:gd name="connsiteX5" fmla="*/ 244511 w 412391"/>
                <a:gd name="connsiteY5" fmla="*/ 260148 h 323126"/>
                <a:gd name="connsiteX6" fmla="*/ 167880 w 412391"/>
                <a:gd name="connsiteY6" fmla="*/ 260148 h 323126"/>
                <a:gd name="connsiteX7" fmla="*/ 101816 w 412391"/>
                <a:gd name="connsiteY7" fmla="*/ 310137 h 323126"/>
                <a:gd name="connsiteX8" fmla="*/ 0 w 412391"/>
                <a:gd name="connsiteY8" fmla="*/ 259500 h 323126"/>
                <a:gd name="connsiteX9" fmla="*/ 0 w 412391"/>
                <a:gd name="connsiteY9" fmla="*/ 63500 h 323126"/>
                <a:gd name="connsiteX10" fmla="*/ 63500 w 412391"/>
                <a:gd name="connsiteY10" fmla="*/ 0 h 32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391" h="323126">
                  <a:moveTo>
                    <a:pt x="63500" y="0"/>
                  </a:moveTo>
                  <a:lnTo>
                    <a:pt x="348891" y="0"/>
                  </a:lnTo>
                  <a:cubicBezTo>
                    <a:pt x="383943" y="0"/>
                    <a:pt x="412391" y="28448"/>
                    <a:pt x="412391" y="63500"/>
                  </a:cubicBezTo>
                  <a:lnTo>
                    <a:pt x="412391" y="259499"/>
                  </a:lnTo>
                  <a:cubicBezTo>
                    <a:pt x="412391" y="311975"/>
                    <a:pt x="352422" y="341801"/>
                    <a:pt x="310576" y="310137"/>
                  </a:cubicBezTo>
                  <a:lnTo>
                    <a:pt x="244511" y="260148"/>
                  </a:lnTo>
                  <a:cubicBezTo>
                    <a:pt x="221828" y="242985"/>
                    <a:pt x="190564" y="242985"/>
                    <a:pt x="167880" y="260148"/>
                  </a:cubicBezTo>
                  <a:lnTo>
                    <a:pt x="101816" y="310137"/>
                  </a:lnTo>
                  <a:cubicBezTo>
                    <a:pt x="59970" y="341801"/>
                    <a:pt x="0" y="311976"/>
                    <a:pt x="0" y="259500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</a:path>
              </a:pathLst>
            </a:custGeom>
            <a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7" name="Freeform 170">
            <a:extLst>
              <a:ext uri="{FF2B5EF4-FFF2-40B4-BE49-F238E27FC236}">
                <a16:creationId xmlns:a16="http://schemas.microsoft.com/office/drawing/2014/main" id="{9283A8D3-C17F-4110-BD0E-2155F4E9D059}"/>
              </a:ext>
            </a:extLst>
          </p:cNvPr>
          <p:cNvSpPr/>
          <p:nvPr/>
        </p:nvSpPr>
        <p:spPr>
          <a:xfrm>
            <a:off x="5888372" y="2259553"/>
            <a:ext cx="267800" cy="306014"/>
          </a:xfrm>
          <a:custGeom>
            <a:avLst/>
            <a:gdLst>
              <a:gd name="T0" fmla="*/ 649 w 9079"/>
              <a:gd name="T1" fmla="*/ 1 h 10376"/>
              <a:gd name="T2" fmla="*/ 8430 w 9079"/>
              <a:gd name="T3" fmla="*/ 1 h 10376"/>
              <a:gd name="T4" fmla="*/ 9079 w 9079"/>
              <a:gd name="T5" fmla="*/ 649 h 10376"/>
              <a:gd name="T6" fmla="*/ 9079 w 9079"/>
              <a:gd name="T7" fmla="*/ 1946 h 10376"/>
              <a:gd name="T8" fmla="*/ 8430 w 9079"/>
              <a:gd name="T9" fmla="*/ 2594 h 10376"/>
              <a:gd name="T10" fmla="*/ 649 w 9079"/>
              <a:gd name="T11" fmla="*/ 2594 h 10376"/>
              <a:gd name="T12" fmla="*/ 0 w 9079"/>
              <a:gd name="T13" fmla="*/ 1946 h 10376"/>
              <a:gd name="T14" fmla="*/ 0 w 9079"/>
              <a:gd name="T15" fmla="*/ 649 h 10376"/>
              <a:gd name="T16" fmla="*/ 649 w 9079"/>
              <a:gd name="T17" fmla="*/ 1 h 10376"/>
              <a:gd name="T18" fmla="*/ 2162 w 9079"/>
              <a:gd name="T19" fmla="*/ 649 h 10376"/>
              <a:gd name="T20" fmla="*/ 1513 w 9079"/>
              <a:gd name="T21" fmla="*/ 1298 h 10376"/>
              <a:gd name="T22" fmla="*/ 2162 w 9079"/>
              <a:gd name="T23" fmla="*/ 1947 h 10376"/>
              <a:gd name="T24" fmla="*/ 2810 w 9079"/>
              <a:gd name="T25" fmla="*/ 1298 h 10376"/>
              <a:gd name="T26" fmla="*/ 2162 w 9079"/>
              <a:gd name="T27" fmla="*/ 649 h 10376"/>
              <a:gd name="T28" fmla="*/ 649 w 9079"/>
              <a:gd name="T29" fmla="*/ 3892 h 10376"/>
              <a:gd name="T30" fmla="*/ 8430 w 9079"/>
              <a:gd name="T31" fmla="*/ 3892 h 10376"/>
              <a:gd name="T32" fmla="*/ 9079 w 9079"/>
              <a:gd name="T33" fmla="*/ 4541 h 10376"/>
              <a:gd name="T34" fmla="*/ 9079 w 9079"/>
              <a:gd name="T35" fmla="*/ 5837 h 10376"/>
              <a:gd name="T36" fmla="*/ 8430 w 9079"/>
              <a:gd name="T37" fmla="*/ 6486 h 10376"/>
              <a:gd name="T38" fmla="*/ 649 w 9079"/>
              <a:gd name="T39" fmla="*/ 6486 h 10376"/>
              <a:gd name="T40" fmla="*/ 0 w 9079"/>
              <a:gd name="T41" fmla="*/ 5837 h 10376"/>
              <a:gd name="T42" fmla="*/ 0 w 9079"/>
              <a:gd name="T43" fmla="*/ 4539 h 10376"/>
              <a:gd name="T44" fmla="*/ 649 w 9079"/>
              <a:gd name="T45" fmla="*/ 3892 h 10376"/>
              <a:gd name="T46" fmla="*/ 2162 w 9079"/>
              <a:gd name="T47" fmla="*/ 4539 h 10376"/>
              <a:gd name="T48" fmla="*/ 1513 w 9079"/>
              <a:gd name="T49" fmla="*/ 5188 h 10376"/>
              <a:gd name="T50" fmla="*/ 2162 w 9079"/>
              <a:gd name="T51" fmla="*/ 5837 h 10376"/>
              <a:gd name="T52" fmla="*/ 2810 w 9079"/>
              <a:gd name="T53" fmla="*/ 5188 h 10376"/>
              <a:gd name="T54" fmla="*/ 2162 w 9079"/>
              <a:gd name="T55" fmla="*/ 4539 h 10376"/>
              <a:gd name="T56" fmla="*/ 649 w 9079"/>
              <a:gd name="T57" fmla="*/ 7782 h 10376"/>
              <a:gd name="T58" fmla="*/ 8430 w 9079"/>
              <a:gd name="T59" fmla="*/ 7782 h 10376"/>
              <a:gd name="T60" fmla="*/ 9079 w 9079"/>
              <a:gd name="T61" fmla="*/ 8431 h 10376"/>
              <a:gd name="T62" fmla="*/ 9079 w 9079"/>
              <a:gd name="T63" fmla="*/ 9727 h 10376"/>
              <a:gd name="T64" fmla="*/ 8430 w 9079"/>
              <a:gd name="T65" fmla="*/ 10376 h 10376"/>
              <a:gd name="T66" fmla="*/ 649 w 9079"/>
              <a:gd name="T67" fmla="*/ 10376 h 10376"/>
              <a:gd name="T68" fmla="*/ 0 w 9079"/>
              <a:gd name="T69" fmla="*/ 9727 h 10376"/>
              <a:gd name="T70" fmla="*/ 0 w 9079"/>
              <a:gd name="T71" fmla="*/ 8431 h 10376"/>
              <a:gd name="T72" fmla="*/ 649 w 9079"/>
              <a:gd name="T73" fmla="*/ 7782 h 10376"/>
              <a:gd name="T74" fmla="*/ 2162 w 9079"/>
              <a:gd name="T75" fmla="*/ 8431 h 10376"/>
              <a:gd name="T76" fmla="*/ 1513 w 9079"/>
              <a:gd name="T77" fmla="*/ 9079 h 10376"/>
              <a:gd name="T78" fmla="*/ 2162 w 9079"/>
              <a:gd name="T79" fmla="*/ 9728 h 10376"/>
              <a:gd name="T80" fmla="*/ 2810 w 9079"/>
              <a:gd name="T81" fmla="*/ 9079 h 10376"/>
              <a:gd name="T82" fmla="*/ 2162 w 9079"/>
              <a:gd name="T83" fmla="*/ 843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79" h="10376">
                <a:moveTo>
                  <a:pt x="649" y="1"/>
                </a:moveTo>
                <a:lnTo>
                  <a:pt x="8430" y="1"/>
                </a:lnTo>
                <a:cubicBezTo>
                  <a:pt x="8788" y="1"/>
                  <a:pt x="9079" y="291"/>
                  <a:pt x="9079" y="649"/>
                </a:cubicBezTo>
                <a:lnTo>
                  <a:pt x="9079" y="1946"/>
                </a:lnTo>
                <a:cubicBezTo>
                  <a:pt x="9079" y="2303"/>
                  <a:pt x="8789" y="2594"/>
                  <a:pt x="8430" y="2594"/>
                </a:cubicBezTo>
                <a:lnTo>
                  <a:pt x="649" y="2594"/>
                </a:lnTo>
                <a:cubicBezTo>
                  <a:pt x="292" y="2594"/>
                  <a:pt x="0" y="2304"/>
                  <a:pt x="0" y="1946"/>
                </a:cubicBezTo>
                <a:lnTo>
                  <a:pt x="0" y="649"/>
                </a:lnTo>
                <a:cubicBezTo>
                  <a:pt x="0" y="292"/>
                  <a:pt x="290" y="0"/>
                  <a:pt x="649" y="1"/>
                </a:cubicBezTo>
                <a:close/>
                <a:moveTo>
                  <a:pt x="2162" y="649"/>
                </a:moveTo>
                <a:cubicBezTo>
                  <a:pt x="1804" y="649"/>
                  <a:pt x="1513" y="939"/>
                  <a:pt x="1513" y="1298"/>
                </a:cubicBezTo>
                <a:cubicBezTo>
                  <a:pt x="1513" y="1657"/>
                  <a:pt x="1803" y="1947"/>
                  <a:pt x="2162" y="1947"/>
                </a:cubicBezTo>
                <a:cubicBezTo>
                  <a:pt x="2519" y="1947"/>
                  <a:pt x="2810" y="1657"/>
                  <a:pt x="2810" y="1298"/>
                </a:cubicBezTo>
                <a:cubicBezTo>
                  <a:pt x="2810" y="939"/>
                  <a:pt x="2519" y="649"/>
                  <a:pt x="2162" y="649"/>
                </a:cubicBezTo>
                <a:close/>
                <a:moveTo>
                  <a:pt x="649" y="3892"/>
                </a:moveTo>
                <a:lnTo>
                  <a:pt x="8430" y="3892"/>
                </a:lnTo>
                <a:cubicBezTo>
                  <a:pt x="8788" y="3892"/>
                  <a:pt x="9079" y="4182"/>
                  <a:pt x="9079" y="4541"/>
                </a:cubicBezTo>
                <a:lnTo>
                  <a:pt x="9079" y="5837"/>
                </a:lnTo>
                <a:cubicBezTo>
                  <a:pt x="9079" y="6194"/>
                  <a:pt x="8789" y="6486"/>
                  <a:pt x="8430" y="6486"/>
                </a:cubicBezTo>
                <a:lnTo>
                  <a:pt x="649" y="6486"/>
                </a:lnTo>
                <a:cubicBezTo>
                  <a:pt x="292" y="6486"/>
                  <a:pt x="0" y="6195"/>
                  <a:pt x="0" y="5837"/>
                </a:cubicBezTo>
                <a:lnTo>
                  <a:pt x="0" y="4539"/>
                </a:lnTo>
                <a:cubicBezTo>
                  <a:pt x="0" y="4182"/>
                  <a:pt x="290" y="3892"/>
                  <a:pt x="649" y="3892"/>
                </a:cubicBezTo>
                <a:close/>
                <a:moveTo>
                  <a:pt x="2162" y="4539"/>
                </a:moveTo>
                <a:cubicBezTo>
                  <a:pt x="1804" y="4539"/>
                  <a:pt x="1513" y="4829"/>
                  <a:pt x="1513" y="5188"/>
                </a:cubicBezTo>
                <a:cubicBezTo>
                  <a:pt x="1513" y="5546"/>
                  <a:pt x="1803" y="5837"/>
                  <a:pt x="2162" y="5837"/>
                </a:cubicBezTo>
                <a:cubicBezTo>
                  <a:pt x="2519" y="5837"/>
                  <a:pt x="2810" y="5547"/>
                  <a:pt x="2810" y="5188"/>
                </a:cubicBezTo>
                <a:cubicBezTo>
                  <a:pt x="2810" y="4831"/>
                  <a:pt x="2519" y="4539"/>
                  <a:pt x="2162" y="4539"/>
                </a:cubicBezTo>
                <a:close/>
                <a:moveTo>
                  <a:pt x="649" y="7782"/>
                </a:moveTo>
                <a:lnTo>
                  <a:pt x="8430" y="7782"/>
                </a:lnTo>
                <a:cubicBezTo>
                  <a:pt x="8788" y="7782"/>
                  <a:pt x="9079" y="8072"/>
                  <a:pt x="9079" y="8431"/>
                </a:cubicBezTo>
                <a:lnTo>
                  <a:pt x="9079" y="9727"/>
                </a:lnTo>
                <a:cubicBezTo>
                  <a:pt x="9079" y="10084"/>
                  <a:pt x="8789" y="10376"/>
                  <a:pt x="8430" y="10376"/>
                </a:cubicBezTo>
                <a:lnTo>
                  <a:pt x="649" y="10376"/>
                </a:lnTo>
                <a:cubicBezTo>
                  <a:pt x="292" y="10376"/>
                  <a:pt x="0" y="10086"/>
                  <a:pt x="0" y="9727"/>
                </a:cubicBezTo>
                <a:lnTo>
                  <a:pt x="0" y="8431"/>
                </a:lnTo>
                <a:cubicBezTo>
                  <a:pt x="0" y="8072"/>
                  <a:pt x="290" y="7782"/>
                  <a:pt x="649" y="7782"/>
                </a:cubicBezTo>
                <a:close/>
                <a:moveTo>
                  <a:pt x="2162" y="8431"/>
                </a:moveTo>
                <a:cubicBezTo>
                  <a:pt x="1804" y="8431"/>
                  <a:pt x="1513" y="8721"/>
                  <a:pt x="1513" y="9079"/>
                </a:cubicBezTo>
                <a:cubicBezTo>
                  <a:pt x="1513" y="9437"/>
                  <a:pt x="1803" y="9728"/>
                  <a:pt x="2162" y="9728"/>
                </a:cubicBezTo>
                <a:cubicBezTo>
                  <a:pt x="2519" y="9728"/>
                  <a:pt x="2810" y="9438"/>
                  <a:pt x="2810" y="9079"/>
                </a:cubicBezTo>
                <a:cubicBezTo>
                  <a:pt x="2810" y="8721"/>
                  <a:pt x="2519" y="8431"/>
                  <a:pt x="2162" y="8431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zh-CN" altLang="en-US">
              <a:solidFill>
                <a:srgbClr val="000000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6" name="矩形: 圆角 185">
            <a:extLst>
              <a:ext uri="{FF2B5EF4-FFF2-40B4-BE49-F238E27FC236}">
                <a16:creationId xmlns:a16="http://schemas.microsoft.com/office/drawing/2014/main" id="{697B00F8-6442-49D0-BD69-4ED8C8F41C4C}"/>
              </a:ext>
            </a:extLst>
          </p:cNvPr>
          <p:cNvSpPr/>
          <p:nvPr/>
        </p:nvSpPr>
        <p:spPr>
          <a:xfrm rot="10800000">
            <a:off x="760589" y="4372773"/>
            <a:ext cx="5702498" cy="5134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8331"/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33A898E1-D4CE-4676-96E8-5A99A1DDB3C8}"/>
              </a:ext>
            </a:extLst>
          </p:cNvPr>
          <p:cNvSpPr/>
          <p:nvPr/>
        </p:nvSpPr>
        <p:spPr>
          <a:xfrm>
            <a:off x="760588" y="4372773"/>
            <a:ext cx="5702498" cy="5134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8331"/>
              </a:gs>
              <a:gs pos="100000">
                <a:srgbClr val="FE4717"/>
              </a:gs>
            </a:gsLst>
            <a:lin ang="0" scaled="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5" name="矩形 184">
            <a:extLst>
              <a:ext uri="{FF2B5EF4-FFF2-40B4-BE49-F238E27FC236}">
                <a16:creationId xmlns:a16="http://schemas.microsoft.com/office/drawing/2014/main" id="{44CCA5F6-CD0D-47B4-9562-54D3BC44FCA1}"/>
              </a:ext>
            </a:extLst>
          </p:cNvPr>
          <p:cNvSpPr/>
          <p:nvPr/>
        </p:nvSpPr>
        <p:spPr>
          <a:xfrm>
            <a:off x="670474" y="4429439"/>
            <a:ext cx="5882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持续不断的为客户提供超出预期的设计品质</a:t>
            </a: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683F4E58-B2A0-4319-8E47-737E3C002DBD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B7EE3768-AB38-4F39-8F41-3BD4673A4A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1140" y="1428263"/>
            <a:ext cx="3079892" cy="5429738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532F14FD-3327-4FC7-B010-34C023BD40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1113" y="1428263"/>
            <a:ext cx="3332154" cy="5429738"/>
          </a:xfrm>
          <a:prstGeom prst="rect">
            <a:avLst/>
          </a:prstGeom>
        </p:spPr>
      </p:pic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3ED59A9F-247A-459C-A3CF-8AA342230AE0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D6FD7C06-E067-4702-91DB-35EAAA2270F4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88068E4-A910-414A-A324-CA104A0CBD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9422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/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/>
        </p:nvSpPr>
        <p:spPr>
          <a:xfrm>
            <a:off x="465405" y="510381"/>
            <a:ext cx="1972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业务范围</a:t>
            </a:r>
          </a:p>
        </p:txBody>
      </p:sp>
      <p:grpSp>
        <p:nvGrpSpPr>
          <p:cNvPr id="26" name="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/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64" name="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/>
        </p:nvSpPr>
        <p:spPr>
          <a:xfrm>
            <a:off x="2163001" y="780753"/>
            <a:ext cx="15119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Scope of business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683F4E58-B2A0-4319-8E47-737E3C002DBD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12260E0-646A-442B-BF99-A6A99D607D64}"/>
              </a:ext>
            </a:extLst>
          </p:cNvPr>
          <p:cNvGrpSpPr/>
          <p:nvPr/>
        </p:nvGrpSpPr>
        <p:grpSpPr>
          <a:xfrm>
            <a:off x="3793141" y="5304135"/>
            <a:ext cx="4605718" cy="461665"/>
            <a:chOff x="2372085" y="1468814"/>
            <a:chExt cx="3815661" cy="38247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A3E6CECF-7D21-44ED-8E64-5A0A4BFEFDCA}"/>
                </a:ext>
              </a:extLst>
            </p:cNvPr>
            <p:cNvSpPr/>
            <p:nvPr/>
          </p:nvSpPr>
          <p:spPr>
            <a:xfrm>
              <a:off x="2420327" y="1468814"/>
              <a:ext cx="3721409" cy="38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目前公司业务范围涉及城市规划</a:t>
              </a: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C76DBD94-D4FA-4B47-A70F-5FC966BA4ECF}"/>
                </a:ext>
              </a:extLst>
            </p:cNvPr>
            <p:cNvGrpSpPr/>
            <p:nvPr/>
          </p:nvGrpSpPr>
          <p:grpSpPr>
            <a:xfrm>
              <a:off x="2372085" y="1530545"/>
              <a:ext cx="3815661" cy="276650"/>
              <a:chOff x="2501902" y="1562615"/>
              <a:chExt cx="3507328" cy="276650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C9CC8E1B-A76B-4D1C-B33E-A9532B1C0649}"/>
                  </a:ext>
                </a:extLst>
              </p:cNvPr>
              <p:cNvSpPr/>
              <p:nvPr/>
            </p:nvSpPr>
            <p:spPr>
              <a:xfrm rot="10800000">
                <a:off x="2501902" y="1571625"/>
                <a:ext cx="153508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85DAA81C-98F1-4810-89B1-C25AA21735E2}"/>
                  </a:ext>
                </a:extLst>
              </p:cNvPr>
              <p:cNvSpPr/>
              <p:nvPr/>
            </p:nvSpPr>
            <p:spPr>
              <a:xfrm rot="10800000" flipH="1" flipV="1">
                <a:off x="5855721" y="1562615"/>
                <a:ext cx="153509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C69DBFEA-4527-48F5-9A27-4C6330908690}"/>
              </a:ext>
            </a:extLst>
          </p:cNvPr>
          <p:cNvSpPr/>
          <p:nvPr/>
        </p:nvSpPr>
        <p:spPr>
          <a:xfrm>
            <a:off x="7323370" y="2605842"/>
            <a:ext cx="2054486" cy="2002615"/>
          </a:xfrm>
          <a:custGeom>
            <a:avLst/>
            <a:gdLst>
              <a:gd name="connsiteX0" fmla="*/ 0 w 2456332"/>
              <a:gd name="connsiteY0" fmla="*/ 179003 h 3148467"/>
              <a:gd name="connsiteX1" fmla="*/ 179003 w 2456332"/>
              <a:gd name="connsiteY1" fmla="*/ 0 h 3148467"/>
              <a:gd name="connsiteX2" fmla="*/ 2277330 w 2456332"/>
              <a:gd name="connsiteY2" fmla="*/ 0 h 3148467"/>
              <a:gd name="connsiteX3" fmla="*/ 2456333 w 2456332"/>
              <a:gd name="connsiteY3" fmla="*/ 179003 h 3148467"/>
              <a:gd name="connsiteX4" fmla="*/ 2456333 w 2456332"/>
              <a:gd name="connsiteY4" fmla="*/ 2969465 h 3148467"/>
              <a:gd name="connsiteX5" fmla="*/ 2277330 w 2456332"/>
              <a:gd name="connsiteY5" fmla="*/ 3148468 h 3148467"/>
              <a:gd name="connsiteX6" fmla="*/ 179003 w 2456332"/>
              <a:gd name="connsiteY6" fmla="*/ 3148468 h 3148467"/>
              <a:gd name="connsiteX7" fmla="*/ 0 w 2456332"/>
              <a:gd name="connsiteY7" fmla="*/ 2969465 h 3148467"/>
              <a:gd name="connsiteX8" fmla="*/ 0 w 2456332"/>
              <a:gd name="connsiteY8" fmla="*/ 179003 h 314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6332" h="3148467">
                <a:moveTo>
                  <a:pt x="0" y="179003"/>
                </a:moveTo>
                <a:cubicBezTo>
                  <a:pt x="0" y="80146"/>
                  <a:pt x="80146" y="0"/>
                  <a:pt x="179003" y="0"/>
                </a:cubicBezTo>
                <a:lnTo>
                  <a:pt x="2277330" y="0"/>
                </a:lnTo>
                <a:cubicBezTo>
                  <a:pt x="2376187" y="0"/>
                  <a:pt x="2456333" y="80146"/>
                  <a:pt x="2456333" y="179003"/>
                </a:cubicBezTo>
                <a:lnTo>
                  <a:pt x="2456333" y="2969465"/>
                </a:lnTo>
                <a:cubicBezTo>
                  <a:pt x="2456333" y="3068322"/>
                  <a:pt x="2376187" y="3148468"/>
                  <a:pt x="2277330" y="3148468"/>
                </a:cubicBezTo>
                <a:lnTo>
                  <a:pt x="179003" y="3148468"/>
                </a:lnTo>
                <a:cubicBezTo>
                  <a:pt x="80146" y="3148328"/>
                  <a:pt x="0" y="3068182"/>
                  <a:pt x="0" y="2969465"/>
                </a:cubicBezTo>
                <a:lnTo>
                  <a:pt x="0" y="179003"/>
                </a:lnTo>
                <a:close/>
              </a:path>
            </a:pathLst>
          </a:custGeom>
          <a:solidFill>
            <a:srgbClr val="FE4717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B7121F05-9DD9-4F1A-9BEB-9C77E8948CA4}"/>
              </a:ext>
            </a:extLst>
          </p:cNvPr>
          <p:cNvSpPr/>
          <p:nvPr/>
        </p:nvSpPr>
        <p:spPr>
          <a:xfrm>
            <a:off x="7465038" y="1810553"/>
            <a:ext cx="1792794" cy="2074735"/>
          </a:xfrm>
          <a:custGeom>
            <a:avLst/>
            <a:gdLst>
              <a:gd name="connsiteX0" fmla="*/ 102208 w 1793100"/>
              <a:gd name="connsiteY0" fmla="*/ 318791 h 2519884"/>
              <a:gd name="connsiteX1" fmla="*/ 1639370 w 1793100"/>
              <a:gd name="connsiteY1" fmla="*/ 2673 h 2519884"/>
              <a:gd name="connsiteX2" fmla="*/ 1793101 w 1793100"/>
              <a:gd name="connsiteY2" fmla="*/ 128059 h 2519884"/>
              <a:gd name="connsiteX3" fmla="*/ 1793101 w 1793100"/>
              <a:gd name="connsiteY3" fmla="*/ 2170675 h 2519884"/>
              <a:gd name="connsiteX4" fmla="*/ 1665202 w 1793100"/>
              <a:gd name="connsiteY4" fmla="*/ 2298574 h 2519884"/>
              <a:gd name="connsiteX5" fmla="*/ 1442495 w 1793100"/>
              <a:gd name="connsiteY5" fmla="*/ 2298574 h 2519884"/>
              <a:gd name="connsiteX6" fmla="*/ 1336797 w 1793100"/>
              <a:gd name="connsiteY6" fmla="*/ 2519884 h 2519884"/>
              <a:gd name="connsiteX7" fmla="*/ 1187395 w 1793100"/>
              <a:gd name="connsiteY7" fmla="*/ 2298574 h 2519884"/>
              <a:gd name="connsiteX8" fmla="*/ 127899 w 1793100"/>
              <a:gd name="connsiteY8" fmla="*/ 2298574 h 2519884"/>
              <a:gd name="connsiteX9" fmla="*/ 0 w 1793100"/>
              <a:gd name="connsiteY9" fmla="*/ 2170675 h 2519884"/>
              <a:gd name="connsiteX10" fmla="*/ 0 w 1793100"/>
              <a:gd name="connsiteY10" fmla="*/ 444177 h 2519884"/>
              <a:gd name="connsiteX11" fmla="*/ 102208 w 1793100"/>
              <a:gd name="connsiteY11" fmla="*/ 318791 h 2519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93100" h="2519884">
                <a:moveTo>
                  <a:pt x="102208" y="318791"/>
                </a:moveTo>
                <a:lnTo>
                  <a:pt x="1639370" y="2673"/>
                </a:lnTo>
                <a:cubicBezTo>
                  <a:pt x="1718679" y="-13663"/>
                  <a:pt x="1793101" y="46935"/>
                  <a:pt x="1793101" y="128059"/>
                </a:cubicBezTo>
                <a:lnTo>
                  <a:pt x="1793101" y="2170675"/>
                </a:lnTo>
                <a:cubicBezTo>
                  <a:pt x="1793101" y="2241327"/>
                  <a:pt x="1735853" y="2298574"/>
                  <a:pt x="1665202" y="2298574"/>
                </a:cubicBezTo>
                <a:lnTo>
                  <a:pt x="1442495" y="2298574"/>
                </a:lnTo>
                <a:lnTo>
                  <a:pt x="1336797" y="2519884"/>
                </a:lnTo>
                <a:lnTo>
                  <a:pt x="1187395" y="2298574"/>
                </a:lnTo>
                <a:lnTo>
                  <a:pt x="127899" y="2298574"/>
                </a:lnTo>
                <a:cubicBezTo>
                  <a:pt x="57247" y="2298574"/>
                  <a:pt x="0" y="2241327"/>
                  <a:pt x="0" y="2170675"/>
                </a:cubicBezTo>
                <a:lnTo>
                  <a:pt x="0" y="444177"/>
                </a:lnTo>
                <a:cubicBezTo>
                  <a:pt x="0" y="383439"/>
                  <a:pt x="42726" y="331078"/>
                  <a:pt x="102208" y="3187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A7BE45FB-8796-4C45-BB49-34A81000C161}"/>
              </a:ext>
            </a:extLst>
          </p:cNvPr>
          <p:cNvSpPr/>
          <p:nvPr/>
        </p:nvSpPr>
        <p:spPr>
          <a:xfrm>
            <a:off x="7504471" y="1493275"/>
            <a:ext cx="1689610" cy="2165258"/>
          </a:xfrm>
          <a:custGeom>
            <a:avLst/>
            <a:gdLst>
              <a:gd name="connsiteX0" fmla="*/ 102208 w 1793100"/>
              <a:gd name="connsiteY0" fmla="*/ 318791 h 2519884"/>
              <a:gd name="connsiteX1" fmla="*/ 1639370 w 1793100"/>
              <a:gd name="connsiteY1" fmla="*/ 2673 h 2519884"/>
              <a:gd name="connsiteX2" fmla="*/ 1793101 w 1793100"/>
              <a:gd name="connsiteY2" fmla="*/ 128059 h 2519884"/>
              <a:gd name="connsiteX3" fmla="*/ 1793101 w 1793100"/>
              <a:gd name="connsiteY3" fmla="*/ 2170675 h 2519884"/>
              <a:gd name="connsiteX4" fmla="*/ 1665202 w 1793100"/>
              <a:gd name="connsiteY4" fmla="*/ 2298574 h 2519884"/>
              <a:gd name="connsiteX5" fmla="*/ 1442495 w 1793100"/>
              <a:gd name="connsiteY5" fmla="*/ 2298574 h 2519884"/>
              <a:gd name="connsiteX6" fmla="*/ 1336797 w 1793100"/>
              <a:gd name="connsiteY6" fmla="*/ 2519884 h 2519884"/>
              <a:gd name="connsiteX7" fmla="*/ 1187395 w 1793100"/>
              <a:gd name="connsiteY7" fmla="*/ 2298574 h 2519884"/>
              <a:gd name="connsiteX8" fmla="*/ 127899 w 1793100"/>
              <a:gd name="connsiteY8" fmla="*/ 2298574 h 2519884"/>
              <a:gd name="connsiteX9" fmla="*/ 0 w 1793100"/>
              <a:gd name="connsiteY9" fmla="*/ 2170675 h 2519884"/>
              <a:gd name="connsiteX10" fmla="*/ 0 w 1793100"/>
              <a:gd name="connsiteY10" fmla="*/ 444177 h 2519884"/>
              <a:gd name="connsiteX11" fmla="*/ 102208 w 1793100"/>
              <a:gd name="connsiteY11" fmla="*/ 318791 h 2519884"/>
              <a:gd name="connsiteX0" fmla="*/ 102208 w 1793101"/>
              <a:gd name="connsiteY0" fmla="*/ 318791 h 2298573"/>
              <a:gd name="connsiteX1" fmla="*/ 1639370 w 1793101"/>
              <a:gd name="connsiteY1" fmla="*/ 2673 h 2298573"/>
              <a:gd name="connsiteX2" fmla="*/ 1793101 w 1793101"/>
              <a:gd name="connsiteY2" fmla="*/ 128059 h 2298573"/>
              <a:gd name="connsiteX3" fmla="*/ 1793101 w 1793101"/>
              <a:gd name="connsiteY3" fmla="*/ 2170675 h 2298573"/>
              <a:gd name="connsiteX4" fmla="*/ 1665202 w 1793101"/>
              <a:gd name="connsiteY4" fmla="*/ 2298574 h 2298573"/>
              <a:gd name="connsiteX5" fmla="*/ 1442495 w 1793101"/>
              <a:gd name="connsiteY5" fmla="*/ 2298574 h 2298573"/>
              <a:gd name="connsiteX6" fmla="*/ 1187395 w 1793101"/>
              <a:gd name="connsiteY6" fmla="*/ 2298574 h 2298573"/>
              <a:gd name="connsiteX7" fmla="*/ 127899 w 1793101"/>
              <a:gd name="connsiteY7" fmla="*/ 2298574 h 2298573"/>
              <a:gd name="connsiteX8" fmla="*/ 0 w 1793101"/>
              <a:gd name="connsiteY8" fmla="*/ 2170675 h 2298573"/>
              <a:gd name="connsiteX9" fmla="*/ 0 w 1793101"/>
              <a:gd name="connsiteY9" fmla="*/ 444177 h 2298573"/>
              <a:gd name="connsiteX10" fmla="*/ 102208 w 1793101"/>
              <a:gd name="connsiteY10" fmla="*/ 318791 h 229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3101" h="2298573">
                <a:moveTo>
                  <a:pt x="102208" y="318791"/>
                </a:moveTo>
                <a:lnTo>
                  <a:pt x="1639370" y="2673"/>
                </a:lnTo>
                <a:cubicBezTo>
                  <a:pt x="1718679" y="-13663"/>
                  <a:pt x="1793101" y="46935"/>
                  <a:pt x="1793101" y="128059"/>
                </a:cubicBezTo>
                <a:lnTo>
                  <a:pt x="1793101" y="2170675"/>
                </a:lnTo>
                <a:cubicBezTo>
                  <a:pt x="1793101" y="2241327"/>
                  <a:pt x="1735853" y="2298574"/>
                  <a:pt x="1665202" y="2298574"/>
                </a:cubicBezTo>
                <a:lnTo>
                  <a:pt x="1442495" y="2298574"/>
                </a:lnTo>
                <a:lnTo>
                  <a:pt x="1187395" y="2298574"/>
                </a:lnTo>
                <a:lnTo>
                  <a:pt x="127899" y="2298574"/>
                </a:lnTo>
                <a:cubicBezTo>
                  <a:pt x="57247" y="2298574"/>
                  <a:pt x="0" y="2241327"/>
                  <a:pt x="0" y="2170675"/>
                </a:cubicBezTo>
                <a:lnTo>
                  <a:pt x="0" y="444177"/>
                </a:lnTo>
                <a:cubicBezTo>
                  <a:pt x="0" y="383439"/>
                  <a:pt x="42726" y="331078"/>
                  <a:pt x="102208" y="318791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7" name="文本框 33">
            <a:extLst>
              <a:ext uri="{FF2B5EF4-FFF2-40B4-BE49-F238E27FC236}">
                <a16:creationId xmlns:a16="http://schemas.microsoft.com/office/drawing/2014/main" id="{34DF69C3-2A07-4059-830B-A04D6F91C184}"/>
              </a:ext>
            </a:extLst>
          </p:cNvPr>
          <p:cNvSpPr txBox="1"/>
          <p:nvPr/>
        </p:nvSpPr>
        <p:spPr>
          <a:xfrm>
            <a:off x="7381848" y="4069016"/>
            <a:ext cx="19136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rPr>
              <a:t>地产营销顾问</a:t>
            </a:r>
          </a:p>
        </p:txBody>
      </p: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AFAFF26E-559B-42B5-9F58-96F6BB284067}"/>
              </a:ext>
            </a:extLst>
          </p:cNvPr>
          <p:cNvSpPr/>
          <p:nvPr/>
        </p:nvSpPr>
        <p:spPr>
          <a:xfrm>
            <a:off x="2824668" y="2605842"/>
            <a:ext cx="2054486" cy="2002615"/>
          </a:xfrm>
          <a:custGeom>
            <a:avLst/>
            <a:gdLst>
              <a:gd name="connsiteX0" fmla="*/ 0 w 2456332"/>
              <a:gd name="connsiteY0" fmla="*/ 179003 h 3148467"/>
              <a:gd name="connsiteX1" fmla="*/ 179003 w 2456332"/>
              <a:gd name="connsiteY1" fmla="*/ 0 h 3148467"/>
              <a:gd name="connsiteX2" fmla="*/ 2277330 w 2456332"/>
              <a:gd name="connsiteY2" fmla="*/ 0 h 3148467"/>
              <a:gd name="connsiteX3" fmla="*/ 2456333 w 2456332"/>
              <a:gd name="connsiteY3" fmla="*/ 179003 h 3148467"/>
              <a:gd name="connsiteX4" fmla="*/ 2456333 w 2456332"/>
              <a:gd name="connsiteY4" fmla="*/ 2969465 h 3148467"/>
              <a:gd name="connsiteX5" fmla="*/ 2277330 w 2456332"/>
              <a:gd name="connsiteY5" fmla="*/ 3148468 h 3148467"/>
              <a:gd name="connsiteX6" fmla="*/ 179003 w 2456332"/>
              <a:gd name="connsiteY6" fmla="*/ 3148468 h 3148467"/>
              <a:gd name="connsiteX7" fmla="*/ 0 w 2456332"/>
              <a:gd name="connsiteY7" fmla="*/ 2969465 h 3148467"/>
              <a:gd name="connsiteX8" fmla="*/ 0 w 2456332"/>
              <a:gd name="connsiteY8" fmla="*/ 179003 h 314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6332" h="3148467">
                <a:moveTo>
                  <a:pt x="0" y="179003"/>
                </a:moveTo>
                <a:cubicBezTo>
                  <a:pt x="0" y="80146"/>
                  <a:pt x="80146" y="0"/>
                  <a:pt x="179003" y="0"/>
                </a:cubicBezTo>
                <a:lnTo>
                  <a:pt x="2277330" y="0"/>
                </a:lnTo>
                <a:cubicBezTo>
                  <a:pt x="2376187" y="0"/>
                  <a:pt x="2456333" y="80146"/>
                  <a:pt x="2456333" y="179003"/>
                </a:cubicBezTo>
                <a:lnTo>
                  <a:pt x="2456333" y="2969465"/>
                </a:lnTo>
                <a:cubicBezTo>
                  <a:pt x="2456333" y="3068322"/>
                  <a:pt x="2376187" y="3148468"/>
                  <a:pt x="2277330" y="3148468"/>
                </a:cubicBezTo>
                <a:lnTo>
                  <a:pt x="179003" y="3148468"/>
                </a:lnTo>
                <a:cubicBezTo>
                  <a:pt x="80146" y="3148328"/>
                  <a:pt x="0" y="3068182"/>
                  <a:pt x="0" y="2969465"/>
                </a:cubicBezTo>
                <a:lnTo>
                  <a:pt x="0" y="179003"/>
                </a:lnTo>
                <a:close/>
              </a:path>
            </a:pathLst>
          </a:custGeom>
          <a:solidFill>
            <a:srgbClr val="FE4717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FC58EA2A-C2EA-4F04-B1C6-36B71C320296}"/>
              </a:ext>
            </a:extLst>
          </p:cNvPr>
          <p:cNvSpPr/>
          <p:nvPr/>
        </p:nvSpPr>
        <p:spPr>
          <a:xfrm>
            <a:off x="2966336" y="1810553"/>
            <a:ext cx="1792794" cy="2074735"/>
          </a:xfrm>
          <a:custGeom>
            <a:avLst/>
            <a:gdLst>
              <a:gd name="connsiteX0" fmla="*/ 102208 w 1793100"/>
              <a:gd name="connsiteY0" fmla="*/ 318791 h 2519884"/>
              <a:gd name="connsiteX1" fmla="*/ 1639370 w 1793100"/>
              <a:gd name="connsiteY1" fmla="*/ 2673 h 2519884"/>
              <a:gd name="connsiteX2" fmla="*/ 1793101 w 1793100"/>
              <a:gd name="connsiteY2" fmla="*/ 128059 h 2519884"/>
              <a:gd name="connsiteX3" fmla="*/ 1793101 w 1793100"/>
              <a:gd name="connsiteY3" fmla="*/ 2170675 h 2519884"/>
              <a:gd name="connsiteX4" fmla="*/ 1665202 w 1793100"/>
              <a:gd name="connsiteY4" fmla="*/ 2298574 h 2519884"/>
              <a:gd name="connsiteX5" fmla="*/ 1442495 w 1793100"/>
              <a:gd name="connsiteY5" fmla="*/ 2298574 h 2519884"/>
              <a:gd name="connsiteX6" fmla="*/ 1336797 w 1793100"/>
              <a:gd name="connsiteY6" fmla="*/ 2519884 h 2519884"/>
              <a:gd name="connsiteX7" fmla="*/ 1187395 w 1793100"/>
              <a:gd name="connsiteY7" fmla="*/ 2298574 h 2519884"/>
              <a:gd name="connsiteX8" fmla="*/ 127899 w 1793100"/>
              <a:gd name="connsiteY8" fmla="*/ 2298574 h 2519884"/>
              <a:gd name="connsiteX9" fmla="*/ 0 w 1793100"/>
              <a:gd name="connsiteY9" fmla="*/ 2170675 h 2519884"/>
              <a:gd name="connsiteX10" fmla="*/ 0 w 1793100"/>
              <a:gd name="connsiteY10" fmla="*/ 444177 h 2519884"/>
              <a:gd name="connsiteX11" fmla="*/ 102208 w 1793100"/>
              <a:gd name="connsiteY11" fmla="*/ 318791 h 2519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93100" h="2519884">
                <a:moveTo>
                  <a:pt x="102208" y="318791"/>
                </a:moveTo>
                <a:lnTo>
                  <a:pt x="1639370" y="2673"/>
                </a:lnTo>
                <a:cubicBezTo>
                  <a:pt x="1718679" y="-13663"/>
                  <a:pt x="1793101" y="46935"/>
                  <a:pt x="1793101" y="128059"/>
                </a:cubicBezTo>
                <a:lnTo>
                  <a:pt x="1793101" y="2170675"/>
                </a:lnTo>
                <a:cubicBezTo>
                  <a:pt x="1793101" y="2241327"/>
                  <a:pt x="1735853" y="2298574"/>
                  <a:pt x="1665202" y="2298574"/>
                </a:cubicBezTo>
                <a:lnTo>
                  <a:pt x="1442495" y="2298574"/>
                </a:lnTo>
                <a:lnTo>
                  <a:pt x="1336797" y="2519884"/>
                </a:lnTo>
                <a:lnTo>
                  <a:pt x="1187395" y="2298574"/>
                </a:lnTo>
                <a:lnTo>
                  <a:pt x="127899" y="2298574"/>
                </a:lnTo>
                <a:cubicBezTo>
                  <a:pt x="57247" y="2298574"/>
                  <a:pt x="0" y="2241327"/>
                  <a:pt x="0" y="2170675"/>
                </a:cubicBezTo>
                <a:lnTo>
                  <a:pt x="0" y="444177"/>
                </a:lnTo>
                <a:cubicBezTo>
                  <a:pt x="0" y="383439"/>
                  <a:pt x="42726" y="331078"/>
                  <a:pt x="102208" y="3187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id="{75D564E1-457C-40EA-94F7-5369E2732A3F}"/>
              </a:ext>
            </a:extLst>
          </p:cNvPr>
          <p:cNvSpPr/>
          <p:nvPr/>
        </p:nvSpPr>
        <p:spPr>
          <a:xfrm>
            <a:off x="3017485" y="1485901"/>
            <a:ext cx="1689610" cy="2165258"/>
          </a:xfrm>
          <a:custGeom>
            <a:avLst/>
            <a:gdLst>
              <a:gd name="connsiteX0" fmla="*/ 102208 w 1793100"/>
              <a:gd name="connsiteY0" fmla="*/ 318791 h 2519884"/>
              <a:gd name="connsiteX1" fmla="*/ 1639370 w 1793100"/>
              <a:gd name="connsiteY1" fmla="*/ 2673 h 2519884"/>
              <a:gd name="connsiteX2" fmla="*/ 1793101 w 1793100"/>
              <a:gd name="connsiteY2" fmla="*/ 128059 h 2519884"/>
              <a:gd name="connsiteX3" fmla="*/ 1793101 w 1793100"/>
              <a:gd name="connsiteY3" fmla="*/ 2170675 h 2519884"/>
              <a:gd name="connsiteX4" fmla="*/ 1665202 w 1793100"/>
              <a:gd name="connsiteY4" fmla="*/ 2298574 h 2519884"/>
              <a:gd name="connsiteX5" fmla="*/ 1442495 w 1793100"/>
              <a:gd name="connsiteY5" fmla="*/ 2298574 h 2519884"/>
              <a:gd name="connsiteX6" fmla="*/ 1336797 w 1793100"/>
              <a:gd name="connsiteY6" fmla="*/ 2519884 h 2519884"/>
              <a:gd name="connsiteX7" fmla="*/ 1187395 w 1793100"/>
              <a:gd name="connsiteY7" fmla="*/ 2298574 h 2519884"/>
              <a:gd name="connsiteX8" fmla="*/ 127899 w 1793100"/>
              <a:gd name="connsiteY8" fmla="*/ 2298574 h 2519884"/>
              <a:gd name="connsiteX9" fmla="*/ 0 w 1793100"/>
              <a:gd name="connsiteY9" fmla="*/ 2170675 h 2519884"/>
              <a:gd name="connsiteX10" fmla="*/ 0 w 1793100"/>
              <a:gd name="connsiteY10" fmla="*/ 444177 h 2519884"/>
              <a:gd name="connsiteX11" fmla="*/ 102208 w 1793100"/>
              <a:gd name="connsiteY11" fmla="*/ 318791 h 2519884"/>
              <a:gd name="connsiteX0" fmla="*/ 102208 w 1793101"/>
              <a:gd name="connsiteY0" fmla="*/ 318791 h 2298573"/>
              <a:gd name="connsiteX1" fmla="*/ 1639370 w 1793101"/>
              <a:gd name="connsiteY1" fmla="*/ 2673 h 2298573"/>
              <a:gd name="connsiteX2" fmla="*/ 1793101 w 1793101"/>
              <a:gd name="connsiteY2" fmla="*/ 128059 h 2298573"/>
              <a:gd name="connsiteX3" fmla="*/ 1793101 w 1793101"/>
              <a:gd name="connsiteY3" fmla="*/ 2170675 h 2298573"/>
              <a:gd name="connsiteX4" fmla="*/ 1665202 w 1793101"/>
              <a:gd name="connsiteY4" fmla="*/ 2298574 h 2298573"/>
              <a:gd name="connsiteX5" fmla="*/ 1442495 w 1793101"/>
              <a:gd name="connsiteY5" fmla="*/ 2298574 h 2298573"/>
              <a:gd name="connsiteX6" fmla="*/ 1187395 w 1793101"/>
              <a:gd name="connsiteY6" fmla="*/ 2298574 h 2298573"/>
              <a:gd name="connsiteX7" fmla="*/ 127899 w 1793101"/>
              <a:gd name="connsiteY7" fmla="*/ 2298574 h 2298573"/>
              <a:gd name="connsiteX8" fmla="*/ 0 w 1793101"/>
              <a:gd name="connsiteY8" fmla="*/ 2170675 h 2298573"/>
              <a:gd name="connsiteX9" fmla="*/ 0 w 1793101"/>
              <a:gd name="connsiteY9" fmla="*/ 444177 h 2298573"/>
              <a:gd name="connsiteX10" fmla="*/ 102208 w 1793101"/>
              <a:gd name="connsiteY10" fmla="*/ 318791 h 229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3101" h="2298573">
                <a:moveTo>
                  <a:pt x="102208" y="318791"/>
                </a:moveTo>
                <a:lnTo>
                  <a:pt x="1639370" y="2673"/>
                </a:lnTo>
                <a:cubicBezTo>
                  <a:pt x="1718679" y="-13663"/>
                  <a:pt x="1793101" y="46935"/>
                  <a:pt x="1793101" y="128059"/>
                </a:cubicBezTo>
                <a:lnTo>
                  <a:pt x="1793101" y="2170675"/>
                </a:lnTo>
                <a:cubicBezTo>
                  <a:pt x="1793101" y="2241327"/>
                  <a:pt x="1735853" y="2298574"/>
                  <a:pt x="1665202" y="2298574"/>
                </a:cubicBezTo>
                <a:lnTo>
                  <a:pt x="1442495" y="2298574"/>
                </a:lnTo>
                <a:lnTo>
                  <a:pt x="1187395" y="2298574"/>
                </a:lnTo>
                <a:lnTo>
                  <a:pt x="127899" y="2298574"/>
                </a:lnTo>
                <a:cubicBezTo>
                  <a:pt x="57247" y="2298574"/>
                  <a:pt x="0" y="2241327"/>
                  <a:pt x="0" y="2170675"/>
                </a:cubicBezTo>
                <a:lnTo>
                  <a:pt x="0" y="444177"/>
                </a:lnTo>
                <a:cubicBezTo>
                  <a:pt x="0" y="383439"/>
                  <a:pt x="42726" y="331078"/>
                  <a:pt x="102208" y="318791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29" name="文本框 33">
            <a:extLst>
              <a:ext uri="{FF2B5EF4-FFF2-40B4-BE49-F238E27FC236}">
                <a16:creationId xmlns:a16="http://schemas.microsoft.com/office/drawing/2014/main" id="{6A2EA38E-F3CC-43CC-91AA-97AC89EFEF8F}"/>
              </a:ext>
            </a:extLst>
          </p:cNvPr>
          <p:cNvSpPr txBox="1"/>
          <p:nvPr/>
        </p:nvSpPr>
        <p:spPr>
          <a:xfrm>
            <a:off x="2883146" y="4069016"/>
            <a:ext cx="19136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rPr>
              <a:t>室内装饰设计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84913DB-A60F-45A4-85CA-EE0DE6A02781}"/>
              </a:ext>
            </a:extLst>
          </p:cNvPr>
          <p:cNvGrpSpPr/>
          <p:nvPr/>
        </p:nvGrpSpPr>
        <p:grpSpPr>
          <a:xfrm>
            <a:off x="9572722" y="2044701"/>
            <a:ext cx="2054486" cy="3122556"/>
            <a:chOff x="9340019" y="2195286"/>
            <a:chExt cx="2054486" cy="3122556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68F2269D-40D0-4FF4-A4F9-152A282EA858}"/>
                </a:ext>
              </a:extLst>
            </p:cNvPr>
            <p:cNvGrpSpPr/>
            <p:nvPr/>
          </p:nvGrpSpPr>
          <p:grpSpPr>
            <a:xfrm>
              <a:off x="9340019" y="2195286"/>
              <a:ext cx="2054486" cy="3122556"/>
              <a:chOff x="6807162" y="-2750820"/>
              <a:chExt cx="2054486" cy="3122556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44FE8B0E-9B0F-443C-AE0E-80BB228AD49C}"/>
                  </a:ext>
                </a:extLst>
              </p:cNvPr>
              <p:cNvSpPr/>
              <p:nvPr/>
            </p:nvSpPr>
            <p:spPr>
              <a:xfrm>
                <a:off x="6807162" y="-1630879"/>
                <a:ext cx="2054486" cy="2002615"/>
              </a:xfrm>
              <a:custGeom>
                <a:avLst/>
                <a:gdLst>
                  <a:gd name="connsiteX0" fmla="*/ 0 w 2456332"/>
                  <a:gd name="connsiteY0" fmla="*/ 179003 h 3148467"/>
                  <a:gd name="connsiteX1" fmla="*/ 179003 w 2456332"/>
                  <a:gd name="connsiteY1" fmla="*/ 0 h 3148467"/>
                  <a:gd name="connsiteX2" fmla="*/ 2277330 w 2456332"/>
                  <a:gd name="connsiteY2" fmla="*/ 0 h 3148467"/>
                  <a:gd name="connsiteX3" fmla="*/ 2456333 w 2456332"/>
                  <a:gd name="connsiteY3" fmla="*/ 179003 h 3148467"/>
                  <a:gd name="connsiteX4" fmla="*/ 2456333 w 2456332"/>
                  <a:gd name="connsiteY4" fmla="*/ 2969465 h 3148467"/>
                  <a:gd name="connsiteX5" fmla="*/ 2277330 w 2456332"/>
                  <a:gd name="connsiteY5" fmla="*/ 3148468 h 3148467"/>
                  <a:gd name="connsiteX6" fmla="*/ 179003 w 2456332"/>
                  <a:gd name="connsiteY6" fmla="*/ 3148468 h 3148467"/>
                  <a:gd name="connsiteX7" fmla="*/ 0 w 2456332"/>
                  <a:gd name="connsiteY7" fmla="*/ 2969465 h 3148467"/>
                  <a:gd name="connsiteX8" fmla="*/ 0 w 2456332"/>
                  <a:gd name="connsiteY8" fmla="*/ 179003 h 31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6332" h="3148467">
                    <a:moveTo>
                      <a:pt x="0" y="179003"/>
                    </a:moveTo>
                    <a:cubicBezTo>
                      <a:pt x="0" y="80146"/>
                      <a:pt x="80146" y="0"/>
                      <a:pt x="179003" y="0"/>
                    </a:cubicBezTo>
                    <a:lnTo>
                      <a:pt x="2277330" y="0"/>
                    </a:lnTo>
                    <a:cubicBezTo>
                      <a:pt x="2376187" y="0"/>
                      <a:pt x="2456333" y="80146"/>
                      <a:pt x="2456333" y="179003"/>
                    </a:cubicBezTo>
                    <a:lnTo>
                      <a:pt x="2456333" y="2969465"/>
                    </a:lnTo>
                    <a:cubicBezTo>
                      <a:pt x="2456333" y="3068322"/>
                      <a:pt x="2376187" y="3148468"/>
                      <a:pt x="2277330" y="3148468"/>
                    </a:cubicBezTo>
                    <a:lnTo>
                      <a:pt x="179003" y="3148468"/>
                    </a:lnTo>
                    <a:cubicBezTo>
                      <a:pt x="80146" y="3148328"/>
                      <a:pt x="0" y="3068182"/>
                      <a:pt x="0" y="2969465"/>
                    </a:cubicBezTo>
                    <a:lnTo>
                      <a:pt x="0" y="1790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69A6931D-42E3-42D9-90DA-BD4696B03DCF}"/>
                  </a:ext>
                </a:extLst>
              </p:cNvPr>
              <p:cNvGrpSpPr/>
              <p:nvPr/>
            </p:nvGrpSpPr>
            <p:grpSpPr>
              <a:xfrm>
                <a:off x="6948830" y="-2750820"/>
                <a:ext cx="1792794" cy="2399387"/>
                <a:chOff x="6948830" y="-4427220"/>
                <a:chExt cx="1792794" cy="2399387"/>
              </a:xfrm>
            </p:grpSpPr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704A9190-C157-43E0-AD2C-26955500BBC7}"/>
                    </a:ext>
                  </a:extLst>
                </p:cNvPr>
                <p:cNvSpPr/>
                <p:nvPr/>
              </p:nvSpPr>
              <p:spPr>
                <a:xfrm>
                  <a:off x="6948830" y="-4102568"/>
                  <a:ext cx="1792794" cy="2074735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3100" h="2519884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336797" y="251988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FE4717"/>
                    </a:gs>
                    <a:gs pos="100000">
                      <a:srgbClr val="FF8331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49DEAEA5-E98D-4204-9A6D-BD0DCE20302B}"/>
                    </a:ext>
                  </a:extLst>
                </p:cNvPr>
                <p:cNvSpPr/>
                <p:nvPr/>
              </p:nvSpPr>
              <p:spPr>
                <a:xfrm>
                  <a:off x="6999979" y="-4427220"/>
                  <a:ext cx="1689610" cy="2165258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  <a:gd name="connsiteX0" fmla="*/ 102208 w 1793101"/>
                    <a:gd name="connsiteY0" fmla="*/ 318791 h 2298573"/>
                    <a:gd name="connsiteX1" fmla="*/ 1639370 w 1793101"/>
                    <a:gd name="connsiteY1" fmla="*/ 2673 h 2298573"/>
                    <a:gd name="connsiteX2" fmla="*/ 1793101 w 1793101"/>
                    <a:gd name="connsiteY2" fmla="*/ 128059 h 2298573"/>
                    <a:gd name="connsiteX3" fmla="*/ 1793101 w 1793101"/>
                    <a:gd name="connsiteY3" fmla="*/ 2170675 h 2298573"/>
                    <a:gd name="connsiteX4" fmla="*/ 1665202 w 1793101"/>
                    <a:gd name="connsiteY4" fmla="*/ 2298574 h 2298573"/>
                    <a:gd name="connsiteX5" fmla="*/ 1442495 w 1793101"/>
                    <a:gd name="connsiteY5" fmla="*/ 2298574 h 2298573"/>
                    <a:gd name="connsiteX6" fmla="*/ 1187395 w 1793101"/>
                    <a:gd name="connsiteY6" fmla="*/ 2298574 h 2298573"/>
                    <a:gd name="connsiteX7" fmla="*/ 127899 w 1793101"/>
                    <a:gd name="connsiteY7" fmla="*/ 2298574 h 2298573"/>
                    <a:gd name="connsiteX8" fmla="*/ 0 w 1793101"/>
                    <a:gd name="connsiteY8" fmla="*/ 2170675 h 2298573"/>
                    <a:gd name="connsiteX9" fmla="*/ 0 w 1793101"/>
                    <a:gd name="connsiteY9" fmla="*/ 444177 h 2298573"/>
                    <a:gd name="connsiteX10" fmla="*/ 102208 w 1793101"/>
                    <a:gd name="connsiteY10" fmla="*/ 318791 h 2298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3101" h="2298573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blipFill dpi="0" rotWithShape="1"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174" name="文本框 33">
              <a:extLst>
                <a:ext uri="{FF2B5EF4-FFF2-40B4-BE49-F238E27FC236}">
                  <a16:creationId xmlns:a16="http://schemas.microsoft.com/office/drawing/2014/main" id="{0AA550B4-988C-42CA-B21B-50E25DC7C78D}"/>
                </a:ext>
              </a:extLst>
            </p:cNvPr>
            <p:cNvSpPr txBox="1"/>
            <p:nvPr/>
          </p:nvSpPr>
          <p:spPr>
            <a:xfrm>
              <a:off x="9398497" y="4633258"/>
              <a:ext cx="1913646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kern="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  <a:sym typeface="思源黑体 CN Regular" panose="020B0500000000000000" pitchFamily="34" charset="-122"/>
                </a:rPr>
                <a:t>房地产发展</a:t>
              </a:r>
              <a:endParaRPr lang="en-US" altLang="zh-CN" sz="2000" kern="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  <a:p>
              <a:pPr algn="ctr"/>
              <a:r>
                <a:rPr lang="zh-CN" altLang="en-US" sz="2000" kern="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  <a:sym typeface="思源黑体 CN Regular" panose="020B0500000000000000" pitchFamily="34" charset="-122"/>
                </a:rPr>
                <a:t>研究中心</a:t>
              </a:r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522E663B-70EF-4D11-A2DB-C658C507C391}"/>
              </a:ext>
            </a:extLst>
          </p:cNvPr>
          <p:cNvGrpSpPr/>
          <p:nvPr/>
        </p:nvGrpSpPr>
        <p:grpSpPr>
          <a:xfrm>
            <a:off x="5074019" y="2044701"/>
            <a:ext cx="2054486" cy="3122556"/>
            <a:chOff x="9340019" y="2195286"/>
            <a:chExt cx="2054486" cy="3122556"/>
          </a:xfrm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6FD36DC7-F8E8-44F4-ABBE-3B549FC3AB44}"/>
                </a:ext>
              </a:extLst>
            </p:cNvPr>
            <p:cNvGrpSpPr/>
            <p:nvPr/>
          </p:nvGrpSpPr>
          <p:grpSpPr>
            <a:xfrm>
              <a:off x="9340019" y="2195286"/>
              <a:ext cx="2054486" cy="3122556"/>
              <a:chOff x="6807162" y="-2750820"/>
              <a:chExt cx="2054486" cy="3122556"/>
            </a:xfrm>
          </p:grpSpPr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A14D60C4-4241-47DA-B0AE-DA938D4C6979}"/>
                  </a:ext>
                </a:extLst>
              </p:cNvPr>
              <p:cNvSpPr/>
              <p:nvPr/>
            </p:nvSpPr>
            <p:spPr>
              <a:xfrm>
                <a:off x="6807162" y="-1630879"/>
                <a:ext cx="2054486" cy="2002615"/>
              </a:xfrm>
              <a:custGeom>
                <a:avLst/>
                <a:gdLst>
                  <a:gd name="connsiteX0" fmla="*/ 0 w 2456332"/>
                  <a:gd name="connsiteY0" fmla="*/ 179003 h 3148467"/>
                  <a:gd name="connsiteX1" fmla="*/ 179003 w 2456332"/>
                  <a:gd name="connsiteY1" fmla="*/ 0 h 3148467"/>
                  <a:gd name="connsiteX2" fmla="*/ 2277330 w 2456332"/>
                  <a:gd name="connsiteY2" fmla="*/ 0 h 3148467"/>
                  <a:gd name="connsiteX3" fmla="*/ 2456333 w 2456332"/>
                  <a:gd name="connsiteY3" fmla="*/ 179003 h 3148467"/>
                  <a:gd name="connsiteX4" fmla="*/ 2456333 w 2456332"/>
                  <a:gd name="connsiteY4" fmla="*/ 2969465 h 3148467"/>
                  <a:gd name="connsiteX5" fmla="*/ 2277330 w 2456332"/>
                  <a:gd name="connsiteY5" fmla="*/ 3148468 h 3148467"/>
                  <a:gd name="connsiteX6" fmla="*/ 179003 w 2456332"/>
                  <a:gd name="connsiteY6" fmla="*/ 3148468 h 3148467"/>
                  <a:gd name="connsiteX7" fmla="*/ 0 w 2456332"/>
                  <a:gd name="connsiteY7" fmla="*/ 2969465 h 3148467"/>
                  <a:gd name="connsiteX8" fmla="*/ 0 w 2456332"/>
                  <a:gd name="connsiteY8" fmla="*/ 179003 h 31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6332" h="3148467">
                    <a:moveTo>
                      <a:pt x="0" y="179003"/>
                    </a:moveTo>
                    <a:cubicBezTo>
                      <a:pt x="0" y="80146"/>
                      <a:pt x="80146" y="0"/>
                      <a:pt x="179003" y="0"/>
                    </a:cubicBezTo>
                    <a:lnTo>
                      <a:pt x="2277330" y="0"/>
                    </a:lnTo>
                    <a:cubicBezTo>
                      <a:pt x="2376187" y="0"/>
                      <a:pt x="2456333" y="80146"/>
                      <a:pt x="2456333" y="179003"/>
                    </a:cubicBezTo>
                    <a:lnTo>
                      <a:pt x="2456333" y="2969465"/>
                    </a:lnTo>
                    <a:cubicBezTo>
                      <a:pt x="2456333" y="3068322"/>
                      <a:pt x="2376187" y="3148468"/>
                      <a:pt x="2277330" y="3148468"/>
                    </a:cubicBezTo>
                    <a:lnTo>
                      <a:pt x="179003" y="3148468"/>
                    </a:lnTo>
                    <a:cubicBezTo>
                      <a:pt x="80146" y="3148328"/>
                      <a:pt x="0" y="3068182"/>
                      <a:pt x="0" y="2969465"/>
                    </a:cubicBezTo>
                    <a:lnTo>
                      <a:pt x="0" y="1790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D4B9EE2E-1365-4275-8174-3EDB91BA3371}"/>
                  </a:ext>
                </a:extLst>
              </p:cNvPr>
              <p:cNvGrpSpPr/>
              <p:nvPr/>
            </p:nvGrpSpPr>
            <p:grpSpPr>
              <a:xfrm>
                <a:off x="6948830" y="-2750820"/>
                <a:ext cx="1792794" cy="2399387"/>
                <a:chOff x="6948830" y="-4427220"/>
                <a:chExt cx="1792794" cy="2399387"/>
              </a:xfrm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C8AF5763-153F-4268-8B57-8A6BE9B94D09}"/>
                    </a:ext>
                  </a:extLst>
                </p:cNvPr>
                <p:cNvSpPr/>
                <p:nvPr/>
              </p:nvSpPr>
              <p:spPr>
                <a:xfrm>
                  <a:off x="6948830" y="-4102568"/>
                  <a:ext cx="1792794" cy="2074735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3100" h="2519884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336797" y="251988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FE4717"/>
                    </a:gs>
                    <a:gs pos="100000">
                      <a:srgbClr val="FF8331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025AB6E4-F89E-4EE8-9A5F-AB23C8DEF9D6}"/>
                    </a:ext>
                  </a:extLst>
                </p:cNvPr>
                <p:cNvSpPr/>
                <p:nvPr/>
              </p:nvSpPr>
              <p:spPr>
                <a:xfrm>
                  <a:off x="6999979" y="-4427220"/>
                  <a:ext cx="1689610" cy="2165258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  <a:gd name="connsiteX0" fmla="*/ 102208 w 1793101"/>
                    <a:gd name="connsiteY0" fmla="*/ 318791 h 2298573"/>
                    <a:gd name="connsiteX1" fmla="*/ 1639370 w 1793101"/>
                    <a:gd name="connsiteY1" fmla="*/ 2673 h 2298573"/>
                    <a:gd name="connsiteX2" fmla="*/ 1793101 w 1793101"/>
                    <a:gd name="connsiteY2" fmla="*/ 128059 h 2298573"/>
                    <a:gd name="connsiteX3" fmla="*/ 1793101 w 1793101"/>
                    <a:gd name="connsiteY3" fmla="*/ 2170675 h 2298573"/>
                    <a:gd name="connsiteX4" fmla="*/ 1665202 w 1793101"/>
                    <a:gd name="connsiteY4" fmla="*/ 2298574 h 2298573"/>
                    <a:gd name="connsiteX5" fmla="*/ 1442495 w 1793101"/>
                    <a:gd name="connsiteY5" fmla="*/ 2298574 h 2298573"/>
                    <a:gd name="connsiteX6" fmla="*/ 1187395 w 1793101"/>
                    <a:gd name="connsiteY6" fmla="*/ 2298574 h 2298573"/>
                    <a:gd name="connsiteX7" fmla="*/ 127899 w 1793101"/>
                    <a:gd name="connsiteY7" fmla="*/ 2298574 h 2298573"/>
                    <a:gd name="connsiteX8" fmla="*/ 0 w 1793101"/>
                    <a:gd name="connsiteY8" fmla="*/ 2170675 h 2298573"/>
                    <a:gd name="connsiteX9" fmla="*/ 0 w 1793101"/>
                    <a:gd name="connsiteY9" fmla="*/ 444177 h 2298573"/>
                    <a:gd name="connsiteX10" fmla="*/ 102208 w 1793101"/>
                    <a:gd name="connsiteY10" fmla="*/ 318791 h 2298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3101" h="2298573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blipFill dpi="0" rotWithShape="1"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205" name="文本框 33">
              <a:extLst>
                <a:ext uri="{FF2B5EF4-FFF2-40B4-BE49-F238E27FC236}">
                  <a16:creationId xmlns:a16="http://schemas.microsoft.com/office/drawing/2014/main" id="{BE945E7C-C18B-4255-8194-F7622EB4CE6E}"/>
                </a:ext>
              </a:extLst>
            </p:cNvPr>
            <p:cNvSpPr txBox="1"/>
            <p:nvPr/>
          </p:nvSpPr>
          <p:spPr>
            <a:xfrm>
              <a:off x="9398497" y="4778401"/>
              <a:ext cx="191364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ctr"/>
              <a:r>
                <a:rPr lang="zh-CN" altLang="en-US" sz="2000" kern="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  <a:sym typeface="思源黑体 CN Regular" panose="020B0500000000000000" pitchFamily="34" charset="-122"/>
                </a:rPr>
                <a:t>景观工程设计</a:t>
              </a:r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2F9B92A4-9BB4-43DB-A257-3CDA9922170E}"/>
              </a:ext>
            </a:extLst>
          </p:cNvPr>
          <p:cNvGrpSpPr/>
          <p:nvPr/>
        </p:nvGrpSpPr>
        <p:grpSpPr>
          <a:xfrm>
            <a:off x="575317" y="2044701"/>
            <a:ext cx="2054486" cy="3122556"/>
            <a:chOff x="9340019" y="2195286"/>
            <a:chExt cx="2054486" cy="3122556"/>
          </a:xfrm>
        </p:grpSpPr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F9995C08-13A0-476C-BF71-58507293718A}"/>
                </a:ext>
              </a:extLst>
            </p:cNvPr>
            <p:cNvGrpSpPr/>
            <p:nvPr/>
          </p:nvGrpSpPr>
          <p:grpSpPr>
            <a:xfrm>
              <a:off x="9340019" y="2195286"/>
              <a:ext cx="2054486" cy="3122556"/>
              <a:chOff x="6807162" y="-2750820"/>
              <a:chExt cx="2054486" cy="3122556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A77D1684-5D52-4F5D-A235-B4B26ED0BB2F}"/>
                  </a:ext>
                </a:extLst>
              </p:cNvPr>
              <p:cNvSpPr/>
              <p:nvPr/>
            </p:nvSpPr>
            <p:spPr>
              <a:xfrm>
                <a:off x="6807162" y="-1630879"/>
                <a:ext cx="2054486" cy="2002615"/>
              </a:xfrm>
              <a:custGeom>
                <a:avLst/>
                <a:gdLst>
                  <a:gd name="connsiteX0" fmla="*/ 0 w 2456332"/>
                  <a:gd name="connsiteY0" fmla="*/ 179003 h 3148467"/>
                  <a:gd name="connsiteX1" fmla="*/ 179003 w 2456332"/>
                  <a:gd name="connsiteY1" fmla="*/ 0 h 3148467"/>
                  <a:gd name="connsiteX2" fmla="*/ 2277330 w 2456332"/>
                  <a:gd name="connsiteY2" fmla="*/ 0 h 3148467"/>
                  <a:gd name="connsiteX3" fmla="*/ 2456333 w 2456332"/>
                  <a:gd name="connsiteY3" fmla="*/ 179003 h 3148467"/>
                  <a:gd name="connsiteX4" fmla="*/ 2456333 w 2456332"/>
                  <a:gd name="connsiteY4" fmla="*/ 2969465 h 3148467"/>
                  <a:gd name="connsiteX5" fmla="*/ 2277330 w 2456332"/>
                  <a:gd name="connsiteY5" fmla="*/ 3148468 h 3148467"/>
                  <a:gd name="connsiteX6" fmla="*/ 179003 w 2456332"/>
                  <a:gd name="connsiteY6" fmla="*/ 3148468 h 3148467"/>
                  <a:gd name="connsiteX7" fmla="*/ 0 w 2456332"/>
                  <a:gd name="connsiteY7" fmla="*/ 2969465 h 3148467"/>
                  <a:gd name="connsiteX8" fmla="*/ 0 w 2456332"/>
                  <a:gd name="connsiteY8" fmla="*/ 179003 h 31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6332" h="3148467">
                    <a:moveTo>
                      <a:pt x="0" y="179003"/>
                    </a:moveTo>
                    <a:cubicBezTo>
                      <a:pt x="0" y="80146"/>
                      <a:pt x="80146" y="0"/>
                      <a:pt x="179003" y="0"/>
                    </a:cubicBezTo>
                    <a:lnTo>
                      <a:pt x="2277330" y="0"/>
                    </a:lnTo>
                    <a:cubicBezTo>
                      <a:pt x="2376187" y="0"/>
                      <a:pt x="2456333" y="80146"/>
                      <a:pt x="2456333" y="179003"/>
                    </a:cubicBezTo>
                    <a:lnTo>
                      <a:pt x="2456333" y="2969465"/>
                    </a:lnTo>
                    <a:cubicBezTo>
                      <a:pt x="2456333" y="3068322"/>
                      <a:pt x="2376187" y="3148468"/>
                      <a:pt x="2277330" y="3148468"/>
                    </a:cubicBezTo>
                    <a:lnTo>
                      <a:pt x="179003" y="3148468"/>
                    </a:lnTo>
                    <a:cubicBezTo>
                      <a:pt x="80146" y="3148328"/>
                      <a:pt x="0" y="3068182"/>
                      <a:pt x="0" y="2969465"/>
                    </a:cubicBezTo>
                    <a:lnTo>
                      <a:pt x="0" y="1790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grpSp>
            <p:nvGrpSpPr>
              <p:cNvPr id="240" name="组合 239">
                <a:extLst>
                  <a:ext uri="{FF2B5EF4-FFF2-40B4-BE49-F238E27FC236}">
                    <a16:creationId xmlns:a16="http://schemas.microsoft.com/office/drawing/2014/main" id="{78775D94-5DD2-4C1E-AA2F-2C6D7BD1455F}"/>
                  </a:ext>
                </a:extLst>
              </p:cNvPr>
              <p:cNvGrpSpPr/>
              <p:nvPr/>
            </p:nvGrpSpPr>
            <p:grpSpPr>
              <a:xfrm>
                <a:off x="6948830" y="-2750820"/>
                <a:ext cx="1792794" cy="2399387"/>
                <a:chOff x="6948830" y="-4427220"/>
                <a:chExt cx="1792794" cy="2399387"/>
              </a:xfrm>
            </p:grpSpPr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5BEC18D0-0DB6-4676-8DD3-D17FAE0F5A93}"/>
                    </a:ext>
                  </a:extLst>
                </p:cNvPr>
                <p:cNvSpPr/>
                <p:nvPr/>
              </p:nvSpPr>
              <p:spPr>
                <a:xfrm>
                  <a:off x="6948830" y="-4102568"/>
                  <a:ext cx="1792794" cy="2074735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3100" h="2519884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336797" y="251988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gradFill>
                  <a:gsLst>
                    <a:gs pos="39000">
                      <a:srgbClr val="FE4717"/>
                    </a:gs>
                    <a:gs pos="100000">
                      <a:srgbClr val="FF8331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39D35D4A-834C-40C6-BCDC-77F263C13705}"/>
                    </a:ext>
                  </a:extLst>
                </p:cNvPr>
                <p:cNvSpPr/>
                <p:nvPr/>
              </p:nvSpPr>
              <p:spPr>
                <a:xfrm>
                  <a:off x="6999979" y="-4427220"/>
                  <a:ext cx="1689610" cy="2165258"/>
                </a:xfrm>
                <a:custGeom>
                  <a:avLst/>
                  <a:gdLst>
                    <a:gd name="connsiteX0" fmla="*/ 102208 w 1793100"/>
                    <a:gd name="connsiteY0" fmla="*/ 318791 h 2519884"/>
                    <a:gd name="connsiteX1" fmla="*/ 1639370 w 1793100"/>
                    <a:gd name="connsiteY1" fmla="*/ 2673 h 2519884"/>
                    <a:gd name="connsiteX2" fmla="*/ 1793101 w 1793100"/>
                    <a:gd name="connsiteY2" fmla="*/ 128059 h 2519884"/>
                    <a:gd name="connsiteX3" fmla="*/ 1793101 w 1793100"/>
                    <a:gd name="connsiteY3" fmla="*/ 2170675 h 2519884"/>
                    <a:gd name="connsiteX4" fmla="*/ 1665202 w 1793100"/>
                    <a:gd name="connsiteY4" fmla="*/ 2298574 h 2519884"/>
                    <a:gd name="connsiteX5" fmla="*/ 1442495 w 1793100"/>
                    <a:gd name="connsiteY5" fmla="*/ 2298574 h 2519884"/>
                    <a:gd name="connsiteX6" fmla="*/ 1336797 w 1793100"/>
                    <a:gd name="connsiteY6" fmla="*/ 2519884 h 2519884"/>
                    <a:gd name="connsiteX7" fmla="*/ 1187395 w 1793100"/>
                    <a:gd name="connsiteY7" fmla="*/ 2298574 h 2519884"/>
                    <a:gd name="connsiteX8" fmla="*/ 127899 w 1793100"/>
                    <a:gd name="connsiteY8" fmla="*/ 2298574 h 2519884"/>
                    <a:gd name="connsiteX9" fmla="*/ 0 w 1793100"/>
                    <a:gd name="connsiteY9" fmla="*/ 2170675 h 2519884"/>
                    <a:gd name="connsiteX10" fmla="*/ 0 w 1793100"/>
                    <a:gd name="connsiteY10" fmla="*/ 444177 h 2519884"/>
                    <a:gd name="connsiteX11" fmla="*/ 102208 w 1793100"/>
                    <a:gd name="connsiteY11" fmla="*/ 318791 h 2519884"/>
                    <a:gd name="connsiteX0" fmla="*/ 102208 w 1793101"/>
                    <a:gd name="connsiteY0" fmla="*/ 318791 h 2298573"/>
                    <a:gd name="connsiteX1" fmla="*/ 1639370 w 1793101"/>
                    <a:gd name="connsiteY1" fmla="*/ 2673 h 2298573"/>
                    <a:gd name="connsiteX2" fmla="*/ 1793101 w 1793101"/>
                    <a:gd name="connsiteY2" fmla="*/ 128059 h 2298573"/>
                    <a:gd name="connsiteX3" fmla="*/ 1793101 w 1793101"/>
                    <a:gd name="connsiteY3" fmla="*/ 2170675 h 2298573"/>
                    <a:gd name="connsiteX4" fmla="*/ 1665202 w 1793101"/>
                    <a:gd name="connsiteY4" fmla="*/ 2298574 h 2298573"/>
                    <a:gd name="connsiteX5" fmla="*/ 1442495 w 1793101"/>
                    <a:gd name="connsiteY5" fmla="*/ 2298574 h 2298573"/>
                    <a:gd name="connsiteX6" fmla="*/ 1187395 w 1793101"/>
                    <a:gd name="connsiteY6" fmla="*/ 2298574 h 2298573"/>
                    <a:gd name="connsiteX7" fmla="*/ 127899 w 1793101"/>
                    <a:gd name="connsiteY7" fmla="*/ 2298574 h 2298573"/>
                    <a:gd name="connsiteX8" fmla="*/ 0 w 1793101"/>
                    <a:gd name="connsiteY8" fmla="*/ 2170675 h 2298573"/>
                    <a:gd name="connsiteX9" fmla="*/ 0 w 1793101"/>
                    <a:gd name="connsiteY9" fmla="*/ 444177 h 2298573"/>
                    <a:gd name="connsiteX10" fmla="*/ 102208 w 1793101"/>
                    <a:gd name="connsiteY10" fmla="*/ 318791 h 2298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3101" h="2298573">
                      <a:moveTo>
                        <a:pt x="102208" y="318791"/>
                      </a:moveTo>
                      <a:lnTo>
                        <a:pt x="1639370" y="2673"/>
                      </a:lnTo>
                      <a:cubicBezTo>
                        <a:pt x="1718679" y="-13663"/>
                        <a:pt x="1793101" y="46935"/>
                        <a:pt x="1793101" y="128059"/>
                      </a:cubicBezTo>
                      <a:lnTo>
                        <a:pt x="1793101" y="2170675"/>
                      </a:lnTo>
                      <a:cubicBezTo>
                        <a:pt x="1793101" y="2241327"/>
                        <a:pt x="1735853" y="2298574"/>
                        <a:pt x="1665202" y="2298574"/>
                      </a:cubicBezTo>
                      <a:lnTo>
                        <a:pt x="1442495" y="2298574"/>
                      </a:lnTo>
                      <a:lnTo>
                        <a:pt x="1187395" y="2298574"/>
                      </a:lnTo>
                      <a:lnTo>
                        <a:pt x="127899" y="2298574"/>
                      </a:lnTo>
                      <a:cubicBezTo>
                        <a:pt x="57247" y="2298574"/>
                        <a:pt x="0" y="2241327"/>
                        <a:pt x="0" y="2170675"/>
                      </a:cubicBezTo>
                      <a:lnTo>
                        <a:pt x="0" y="444177"/>
                      </a:lnTo>
                      <a:cubicBezTo>
                        <a:pt x="0" y="383439"/>
                        <a:pt x="42726" y="331078"/>
                        <a:pt x="102208" y="318791"/>
                      </a:cubicBezTo>
                      <a:close/>
                    </a:path>
                  </a:pathLst>
                </a:custGeom>
                <a:blipFill dpi="0" rotWithShape="1"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238" name="文本框 33">
              <a:extLst>
                <a:ext uri="{FF2B5EF4-FFF2-40B4-BE49-F238E27FC236}">
                  <a16:creationId xmlns:a16="http://schemas.microsoft.com/office/drawing/2014/main" id="{96BFEA9D-8CBC-46DC-B9EF-E61F889AD6E8}"/>
                </a:ext>
              </a:extLst>
            </p:cNvPr>
            <p:cNvSpPr txBox="1"/>
            <p:nvPr/>
          </p:nvSpPr>
          <p:spPr>
            <a:xfrm>
              <a:off x="9398497" y="4778401"/>
              <a:ext cx="191364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kern="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  <a:sym typeface="思源黑体 CN Regular" panose="020B0500000000000000" pitchFamily="34" charset="-122"/>
                </a:rPr>
                <a:t>建筑工程设计</a:t>
              </a:r>
            </a:p>
          </p:txBody>
        </p:sp>
      </p:grp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44F0E8CD-96E0-495D-9A25-918B8CE2EF8B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F64A4176-89B0-4839-93EA-5F8EDD718ED9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F9E0118-DF3A-43EE-A55E-81CB3734E75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1346026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534E6AFF-AFBD-43C8-9DAC-E11C9D540A78}"/>
              </a:ext>
            </a:extLst>
          </p:cNvPr>
          <p:cNvSpPr/>
          <p:nvPr/>
        </p:nvSpPr>
        <p:spPr>
          <a:xfrm>
            <a:off x="1821997" y="1760220"/>
            <a:ext cx="9310823" cy="28498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37D4BC4-72B4-4BDA-B377-561EE8912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33053"/>
            <a:ext cx="4316714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9900">
                <a:gradFill>
                  <a:gsLst>
                    <a:gs pos="0">
                      <a:srgbClr val="FE4717">
                        <a:alpha val="30000"/>
                      </a:srgbClr>
                    </a:gs>
                    <a:gs pos="69000">
                      <a:srgbClr val="FE4717">
                        <a:alpha val="0"/>
                      </a:srgbClr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02</a:t>
            </a:r>
            <a:endParaRPr lang="zh-CN" altLang="en-US" sz="19900" dirty="0">
              <a:gradFill>
                <a:gsLst>
                  <a:gs pos="0">
                    <a:srgbClr val="FE4717">
                      <a:alpha val="30000"/>
                    </a:srgbClr>
                  </a:gs>
                  <a:gs pos="69000">
                    <a:srgbClr val="FE4717">
                      <a:alpha val="0"/>
                    </a:srgbClr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556124F-EB9F-4698-A68C-EEF071616EB6}"/>
              </a:ext>
            </a:extLst>
          </p:cNvPr>
          <p:cNvGrpSpPr/>
          <p:nvPr/>
        </p:nvGrpSpPr>
        <p:grpSpPr>
          <a:xfrm>
            <a:off x="6670911" y="3023104"/>
            <a:ext cx="3602020" cy="1015663"/>
            <a:chOff x="6202380" y="2261104"/>
            <a:chExt cx="3602020" cy="1015663"/>
          </a:xfrm>
        </p:grpSpPr>
        <p:sp>
          <p:nvSpPr>
            <p:cNvPr id="157" name="平行四边形 156">
              <a:extLst>
                <a:ext uri="{FF2B5EF4-FFF2-40B4-BE49-F238E27FC236}">
                  <a16:creationId xmlns:a16="http://schemas.microsoft.com/office/drawing/2014/main" id="{B4B3D51D-71C9-4A5D-9B40-26B140C0C677}"/>
                </a:ext>
              </a:extLst>
            </p:cNvPr>
            <p:cNvSpPr/>
            <p:nvPr/>
          </p:nvSpPr>
          <p:spPr>
            <a:xfrm>
              <a:off x="8852395" y="3047754"/>
              <a:ext cx="876958" cy="158018"/>
            </a:xfrm>
            <a:prstGeom prst="parallelogram">
              <a:avLst/>
            </a:prstGeom>
            <a:gradFill>
              <a:gsLst>
                <a:gs pos="0">
                  <a:srgbClr val="FE4717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47557710-F2BF-425C-B3C9-BD33FF73E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2380" y="2261104"/>
              <a:ext cx="3602020" cy="101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建筑作品</a:t>
              </a:r>
            </a:p>
          </p:txBody>
        </p:sp>
      </p:grpSp>
      <p:sp>
        <p:nvSpPr>
          <p:cNvPr id="149" name="矩形 148">
            <a:extLst>
              <a:ext uri="{FF2B5EF4-FFF2-40B4-BE49-F238E27FC236}">
                <a16:creationId xmlns:a16="http://schemas.microsoft.com/office/drawing/2014/main" id="{A442B925-AF22-42AB-A9FC-B0B2CA52AF61}"/>
              </a:ext>
            </a:extLst>
          </p:cNvPr>
          <p:cNvSpPr/>
          <p:nvPr/>
        </p:nvSpPr>
        <p:spPr>
          <a:xfrm>
            <a:off x="6001462" y="4152900"/>
            <a:ext cx="42304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600" dirty="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西安高定小区</a:t>
            </a:r>
            <a:r>
              <a:rPr lang="en-US" altLang="zh-CN" sz="1600" dirty="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 dirty="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陕州高定之都</a:t>
            </a:r>
          </a:p>
        </p:txBody>
      </p:sp>
      <p:grpSp>
        <p:nvGrpSpPr>
          <p:cNvPr id="221" name="图形 105">
            <a:extLst>
              <a:ext uri="{FF2B5EF4-FFF2-40B4-BE49-F238E27FC236}">
                <a16:creationId xmlns:a16="http://schemas.microsoft.com/office/drawing/2014/main" id="{2B9D3413-A6D0-4A29-8663-8ECAB7C93803}"/>
              </a:ext>
            </a:extLst>
          </p:cNvPr>
          <p:cNvGrpSpPr/>
          <p:nvPr/>
        </p:nvGrpSpPr>
        <p:grpSpPr>
          <a:xfrm>
            <a:off x="9859970" y="4457173"/>
            <a:ext cx="1094907" cy="1094905"/>
            <a:chOff x="11641138" y="-183088"/>
            <a:chExt cx="1094907" cy="1094905"/>
          </a:xfrm>
          <a:gradFill>
            <a:gsLst>
              <a:gs pos="22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2867C1A-CC05-4B83-9773-368A02AE8ACC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CD3D70-3DF8-41AF-876E-48817324B67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2C31900-C123-49AB-8316-18755F5A167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9CFC257-6FCA-4FF8-913F-2AECDE038D3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F01F03E-27CC-48B7-9371-254E65F6B46F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144CF02-9C79-4921-A8A5-B189FC3DAEED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ABEA38C-C56A-4BEB-80D4-A530283CFBFA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CB279E-7304-43E2-93CB-F85445BCC13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09DADA6-C31E-4598-9B2E-BDB79A22688D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E305AB5-718C-4E9F-9FCC-8A070E4E43BD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D407D8D-B706-4AA9-8378-A987E8FE4B66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60B1EE6-906D-4751-8901-21E1696EAA8B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26BAA8C-96C6-4C23-B9E0-3692A21DBF3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8F1B4AF-0DA0-4CCA-B742-E1A2B0BADF79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AA07047-729D-443D-8D41-415F27C918D1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7A79089-43DC-489C-A522-127DED47B51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19DD7BF-F5E0-408B-9DB3-C94C8CE89EB2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195B7A4-857A-4D8B-BE51-1FB363AFAA42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3FC05D1-F412-4512-B6E2-4C1FDC4F2829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4CA812-C1AB-423A-B192-97279402E23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BC8BC01-46F9-4BBD-AB9C-AB8FA964E808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8712EEA-6F1F-4CF1-A82E-CFBA6B3C531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F870A78-44C6-441E-8710-16E8A099893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B06FE2C-EC3A-4013-A1F8-5BD0BC8F92E4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11769C1-49C9-4222-B32C-5281234E28AD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9FC5F76-AA2C-4A5E-9DFB-8AE00D8E293D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44F2B5A-7E14-42A9-80AB-DD2E329788E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69B9DD4-C5AB-480F-B3B4-C528C0DA089D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DE1ACA0-9AEE-4FD3-A032-A766AA926DD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564F00-FAEA-4B24-BFC7-3D771CF4C32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A176B44-88D3-40C7-92B1-D92D3A48151B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6" name="Freeform: Shape 13">
            <a:extLst>
              <a:ext uri="{FF2B5EF4-FFF2-40B4-BE49-F238E27FC236}">
                <a16:creationId xmlns:a16="http://schemas.microsoft.com/office/drawing/2014/main" id="{A5A9251B-19E9-4DB1-8268-5D0A92C852ED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40000">
                <a:srgbClr val="FE4717"/>
              </a:gs>
            </a:gsLst>
            <a:lin ang="0" scaled="0"/>
          </a:gradFill>
          <a:ln w="190500">
            <a:gradFill>
              <a:gsLst>
                <a:gs pos="40000">
                  <a:srgbClr val="FE4717"/>
                </a:gs>
                <a:gs pos="100000">
                  <a:srgbClr val="FF8331"/>
                </a:gs>
              </a:gsLst>
              <a:lin ang="0" scaled="0"/>
            </a:gradFill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6" name="Freeform: Shape 13">
            <a:extLst>
              <a:ext uri="{FF2B5EF4-FFF2-40B4-BE49-F238E27FC236}">
                <a16:creationId xmlns:a16="http://schemas.microsoft.com/office/drawing/2014/main" id="{2C0A5654-BF48-46FC-8B86-FB373BAE1BFF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0"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117" name="图片 116">
            <a:extLst>
              <a:ext uri="{FF2B5EF4-FFF2-40B4-BE49-F238E27FC236}">
                <a16:creationId xmlns:a16="http://schemas.microsoft.com/office/drawing/2014/main" id="{D46ACEF4-C733-413B-A7B9-039102DE97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54039">
            <a:off x="2755225" y="3233932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19" name="图形 105">
            <a:extLst>
              <a:ext uri="{FF2B5EF4-FFF2-40B4-BE49-F238E27FC236}">
                <a16:creationId xmlns:a16="http://schemas.microsoft.com/office/drawing/2014/main" id="{AB26AF60-31F3-42E2-B7FB-912390E35ED1}"/>
              </a:ext>
            </a:extLst>
          </p:cNvPr>
          <p:cNvGrpSpPr/>
          <p:nvPr/>
        </p:nvGrpSpPr>
        <p:grpSpPr>
          <a:xfrm>
            <a:off x="1013695" y="5512971"/>
            <a:ext cx="1094907" cy="1094905"/>
            <a:chOff x="11641138" y="-183088"/>
            <a:chExt cx="1094907" cy="1094905"/>
          </a:xfrm>
          <a:gradFill>
            <a:gsLst>
              <a:gs pos="22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2E170FE-FE13-4E2E-9FEA-7F8E68F3300F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352A48C-E220-4B19-97D8-3F6579F69F3F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E246095-F06F-43F3-96AD-D1DCB8093850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D73E1A8-9FCD-420B-898C-B1DF0D60798F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5E3AAAE-867D-41EB-A7B7-F723C05FE0D1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E565FE1-093D-4FB3-B546-3F23B9174FF5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CE021C2-46BF-4CB3-BE63-8A29630C1946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0B9B56D-4ACE-4D80-840E-97E63B61F03C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E51D260-20A6-44EA-8D83-BEB887A6A280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E1EAB75-E82D-40B2-92A6-41FCDDC06AA8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A9B7B5C-647C-432E-AD99-2303D31ADEFB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1C2C8A7-12D2-4CC5-A437-477F2171CB14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94DED71-64B4-418C-B17B-FF38347BB796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3006984-6468-4A38-9902-3BEEAA0DE5DB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3C2A32B-74DF-4F19-84BC-45020D1A9E7F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5FBA0EF-5610-4458-90B7-77A87A63437B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C281EBF-A815-4A6D-9504-00549A7AC8EA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42B20DE-FD97-4164-B77D-5B64A58CC848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D24FDC3-BE11-4718-8AF1-DEF322D99172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7BC1198-75B0-417D-A552-BC73DFC0AE99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4884134-DB71-43E2-B3E3-4073E283FA6F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4E6F16A-2098-4D08-95B0-42822C35C1BE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CED4FB3-3784-4CD5-BFE2-27D4DCAB00B8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124127B-0AD8-4D07-8A19-95AAD79D79B5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F10FF36-B653-49B4-9288-EF02876535E9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A46E7C9-5FC9-4ADA-833D-D6215A2A819F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9BBCCD0-ED73-4EF5-A3E3-5F0768B2F3F5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5042E78-D61D-46C3-BEAB-6F12F7FEA42A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02DC9A7-61E1-49EF-9DEE-690EDDBE2790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8435C61-92CA-48FF-9A33-902451C298C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3F608B66-CCCF-4BE7-9D90-8A4A4ACD6B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3120564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A-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PA-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5406" y="510381"/>
            <a:ext cx="1421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建筑类</a:t>
            </a: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64" name="PA-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47315" y="780753"/>
            <a:ext cx="10871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Architecture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85B363A-2C16-45CE-A435-954DDDAA80DB}"/>
              </a:ext>
            </a:extLst>
          </p:cNvPr>
          <p:cNvGrpSpPr/>
          <p:nvPr/>
        </p:nvGrpSpPr>
        <p:grpSpPr>
          <a:xfrm>
            <a:off x="1460090" y="1306287"/>
            <a:ext cx="10161138" cy="4354098"/>
            <a:chOff x="1796571" y="1890136"/>
            <a:chExt cx="9036529" cy="3872199"/>
          </a:xfrm>
        </p:grpSpPr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9F1DB596-2D1E-44E8-A395-35AF56746DEB}"/>
                </a:ext>
              </a:extLst>
            </p:cNvPr>
            <p:cNvSpPr/>
            <p:nvPr/>
          </p:nvSpPr>
          <p:spPr>
            <a:xfrm>
              <a:off x="1796571" y="2284186"/>
              <a:ext cx="6163660" cy="3405414"/>
            </a:xfrm>
            <a:prstGeom prst="roundRect">
              <a:avLst>
                <a:gd name="adj" fmla="val 1387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E2051F8C-5CFB-4371-B5B9-600D79625573}"/>
                </a:ext>
              </a:extLst>
            </p:cNvPr>
            <p:cNvGrpSpPr/>
            <p:nvPr/>
          </p:nvGrpSpPr>
          <p:grpSpPr>
            <a:xfrm>
              <a:off x="6096000" y="1890136"/>
              <a:ext cx="4737100" cy="3872199"/>
              <a:chOff x="3627523" y="2117640"/>
              <a:chExt cx="4611715" cy="3769707"/>
            </a:xfrm>
            <a:effectLst/>
          </p:grpSpPr>
          <p:sp>
            <p:nvSpPr>
              <p:cNvPr id="92" name="矩形 2">
                <a:extLst>
                  <a:ext uri="{FF2B5EF4-FFF2-40B4-BE49-F238E27FC236}">
                    <a16:creationId xmlns:a16="http://schemas.microsoft.com/office/drawing/2014/main" id="{8C9BEA34-BF2A-4F2B-B2C0-AA76041798AB}"/>
                  </a:ext>
                </a:extLst>
              </p:cNvPr>
              <p:cNvSpPr/>
              <p:nvPr/>
            </p:nvSpPr>
            <p:spPr>
              <a:xfrm rot="1594780">
                <a:off x="3941562" y="2438682"/>
                <a:ext cx="4297676" cy="3390334"/>
              </a:xfrm>
              <a:custGeom>
                <a:avLst/>
                <a:gdLst>
                  <a:gd name="connsiteX0" fmla="*/ 0 w 3924396"/>
                  <a:gd name="connsiteY0" fmla="*/ 0 h 3334922"/>
                  <a:gd name="connsiteX1" fmla="*/ 3924396 w 3924396"/>
                  <a:gd name="connsiteY1" fmla="*/ 0 h 3334922"/>
                  <a:gd name="connsiteX2" fmla="*/ 3924396 w 3924396"/>
                  <a:gd name="connsiteY2" fmla="*/ 3334922 h 3334922"/>
                  <a:gd name="connsiteX3" fmla="*/ 0 w 3924396"/>
                  <a:gd name="connsiteY3" fmla="*/ 3334922 h 3334922"/>
                  <a:gd name="connsiteX4" fmla="*/ 0 w 3924396"/>
                  <a:gd name="connsiteY4" fmla="*/ 0 h 3334922"/>
                  <a:gd name="connsiteX0" fmla="*/ 381000 w 3924396"/>
                  <a:gd name="connsiteY0" fmla="*/ 171450 h 3334922"/>
                  <a:gd name="connsiteX1" fmla="*/ 3924396 w 3924396"/>
                  <a:gd name="connsiteY1" fmla="*/ 0 h 3334922"/>
                  <a:gd name="connsiteX2" fmla="*/ 3924396 w 3924396"/>
                  <a:gd name="connsiteY2" fmla="*/ 3334922 h 3334922"/>
                  <a:gd name="connsiteX3" fmla="*/ 0 w 3924396"/>
                  <a:gd name="connsiteY3" fmla="*/ 3334922 h 3334922"/>
                  <a:gd name="connsiteX4" fmla="*/ 381000 w 3924396"/>
                  <a:gd name="connsiteY4" fmla="*/ 171450 h 3334922"/>
                  <a:gd name="connsiteX0" fmla="*/ 381000 w 3924396"/>
                  <a:gd name="connsiteY0" fmla="*/ 596858 h 3760330"/>
                  <a:gd name="connsiteX1" fmla="*/ 3924396 w 3924396"/>
                  <a:gd name="connsiteY1" fmla="*/ 425408 h 3760330"/>
                  <a:gd name="connsiteX2" fmla="*/ 3924396 w 3924396"/>
                  <a:gd name="connsiteY2" fmla="*/ 3760330 h 3760330"/>
                  <a:gd name="connsiteX3" fmla="*/ 0 w 3924396"/>
                  <a:gd name="connsiteY3" fmla="*/ 3760330 h 3760330"/>
                  <a:gd name="connsiteX4" fmla="*/ 381000 w 3924396"/>
                  <a:gd name="connsiteY4" fmla="*/ 596858 h 3760330"/>
                  <a:gd name="connsiteX0" fmla="*/ 381000 w 3924396"/>
                  <a:gd name="connsiteY0" fmla="*/ 596858 h 3760330"/>
                  <a:gd name="connsiteX1" fmla="*/ 3924396 w 3924396"/>
                  <a:gd name="connsiteY1" fmla="*/ 425408 h 3760330"/>
                  <a:gd name="connsiteX2" fmla="*/ 3924396 w 3924396"/>
                  <a:gd name="connsiteY2" fmla="*/ 3760330 h 3760330"/>
                  <a:gd name="connsiteX3" fmla="*/ 0 w 3924396"/>
                  <a:gd name="connsiteY3" fmla="*/ 3760330 h 3760330"/>
                  <a:gd name="connsiteX4" fmla="*/ 381000 w 3924396"/>
                  <a:gd name="connsiteY4" fmla="*/ 596858 h 3760330"/>
                  <a:gd name="connsiteX0" fmla="*/ 695972 w 4239368"/>
                  <a:gd name="connsiteY0" fmla="*/ 596858 h 3760330"/>
                  <a:gd name="connsiteX1" fmla="*/ 4239368 w 4239368"/>
                  <a:gd name="connsiteY1" fmla="*/ 425408 h 3760330"/>
                  <a:gd name="connsiteX2" fmla="*/ 4239368 w 4239368"/>
                  <a:gd name="connsiteY2" fmla="*/ 3760330 h 3760330"/>
                  <a:gd name="connsiteX3" fmla="*/ 314972 w 4239368"/>
                  <a:gd name="connsiteY3" fmla="*/ 3760330 h 3760330"/>
                  <a:gd name="connsiteX4" fmla="*/ 695972 w 4239368"/>
                  <a:gd name="connsiteY4" fmla="*/ 596858 h 3760330"/>
                  <a:gd name="connsiteX0" fmla="*/ 507225 w 4050621"/>
                  <a:gd name="connsiteY0" fmla="*/ 596858 h 3760330"/>
                  <a:gd name="connsiteX1" fmla="*/ 4050621 w 4050621"/>
                  <a:gd name="connsiteY1" fmla="*/ 425408 h 3760330"/>
                  <a:gd name="connsiteX2" fmla="*/ 4050621 w 4050621"/>
                  <a:gd name="connsiteY2" fmla="*/ 3760330 h 3760330"/>
                  <a:gd name="connsiteX3" fmla="*/ 897750 w 4050621"/>
                  <a:gd name="connsiteY3" fmla="*/ 3693655 h 3760330"/>
                  <a:gd name="connsiteX4" fmla="*/ 507225 w 4050621"/>
                  <a:gd name="connsiteY4" fmla="*/ 596858 h 3760330"/>
                  <a:gd name="connsiteX0" fmla="*/ 264160 w 3807556"/>
                  <a:gd name="connsiteY0" fmla="*/ 596858 h 4130956"/>
                  <a:gd name="connsiteX1" fmla="*/ 3807556 w 3807556"/>
                  <a:gd name="connsiteY1" fmla="*/ 425408 h 4130956"/>
                  <a:gd name="connsiteX2" fmla="*/ 3807556 w 3807556"/>
                  <a:gd name="connsiteY2" fmla="*/ 3760330 h 4130956"/>
                  <a:gd name="connsiteX3" fmla="*/ 654685 w 3807556"/>
                  <a:gd name="connsiteY3" fmla="*/ 3693655 h 4130956"/>
                  <a:gd name="connsiteX4" fmla="*/ 264160 w 3807556"/>
                  <a:gd name="connsiteY4" fmla="*/ 596858 h 4130956"/>
                  <a:gd name="connsiteX0" fmla="*/ 258847 w 3802243"/>
                  <a:gd name="connsiteY0" fmla="*/ 596858 h 4018346"/>
                  <a:gd name="connsiteX1" fmla="*/ 3802243 w 3802243"/>
                  <a:gd name="connsiteY1" fmla="*/ 425408 h 4018346"/>
                  <a:gd name="connsiteX2" fmla="*/ 3802243 w 3802243"/>
                  <a:gd name="connsiteY2" fmla="*/ 3760330 h 4018346"/>
                  <a:gd name="connsiteX3" fmla="*/ 668422 w 3802243"/>
                  <a:gd name="connsiteY3" fmla="*/ 3369805 h 4018346"/>
                  <a:gd name="connsiteX4" fmla="*/ 258847 w 3802243"/>
                  <a:gd name="connsiteY4" fmla="*/ 596858 h 4018346"/>
                  <a:gd name="connsiteX0" fmla="*/ 258847 w 4246743"/>
                  <a:gd name="connsiteY0" fmla="*/ 596858 h 4018346"/>
                  <a:gd name="connsiteX1" fmla="*/ 3802243 w 4246743"/>
                  <a:gd name="connsiteY1" fmla="*/ 425408 h 4018346"/>
                  <a:gd name="connsiteX2" fmla="*/ 3802243 w 4246743"/>
                  <a:gd name="connsiteY2" fmla="*/ 3760330 h 4018346"/>
                  <a:gd name="connsiteX3" fmla="*/ 668422 w 4246743"/>
                  <a:gd name="connsiteY3" fmla="*/ 3369805 h 4018346"/>
                  <a:gd name="connsiteX4" fmla="*/ 258847 w 4246743"/>
                  <a:gd name="connsiteY4" fmla="*/ 596858 h 4018346"/>
                  <a:gd name="connsiteX0" fmla="*/ 258847 w 4035788"/>
                  <a:gd name="connsiteY0" fmla="*/ 596858 h 4018346"/>
                  <a:gd name="connsiteX1" fmla="*/ 3802243 w 4035788"/>
                  <a:gd name="connsiteY1" fmla="*/ 425408 h 4018346"/>
                  <a:gd name="connsiteX2" fmla="*/ 3802243 w 4035788"/>
                  <a:gd name="connsiteY2" fmla="*/ 3760330 h 4018346"/>
                  <a:gd name="connsiteX3" fmla="*/ 668422 w 4035788"/>
                  <a:gd name="connsiteY3" fmla="*/ 3369805 h 4018346"/>
                  <a:gd name="connsiteX4" fmla="*/ 258847 w 4035788"/>
                  <a:gd name="connsiteY4" fmla="*/ 596858 h 4018346"/>
                  <a:gd name="connsiteX0" fmla="*/ 258847 w 4035788"/>
                  <a:gd name="connsiteY0" fmla="*/ 864980 h 4286468"/>
                  <a:gd name="connsiteX1" fmla="*/ 3802243 w 4035788"/>
                  <a:gd name="connsiteY1" fmla="*/ 693530 h 4286468"/>
                  <a:gd name="connsiteX2" fmla="*/ 3802243 w 4035788"/>
                  <a:gd name="connsiteY2" fmla="*/ 4028452 h 4286468"/>
                  <a:gd name="connsiteX3" fmla="*/ 668422 w 4035788"/>
                  <a:gd name="connsiteY3" fmla="*/ 3637927 h 4286468"/>
                  <a:gd name="connsiteX4" fmla="*/ 258847 w 4035788"/>
                  <a:gd name="connsiteY4" fmla="*/ 864980 h 4286468"/>
                  <a:gd name="connsiteX0" fmla="*/ 258847 w 4550230"/>
                  <a:gd name="connsiteY0" fmla="*/ 864980 h 4286468"/>
                  <a:gd name="connsiteX1" fmla="*/ 3802243 w 4550230"/>
                  <a:gd name="connsiteY1" fmla="*/ 693530 h 4286468"/>
                  <a:gd name="connsiteX2" fmla="*/ 3802243 w 4550230"/>
                  <a:gd name="connsiteY2" fmla="*/ 4028452 h 4286468"/>
                  <a:gd name="connsiteX3" fmla="*/ 668422 w 4550230"/>
                  <a:gd name="connsiteY3" fmla="*/ 3637927 h 4286468"/>
                  <a:gd name="connsiteX4" fmla="*/ 258847 w 4550230"/>
                  <a:gd name="connsiteY4" fmla="*/ 864980 h 4286468"/>
                  <a:gd name="connsiteX0" fmla="*/ 258847 w 4550230"/>
                  <a:gd name="connsiteY0" fmla="*/ 990187 h 4411675"/>
                  <a:gd name="connsiteX1" fmla="*/ 3802243 w 4550230"/>
                  <a:gd name="connsiteY1" fmla="*/ 818737 h 4411675"/>
                  <a:gd name="connsiteX2" fmla="*/ 3802243 w 4550230"/>
                  <a:gd name="connsiteY2" fmla="*/ 4153659 h 4411675"/>
                  <a:gd name="connsiteX3" fmla="*/ 668422 w 4550230"/>
                  <a:gd name="connsiteY3" fmla="*/ 3763134 h 4411675"/>
                  <a:gd name="connsiteX4" fmla="*/ 258847 w 4550230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244748 w 4419528"/>
                  <a:gd name="connsiteY0" fmla="*/ 470353 h 3837514"/>
                  <a:gd name="connsiteX1" fmla="*/ 3616694 w 4419528"/>
                  <a:gd name="connsiteY1" fmla="*/ 708478 h 3837514"/>
                  <a:gd name="connsiteX2" fmla="*/ 3788144 w 4419528"/>
                  <a:gd name="connsiteY2" fmla="*/ 3633825 h 3837514"/>
                  <a:gd name="connsiteX3" fmla="*/ 654323 w 4419528"/>
                  <a:gd name="connsiteY3" fmla="*/ 3243300 h 3837514"/>
                  <a:gd name="connsiteX4" fmla="*/ 244748 w 4419528"/>
                  <a:gd name="connsiteY4" fmla="*/ 470353 h 3837514"/>
                  <a:gd name="connsiteX0" fmla="*/ 226423 w 4248276"/>
                  <a:gd name="connsiteY0" fmla="*/ 292744 h 3635917"/>
                  <a:gd name="connsiteX1" fmla="*/ 3350719 w 4248276"/>
                  <a:gd name="connsiteY1" fmla="*/ 854719 h 3635917"/>
                  <a:gd name="connsiteX2" fmla="*/ 3769819 w 4248276"/>
                  <a:gd name="connsiteY2" fmla="*/ 3456216 h 3635917"/>
                  <a:gd name="connsiteX3" fmla="*/ 635998 w 4248276"/>
                  <a:gd name="connsiteY3" fmla="*/ 3065691 h 3635917"/>
                  <a:gd name="connsiteX4" fmla="*/ 226423 w 4248276"/>
                  <a:gd name="connsiteY4" fmla="*/ 292744 h 3635917"/>
                  <a:gd name="connsiteX0" fmla="*/ 704273 w 3485792"/>
                  <a:gd name="connsiteY0" fmla="*/ 188707 h 3285111"/>
                  <a:gd name="connsiteX1" fmla="*/ 2876069 w 3485792"/>
                  <a:gd name="connsiteY1" fmla="*/ 512557 h 3285111"/>
                  <a:gd name="connsiteX2" fmla="*/ 3295169 w 3485792"/>
                  <a:gd name="connsiteY2" fmla="*/ 3114054 h 3285111"/>
                  <a:gd name="connsiteX3" fmla="*/ 161348 w 3485792"/>
                  <a:gd name="connsiteY3" fmla="*/ 2723529 h 3285111"/>
                  <a:gd name="connsiteX4" fmla="*/ 704273 w 3485792"/>
                  <a:gd name="connsiteY4" fmla="*/ 188707 h 3285111"/>
                  <a:gd name="connsiteX0" fmla="*/ 699977 w 3481496"/>
                  <a:gd name="connsiteY0" fmla="*/ 497416 h 3593820"/>
                  <a:gd name="connsiteX1" fmla="*/ 2871773 w 3481496"/>
                  <a:gd name="connsiteY1" fmla="*/ 821266 h 3593820"/>
                  <a:gd name="connsiteX2" fmla="*/ 3290873 w 3481496"/>
                  <a:gd name="connsiteY2" fmla="*/ 3422763 h 3593820"/>
                  <a:gd name="connsiteX3" fmla="*/ 157052 w 3481496"/>
                  <a:gd name="connsiteY3" fmla="*/ 3032238 h 3593820"/>
                  <a:gd name="connsiteX4" fmla="*/ 699977 w 3481496"/>
                  <a:gd name="connsiteY4" fmla="*/ 497416 h 3593820"/>
                  <a:gd name="connsiteX0" fmla="*/ 492742 w 3579086"/>
                  <a:gd name="connsiteY0" fmla="*/ 497416 h 3593820"/>
                  <a:gd name="connsiteX1" fmla="*/ 2959813 w 3579086"/>
                  <a:gd name="connsiteY1" fmla="*/ 821266 h 3593820"/>
                  <a:gd name="connsiteX2" fmla="*/ 3378913 w 3579086"/>
                  <a:gd name="connsiteY2" fmla="*/ 3422763 h 3593820"/>
                  <a:gd name="connsiteX3" fmla="*/ 245092 w 3579086"/>
                  <a:gd name="connsiteY3" fmla="*/ 3032238 h 3593820"/>
                  <a:gd name="connsiteX4" fmla="*/ 492742 w 3579086"/>
                  <a:gd name="connsiteY4" fmla="*/ 497416 h 3593820"/>
                  <a:gd name="connsiteX0" fmla="*/ 360309 w 3692958"/>
                  <a:gd name="connsiteY0" fmla="*/ 472205 h 3686993"/>
                  <a:gd name="connsiteX1" fmla="*/ 3065505 w 3692958"/>
                  <a:gd name="connsiteY1" fmla="*/ 910355 h 3686993"/>
                  <a:gd name="connsiteX2" fmla="*/ 3484605 w 3692958"/>
                  <a:gd name="connsiteY2" fmla="*/ 3511852 h 3686993"/>
                  <a:gd name="connsiteX3" fmla="*/ 350784 w 3692958"/>
                  <a:gd name="connsiteY3" fmla="*/ 3121327 h 3686993"/>
                  <a:gd name="connsiteX4" fmla="*/ 360309 w 3692958"/>
                  <a:gd name="connsiteY4" fmla="*/ 472205 h 3686993"/>
                  <a:gd name="connsiteX0" fmla="*/ 398287 w 3730936"/>
                  <a:gd name="connsiteY0" fmla="*/ 472205 h 3686993"/>
                  <a:gd name="connsiteX1" fmla="*/ 3103483 w 3730936"/>
                  <a:gd name="connsiteY1" fmla="*/ 910355 h 3686993"/>
                  <a:gd name="connsiteX2" fmla="*/ 3522583 w 3730936"/>
                  <a:gd name="connsiteY2" fmla="*/ 3511852 h 3686993"/>
                  <a:gd name="connsiteX3" fmla="*/ 388762 w 3730936"/>
                  <a:gd name="connsiteY3" fmla="*/ 3121327 h 3686993"/>
                  <a:gd name="connsiteX4" fmla="*/ 398287 w 3730936"/>
                  <a:gd name="connsiteY4" fmla="*/ 472205 h 3686993"/>
                  <a:gd name="connsiteX0" fmla="*/ 474230 w 3818864"/>
                  <a:gd name="connsiteY0" fmla="*/ 148278 h 3306151"/>
                  <a:gd name="connsiteX1" fmla="*/ 3179426 w 3818864"/>
                  <a:gd name="connsiteY1" fmla="*/ 586428 h 3306151"/>
                  <a:gd name="connsiteX2" fmla="*/ 3598526 w 3818864"/>
                  <a:gd name="connsiteY2" fmla="*/ 3187925 h 3306151"/>
                  <a:gd name="connsiteX3" fmla="*/ 302780 w 3818864"/>
                  <a:gd name="connsiteY3" fmla="*/ 2587850 h 3306151"/>
                  <a:gd name="connsiteX4" fmla="*/ 474230 w 3818864"/>
                  <a:gd name="connsiteY4" fmla="*/ 148278 h 3306151"/>
                  <a:gd name="connsiteX0" fmla="*/ 500723 w 3848177"/>
                  <a:gd name="connsiteY0" fmla="*/ 137750 h 3267723"/>
                  <a:gd name="connsiteX1" fmla="*/ 3205919 w 3848177"/>
                  <a:gd name="connsiteY1" fmla="*/ 575900 h 3267723"/>
                  <a:gd name="connsiteX2" fmla="*/ 3625019 w 3848177"/>
                  <a:gd name="connsiteY2" fmla="*/ 3177397 h 3267723"/>
                  <a:gd name="connsiteX3" fmla="*/ 291173 w 3848177"/>
                  <a:gd name="connsiteY3" fmla="*/ 2434447 h 3267723"/>
                  <a:gd name="connsiteX4" fmla="*/ 500723 w 3848177"/>
                  <a:gd name="connsiteY4" fmla="*/ 137750 h 3267723"/>
                  <a:gd name="connsiteX0" fmla="*/ 848762 w 3684287"/>
                  <a:gd name="connsiteY0" fmla="*/ 93684 h 3553064"/>
                  <a:gd name="connsiteX1" fmla="*/ 3058658 w 3684287"/>
                  <a:gd name="connsiteY1" fmla="*/ 855684 h 3553064"/>
                  <a:gd name="connsiteX2" fmla="*/ 3477758 w 3684287"/>
                  <a:gd name="connsiteY2" fmla="*/ 3457181 h 3553064"/>
                  <a:gd name="connsiteX3" fmla="*/ 143912 w 3684287"/>
                  <a:gd name="connsiteY3" fmla="*/ 2714231 h 3553064"/>
                  <a:gd name="connsiteX4" fmla="*/ 848762 w 3684287"/>
                  <a:gd name="connsiteY4" fmla="*/ 93684 h 3553064"/>
                  <a:gd name="connsiteX0" fmla="*/ 838823 w 3674348"/>
                  <a:gd name="connsiteY0" fmla="*/ 223085 h 3682465"/>
                  <a:gd name="connsiteX1" fmla="*/ 3048719 w 3674348"/>
                  <a:gd name="connsiteY1" fmla="*/ 985085 h 3682465"/>
                  <a:gd name="connsiteX2" fmla="*/ 3467819 w 3674348"/>
                  <a:gd name="connsiteY2" fmla="*/ 3586582 h 3682465"/>
                  <a:gd name="connsiteX3" fmla="*/ 133973 w 3674348"/>
                  <a:gd name="connsiteY3" fmla="*/ 2843632 h 3682465"/>
                  <a:gd name="connsiteX4" fmla="*/ 838823 w 3674348"/>
                  <a:gd name="connsiteY4" fmla="*/ 223085 h 3682465"/>
                  <a:gd name="connsiteX0" fmla="*/ 908197 w 3743722"/>
                  <a:gd name="connsiteY0" fmla="*/ 178999 h 3638379"/>
                  <a:gd name="connsiteX1" fmla="*/ 3118093 w 3743722"/>
                  <a:gd name="connsiteY1" fmla="*/ 940999 h 3638379"/>
                  <a:gd name="connsiteX2" fmla="*/ 3537193 w 3743722"/>
                  <a:gd name="connsiteY2" fmla="*/ 3542496 h 3638379"/>
                  <a:gd name="connsiteX3" fmla="*/ 203347 w 3743722"/>
                  <a:gd name="connsiteY3" fmla="*/ 2799546 h 3638379"/>
                  <a:gd name="connsiteX4" fmla="*/ 908197 w 3743722"/>
                  <a:gd name="connsiteY4" fmla="*/ 178999 h 3638379"/>
                  <a:gd name="connsiteX0" fmla="*/ 831776 w 3785284"/>
                  <a:gd name="connsiteY0" fmla="*/ 167734 h 3724105"/>
                  <a:gd name="connsiteX1" fmla="*/ 3155972 w 3785284"/>
                  <a:gd name="connsiteY1" fmla="*/ 1024984 h 3724105"/>
                  <a:gd name="connsiteX2" fmla="*/ 3575072 w 3785284"/>
                  <a:gd name="connsiteY2" fmla="*/ 3626481 h 3724105"/>
                  <a:gd name="connsiteX3" fmla="*/ 241226 w 3785284"/>
                  <a:gd name="connsiteY3" fmla="*/ 2883531 h 3724105"/>
                  <a:gd name="connsiteX4" fmla="*/ 831776 w 3785284"/>
                  <a:gd name="connsiteY4" fmla="*/ 167734 h 3724105"/>
                  <a:gd name="connsiteX0" fmla="*/ 784306 w 3739920"/>
                  <a:gd name="connsiteY0" fmla="*/ 94919 h 3684464"/>
                  <a:gd name="connsiteX1" fmla="*/ 3108502 w 3739920"/>
                  <a:gd name="connsiteY1" fmla="*/ 952169 h 3684464"/>
                  <a:gd name="connsiteX2" fmla="*/ 3527602 w 3739920"/>
                  <a:gd name="connsiteY2" fmla="*/ 3553666 h 3684464"/>
                  <a:gd name="connsiteX3" fmla="*/ 165181 w 3739920"/>
                  <a:gd name="connsiteY3" fmla="*/ 2963116 h 3684464"/>
                  <a:gd name="connsiteX4" fmla="*/ 784306 w 3739920"/>
                  <a:gd name="connsiteY4" fmla="*/ 94919 h 3684464"/>
                  <a:gd name="connsiteX0" fmla="*/ 859003 w 3820937"/>
                  <a:gd name="connsiteY0" fmla="*/ 84144 h 3636993"/>
                  <a:gd name="connsiteX1" fmla="*/ 3183199 w 3820937"/>
                  <a:gd name="connsiteY1" fmla="*/ 941394 h 3636993"/>
                  <a:gd name="connsiteX2" fmla="*/ 3602299 w 3820937"/>
                  <a:gd name="connsiteY2" fmla="*/ 3542891 h 3636993"/>
                  <a:gd name="connsiteX3" fmla="*/ 154153 w 3820937"/>
                  <a:gd name="connsiteY3" fmla="*/ 2780891 h 3636993"/>
                  <a:gd name="connsiteX4" fmla="*/ 859003 w 3820937"/>
                  <a:gd name="connsiteY4" fmla="*/ 84144 h 3636993"/>
                  <a:gd name="connsiteX0" fmla="*/ 1041447 w 4003381"/>
                  <a:gd name="connsiteY0" fmla="*/ 84144 h 3722507"/>
                  <a:gd name="connsiteX1" fmla="*/ 3365643 w 4003381"/>
                  <a:gd name="connsiteY1" fmla="*/ 941394 h 3722507"/>
                  <a:gd name="connsiteX2" fmla="*/ 3784743 w 4003381"/>
                  <a:gd name="connsiteY2" fmla="*/ 3542891 h 3722507"/>
                  <a:gd name="connsiteX3" fmla="*/ 336597 w 4003381"/>
                  <a:gd name="connsiteY3" fmla="*/ 2780891 h 3722507"/>
                  <a:gd name="connsiteX4" fmla="*/ 1041447 w 4003381"/>
                  <a:gd name="connsiteY4" fmla="*/ 84144 h 3722507"/>
                  <a:gd name="connsiteX0" fmla="*/ 1037363 w 3958256"/>
                  <a:gd name="connsiteY0" fmla="*/ 67937 h 3697855"/>
                  <a:gd name="connsiteX1" fmla="*/ 3209159 w 3958256"/>
                  <a:gd name="connsiteY1" fmla="*/ 1039487 h 3697855"/>
                  <a:gd name="connsiteX2" fmla="*/ 3780659 w 3958256"/>
                  <a:gd name="connsiteY2" fmla="*/ 3526684 h 3697855"/>
                  <a:gd name="connsiteX3" fmla="*/ 332513 w 3958256"/>
                  <a:gd name="connsiteY3" fmla="*/ 2764684 h 3697855"/>
                  <a:gd name="connsiteX4" fmla="*/ 1037363 w 3958256"/>
                  <a:gd name="connsiteY4" fmla="*/ 67937 h 3697855"/>
                  <a:gd name="connsiteX0" fmla="*/ 1040419 w 3991250"/>
                  <a:gd name="connsiteY0" fmla="*/ 69166 h 3699787"/>
                  <a:gd name="connsiteX1" fmla="*/ 3326515 w 3991250"/>
                  <a:gd name="connsiteY1" fmla="*/ 1031191 h 3699787"/>
                  <a:gd name="connsiteX2" fmla="*/ 3783715 w 3991250"/>
                  <a:gd name="connsiteY2" fmla="*/ 3527913 h 3699787"/>
                  <a:gd name="connsiteX3" fmla="*/ 335569 w 3991250"/>
                  <a:gd name="connsiteY3" fmla="*/ 2765913 h 3699787"/>
                  <a:gd name="connsiteX4" fmla="*/ 1040419 w 3991250"/>
                  <a:gd name="connsiteY4" fmla="*/ 69166 h 3699787"/>
                  <a:gd name="connsiteX0" fmla="*/ 1040419 w 4204692"/>
                  <a:gd name="connsiteY0" fmla="*/ 67889 h 3698510"/>
                  <a:gd name="connsiteX1" fmla="*/ 3326515 w 4204692"/>
                  <a:gd name="connsiteY1" fmla="*/ 1029914 h 3698510"/>
                  <a:gd name="connsiteX2" fmla="*/ 3783715 w 4204692"/>
                  <a:gd name="connsiteY2" fmla="*/ 3526636 h 3698510"/>
                  <a:gd name="connsiteX3" fmla="*/ 335569 w 4204692"/>
                  <a:gd name="connsiteY3" fmla="*/ 2764636 h 3698510"/>
                  <a:gd name="connsiteX4" fmla="*/ 1040419 w 4204692"/>
                  <a:gd name="connsiteY4" fmla="*/ 67889 h 3698510"/>
                  <a:gd name="connsiteX0" fmla="*/ 1040419 w 4221681"/>
                  <a:gd name="connsiteY0" fmla="*/ 61548 h 3692169"/>
                  <a:gd name="connsiteX1" fmla="*/ 3326515 w 4221681"/>
                  <a:gd name="connsiteY1" fmla="*/ 1023573 h 3692169"/>
                  <a:gd name="connsiteX2" fmla="*/ 3783715 w 4221681"/>
                  <a:gd name="connsiteY2" fmla="*/ 3520295 h 3692169"/>
                  <a:gd name="connsiteX3" fmla="*/ 335569 w 4221681"/>
                  <a:gd name="connsiteY3" fmla="*/ 2758295 h 3692169"/>
                  <a:gd name="connsiteX4" fmla="*/ 1040419 w 4221681"/>
                  <a:gd name="connsiteY4" fmla="*/ 61548 h 3692169"/>
                  <a:gd name="connsiteX0" fmla="*/ 1040419 w 4314122"/>
                  <a:gd name="connsiteY0" fmla="*/ 67264 h 3697885"/>
                  <a:gd name="connsiteX1" fmla="*/ 3326515 w 4314122"/>
                  <a:gd name="connsiteY1" fmla="*/ 1029289 h 3697885"/>
                  <a:gd name="connsiteX2" fmla="*/ 3783715 w 4314122"/>
                  <a:gd name="connsiteY2" fmla="*/ 3526011 h 3697885"/>
                  <a:gd name="connsiteX3" fmla="*/ 335569 w 4314122"/>
                  <a:gd name="connsiteY3" fmla="*/ 2764011 h 3697885"/>
                  <a:gd name="connsiteX4" fmla="*/ 1040419 w 4314122"/>
                  <a:gd name="connsiteY4" fmla="*/ 67264 h 3697885"/>
                  <a:gd name="connsiteX0" fmla="*/ 1040419 w 4520160"/>
                  <a:gd name="connsiteY0" fmla="*/ 67264 h 3769707"/>
                  <a:gd name="connsiteX1" fmla="*/ 3326515 w 4520160"/>
                  <a:gd name="connsiteY1" fmla="*/ 1029289 h 3769707"/>
                  <a:gd name="connsiteX2" fmla="*/ 3783715 w 4520160"/>
                  <a:gd name="connsiteY2" fmla="*/ 3526011 h 3769707"/>
                  <a:gd name="connsiteX3" fmla="*/ 335569 w 4520160"/>
                  <a:gd name="connsiteY3" fmla="*/ 2764011 h 3769707"/>
                  <a:gd name="connsiteX4" fmla="*/ 1040419 w 4520160"/>
                  <a:gd name="connsiteY4" fmla="*/ 67264 h 376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0160" h="3769707">
                    <a:moveTo>
                      <a:pt x="1040419" y="67264"/>
                    </a:moveTo>
                    <a:cubicBezTo>
                      <a:pt x="1538910" y="-221856"/>
                      <a:pt x="1802499" y="481406"/>
                      <a:pt x="3326515" y="1029289"/>
                    </a:cubicBezTo>
                    <a:cubicBezTo>
                      <a:pt x="4850531" y="1577172"/>
                      <a:pt x="4815606" y="3074966"/>
                      <a:pt x="3783715" y="3526011"/>
                    </a:cubicBezTo>
                    <a:cubicBezTo>
                      <a:pt x="2751824" y="3977056"/>
                      <a:pt x="1221410" y="3845294"/>
                      <a:pt x="335569" y="2764011"/>
                    </a:cubicBezTo>
                    <a:cubicBezTo>
                      <a:pt x="-550272" y="1682728"/>
                      <a:pt x="541928" y="356384"/>
                      <a:pt x="1040419" y="67264"/>
                    </a:cubicBezTo>
                    <a:close/>
                  </a:path>
                </a:pathLst>
              </a:custGeom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 w="152400">
                <a:gradFill>
                  <a:gsLst>
                    <a:gs pos="3900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</a:ln>
              <a:effectLst>
                <a:outerShdw blurRad="482600" dist="38100" dir="10800000" algn="r" rotWithShape="0">
                  <a:srgbClr val="FE4717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3" name="矩形 2">
                <a:extLst>
                  <a:ext uri="{FF2B5EF4-FFF2-40B4-BE49-F238E27FC236}">
                    <a16:creationId xmlns:a16="http://schemas.microsoft.com/office/drawing/2014/main" id="{99A09E5E-2726-4787-882A-367E47671FB5}"/>
                  </a:ext>
                </a:extLst>
              </p:cNvPr>
              <p:cNvSpPr/>
              <p:nvPr/>
            </p:nvSpPr>
            <p:spPr>
              <a:xfrm>
                <a:off x="3627523" y="2117640"/>
                <a:ext cx="4520161" cy="3769707"/>
              </a:xfrm>
              <a:custGeom>
                <a:avLst/>
                <a:gdLst>
                  <a:gd name="connsiteX0" fmla="*/ 0 w 3924396"/>
                  <a:gd name="connsiteY0" fmla="*/ 0 h 3334922"/>
                  <a:gd name="connsiteX1" fmla="*/ 3924396 w 3924396"/>
                  <a:gd name="connsiteY1" fmla="*/ 0 h 3334922"/>
                  <a:gd name="connsiteX2" fmla="*/ 3924396 w 3924396"/>
                  <a:gd name="connsiteY2" fmla="*/ 3334922 h 3334922"/>
                  <a:gd name="connsiteX3" fmla="*/ 0 w 3924396"/>
                  <a:gd name="connsiteY3" fmla="*/ 3334922 h 3334922"/>
                  <a:gd name="connsiteX4" fmla="*/ 0 w 3924396"/>
                  <a:gd name="connsiteY4" fmla="*/ 0 h 3334922"/>
                  <a:gd name="connsiteX0" fmla="*/ 381000 w 3924396"/>
                  <a:gd name="connsiteY0" fmla="*/ 171450 h 3334922"/>
                  <a:gd name="connsiteX1" fmla="*/ 3924396 w 3924396"/>
                  <a:gd name="connsiteY1" fmla="*/ 0 h 3334922"/>
                  <a:gd name="connsiteX2" fmla="*/ 3924396 w 3924396"/>
                  <a:gd name="connsiteY2" fmla="*/ 3334922 h 3334922"/>
                  <a:gd name="connsiteX3" fmla="*/ 0 w 3924396"/>
                  <a:gd name="connsiteY3" fmla="*/ 3334922 h 3334922"/>
                  <a:gd name="connsiteX4" fmla="*/ 381000 w 3924396"/>
                  <a:gd name="connsiteY4" fmla="*/ 171450 h 3334922"/>
                  <a:gd name="connsiteX0" fmla="*/ 381000 w 3924396"/>
                  <a:gd name="connsiteY0" fmla="*/ 596858 h 3760330"/>
                  <a:gd name="connsiteX1" fmla="*/ 3924396 w 3924396"/>
                  <a:gd name="connsiteY1" fmla="*/ 425408 h 3760330"/>
                  <a:gd name="connsiteX2" fmla="*/ 3924396 w 3924396"/>
                  <a:gd name="connsiteY2" fmla="*/ 3760330 h 3760330"/>
                  <a:gd name="connsiteX3" fmla="*/ 0 w 3924396"/>
                  <a:gd name="connsiteY3" fmla="*/ 3760330 h 3760330"/>
                  <a:gd name="connsiteX4" fmla="*/ 381000 w 3924396"/>
                  <a:gd name="connsiteY4" fmla="*/ 596858 h 3760330"/>
                  <a:gd name="connsiteX0" fmla="*/ 381000 w 3924396"/>
                  <a:gd name="connsiteY0" fmla="*/ 596858 h 3760330"/>
                  <a:gd name="connsiteX1" fmla="*/ 3924396 w 3924396"/>
                  <a:gd name="connsiteY1" fmla="*/ 425408 h 3760330"/>
                  <a:gd name="connsiteX2" fmla="*/ 3924396 w 3924396"/>
                  <a:gd name="connsiteY2" fmla="*/ 3760330 h 3760330"/>
                  <a:gd name="connsiteX3" fmla="*/ 0 w 3924396"/>
                  <a:gd name="connsiteY3" fmla="*/ 3760330 h 3760330"/>
                  <a:gd name="connsiteX4" fmla="*/ 381000 w 3924396"/>
                  <a:gd name="connsiteY4" fmla="*/ 596858 h 3760330"/>
                  <a:gd name="connsiteX0" fmla="*/ 695972 w 4239368"/>
                  <a:gd name="connsiteY0" fmla="*/ 596858 h 3760330"/>
                  <a:gd name="connsiteX1" fmla="*/ 4239368 w 4239368"/>
                  <a:gd name="connsiteY1" fmla="*/ 425408 h 3760330"/>
                  <a:gd name="connsiteX2" fmla="*/ 4239368 w 4239368"/>
                  <a:gd name="connsiteY2" fmla="*/ 3760330 h 3760330"/>
                  <a:gd name="connsiteX3" fmla="*/ 314972 w 4239368"/>
                  <a:gd name="connsiteY3" fmla="*/ 3760330 h 3760330"/>
                  <a:gd name="connsiteX4" fmla="*/ 695972 w 4239368"/>
                  <a:gd name="connsiteY4" fmla="*/ 596858 h 3760330"/>
                  <a:gd name="connsiteX0" fmla="*/ 507225 w 4050621"/>
                  <a:gd name="connsiteY0" fmla="*/ 596858 h 3760330"/>
                  <a:gd name="connsiteX1" fmla="*/ 4050621 w 4050621"/>
                  <a:gd name="connsiteY1" fmla="*/ 425408 h 3760330"/>
                  <a:gd name="connsiteX2" fmla="*/ 4050621 w 4050621"/>
                  <a:gd name="connsiteY2" fmla="*/ 3760330 h 3760330"/>
                  <a:gd name="connsiteX3" fmla="*/ 897750 w 4050621"/>
                  <a:gd name="connsiteY3" fmla="*/ 3693655 h 3760330"/>
                  <a:gd name="connsiteX4" fmla="*/ 507225 w 4050621"/>
                  <a:gd name="connsiteY4" fmla="*/ 596858 h 3760330"/>
                  <a:gd name="connsiteX0" fmla="*/ 264160 w 3807556"/>
                  <a:gd name="connsiteY0" fmla="*/ 596858 h 4130956"/>
                  <a:gd name="connsiteX1" fmla="*/ 3807556 w 3807556"/>
                  <a:gd name="connsiteY1" fmla="*/ 425408 h 4130956"/>
                  <a:gd name="connsiteX2" fmla="*/ 3807556 w 3807556"/>
                  <a:gd name="connsiteY2" fmla="*/ 3760330 h 4130956"/>
                  <a:gd name="connsiteX3" fmla="*/ 654685 w 3807556"/>
                  <a:gd name="connsiteY3" fmla="*/ 3693655 h 4130956"/>
                  <a:gd name="connsiteX4" fmla="*/ 264160 w 3807556"/>
                  <a:gd name="connsiteY4" fmla="*/ 596858 h 4130956"/>
                  <a:gd name="connsiteX0" fmla="*/ 258847 w 3802243"/>
                  <a:gd name="connsiteY0" fmla="*/ 596858 h 4018346"/>
                  <a:gd name="connsiteX1" fmla="*/ 3802243 w 3802243"/>
                  <a:gd name="connsiteY1" fmla="*/ 425408 h 4018346"/>
                  <a:gd name="connsiteX2" fmla="*/ 3802243 w 3802243"/>
                  <a:gd name="connsiteY2" fmla="*/ 3760330 h 4018346"/>
                  <a:gd name="connsiteX3" fmla="*/ 668422 w 3802243"/>
                  <a:gd name="connsiteY3" fmla="*/ 3369805 h 4018346"/>
                  <a:gd name="connsiteX4" fmla="*/ 258847 w 3802243"/>
                  <a:gd name="connsiteY4" fmla="*/ 596858 h 4018346"/>
                  <a:gd name="connsiteX0" fmla="*/ 258847 w 4246743"/>
                  <a:gd name="connsiteY0" fmla="*/ 596858 h 4018346"/>
                  <a:gd name="connsiteX1" fmla="*/ 3802243 w 4246743"/>
                  <a:gd name="connsiteY1" fmla="*/ 425408 h 4018346"/>
                  <a:gd name="connsiteX2" fmla="*/ 3802243 w 4246743"/>
                  <a:gd name="connsiteY2" fmla="*/ 3760330 h 4018346"/>
                  <a:gd name="connsiteX3" fmla="*/ 668422 w 4246743"/>
                  <a:gd name="connsiteY3" fmla="*/ 3369805 h 4018346"/>
                  <a:gd name="connsiteX4" fmla="*/ 258847 w 4246743"/>
                  <a:gd name="connsiteY4" fmla="*/ 596858 h 4018346"/>
                  <a:gd name="connsiteX0" fmla="*/ 258847 w 4035788"/>
                  <a:gd name="connsiteY0" fmla="*/ 596858 h 4018346"/>
                  <a:gd name="connsiteX1" fmla="*/ 3802243 w 4035788"/>
                  <a:gd name="connsiteY1" fmla="*/ 425408 h 4018346"/>
                  <a:gd name="connsiteX2" fmla="*/ 3802243 w 4035788"/>
                  <a:gd name="connsiteY2" fmla="*/ 3760330 h 4018346"/>
                  <a:gd name="connsiteX3" fmla="*/ 668422 w 4035788"/>
                  <a:gd name="connsiteY3" fmla="*/ 3369805 h 4018346"/>
                  <a:gd name="connsiteX4" fmla="*/ 258847 w 4035788"/>
                  <a:gd name="connsiteY4" fmla="*/ 596858 h 4018346"/>
                  <a:gd name="connsiteX0" fmla="*/ 258847 w 4035788"/>
                  <a:gd name="connsiteY0" fmla="*/ 864980 h 4286468"/>
                  <a:gd name="connsiteX1" fmla="*/ 3802243 w 4035788"/>
                  <a:gd name="connsiteY1" fmla="*/ 693530 h 4286468"/>
                  <a:gd name="connsiteX2" fmla="*/ 3802243 w 4035788"/>
                  <a:gd name="connsiteY2" fmla="*/ 4028452 h 4286468"/>
                  <a:gd name="connsiteX3" fmla="*/ 668422 w 4035788"/>
                  <a:gd name="connsiteY3" fmla="*/ 3637927 h 4286468"/>
                  <a:gd name="connsiteX4" fmla="*/ 258847 w 4035788"/>
                  <a:gd name="connsiteY4" fmla="*/ 864980 h 4286468"/>
                  <a:gd name="connsiteX0" fmla="*/ 258847 w 4550230"/>
                  <a:gd name="connsiteY0" fmla="*/ 864980 h 4286468"/>
                  <a:gd name="connsiteX1" fmla="*/ 3802243 w 4550230"/>
                  <a:gd name="connsiteY1" fmla="*/ 693530 h 4286468"/>
                  <a:gd name="connsiteX2" fmla="*/ 3802243 w 4550230"/>
                  <a:gd name="connsiteY2" fmla="*/ 4028452 h 4286468"/>
                  <a:gd name="connsiteX3" fmla="*/ 668422 w 4550230"/>
                  <a:gd name="connsiteY3" fmla="*/ 3637927 h 4286468"/>
                  <a:gd name="connsiteX4" fmla="*/ 258847 w 4550230"/>
                  <a:gd name="connsiteY4" fmla="*/ 864980 h 4286468"/>
                  <a:gd name="connsiteX0" fmla="*/ 258847 w 4550230"/>
                  <a:gd name="connsiteY0" fmla="*/ 990187 h 4411675"/>
                  <a:gd name="connsiteX1" fmla="*/ 3802243 w 4550230"/>
                  <a:gd name="connsiteY1" fmla="*/ 818737 h 4411675"/>
                  <a:gd name="connsiteX2" fmla="*/ 3802243 w 4550230"/>
                  <a:gd name="connsiteY2" fmla="*/ 4153659 h 4411675"/>
                  <a:gd name="connsiteX3" fmla="*/ 668422 w 4550230"/>
                  <a:gd name="connsiteY3" fmla="*/ 3763134 h 4411675"/>
                  <a:gd name="connsiteX4" fmla="*/ 258847 w 4550230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876045 w 5167428"/>
                  <a:gd name="connsiteY0" fmla="*/ 990187 h 4411675"/>
                  <a:gd name="connsiteX1" fmla="*/ 4419441 w 5167428"/>
                  <a:gd name="connsiteY1" fmla="*/ 818737 h 4411675"/>
                  <a:gd name="connsiteX2" fmla="*/ 4419441 w 5167428"/>
                  <a:gd name="connsiteY2" fmla="*/ 4153659 h 4411675"/>
                  <a:gd name="connsiteX3" fmla="*/ 1285620 w 5167428"/>
                  <a:gd name="connsiteY3" fmla="*/ 3763134 h 4411675"/>
                  <a:gd name="connsiteX4" fmla="*/ 876045 w 5167428"/>
                  <a:gd name="connsiteY4" fmla="*/ 990187 h 4411675"/>
                  <a:gd name="connsiteX0" fmla="*/ 244748 w 4419528"/>
                  <a:gd name="connsiteY0" fmla="*/ 470353 h 3837514"/>
                  <a:gd name="connsiteX1" fmla="*/ 3616694 w 4419528"/>
                  <a:gd name="connsiteY1" fmla="*/ 708478 h 3837514"/>
                  <a:gd name="connsiteX2" fmla="*/ 3788144 w 4419528"/>
                  <a:gd name="connsiteY2" fmla="*/ 3633825 h 3837514"/>
                  <a:gd name="connsiteX3" fmla="*/ 654323 w 4419528"/>
                  <a:gd name="connsiteY3" fmla="*/ 3243300 h 3837514"/>
                  <a:gd name="connsiteX4" fmla="*/ 244748 w 4419528"/>
                  <a:gd name="connsiteY4" fmla="*/ 470353 h 3837514"/>
                  <a:gd name="connsiteX0" fmla="*/ 226423 w 4248276"/>
                  <a:gd name="connsiteY0" fmla="*/ 292744 h 3635917"/>
                  <a:gd name="connsiteX1" fmla="*/ 3350719 w 4248276"/>
                  <a:gd name="connsiteY1" fmla="*/ 854719 h 3635917"/>
                  <a:gd name="connsiteX2" fmla="*/ 3769819 w 4248276"/>
                  <a:gd name="connsiteY2" fmla="*/ 3456216 h 3635917"/>
                  <a:gd name="connsiteX3" fmla="*/ 635998 w 4248276"/>
                  <a:gd name="connsiteY3" fmla="*/ 3065691 h 3635917"/>
                  <a:gd name="connsiteX4" fmla="*/ 226423 w 4248276"/>
                  <a:gd name="connsiteY4" fmla="*/ 292744 h 3635917"/>
                  <a:gd name="connsiteX0" fmla="*/ 704273 w 3485792"/>
                  <a:gd name="connsiteY0" fmla="*/ 188707 h 3285111"/>
                  <a:gd name="connsiteX1" fmla="*/ 2876069 w 3485792"/>
                  <a:gd name="connsiteY1" fmla="*/ 512557 h 3285111"/>
                  <a:gd name="connsiteX2" fmla="*/ 3295169 w 3485792"/>
                  <a:gd name="connsiteY2" fmla="*/ 3114054 h 3285111"/>
                  <a:gd name="connsiteX3" fmla="*/ 161348 w 3485792"/>
                  <a:gd name="connsiteY3" fmla="*/ 2723529 h 3285111"/>
                  <a:gd name="connsiteX4" fmla="*/ 704273 w 3485792"/>
                  <a:gd name="connsiteY4" fmla="*/ 188707 h 3285111"/>
                  <a:gd name="connsiteX0" fmla="*/ 699977 w 3481496"/>
                  <a:gd name="connsiteY0" fmla="*/ 497416 h 3593820"/>
                  <a:gd name="connsiteX1" fmla="*/ 2871773 w 3481496"/>
                  <a:gd name="connsiteY1" fmla="*/ 821266 h 3593820"/>
                  <a:gd name="connsiteX2" fmla="*/ 3290873 w 3481496"/>
                  <a:gd name="connsiteY2" fmla="*/ 3422763 h 3593820"/>
                  <a:gd name="connsiteX3" fmla="*/ 157052 w 3481496"/>
                  <a:gd name="connsiteY3" fmla="*/ 3032238 h 3593820"/>
                  <a:gd name="connsiteX4" fmla="*/ 699977 w 3481496"/>
                  <a:gd name="connsiteY4" fmla="*/ 497416 h 3593820"/>
                  <a:gd name="connsiteX0" fmla="*/ 492742 w 3579086"/>
                  <a:gd name="connsiteY0" fmla="*/ 497416 h 3593820"/>
                  <a:gd name="connsiteX1" fmla="*/ 2959813 w 3579086"/>
                  <a:gd name="connsiteY1" fmla="*/ 821266 h 3593820"/>
                  <a:gd name="connsiteX2" fmla="*/ 3378913 w 3579086"/>
                  <a:gd name="connsiteY2" fmla="*/ 3422763 h 3593820"/>
                  <a:gd name="connsiteX3" fmla="*/ 245092 w 3579086"/>
                  <a:gd name="connsiteY3" fmla="*/ 3032238 h 3593820"/>
                  <a:gd name="connsiteX4" fmla="*/ 492742 w 3579086"/>
                  <a:gd name="connsiteY4" fmla="*/ 497416 h 3593820"/>
                  <a:gd name="connsiteX0" fmla="*/ 360309 w 3692958"/>
                  <a:gd name="connsiteY0" fmla="*/ 472205 h 3686993"/>
                  <a:gd name="connsiteX1" fmla="*/ 3065505 w 3692958"/>
                  <a:gd name="connsiteY1" fmla="*/ 910355 h 3686993"/>
                  <a:gd name="connsiteX2" fmla="*/ 3484605 w 3692958"/>
                  <a:gd name="connsiteY2" fmla="*/ 3511852 h 3686993"/>
                  <a:gd name="connsiteX3" fmla="*/ 350784 w 3692958"/>
                  <a:gd name="connsiteY3" fmla="*/ 3121327 h 3686993"/>
                  <a:gd name="connsiteX4" fmla="*/ 360309 w 3692958"/>
                  <a:gd name="connsiteY4" fmla="*/ 472205 h 3686993"/>
                  <a:gd name="connsiteX0" fmla="*/ 398287 w 3730936"/>
                  <a:gd name="connsiteY0" fmla="*/ 472205 h 3686993"/>
                  <a:gd name="connsiteX1" fmla="*/ 3103483 w 3730936"/>
                  <a:gd name="connsiteY1" fmla="*/ 910355 h 3686993"/>
                  <a:gd name="connsiteX2" fmla="*/ 3522583 w 3730936"/>
                  <a:gd name="connsiteY2" fmla="*/ 3511852 h 3686993"/>
                  <a:gd name="connsiteX3" fmla="*/ 388762 w 3730936"/>
                  <a:gd name="connsiteY3" fmla="*/ 3121327 h 3686993"/>
                  <a:gd name="connsiteX4" fmla="*/ 398287 w 3730936"/>
                  <a:gd name="connsiteY4" fmla="*/ 472205 h 3686993"/>
                  <a:gd name="connsiteX0" fmla="*/ 474230 w 3818864"/>
                  <a:gd name="connsiteY0" fmla="*/ 148278 h 3306151"/>
                  <a:gd name="connsiteX1" fmla="*/ 3179426 w 3818864"/>
                  <a:gd name="connsiteY1" fmla="*/ 586428 h 3306151"/>
                  <a:gd name="connsiteX2" fmla="*/ 3598526 w 3818864"/>
                  <a:gd name="connsiteY2" fmla="*/ 3187925 h 3306151"/>
                  <a:gd name="connsiteX3" fmla="*/ 302780 w 3818864"/>
                  <a:gd name="connsiteY3" fmla="*/ 2587850 h 3306151"/>
                  <a:gd name="connsiteX4" fmla="*/ 474230 w 3818864"/>
                  <a:gd name="connsiteY4" fmla="*/ 148278 h 3306151"/>
                  <a:gd name="connsiteX0" fmla="*/ 500723 w 3848177"/>
                  <a:gd name="connsiteY0" fmla="*/ 137750 h 3267723"/>
                  <a:gd name="connsiteX1" fmla="*/ 3205919 w 3848177"/>
                  <a:gd name="connsiteY1" fmla="*/ 575900 h 3267723"/>
                  <a:gd name="connsiteX2" fmla="*/ 3625019 w 3848177"/>
                  <a:gd name="connsiteY2" fmla="*/ 3177397 h 3267723"/>
                  <a:gd name="connsiteX3" fmla="*/ 291173 w 3848177"/>
                  <a:gd name="connsiteY3" fmla="*/ 2434447 h 3267723"/>
                  <a:gd name="connsiteX4" fmla="*/ 500723 w 3848177"/>
                  <a:gd name="connsiteY4" fmla="*/ 137750 h 3267723"/>
                  <a:gd name="connsiteX0" fmla="*/ 848762 w 3684287"/>
                  <a:gd name="connsiteY0" fmla="*/ 93684 h 3553064"/>
                  <a:gd name="connsiteX1" fmla="*/ 3058658 w 3684287"/>
                  <a:gd name="connsiteY1" fmla="*/ 855684 h 3553064"/>
                  <a:gd name="connsiteX2" fmla="*/ 3477758 w 3684287"/>
                  <a:gd name="connsiteY2" fmla="*/ 3457181 h 3553064"/>
                  <a:gd name="connsiteX3" fmla="*/ 143912 w 3684287"/>
                  <a:gd name="connsiteY3" fmla="*/ 2714231 h 3553064"/>
                  <a:gd name="connsiteX4" fmla="*/ 848762 w 3684287"/>
                  <a:gd name="connsiteY4" fmla="*/ 93684 h 3553064"/>
                  <a:gd name="connsiteX0" fmla="*/ 838823 w 3674348"/>
                  <a:gd name="connsiteY0" fmla="*/ 223085 h 3682465"/>
                  <a:gd name="connsiteX1" fmla="*/ 3048719 w 3674348"/>
                  <a:gd name="connsiteY1" fmla="*/ 985085 h 3682465"/>
                  <a:gd name="connsiteX2" fmla="*/ 3467819 w 3674348"/>
                  <a:gd name="connsiteY2" fmla="*/ 3586582 h 3682465"/>
                  <a:gd name="connsiteX3" fmla="*/ 133973 w 3674348"/>
                  <a:gd name="connsiteY3" fmla="*/ 2843632 h 3682465"/>
                  <a:gd name="connsiteX4" fmla="*/ 838823 w 3674348"/>
                  <a:gd name="connsiteY4" fmla="*/ 223085 h 3682465"/>
                  <a:gd name="connsiteX0" fmla="*/ 908197 w 3743722"/>
                  <a:gd name="connsiteY0" fmla="*/ 178999 h 3638379"/>
                  <a:gd name="connsiteX1" fmla="*/ 3118093 w 3743722"/>
                  <a:gd name="connsiteY1" fmla="*/ 940999 h 3638379"/>
                  <a:gd name="connsiteX2" fmla="*/ 3537193 w 3743722"/>
                  <a:gd name="connsiteY2" fmla="*/ 3542496 h 3638379"/>
                  <a:gd name="connsiteX3" fmla="*/ 203347 w 3743722"/>
                  <a:gd name="connsiteY3" fmla="*/ 2799546 h 3638379"/>
                  <a:gd name="connsiteX4" fmla="*/ 908197 w 3743722"/>
                  <a:gd name="connsiteY4" fmla="*/ 178999 h 3638379"/>
                  <a:gd name="connsiteX0" fmla="*/ 831776 w 3785284"/>
                  <a:gd name="connsiteY0" fmla="*/ 167734 h 3724105"/>
                  <a:gd name="connsiteX1" fmla="*/ 3155972 w 3785284"/>
                  <a:gd name="connsiteY1" fmla="*/ 1024984 h 3724105"/>
                  <a:gd name="connsiteX2" fmla="*/ 3575072 w 3785284"/>
                  <a:gd name="connsiteY2" fmla="*/ 3626481 h 3724105"/>
                  <a:gd name="connsiteX3" fmla="*/ 241226 w 3785284"/>
                  <a:gd name="connsiteY3" fmla="*/ 2883531 h 3724105"/>
                  <a:gd name="connsiteX4" fmla="*/ 831776 w 3785284"/>
                  <a:gd name="connsiteY4" fmla="*/ 167734 h 3724105"/>
                  <a:gd name="connsiteX0" fmla="*/ 784306 w 3739920"/>
                  <a:gd name="connsiteY0" fmla="*/ 94919 h 3684464"/>
                  <a:gd name="connsiteX1" fmla="*/ 3108502 w 3739920"/>
                  <a:gd name="connsiteY1" fmla="*/ 952169 h 3684464"/>
                  <a:gd name="connsiteX2" fmla="*/ 3527602 w 3739920"/>
                  <a:gd name="connsiteY2" fmla="*/ 3553666 h 3684464"/>
                  <a:gd name="connsiteX3" fmla="*/ 165181 w 3739920"/>
                  <a:gd name="connsiteY3" fmla="*/ 2963116 h 3684464"/>
                  <a:gd name="connsiteX4" fmla="*/ 784306 w 3739920"/>
                  <a:gd name="connsiteY4" fmla="*/ 94919 h 3684464"/>
                  <a:gd name="connsiteX0" fmla="*/ 859003 w 3820937"/>
                  <a:gd name="connsiteY0" fmla="*/ 84144 h 3636993"/>
                  <a:gd name="connsiteX1" fmla="*/ 3183199 w 3820937"/>
                  <a:gd name="connsiteY1" fmla="*/ 941394 h 3636993"/>
                  <a:gd name="connsiteX2" fmla="*/ 3602299 w 3820937"/>
                  <a:gd name="connsiteY2" fmla="*/ 3542891 h 3636993"/>
                  <a:gd name="connsiteX3" fmla="*/ 154153 w 3820937"/>
                  <a:gd name="connsiteY3" fmla="*/ 2780891 h 3636993"/>
                  <a:gd name="connsiteX4" fmla="*/ 859003 w 3820937"/>
                  <a:gd name="connsiteY4" fmla="*/ 84144 h 3636993"/>
                  <a:gd name="connsiteX0" fmla="*/ 1041447 w 4003381"/>
                  <a:gd name="connsiteY0" fmla="*/ 84144 h 3722507"/>
                  <a:gd name="connsiteX1" fmla="*/ 3365643 w 4003381"/>
                  <a:gd name="connsiteY1" fmla="*/ 941394 h 3722507"/>
                  <a:gd name="connsiteX2" fmla="*/ 3784743 w 4003381"/>
                  <a:gd name="connsiteY2" fmla="*/ 3542891 h 3722507"/>
                  <a:gd name="connsiteX3" fmla="*/ 336597 w 4003381"/>
                  <a:gd name="connsiteY3" fmla="*/ 2780891 h 3722507"/>
                  <a:gd name="connsiteX4" fmla="*/ 1041447 w 4003381"/>
                  <a:gd name="connsiteY4" fmla="*/ 84144 h 3722507"/>
                  <a:gd name="connsiteX0" fmla="*/ 1037363 w 3958256"/>
                  <a:gd name="connsiteY0" fmla="*/ 67937 h 3697855"/>
                  <a:gd name="connsiteX1" fmla="*/ 3209159 w 3958256"/>
                  <a:gd name="connsiteY1" fmla="*/ 1039487 h 3697855"/>
                  <a:gd name="connsiteX2" fmla="*/ 3780659 w 3958256"/>
                  <a:gd name="connsiteY2" fmla="*/ 3526684 h 3697855"/>
                  <a:gd name="connsiteX3" fmla="*/ 332513 w 3958256"/>
                  <a:gd name="connsiteY3" fmla="*/ 2764684 h 3697855"/>
                  <a:gd name="connsiteX4" fmla="*/ 1037363 w 3958256"/>
                  <a:gd name="connsiteY4" fmla="*/ 67937 h 3697855"/>
                  <a:gd name="connsiteX0" fmla="*/ 1040419 w 3991250"/>
                  <a:gd name="connsiteY0" fmla="*/ 69166 h 3699787"/>
                  <a:gd name="connsiteX1" fmla="*/ 3326515 w 3991250"/>
                  <a:gd name="connsiteY1" fmla="*/ 1031191 h 3699787"/>
                  <a:gd name="connsiteX2" fmla="*/ 3783715 w 3991250"/>
                  <a:gd name="connsiteY2" fmla="*/ 3527913 h 3699787"/>
                  <a:gd name="connsiteX3" fmla="*/ 335569 w 3991250"/>
                  <a:gd name="connsiteY3" fmla="*/ 2765913 h 3699787"/>
                  <a:gd name="connsiteX4" fmla="*/ 1040419 w 3991250"/>
                  <a:gd name="connsiteY4" fmla="*/ 69166 h 3699787"/>
                  <a:gd name="connsiteX0" fmla="*/ 1040419 w 4204692"/>
                  <a:gd name="connsiteY0" fmla="*/ 67889 h 3698510"/>
                  <a:gd name="connsiteX1" fmla="*/ 3326515 w 4204692"/>
                  <a:gd name="connsiteY1" fmla="*/ 1029914 h 3698510"/>
                  <a:gd name="connsiteX2" fmla="*/ 3783715 w 4204692"/>
                  <a:gd name="connsiteY2" fmla="*/ 3526636 h 3698510"/>
                  <a:gd name="connsiteX3" fmla="*/ 335569 w 4204692"/>
                  <a:gd name="connsiteY3" fmla="*/ 2764636 h 3698510"/>
                  <a:gd name="connsiteX4" fmla="*/ 1040419 w 4204692"/>
                  <a:gd name="connsiteY4" fmla="*/ 67889 h 3698510"/>
                  <a:gd name="connsiteX0" fmla="*/ 1040419 w 4221681"/>
                  <a:gd name="connsiteY0" fmla="*/ 61548 h 3692169"/>
                  <a:gd name="connsiteX1" fmla="*/ 3326515 w 4221681"/>
                  <a:gd name="connsiteY1" fmla="*/ 1023573 h 3692169"/>
                  <a:gd name="connsiteX2" fmla="*/ 3783715 w 4221681"/>
                  <a:gd name="connsiteY2" fmla="*/ 3520295 h 3692169"/>
                  <a:gd name="connsiteX3" fmla="*/ 335569 w 4221681"/>
                  <a:gd name="connsiteY3" fmla="*/ 2758295 h 3692169"/>
                  <a:gd name="connsiteX4" fmla="*/ 1040419 w 4221681"/>
                  <a:gd name="connsiteY4" fmla="*/ 61548 h 3692169"/>
                  <a:gd name="connsiteX0" fmla="*/ 1040419 w 4314122"/>
                  <a:gd name="connsiteY0" fmla="*/ 67264 h 3697885"/>
                  <a:gd name="connsiteX1" fmla="*/ 3326515 w 4314122"/>
                  <a:gd name="connsiteY1" fmla="*/ 1029289 h 3697885"/>
                  <a:gd name="connsiteX2" fmla="*/ 3783715 w 4314122"/>
                  <a:gd name="connsiteY2" fmla="*/ 3526011 h 3697885"/>
                  <a:gd name="connsiteX3" fmla="*/ 335569 w 4314122"/>
                  <a:gd name="connsiteY3" fmla="*/ 2764011 h 3697885"/>
                  <a:gd name="connsiteX4" fmla="*/ 1040419 w 4314122"/>
                  <a:gd name="connsiteY4" fmla="*/ 67264 h 3697885"/>
                  <a:gd name="connsiteX0" fmla="*/ 1040419 w 4520160"/>
                  <a:gd name="connsiteY0" fmla="*/ 67264 h 3769707"/>
                  <a:gd name="connsiteX1" fmla="*/ 3326515 w 4520160"/>
                  <a:gd name="connsiteY1" fmla="*/ 1029289 h 3769707"/>
                  <a:gd name="connsiteX2" fmla="*/ 3783715 w 4520160"/>
                  <a:gd name="connsiteY2" fmla="*/ 3526011 h 3769707"/>
                  <a:gd name="connsiteX3" fmla="*/ 335569 w 4520160"/>
                  <a:gd name="connsiteY3" fmla="*/ 2764011 h 3769707"/>
                  <a:gd name="connsiteX4" fmla="*/ 1040419 w 4520160"/>
                  <a:gd name="connsiteY4" fmla="*/ 67264 h 376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0160" h="3769707">
                    <a:moveTo>
                      <a:pt x="1040419" y="67264"/>
                    </a:moveTo>
                    <a:cubicBezTo>
                      <a:pt x="1538910" y="-221856"/>
                      <a:pt x="1802499" y="481406"/>
                      <a:pt x="3326515" y="1029289"/>
                    </a:cubicBezTo>
                    <a:cubicBezTo>
                      <a:pt x="4850531" y="1577172"/>
                      <a:pt x="4815606" y="3074966"/>
                      <a:pt x="3783715" y="3526011"/>
                    </a:cubicBezTo>
                    <a:cubicBezTo>
                      <a:pt x="2751824" y="3977056"/>
                      <a:pt x="1221410" y="3845294"/>
                      <a:pt x="335569" y="2764011"/>
                    </a:cubicBezTo>
                    <a:cubicBezTo>
                      <a:pt x="-550272" y="1682728"/>
                      <a:pt x="541928" y="356384"/>
                      <a:pt x="1040419" y="67264"/>
                    </a:cubicBezTo>
                    <a:close/>
                  </a:path>
                </a:pathLst>
              </a:custGeom>
              <a:blipFill>
                <a:blip r:embed="rId3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76200">
                <a:gradFill>
                  <a:gsLst>
                    <a:gs pos="39000">
                      <a:srgbClr val="FF8331"/>
                    </a:gs>
                    <a:gs pos="100000">
                      <a:srgbClr val="FE4717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5061B849-0089-41FE-B704-8324718609B2}"/>
              </a:ext>
            </a:extLst>
          </p:cNvPr>
          <p:cNvGrpSpPr/>
          <p:nvPr/>
        </p:nvGrpSpPr>
        <p:grpSpPr>
          <a:xfrm>
            <a:off x="2235552" y="1626954"/>
            <a:ext cx="3273254" cy="426130"/>
            <a:chOff x="7539466" y="2247900"/>
            <a:chExt cx="2080256" cy="426130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53449D58-67D1-49D1-9B25-FA62125B8DB0}"/>
                </a:ext>
              </a:extLst>
            </p:cNvPr>
            <p:cNvGrpSpPr/>
            <p:nvPr/>
          </p:nvGrpSpPr>
          <p:grpSpPr>
            <a:xfrm>
              <a:off x="7539466" y="2247900"/>
              <a:ext cx="2080256" cy="426130"/>
              <a:chOff x="2582396" y="4409738"/>
              <a:chExt cx="3048813" cy="513442"/>
            </a:xfrm>
            <a:effectLst>
              <a:outerShdw blurRad="330200" dist="25400" dir="5400000" algn="t" rotWithShape="0">
                <a:srgbClr val="FE4717">
                  <a:alpha val="30000"/>
                </a:srgbClr>
              </a:outerShdw>
            </a:effectLst>
          </p:grpSpPr>
          <p:sp>
            <p:nvSpPr>
              <p:cNvPr id="158" name="矩形: 圆角 157">
                <a:extLst>
                  <a:ext uri="{FF2B5EF4-FFF2-40B4-BE49-F238E27FC236}">
                    <a16:creationId xmlns:a16="http://schemas.microsoft.com/office/drawing/2014/main" id="{1686F8EF-8E9C-4BC6-A631-FB9AEDB123C2}"/>
                  </a:ext>
                </a:extLst>
              </p:cNvPr>
              <p:cNvSpPr/>
              <p:nvPr/>
            </p:nvSpPr>
            <p:spPr>
              <a:xfrm rot="10800000">
                <a:off x="2582396" y="4409738"/>
                <a:ext cx="304881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159" name="图片 158">
                <a:extLst>
                  <a:ext uri="{FF2B5EF4-FFF2-40B4-BE49-F238E27FC236}">
                    <a16:creationId xmlns:a16="http://schemas.microsoft.com/office/drawing/2014/main" id="{9D52016F-E1EE-4365-BCA9-7EDE9022ED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8" cstate="screen">
                <a:extLst>
                  <a:ext uri="{BEBA8EAE-BF5A-486C-A8C5-ECC9F3942E4B}">
                    <a14:imgProps xmlns:a14="http://schemas.microsoft.com/office/drawing/2010/main">
                      <a14:imgLayer r:embed="rId39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2629004" y="4437234"/>
                <a:ext cx="2955606" cy="45844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</p:pic>
        </p:grp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5BDB1E3-434F-47FD-B3A5-1AA53CB5CA06}"/>
                </a:ext>
              </a:extLst>
            </p:cNvPr>
            <p:cNvSpPr/>
            <p:nvPr/>
          </p:nvSpPr>
          <p:spPr>
            <a:xfrm>
              <a:off x="8031907" y="2260910"/>
              <a:ext cx="109537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西安高定小区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EDDE8FE-6E07-4717-BE7D-CFF7F4FF01CD}"/>
              </a:ext>
            </a:extLst>
          </p:cNvPr>
          <p:cNvGrpSpPr/>
          <p:nvPr/>
        </p:nvGrpSpPr>
        <p:grpSpPr>
          <a:xfrm>
            <a:off x="1957694" y="4665162"/>
            <a:ext cx="3992811" cy="494665"/>
            <a:chOff x="2820172" y="4394834"/>
            <a:chExt cx="3992811" cy="49466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21B7D0-7AD1-4995-AF75-F48A5C5BDF31}"/>
                </a:ext>
              </a:extLst>
            </p:cNvPr>
            <p:cNvSpPr/>
            <p:nvPr/>
          </p:nvSpPr>
          <p:spPr>
            <a:xfrm>
              <a:off x="2820172" y="4394834"/>
              <a:ext cx="3992811" cy="494665"/>
            </a:xfrm>
            <a:custGeom>
              <a:avLst/>
              <a:gdLst>
                <a:gd name="connsiteX0" fmla="*/ 3856 w 3992811"/>
                <a:gd name="connsiteY0" fmla="*/ 336863 h 494665"/>
                <a:gd name="connsiteX1" fmla="*/ 64023 w 3992811"/>
                <a:gd name="connsiteY1" fmla="*/ 96198 h 494665"/>
                <a:gd name="connsiteX2" fmla="*/ 187231 w 3992811"/>
                <a:gd name="connsiteY2" fmla="*/ 0 h 494665"/>
                <a:gd name="connsiteX3" fmla="*/ 3865747 w 3992811"/>
                <a:gd name="connsiteY3" fmla="*/ 0 h 494665"/>
                <a:gd name="connsiteX4" fmla="*/ 3988956 w 3992811"/>
                <a:gd name="connsiteY4" fmla="*/ 157802 h 494665"/>
                <a:gd name="connsiteX5" fmla="*/ 3928789 w 3992811"/>
                <a:gd name="connsiteY5" fmla="*/ 398467 h 494665"/>
                <a:gd name="connsiteX6" fmla="*/ 3805581 w 3992811"/>
                <a:gd name="connsiteY6" fmla="*/ 494665 h 494665"/>
                <a:gd name="connsiteX7" fmla="*/ 127064 w 3992811"/>
                <a:gd name="connsiteY7" fmla="*/ 494665 h 494665"/>
                <a:gd name="connsiteX8" fmla="*/ 3856 w 3992811"/>
                <a:gd name="connsiteY8" fmla="*/ 336863 h 49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2811" h="494665">
                  <a:moveTo>
                    <a:pt x="3856" y="336863"/>
                  </a:moveTo>
                  <a:lnTo>
                    <a:pt x="64023" y="96198"/>
                  </a:lnTo>
                  <a:cubicBezTo>
                    <a:pt x="78164" y="39633"/>
                    <a:pt x="128925" y="0"/>
                    <a:pt x="187231" y="0"/>
                  </a:cubicBezTo>
                  <a:lnTo>
                    <a:pt x="3865747" y="0"/>
                  </a:lnTo>
                  <a:cubicBezTo>
                    <a:pt x="3948378" y="0"/>
                    <a:pt x="4008996" y="77639"/>
                    <a:pt x="3988956" y="157802"/>
                  </a:cubicBezTo>
                  <a:lnTo>
                    <a:pt x="3928789" y="398467"/>
                  </a:lnTo>
                  <a:cubicBezTo>
                    <a:pt x="3914648" y="455031"/>
                    <a:pt x="3863887" y="494665"/>
                    <a:pt x="3805581" y="494665"/>
                  </a:cubicBezTo>
                  <a:lnTo>
                    <a:pt x="127064" y="494665"/>
                  </a:lnTo>
                  <a:cubicBezTo>
                    <a:pt x="44434" y="494665"/>
                    <a:pt x="-16184" y="417026"/>
                    <a:pt x="3856" y="336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55FA1EE7-A354-4F2E-A0EA-B19246A8B442}"/>
                </a:ext>
              </a:extLst>
            </p:cNvPr>
            <p:cNvSpPr/>
            <p:nvPr/>
          </p:nvSpPr>
          <p:spPr>
            <a:xfrm>
              <a:off x="3079384" y="4457500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美学泛光系统，共鸣城市天际线</a:t>
              </a:r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2F47061B-8708-404C-B476-CB9A366F3A65}"/>
              </a:ext>
            </a:extLst>
          </p:cNvPr>
          <p:cNvGrpSpPr/>
          <p:nvPr/>
        </p:nvGrpSpPr>
        <p:grpSpPr>
          <a:xfrm>
            <a:off x="1957694" y="3932689"/>
            <a:ext cx="3992811" cy="494665"/>
            <a:chOff x="2820172" y="4394834"/>
            <a:chExt cx="3992811" cy="494665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4453202-C61B-4D24-ADD9-1DB545139F1F}"/>
                </a:ext>
              </a:extLst>
            </p:cNvPr>
            <p:cNvSpPr/>
            <p:nvPr/>
          </p:nvSpPr>
          <p:spPr>
            <a:xfrm>
              <a:off x="2820172" y="4394834"/>
              <a:ext cx="3992811" cy="494665"/>
            </a:xfrm>
            <a:custGeom>
              <a:avLst/>
              <a:gdLst>
                <a:gd name="connsiteX0" fmla="*/ 3856 w 3992811"/>
                <a:gd name="connsiteY0" fmla="*/ 336863 h 494665"/>
                <a:gd name="connsiteX1" fmla="*/ 64023 w 3992811"/>
                <a:gd name="connsiteY1" fmla="*/ 96198 h 494665"/>
                <a:gd name="connsiteX2" fmla="*/ 187231 w 3992811"/>
                <a:gd name="connsiteY2" fmla="*/ 0 h 494665"/>
                <a:gd name="connsiteX3" fmla="*/ 3865747 w 3992811"/>
                <a:gd name="connsiteY3" fmla="*/ 0 h 494665"/>
                <a:gd name="connsiteX4" fmla="*/ 3988956 w 3992811"/>
                <a:gd name="connsiteY4" fmla="*/ 157802 h 494665"/>
                <a:gd name="connsiteX5" fmla="*/ 3928789 w 3992811"/>
                <a:gd name="connsiteY5" fmla="*/ 398467 h 494665"/>
                <a:gd name="connsiteX6" fmla="*/ 3805581 w 3992811"/>
                <a:gd name="connsiteY6" fmla="*/ 494665 h 494665"/>
                <a:gd name="connsiteX7" fmla="*/ 127064 w 3992811"/>
                <a:gd name="connsiteY7" fmla="*/ 494665 h 494665"/>
                <a:gd name="connsiteX8" fmla="*/ 3856 w 3992811"/>
                <a:gd name="connsiteY8" fmla="*/ 336863 h 49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2811" h="494665">
                  <a:moveTo>
                    <a:pt x="3856" y="336863"/>
                  </a:moveTo>
                  <a:lnTo>
                    <a:pt x="64023" y="96198"/>
                  </a:lnTo>
                  <a:cubicBezTo>
                    <a:pt x="78164" y="39633"/>
                    <a:pt x="128925" y="0"/>
                    <a:pt x="187231" y="0"/>
                  </a:cubicBezTo>
                  <a:lnTo>
                    <a:pt x="3865747" y="0"/>
                  </a:lnTo>
                  <a:cubicBezTo>
                    <a:pt x="3948378" y="0"/>
                    <a:pt x="4008996" y="77639"/>
                    <a:pt x="3988956" y="157802"/>
                  </a:cubicBezTo>
                  <a:lnTo>
                    <a:pt x="3928789" y="398467"/>
                  </a:lnTo>
                  <a:cubicBezTo>
                    <a:pt x="3914648" y="455031"/>
                    <a:pt x="3863887" y="494665"/>
                    <a:pt x="3805581" y="494665"/>
                  </a:cubicBezTo>
                  <a:lnTo>
                    <a:pt x="127064" y="494665"/>
                  </a:lnTo>
                  <a:cubicBezTo>
                    <a:pt x="44434" y="494665"/>
                    <a:pt x="-16184" y="417026"/>
                    <a:pt x="3856" y="336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E8C605AF-8E78-4437-B900-FA8A536F4754}"/>
                </a:ext>
              </a:extLst>
            </p:cNvPr>
            <p:cNvSpPr/>
            <p:nvPr/>
          </p:nvSpPr>
          <p:spPr>
            <a:xfrm>
              <a:off x="3887298" y="445750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精致灵动的立面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F07288C5-49F2-43B4-9722-F0EE1053D869}"/>
              </a:ext>
            </a:extLst>
          </p:cNvPr>
          <p:cNvGrpSpPr/>
          <p:nvPr/>
        </p:nvGrpSpPr>
        <p:grpSpPr>
          <a:xfrm>
            <a:off x="1957694" y="3200217"/>
            <a:ext cx="3992811" cy="494665"/>
            <a:chOff x="2820172" y="4394834"/>
            <a:chExt cx="3992811" cy="494665"/>
          </a:xfrm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0186ABF-E764-4C4A-9D99-A25C2B848409}"/>
                </a:ext>
              </a:extLst>
            </p:cNvPr>
            <p:cNvSpPr/>
            <p:nvPr/>
          </p:nvSpPr>
          <p:spPr>
            <a:xfrm>
              <a:off x="2820172" y="4394834"/>
              <a:ext cx="3992811" cy="494665"/>
            </a:xfrm>
            <a:custGeom>
              <a:avLst/>
              <a:gdLst>
                <a:gd name="connsiteX0" fmla="*/ 3856 w 3992811"/>
                <a:gd name="connsiteY0" fmla="*/ 336863 h 494665"/>
                <a:gd name="connsiteX1" fmla="*/ 64023 w 3992811"/>
                <a:gd name="connsiteY1" fmla="*/ 96198 h 494665"/>
                <a:gd name="connsiteX2" fmla="*/ 187231 w 3992811"/>
                <a:gd name="connsiteY2" fmla="*/ 0 h 494665"/>
                <a:gd name="connsiteX3" fmla="*/ 3865747 w 3992811"/>
                <a:gd name="connsiteY3" fmla="*/ 0 h 494665"/>
                <a:gd name="connsiteX4" fmla="*/ 3988956 w 3992811"/>
                <a:gd name="connsiteY4" fmla="*/ 157802 h 494665"/>
                <a:gd name="connsiteX5" fmla="*/ 3928789 w 3992811"/>
                <a:gd name="connsiteY5" fmla="*/ 398467 h 494665"/>
                <a:gd name="connsiteX6" fmla="*/ 3805581 w 3992811"/>
                <a:gd name="connsiteY6" fmla="*/ 494665 h 494665"/>
                <a:gd name="connsiteX7" fmla="*/ 127064 w 3992811"/>
                <a:gd name="connsiteY7" fmla="*/ 494665 h 494665"/>
                <a:gd name="connsiteX8" fmla="*/ 3856 w 3992811"/>
                <a:gd name="connsiteY8" fmla="*/ 336863 h 49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2811" h="494665">
                  <a:moveTo>
                    <a:pt x="3856" y="336863"/>
                  </a:moveTo>
                  <a:lnTo>
                    <a:pt x="64023" y="96198"/>
                  </a:lnTo>
                  <a:cubicBezTo>
                    <a:pt x="78164" y="39633"/>
                    <a:pt x="128925" y="0"/>
                    <a:pt x="187231" y="0"/>
                  </a:cubicBezTo>
                  <a:lnTo>
                    <a:pt x="3865747" y="0"/>
                  </a:lnTo>
                  <a:cubicBezTo>
                    <a:pt x="3948378" y="0"/>
                    <a:pt x="4008996" y="77639"/>
                    <a:pt x="3988956" y="157802"/>
                  </a:cubicBezTo>
                  <a:lnTo>
                    <a:pt x="3928789" y="398467"/>
                  </a:lnTo>
                  <a:cubicBezTo>
                    <a:pt x="3914648" y="455031"/>
                    <a:pt x="3863887" y="494665"/>
                    <a:pt x="3805581" y="494665"/>
                  </a:cubicBezTo>
                  <a:lnTo>
                    <a:pt x="127064" y="494665"/>
                  </a:lnTo>
                  <a:cubicBezTo>
                    <a:pt x="44434" y="494665"/>
                    <a:pt x="-16184" y="417026"/>
                    <a:pt x="3856" y="336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493C1A89-A0B5-43E9-8A4F-32836C7EA406}"/>
                </a:ext>
              </a:extLst>
            </p:cNvPr>
            <p:cNvSpPr/>
            <p:nvPr/>
          </p:nvSpPr>
          <p:spPr>
            <a:xfrm>
              <a:off x="3639633" y="4457500"/>
              <a:ext cx="22958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南向</a:t>
              </a:r>
              <a:r>
                <a:rPr lang="en-US" altLang="zh-CN" kern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40%</a:t>
              </a:r>
              <a:r>
                <a:rPr lang="zh-CN" altLang="en-US" kern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以上窗墙比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BDF5F217-E8FC-41CC-B367-50601B2A470C}"/>
              </a:ext>
            </a:extLst>
          </p:cNvPr>
          <p:cNvGrpSpPr/>
          <p:nvPr/>
        </p:nvGrpSpPr>
        <p:grpSpPr>
          <a:xfrm>
            <a:off x="1957694" y="2467745"/>
            <a:ext cx="3992811" cy="494665"/>
            <a:chOff x="2820172" y="4394834"/>
            <a:chExt cx="3992811" cy="494665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83C75BE0-E4BD-4904-89B1-BE549DFEC656}"/>
                </a:ext>
              </a:extLst>
            </p:cNvPr>
            <p:cNvSpPr/>
            <p:nvPr/>
          </p:nvSpPr>
          <p:spPr>
            <a:xfrm>
              <a:off x="2820172" y="4394834"/>
              <a:ext cx="3992811" cy="494665"/>
            </a:xfrm>
            <a:custGeom>
              <a:avLst/>
              <a:gdLst>
                <a:gd name="connsiteX0" fmla="*/ 3856 w 3992811"/>
                <a:gd name="connsiteY0" fmla="*/ 336863 h 494665"/>
                <a:gd name="connsiteX1" fmla="*/ 64023 w 3992811"/>
                <a:gd name="connsiteY1" fmla="*/ 96198 h 494665"/>
                <a:gd name="connsiteX2" fmla="*/ 187231 w 3992811"/>
                <a:gd name="connsiteY2" fmla="*/ 0 h 494665"/>
                <a:gd name="connsiteX3" fmla="*/ 3865747 w 3992811"/>
                <a:gd name="connsiteY3" fmla="*/ 0 h 494665"/>
                <a:gd name="connsiteX4" fmla="*/ 3988956 w 3992811"/>
                <a:gd name="connsiteY4" fmla="*/ 157802 h 494665"/>
                <a:gd name="connsiteX5" fmla="*/ 3928789 w 3992811"/>
                <a:gd name="connsiteY5" fmla="*/ 398467 h 494665"/>
                <a:gd name="connsiteX6" fmla="*/ 3805581 w 3992811"/>
                <a:gd name="connsiteY6" fmla="*/ 494665 h 494665"/>
                <a:gd name="connsiteX7" fmla="*/ 127064 w 3992811"/>
                <a:gd name="connsiteY7" fmla="*/ 494665 h 494665"/>
                <a:gd name="connsiteX8" fmla="*/ 3856 w 3992811"/>
                <a:gd name="connsiteY8" fmla="*/ 336863 h 49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2811" h="494665">
                  <a:moveTo>
                    <a:pt x="3856" y="336863"/>
                  </a:moveTo>
                  <a:lnTo>
                    <a:pt x="64023" y="96198"/>
                  </a:lnTo>
                  <a:cubicBezTo>
                    <a:pt x="78164" y="39633"/>
                    <a:pt x="128925" y="0"/>
                    <a:pt x="187231" y="0"/>
                  </a:cubicBezTo>
                  <a:lnTo>
                    <a:pt x="3865747" y="0"/>
                  </a:lnTo>
                  <a:cubicBezTo>
                    <a:pt x="3948378" y="0"/>
                    <a:pt x="4008996" y="77639"/>
                    <a:pt x="3988956" y="157802"/>
                  </a:cubicBezTo>
                  <a:lnTo>
                    <a:pt x="3928789" y="398467"/>
                  </a:lnTo>
                  <a:cubicBezTo>
                    <a:pt x="3914648" y="455031"/>
                    <a:pt x="3863887" y="494665"/>
                    <a:pt x="3805581" y="494665"/>
                  </a:cubicBezTo>
                  <a:lnTo>
                    <a:pt x="127064" y="494665"/>
                  </a:lnTo>
                  <a:cubicBezTo>
                    <a:pt x="44434" y="494665"/>
                    <a:pt x="-16184" y="417026"/>
                    <a:pt x="3856" y="336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id="{37C69011-4472-46EA-87D7-EFFFC9A9F1A5}"/>
                </a:ext>
              </a:extLst>
            </p:cNvPr>
            <p:cNvSpPr/>
            <p:nvPr/>
          </p:nvSpPr>
          <p:spPr>
            <a:xfrm>
              <a:off x="3887298" y="445750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现代化公建风格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984A316-C181-4E7E-82E8-A085A503D4E3}"/>
              </a:ext>
            </a:extLst>
          </p:cNvPr>
          <p:cNvCxnSpPr>
            <a:cxnSpLocks/>
          </p:cNvCxnSpPr>
          <p:nvPr/>
        </p:nvCxnSpPr>
        <p:spPr>
          <a:xfrm flipH="1">
            <a:off x="5756943" y="2587447"/>
            <a:ext cx="60167" cy="240665"/>
          </a:xfrm>
          <a:prstGeom prst="line">
            <a:avLst/>
          </a:prstGeom>
          <a:ln w="63500" cap="rnd">
            <a:round/>
          </a:ln>
          <a:effectLst>
            <a:outerShdw blurRad="63500" sx="102000" sy="102000" algn="ctr" rotWithShape="0">
              <a:srgbClr val="FE4717">
                <a:alpha val="1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id="{45EF2418-C817-4D83-B65D-D87BF72753E6}"/>
              </a:ext>
            </a:extLst>
          </p:cNvPr>
          <p:cNvCxnSpPr>
            <a:cxnSpLocks/>
          </p:cNvCxnSpPr>
          <p:nvPr/>
        </p:nvCxnSpPr>
        <p:spPr>
          <a:xfrm flipH="1">
            <a:off x="5756943" y="3322201"/>
            <a:ext cx="60167" cy="240665"/>
          </a:xfrm>
          <a:prstGeom prst="line">
            <a:avLst/>
          </a:prstGeom>
          <a:ln w="63500" cap="rnd">
            <a:round/>
          </a:ln>
          <a:effectLst>
            <a:outerShdw blurRad="63500" sx="102000" sy="102000" algn="ctr" rotWithShape="0">
              <a:srgbClr val="FE4717">
                <a:alpha val="1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C98137B6-CBD2-4EA4-941D-95466F904EB8}"/>
              </a:ext>
            </a:extLst>
          </p:cNvPr>
          <p:cNvCxnSpPr>
            <a:cxnSpLocks/>
          </p:cNvCxnSpPr>
          <p:nvPr/>
        </p:nvCxnSpPr>
        <p:spPr>
          <a:xfrm flipH="1">
            <a:off x="5756943" y="4056955"/>
            <a:ext cx="60167" cy="240665"/>
          </a:xfrm>
          <a:prstGeom prst="line">
            <a:avLst/>
          </a:prstGeom>
          <a:ln w="63500" cap="rnd">
            <a:round/>
          </a:ln>
          <a:effectLst>
            <a:outerShdw blurRad="63500" sx="102000" sy="102000" algn="ctr" rotWithShape="0">
              <a:srgbClr val="FE4717">
                <a:alpha val="1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EAC4F332-4571-4F3D-94E5-E0342F47AB78}"/>
              </a:ext>
            </a:extLst>
          </p:cNvPr>
          <p:cNvCxnSpPr>
            <a:cxnSpLocks/>
          </p:cNvCxnSpPr>
          <p:nvPr/>
        </p:nvCxnSpPr>
        <p:spPr>
          <a:xfrm flipH="1">
            <a:off x="5756943" y="4791710"/>
            <a:ext cx="60167" cy="240665"/>
          </a:xfrm>
          <a:prstGeom prst="line">
            <a:avLst/>
          </a:prstGeom>
          <a:ln w="63500" cap="rnd">
            <a:round/>
          </a:ln>
          <a:effectLst>
            <a:outerShdw blurRad="63500" sx="102000" sy="102000" algn="ctr" rotWithShape="0">
              <a:srgbClr val="FE4717">
                <a:alpha val="1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56D781C-A035-4ABC-93C6-1AA8607B394F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06F9035A-4786-4C79-A48C-66FA3DC34774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1279E70A-A1F4-43E2-87B5-FA87CA9CA69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2404405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A-平行四边形 72">
            <a:extLst>
              <a:ext uri="{FF2B5EF4-FFF2-40B4-BE49-F238E27FC236}">
                <a16:creationId xmlns:a16="http://schemas.microsoft.com/office/drawing/2014/main" id="{389A49AC-5E99-4CED-891C-160DF0516B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550863" y="949592"/>
            <a:ext cx="382627" cy="68945"/>
          </a:xfrm>
          <a:prstGeom prst="parallelogram">
            <a:avLst/>
          </a:prstGeom>
          <a:gradFill>
            <a:gsLst>
              <a:gs pos="0">
                <a:srgbClr val="FE4717">
                  <a:alpha val="0"/>
                </a:srgbClr>
              </a:gs>
              <a:gs pos="100000">
                <a:srgbClr val="FE471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PA-矩形 9">
            <a:extLst>
              <a:ext uri="{FF2B5EF4-FFF2-40B4-BE49-F238E27FC236}">
                <a16:creationId xmlns:a16="http://schemas.microsoft.com/office/drawing/2014/main" id="{1F36C581-4D68-479D-A968-22824E01C2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5406" y="510381"/>
            <a:ext cx="1620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FEAF78"/>
                    </a:gs>
                    <a:gs pos="0">
                      <a:srgbClr val="FE4717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景观类</a:t>
            </a:r>
          </a:p>
        </p:txBody>
      </p:sp>
      <p:grpSp>
        <p:nvGrpSpPr>
          <p:cNvPr id="26" name="PA-图形 105">
            <a:extLst>
              <a:ext uri="{FF2B5EF4-FFF2-40B4-BE49-F238E27FC236}">
                <a16:creationId xmlns:a16="http://schemas.microsoft.com/office/drawing/2014/main" id="{362C96D3-546B-43AC-ADB4-0316A0ED60C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rot="16200000">
            <a:off x="11093684" y="1303827"/>
            <a:ext cx="1094907" cy="1094905"/>
            <a:chOff x="11641138" y="-183088"/>
            <a:chExt cx="1094907" cy="1094905"/>
          </a:xfrm>
          <a:gradFill>
            <a:gsLst>
              <a:gs pos="38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7" name="PA-任意多边形 26">
              <a:extLst>
                <a:ext uri="{FF2B5EF4-FFF2-40B4-BE49-F238E27FC236}">
                  <a16:creationId xmlns:a16="http://schemas.microsoft.com/office/drawing/2014/main" id="{848FF678-3436-4F98-A03D-CAC94738F70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8" name="PA-任意多边形 27">
              <a:extLst>
                <a:ext uri="{FF2B5EF4-FFF2-40B4-BE49-F238E27FC236}">
                  <a16:creationId xmlns:a16="http://schemas.microsoft.com/office/drawing/2014/main" id="{144AE028-E903-4523-A085-19CE2B55835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9" name="PA-任意多边形 28">
              <a:extLst>
                <a:ext uri="{FF2B5EF4-FFF2-40B4-BE49-F238E27FC236}">
                  <a16:creationId xmlns:a16="http://schemas.microsoft.com/office/drawing/2014/main" id="{D10EB414-CBFC-4F77-BFCE-868BB40281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PA-任意多边形 74">
              <a:extLst>
                <a:ext uri="{FF2B5EF4-FFF2-40B4-BE49-F238E27FC236}">
                  <a16:creationId xmlns:a16="http://schemas.microsoft.com/office/drawing/2014/main" id="{416D82D8-CE81-47A8-AA90-7B673C6AD5D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6" name="PA-任意多边形 75">
              <a:extLst>
                <a:ext uri="{FF2B5EF4-FFF2-40B4-BE49-F238E27FC236}">
                  <a16:creationId xmlns:a16="http://schemas.microsoft.com/office/drawing/2014/main" id="{25A8F541-D554-47C1-BF55-4674A9F241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2" name="PA-任意多边形 81">
              <a:extLst>
                <a:ext uri="{FF2B5EF4-FFF2-40B4-BE49-F238E27FC236}">
                  <a16:creationId xmlns:a16="http://schemas.microsoft.com/office/drawing/2014/main" id="{4A5BB689-C567-42BD-AF35-D756A3CC558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3" name="PA-任意多边形 82">
              <a:extLst>
                <a:ext uri="{FF2B5EF4-FFF2-40B4-BE49-F238E27FC236}">
                  <a16:creationId xmlns:a16="http://schemas.microsoft.com/office/drawing/2014/main" id="{A13E0B34-41CD-4621-A912-D16430F13D9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4" name="PA-任意多边形 83">
              <a:extLst>
                <a:ext uri="{FF2B5EF4-FFF2-40B4-BE49-F238E27FC236}">
                  <a16:creationId xmlns:a16="http://schemas.microsoft.com/office/drawing/2014/main" id="{9F4F32A2-C12D-473A-AF47-FA670F91B5A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PA-任意多边形 86">
              <a:extLst>
                <a:ext uri="{FF2B5EF4-FFF2-40B4-BE49-F238E27FC236}">
                  <a16:creationId xmlns:a16="http://schemas.microsoft.com/office/drawing/2014/main" id="{49170FB5-F064-4318-9BF9-8D02AB75838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id="{314A91B9-E93B-44D4-800E-C3C5BBB342E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id="{D3C8EF6A-73F8-4329-A0A1-8BAD2E6AC26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id="{47EE15DA-49B8-431E-937E-FEE9DEC4750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id="{CC34E532-07F2-4D9D-8FB2-8B8C66E2A86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0" name="PA-任意多边形 109">
              <a:extLst>
                <a:ext uri="{FF2B5EF4-FFF2-40B4-BE49-F238E27FC236}">
                  <a16:creationId xmlns:a16="http://schemas.microsoft.com/office/drawing/2014/main" id="{D35C7C6D-1CE4-4E9E-9117-6C8408CBDA9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id="{E285C24B-BB01-4723-A3BF-566FBE35E2A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id="{D01715ED-AA8C-4E5A-81EB-B6ED81932D7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id="{1CDC6CEF-E123-4DA8-AA9C-3B99F02EDAB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id="{AD9FB14A-2F4A-4763-B8C5-ECAA6A0FA80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id="{3C26C90B-F964-487B-98FF-B2391C43BA78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id="{F8BE93F6-E91B-4341-BE69-0510C230AD0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id="{443F842D-3B94-4CE0-8807-41E1A180B55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id="{C96C8C6B-AD83-4847-9E69-178DC848588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id="{703E06E8-CF4A-40D2-96AD-22AFA67F9AF7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0" name="PA-任意多边形 119">
              <a:extLst>
                <a:ext uri="{FF2B5EF4-FFF2-40B4-BE49-F238E27FC236}">
                  <a16:creationId xmlns:a16="http://schemas.microsoft.com/office/drawing/2014/main" id="{46D1C3FD-899F-42B6-A5B7-64FB598FBB48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id="{A302B269-51C4-48C2-9FE5-E946BA1BE316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id="{C048FF9A-1468-4CFD-A029-93BA3162968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id="{95FBA548-F86F-48ED-A8CD-1E1C44532B5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PA-任意多边形 123">
              <a:extLst>
                <a:ext uri="{FF2B5EF4-FFF2-40B4-BE49-F238E27FC236}">
                  <a16:creationId xmlns:a16="http://schemas.microsoft.com/office/drawing/2014/main" id="{4271D010-6C59-477D-B8AF-0EB23DABAFB8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id="{8439E398-CA0C-4D90-98E4-8D5CD5FF1C70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PA-任意多边形 125">
              <a:extLst>
                <a:ext uri="{FF2B5EF4-FFF2-40B4-BE49-F238E27FC236}">
                  <a16:creationId xmlns:a16="http://schemas.microsoft.com/office/drawing/2014/main" id="{6AFDB0A3-2E9F-4F8A-BDE1-8479064B14EB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264" name="PA-矩形 263">
            <a:extLst>
              <a:ext uri="{FF2B5EF4-FFF2-40B4-BE49-F238E27FC236}">
                <a16:creationId xmlns:a16="http://schemas.microsoft.com/office/drawing/2014/main" id="{EEB43CF9-3B6D-42E8-9301-17EB17FD4E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47315" y="780753"/>
            <a:ext cx="9861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Landscape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思源黑体 CN Regular" panose="020B0500000000000000" pitchFamily="34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965BBEB5-BA60-47EE-840E-792E231E2116}"/>
              </a:ext>
            </a:extLst>
          </p:cNvPr>
          <p:cNvSpPr/>
          <p:nvPr/>
        </p:nvSpPr>
        <p:spPr>
          <a:xfrm>
            <a:off x="478293" y="6056084"/>
            <a:ext cx="1563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MAKING A SPEECH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5061B849-0089-41FE-B704-8324718609B2}"/>
              </a:ext>
            </a:extLst>
          </p:cNvPr>
          <p:cNvGrpSpPr/>
          <p:nvPr/>
        </p:nvGrpSpPr>
        <p:grpSpPr>
          <a:xfrm>
            <a:off x="4459373" y="1265004"/>
            <a:ext cx="3273254" cy="426130"/>
            <a:chOff x="7539466" y="2247900"/>
            <a:chExt cx="2080256" cy="426130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53449D58-67D1-49D1-9B25-FA62125B8DB0}"/>
                </a:ext>
              </a:extLst>
            </p:cNvPr>
            <p:cNvGrpSpPr/>
            <p:nvPr/>
          </p:nvGrpSpPr>
          <p:grpSpPr>
            <a:xfrm>
              <a:off x="7539466" y="2247900"/>
              <a:ext cx="2080256" cy="426130"/>
              <a:chOff x="2582396" y="4409738"/>
              <a:chExt cx="3048813" cy="513442"/>
            </a:xfrm>
            <a:effectLst>
              <a:outerShdw blurRad="330200" dist="25400" dir="5400000" algn="t" rotWithShape="0">
                <a:srgbClr val="FE4717">
                  <a:alpha val="30000"/>
                </a:srgbClr>
              </a:outerShdw>
            </a:effectLst>
          </p:grpSpPr>
          <p:sp>
            <p:nvSpPr>
              <p:cNvPr id="158" name="矩形: 圆角 157">
                <a:extLst>
                  <a:ext uri="{FF2B5EF4-FFF2-40B4-BE49-F238E27FC236}">
                    <a16:creationId xmlns:a16="http://schemas.microsoft.com/office/drawing/2014/main" id="{1686F8EF-8E9C-4BC6-A631-FB9AEDB123C2}"/>
                  </a:ext>
                </a:extLst>
              </p:cNvPr>
              <p:cNvSpPr/>
              <p:nvPr/>
            </p:nvSpPr>
            <p:spPr>
              <a:xfrm rot="10800000">
                <a:off x="2582396" y="4409738"/>
                <a:ext cx="3048813" cy="513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pic>
            <p:nvPicPr>
              <p:cNvPr id="159" name="图片 158">
                <a:extLst>
                  <a:ext uri="{FF2B5EF4-FFF2-40B4-BE49-F238E27FC236}">
                    <a16:creationId xmlns:a16="http://schemas.microsoft.com/office/drawing/2014/main" id="{9D52016F-E1EE-4365-BCA9-7EDE9022ED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7" cstate="screen">
                <a:extLst>
                  <a:ext uri="{BEBA8EAE-BF5A-486C-A8C5-ECC9F3942E4B}">
                    <a14:imgProps xmlns:a14="http://schemas.microsoft.com/office/drawing/2010/main">
                      <a14:imgLayer r:embed="rId3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12"/>
              <a:stretch/>
            </p:blipFill>
            <p:spPr>
              <a:xfrm>
                <a:off x="2629004" y="4437233"/>
                <a:ext cx="2955606" cy="45844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  <a:ln>
                <a:noFill/>
              </a:ln>
            </p:spPr>
          </p:pic>
        </p:grp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5BDB1E3-434F-47FD-B3A5-1AA53CB5CA06}"/>
                </a:ext>
              </a:extLst>
            </p:cNvPr>
            <p:cNvSpPr/>
            <p:nvPr/>
          </p:nvSpPr>
          <p:spPr>
            <a:xfrm>
              <a:off x="8031907" y="2260910"/>
              <a:ext cx="109537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陕州高定之都</a:t>
              </a:r>
            </a:p>
          </p:txBody>
        </p:sp>
      </p:grpSp>
      <p:sp>
        <p:nvSpPr>
          <p:cNvPr id="188" name="矩形: 圆角 187">
            <a:extLst>
              <a:ext uri="{FF2B5EF4-FFF2-40B4-BE49-F238E27FC236}">
                <a16:creationId xmlns:a16="http://schemas.microsoft.com/office/drawing/2014/main" id="{E70D1D7B-B810-49B4-BA03-B7D595BA9715}"/>
              </a:ext>
            </a:extLst>
          </p:cNvPr>
          <p:cNvSpPr/>
          <p:nvPr/>
        </p:nvSpPr>
        <p:spPr>
          <a:xfrm>
            <a:off x="4406900" y="1943101"/>
            <a:ext cx="3302000" cy="3200398"/>
          </a:xfrm>
          <a:prstGeom prst="roundRect">
            <a:avLst>
              <a:gd name="adj" fmla="val 13872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981A79F8-2277-4EE4-A033-D320424BC213}"/>
              </a:ext>
            </a:extLst>
          </p:cNvPr>
          <p:cNvGrpSpPr/>
          <p:nvPr/>
        </p:nvGrpSpPr>
        <p:grpSpPr>
          <a:xfrm>
            <a:off x="4565811" y="1892074"/>
            <a:ext cx="3060378" cy="3253385"/>
            <a:chOff x="3948365" y="2273074"/>
            <a:chExt cx="3060378" cy="3253385"/>
          </a:xfrm>
        </p:grpSpPr>
        <p:sp>
          <p:nvSpPr>
            <p:cNvPr id="141" name="矩形 2">
              <a:extLst>
                <a:ext uri="{FF2B5EF4-FFF2-40B4-BE49-F238E27FC236}">
                  <a16:creationId xmlns:a16="http://schemas.microsoft.com/office/drawing/2014/main" id="{AC1D9EB7-75AC-4975-8DF4-54F208929F6B}"/>
                </a:ext>
              </a:extLst>
            </p:cNvPr>
            <p:cNvSpPr/>
            <p:nvPr/>
          </p:nvSpPr>
          <p:spPr>
            <a:xfrm>
              <a:off x="4246096" y="2273074"/>
              <a:ext cx="2422142" cy="3253385"/>
            </a:xfrm>
            <a:custGeom>
              <a:avLst/>
              <a:gdLst>
                <a:gd name="connsiteX0" fmla="*/ 0 w 3924396"/>
                <a:gd name="connsiteY0" fmla="*/ 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0 w 3924396"/>
                <a:gd name="connsiteY4" fmla="*/ 0 h 3334922"/>
                <a:gd name="connsiteX0" fmla="*/ 381000 w 3924396"/>
                <a:gd name="connsiteY0" fmla="*/ 17145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381000 w 3924396"/>
                <a:gd name="connsiteY4" fmla="*/ 171450 h 3334922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695972 w 4239368"/>
                <a:gd name="connsiteY0" fmla="*/ 596858 h 3760330"/>
                <a:gd name="connsiteX1" fmla="*/ 4239368 w 4239368"/>
                <a:gd name="connsiteY1" fmla="*/ 425408 h 3760330"/>
                <a:gd name="connsiteX2" fmla="*/ 4239368 w 4239368"/>
                <a:gd name="connsiteY2" fmla="*/ 3760330 h 3760330"/>
                <a:gd name="connsiteX3" fmla="*/ 314972 w 4239368"/>
                <a:gd name="connsiteY3" fmla="*/ 3760330 h 3760330"/>
                <a:gd name="connsiteX4" fmla="*/ 695972 w 4239368"/>
                <a:gd name="connsiteY4" fmla="*/ 596858 h 3760330"/>
                <a:gd name="connsiteX0" fmla="*/ 507225 w 4050621"/>
                <a:gd name="connsiteY0" fmla="*/ 596858 h 3760330"/>
                <a:gd name="connsiteX1" fmla="*/ 4050621 w 4050621"/>
                <a:gd name="connsiteY1" fmla="*/ 425408 h 3760330"/>
                <a:gd name="connsiteX2" fmla="*/ 4050621 w 4050621"/>
                <a:gd name="connsiteY2" fmla="*/ 3760330 h 3760330"/>
                <a:gd name="connsiteX3" fmla="*/ 897750 w 4050621"/>
                <a:gd name="connsiteY3" fmla="*/ 3693655 h 3760330"/>
                <a:gd name="connsiteX4" fmla="*/ 507225 w 4050621"/>
                <a:gd name="connsiteY4" fmla="*/ 596858 h 3760330"/>
                <a:gd name="connsiteX0" fmla="*/ 264160 w 3807556"/>
                <a:gd name="connsiteY0" fmla="*/ 596858 h 4130956"/>
                <a:gd name="connsiteX1" fmla="*/ 3807556 w 3807556"/>
                <a:gd name="connsiteY1" fmla="*/ 425408 h 4130956"/>
                <a:gd name="connsiteX2" fmla="*/ 3807556 w 3807556"/>
                <a:gd name="connsiteY2" fmla="*/ 3760330 h 4130956"/>
                <a:gd name="connsiteX3" fmla="*/ 654685 w 3807556"/>
                <a:gd name="connsiteY3" fmla="*/ 3693655 h 4130956"/>
                <a:gd name="connsiteX4" fmla="*/ 264160 w 3807556"/>
                <a:gd name="connsiteY4" fmla="*/ 596858 h 4130956"/>
                <a:gd name="connsiteX0" fmla="*/ 258847 w 3802243"/>
                <a:gd name="connsiteY0" fmla="*/ 596858 h 4018346"/>
                <a:gd name="connsiteX1" fmla="*/ 3802243 w 3802243"/>
                <a:gd name="connsiteY1" fmla="*/ 425408 h 4018346"/>
                <a:gd name="connsiteX2" fmla="*/ 3802243 w 3802243"/>
                <a:gd name="connsiteY2" fmla="*/ 3760330 h 4018346"/>
                <a:gd name="connsiteX3" fmla="*/ 668422 w 3802243"/>
                <a:gd name="connsiteY3" fmla="*/ 3369805 h 4018346"/>
                <a:gd name="connsiteX4" fmla="*/ 258847 w 3802243"/>
                <a:gd name="connsiteY4" fmla="*/ 596858 h 4018346"/>
                <a:gd name="connsiteX0" fmla="*/ 258847 w 4246743"/>
                <a:gd name="connsiteY0" fmla="*/ 596858 h 4018346"/>
                <a:gd name="connsiteX1" fmla="*/ 3802243 w 4246743"/>
                <a:gd name="connsiteY1" fmla="*/ 425408 h 4018346"/>
                <a:gd name="connsiteX2" fmla="*/ 3802243 w 4246743"/>
                <a:gd name="connsiteY2" fmla="*/ 3760330 h 4018346"/>
                <a:gd name="connsiteX3" fmla="*/ 668422 w 4246743"/>
                <a:gd name="connsiteY3" fmla="*/ 3369805 h 4018346"/>
                <a:gd name="connsiteX4" fmla="*/ 258847 w 4246743"/>
                <a:gd name="connsiteY4" fmla="*/ 596858 h 4018346"/>
                <a:gd name="connsiteX0" fmla="*/ 258847 w 4035788"/>
                <a:gd name="connsiteY0" fmla="*/ 596858 h 4018346"/>
                <a:gd name="connsiteX1" fmla="*/ 3802243 w 4035788"/>
                <a:gd name="connsiteY1" fmla="*/ 425408 h 4018346"/>
                <a:gd name="connsiteX2" fmla="*/ 3802243 w 4035788"/>
                <a:gd name="connsiteY2" fmla="*/ 3760330 h 4018346"/>
                <a:gd name="connsiteX3" fmla="*/ 668422 w 4035788"/>
                <a:gd name="connsiteY3" fmla="*/ 3369805 h 4018346"/>
                <a:gd name="connsiteX4" fmla="*/ 258847 w 4035788"/>
                <a:gd name="connsiteY4" fmla="*/ 596858 h 4018346"/>
                <a:gd name="connsiteX0" fmla="*/ 258847 w 4035788"/>
                <a:gd name="connsiteY0" fmla="*/ 864980 h 4286468"/>
                <a:gd name="connsiteX1" fmla="*/ 3802243 w 4035788"/>
                <a:gd name="connsiteY1" fmla="*/ 693530 h 4286468"/>
                <a:gd name="connsiteX2" fmla="*/ 3802243 w 4035788"/>
                <a:gd name="connsiteY2" fmla="*/ 4028452 h 4286468"/>
                <a:gd name="connsiteX3" fmla="*/ 668422 w 4035788"/>
                <a:gd name="connsiteY3" fmla="*/ 3637927 h 4286468"/>
                <a:gd name="connsiteX4" fmla="*/ 258847 w 4035788"/>
                <a:gd name="connsiteY4" fmla="*/ 864980 h 4286468"/>
                <a:gd name="connsiteX0" fmla="*/ 258847 w 4550230"/>
                <a:gd name="connsiteY0" fmla="*/ 864980 h 4286468"/>
                <a:gd name="connsiteX1" fmla="*/ 3802243 w 4550230"/>
                <a:gd name="connsiteY1" fmla="*/ 693530 h 4286468"/>
                <a:gd name="connsiteX2" fmla="*/ 3802243 w 4550230"/>
                <a:gd name="connsiteY2" fmla="*/ 4028452 h 4286468"/>
                <a:gd name="connsiteX3" fmla="*/ 668422 w 4550230"/>
                <a:gd name="connsiteY3" fmla="*/ 3637927 h 4286468"/>
                <a:gd name="connsiteX4" fmla="*/ 258847 w 4550230"/>
                <a:gd name="connsiteY4" fmla="*/ 864980 h 4286468"/>
                <a:gd name="connsiteX0" fmla="*/ 258847 w 4550230"/>
                <a:gd name="connsiteY0" fmla="*/ 990187 h 4411675"/>
                <a:gd name="connsiteX1" fmla="*/ 3802243 w 4550230"/>
                <a:gd name="connsiteY1" fmla="*/ 818737 h 4411675"/>
                <a:gd name="connsiteX2" fmla="*/ 3802243 w 4550230"/>
                <a:gd name="connsiteY2" fmla="*/ 4153659 h 4411675"/>
                <a:gd name="connsiteX3" fmla="*/ 668422 w 4550230"/>
                <a:gd name="connsiteY3" fmla="*/ 3763134 h 4411675"/>
                <a:gd name="connsiteX4" fmla="*/ 258847 w 4550230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244748 w 4419528"/>
                <a:gd name="connsiteY0" fmla="*/ 470353 h 3837514"/>
                <a:gd name="connsiteX1" fmla="*/ 3616694 w 4419528"/>
                <a:gd name="connsiteY1" fmla="*/ 708478 h 3837514"/>
                <a:gd name="connsiteX2" fmla="*/ 3788144 w 4419528"/>
                <a:gd name="connsiteY2" fmla="*/ 3633825 h 3837514"/>
                <a:gd name="connsiteX3" fmla="*/ 654323 w 4419528"/>
                <a:gd name="connsiteY3" fmla="*/ 3243300 h 3837514"/>
                <a:gd name="connsiteX4" fmla="*/ 244748 w 4419528"/>
                <a:gd name="connsiteY4" fmla="*/ 470353 h 3837514"/>
                <a:gd name="connsiteX0" fmla="*/ 226423 w 4248276"/>
                <a:gd name="connsiteY0" fmla="*/ 292744 h 3635917"/>
                <a:gd name="connsiteX1" fmla="*/ 3350719 w 4248276"/>
                <a:gd name="connsiteY1" fmla="*/ 854719 h 3635917"/>
                <a:gd name="connsiteX2" fmla="*/ 3769819 w 4248276"/>
                <a:gd name="connsiteY2" fmla="*/ 3456216 h 3635917"/>
                <a:gd name="connsiteX3" fmla="*/ 635998 w 4248276"/>
                <a:gd name="connsiteY3" fmla="*/ 3065691 h 3635917"/>
                <a:gd name="connsiteX4" fmla="*/ 226423 w 4248276"/>
                <a:gd name="connsiteY4" fmla="*/ 292744 h 3635917"/>
                <a:gd name="connsiteX0" fmla="*/ 704273 w 3485792"/>
                <a:gd name="connsiteY0" fmla="*/ 188707 h 3285111"/>
                <a:gd name="connsiteX1" fmla="*/ 2876069 w 3485792"/>
                <a:gd name="connsiteY1" fmla="*/ 512557 h 3285111"/>
                <a:gd name="connsiteX2" fmla="*/ 3295169 w 3485792"/>
                <a:gd name="connsiteY2" fmla="*/ 3114054 h 3285111"/>
                <a:gd name="connsiteX3" fmla="*/ 161348 w 3485792"/>
                <a:gd name="connsiteY3" fmla="*/ 2723529 h 3285111"/>
                <a:gd name="connsiteX4" fmla="*/ 704273 w 3485792"/>
                <a:gd name="connsiteY4" fmla="*/ 188707 h 3285111"/>
                <a:gd name="connsiteX0" fmla="*/ 699977 w 3481496"/>
                <a:gd name="connsiteY0" fmla="*/ 497416 h 3593820"/>
                <a:gd name="connsiteX1" fmla="*/ 2871773 w 3481496"/>
                <a:gd name="connsiteY1" fmla="*/ 821266 h 3593820"/>
                <a:gd name="connsiteX2" fmla="*/ 3290873 w 3481496"/>
                <a:gd name="connsiteY2" fmla="*/ 3422763 h 3593820"/>
                <a:gd name="connsiteX3" fmla="*/ 157052 w 3481496"/>
                <a:gd name="connsiteY3" fmla="*/ 3032238 h 3593820"/>
                <a:gd name="connsiteX4" fmla="*/ 699977 w 3481496"/>
                <a:gd name="connsiteY4" fmla="*/ 497416 h 3593820"/>
                <a:gd name="connsiteX0" fmla="*/ 492742 w 3579086"/>
                <a:gd name="connsiteY0" fmla="*/ 497416 h 3593820"/>
                <a:gd name="connsiteX1" fmla="*/ 2959813 w 3579086"/>
                <a:gd name="connsiteY1" fmla="*/ 821266 h 3593820"/>
                <a:gd name="connsiteX2" fmla="*/ 3378913 w 3579086"/>
                <a:gd name="connsiteY2" fmla="*/ 3422763 h 3593820"/>
                <a:gd name="connsiteX3" fmla="*/ 245092 w 3579086"/>
                <a:gd name="connsiteY3" fmla="*/ 3032238 h 3593820"/>
                <a:gd name="connsiteX4" fmla="*/ 492742 w 3579086"/>
                <a:gd name="connsiteY4" fmla="*/ 497416 h 3593820"/>
                <a:gd name="connsiteX0" fmla="*/ 360309 w 3692958"/>
                <a:gd name="connsiteY0" fmla="*/ 472205 h 3686993"/>
                <a:gd name="connsiteX1" fmla="*/ 3065505 w 3692958"/>
                <a:gd name="connsiteY1" fmla="*/ 910355 h 3686993"/>
                <a:gd name="connsiteX2" fmla="*/ 3484605 w 3692958"/>
                <a:gd name="connsiteY2" fmla="*/ 3511852 h 3686993"/>
                <a:gd name="connsiteX3" fmla="*/ 350784 w 3692958"/>
                <a:gd name="connsiteY3" fmla="*/ 3121327 h 3686993"/>
                <a:gd name="connsiteX4" fmla="*/ 360309 w 3692958"/>
                <a:gd name="connsiteY4" fmla="*/ 472205 h 3686993"/>
                <a:gd name="connsiteX0" fmla="*/ 398287 w 3730936"/>
                <a:gd name="connsiteY0" fmla="*/ 472205 h 3686993"/>
                <a:gd name="connsiteX1" fmla="*/ 3103483 w 3730936"/>
                <a:gd name="connsiteY1" fmla="*/ 910355 h 3686993"/>
                <a:gd name="connsiteX2" fmla="*/ 3522583 w 3730936"/>
                <a:gd name="connsiteY2" fmla="*/ 3511852 h 3686993"/>
                <a:gd name="connsiteX3" fmla="*/ 388762 w 3730936"/>
                <a:gd name="connsiteY3" fmla="*/ 3121327 h 3686993"/>
                <a:gd name="connsiteX4" fmla="*/ 398287 w 3730936"/>
                <a:gd name="connsiteY4" fmla="*/ 472205 h 3686993"/>
                <a:gd name="connsiteX0" fmla="*/ 474230 w 3818864"/>
                <a:gd name="connsiteY0" fmla="*/ 148278 h 3306151"/>
                <a:gd name="connsiteX1" fmla="*/ 3179426 w 3818864"/>
                <a:gd name="connsiteY1" fmla="*/ 586428 h 3306151"/>
                <a:gd name="connsiteX2" fmla="*/ 3598526 w 3818864"/>
                <a:gd name="connsiteY2" fmla="*/ 3187925 h 3306151"/>
                <a:gd name="connsiteX3" fmla="*/ 302780 w 3818864"/>
                <a:gd name="connsiteY3" fmla="*/ 2587850 h 3306151"/>
                <a:gd name="connsiteX4" fmla="*/ 474230 w 3818864"/>
                <a:gd name="connsiteY4" fmla="*/ 148278 h 3306151"/>
                <a:gd name="connsiteX0" fmla="*/ 500723 w 3848177"/>
                <a:gd name="connsiteY0" fmla="*/ 137750 h 3267723"/>
                <a:gd name="connsiteX1" fmla="*/ 3205919 w 3848177"/>
                <a:gd name="connsiteY1" fmla="*/ 575900 h 3267723"/>
                <a:gd name="connsiteX2" fmla="*/ 3625019 w 3848177"/>
                <a:gd name="connsiteY2" fmla="*/ 3177397 h 3267723"/>
                <a:gd name="connsiteX3" fmla="*/ 291173 w 3848177"/>
                <a:gd name="connsiteY3" fmla="*/ 2434447 h 3267723"/>
                <a:gd name="connsiteX4" fmla="*/ 500723 w 3848177"/>
                <a:gd name="connsiteY4" fmla="*/ 137750 h 3267723"/>
                <a:gd name="connsiteX0" fmla="*/ 848762 w 3684287"/>
                <a:gd name="connsiteY0" fmla="*/ 93684 h 3553064"/>
                <a:gd name="connsiteX1" fmla="*/ 3058658 w 3684287"/>
                <a:gd name="connsiteY1" fmla="*/ 855684 h 3553064"/>
                <a:gd name="connsiteX2" fmla="*/ 3477758 w 3684287"/>
                <a:gd name="connsiteY2" fmla="*/ 3457181 h 3553064"/>
                <a:gd name="connsiteX3" fmla="*/ 143912 w 3684287"/>
                <a:gd name="connsiteY3" fmla="*/ 2714231 h 3553064"/>
                <a:gd name="connsiteX4" fmla="*/ 848762 w 3684287"/>
                <a:gd name="connsiteY4" fmla="*/ 93684 h 3553064"/>
                <a:gd name="connsiteX0" fmla="*/ 838823 w 3674348"/>
                <a:gd name="connsiteY0" fmla="*/ 223085 h 3682465"/>
                <a:gd name="connsiteX1" fmla="*/ 3048719 w 3674348"/>
                <a:gd name="connsiteY1" fmla="*/ 985085 h 3682465"/>
                <a:gd name="connsiteX2" fmla="*/ 3467819 w 3674348"/>
                <a:gd name="connsiteY2" fmla="*/ 3586582 h 3682465"/>
                <a:gd name="connsiteX3" fmla="*/ 133973 w 3674348"/>
                <a:gd name="connsiteY3" fmla="*/ 2843632 h 3682465"/>
                <a:gd name="connsiteX4" fmla="*/ 838823 w 3674348"/>
                <a:gd name="connsiteY4" fmla="*/ 223085 h 3682465"/>
                <a:gd name="connsiteX0" fmla="*/ 908197 w 3743722"/>
                <a:gd name="connsiteY0" fmla="*/ 178999 h 3638379"/>
                <a:gd name="connsiteX1" fmla="*/ 3118093 w 3743722"/>
                <a:gd name="connsiteY1" fmla="*/ 940999 h 3638379"/>
                <a:gd name="connsiteX2" fmla="*/ 3537193 w 3743722"/>
                <a:gd name="connsiteY2" fmla="*/ 3542496 h 3638379"/>
                <a:gd name="connsiteX3" fmla="*/ 203347 w 3743722"/>
                <a:gd name="connsiteY3" fmla="*/ 2799546 h 3638379"/>
                <a:gd name="connsiteX4" fmla="*/ 908197 w 3743722"/>
                <a:gd name="connsiteY4" fmla="*/ 178999 h 3638379"/>
                <a:gd name="connsiteX0" fmla="*/ 831776 w 3785284"/>
                <a:gd name="connsiteY0" fmla="*/ 167734 h 3724105"/>
                <a:gd name="connsiteX1" fmla="*/ 3155972 w 3785284"/>
                <a:gd name="connsiteY1" fmla="*/ 1024984 h 3724105"/>
                <a:gd name="connsiteX2" fmla="*/ 3575072 w 3785284"/>
                <a:gd name="connsiteY2" fmla="*/ 3626481 h 3724105"/>
                <a:gd name="connsiteX3" fmla="*/ 241226 w 3785284"/>
                <a:gd name="connsiteY3" fmla="*/ 2883531 h 3724105"/>
                <a:gd name="connsiteX4" fmla="*/ 831776 w 3785284"/>
                <a:gd name="connsiteY4" fmla="*/ 167734 h 3724105"/>
                <a:gd name="connsiteX0" fmla="*/ 784306 w 3739920"/>
                <a:gd name="connsiteY0" fmla="*/ 94919 h 3684464"/>
                <a:gd name="connsiteX1" fmla="*/ 3108502 w 3739920"/>
                <a:gd name="connsiteY1" fmla="*/ 952169 h 3684464"/>
                <a:gd name="connsiteX2" fmla="*/ 3527602 w 3739920"/>
                <a:gd name="connsiteY2" fmla="*/ 3553666 h 3684464"/>
                <a:gd name="connsiteX3" fmla="*/ 165181 w 3739920"/>
                <a:gd name="connsiteY3" fmla="*/ 2963116 h 3684464"/>
                <a:gd name="connsiteX4" fmla="*/ 784306 w 3739920"/>
                <a:gd name="connsiteY4" fmla="*/ 94919 h 3684464"/>
                <a:gd name="connsiteX0" fmla="*/ 859003 w 3820937"/>
                <a:gd name="connsiteY0" fmla="*/ 84144 h 3636993"/>
                <a:gd name="connsiteX1" fmla="*/ 3183199 w 3820937"/>
                <a:gd name="connsiteY1" fmla="*/ 941394 h 3636993"/>
                <a:gd name="connsiteX2" fmla="*/ 3602299 w 3820937"/>
                <a:gd name="connsiteY2" fmla="*/ 3542891 h 3636993"/>
                <a:gd name="connsiteX3" fmla="*/ 154153 w 3820937"/>
                <a:gd name="connsiteY3" fmla="*/ 2780891 h 3636993"/>
                <a:gd name="connsiteX4" fmla="*/ 859003 w 3820937"/>
                <a:gd name="connsiteY4" fmla="*/ 84144 h 3636993"/>
                <a:gd name="connsiteX0" fmla="*/ 1041447 w 4003381"/>
                <a:gd name="connsiteY0" fmla="*/ 84144 h 3722507"/>
                <a:gd name="connsiteX1" fmla="*/ 3365643 w 4003381"/>
                <a:gd name="connsiteY1" fmla="*/ 941394 h 3722507"/>
                <a:gd name="connsiteX2" fmla="*/ 3784743 w 4003381"/>
                <a:gd name="connsiteY2" fmla="*/ 3542891 h 3722507"/>
                <a:gd name="connsiteX3" fmla="*/ 336597 w 4003381"/>
                <a:gd name="connsiteY3" fmla="*/ 2780891 h 3722507"/>
                <a:gd name="connsiteX4" fmla="*/ 1041447 w 4003381"/>
                <a:gd name="connsiteY4" fmla="*/ 84144 h 3722507"/>
                <a:gd name="connsiteX0" fmla="*/ 1037363 w 3958256"/>
                <a:gd name="connsiteY0" fmla="*/ 67937 h 3697855"/>
                <a:gd name="connsiteX1" fmla="*/ 3209159 w 3958256"/>
                <a:gd name="connsiteY1" fmla="*/ 1039487 h 3697855"/>
                <a:gd name="connsiteX2" fmla="*/ 3780659 w 3958256"/>
                <a:gd name="connsiteY2" fmla="*/ 3526684 h 3697855"/>
                <a:gd name="connsiteX3" fmla="*/ 332513 w 3958256"/>
                <a:gd name="connsiteY3" fmla="*/ 2764684 h 3697855"/>
                <a:gd name="connsiteX4" fmla="*/ 1037363 w 3958256"/>
                <a:gd name="connsiteY4" fmla="*/ 67937 h 3697855"/>
                <a:gd name="connsiteX0" fmla="*/ 1040419 w 3991250"/>
                <a:gd name="connsiteY0" fmla="*/ 69166 h 3699787"/>
                <a:gd name="connsiteX1" fmla="*/ 3326515 w 3991250"/>
                <a:gd name="connsiteY1" fmla="*/ 1031191 h 3699787"/>
                <a:gd name="connsiteX2" fmla="*/ 3783715 w 3991250"/>
                <a:gd name="connsiteY2" fmla="*/ 3527913 h 3699787"/>
                <a:gd name="connsiteX3" fmla="*/ 335569 w 3991250"/>
                <a:gd name="connsiteY3" fmla="*/ 2765913 h 3699787"/>
                <a:gd name="connsiteX4" fmla="*/ 1040419 w 3991250"/>
                <a:gd name="connsiteY4" fmla="*/ 69166 h 3699787"/>
                <a:gd name="connsiteX0" fmla="*/ 1040419 w 4204692"/>
                <a:gd name="connsiteY0" fmla="*/ 67889 h 3698510"/>
                <a:gd name="connsiteX1" fmla="*/ 3326515 w 4204692"/>
                <a:gd name="connsiteY1" fmla="*/ 1029914 h 3698510"/>
                <a:gd name="connsiteX2" fmla="*/ 3783715 w 4204692"/>
                <a:gd name="connsiteY2" fmla="*/ 3526636 h 3698510"/>
                <a:gd name="connsiteX3" fmla="*/ 335569 w 4204692"/>
                <a:gd name="connsiteY3" fmla="*/ 2764636 h 3698510"/>
                <a:gd name="connsiteX4" fmla="*/ 1040419 w 4204692"/>
                <a:gd name="connsiteY4" fmla="*/ 67889 h 3698510"/>
                <a:gd name="connsiteX0" fmla="*/ 1040419 w 4221681"/>
                <a:gd name="connsiteY0" fmla="*/ 61548 h 3692169"/>
                <a:gd name="connsiteX1" fmla="*/ 3326515 w 4221681"/>
                <a:gd name="connsiteY1" fmla="*/ 1023573 h 3692169"/>
                <a:gd name="connsiteX2" fmla="*/ 3783715 w 4221681"/>
                <a:gd name="connsiteY2" fmla="*/ 3520295 h 3692169"/>
                <a:gd name="connsiteX3" fmla="*/ 335569 w 4221681"/>
                <a:gd name="connsiteY3" fmla="*/ 2758295 h 3692169"/>
                <a:gd name="connsiteX4" fmla="*/ 1040419 w 4221681"/>
                <a:gd name="connsiteY4" fmla="*/ 61548 h 3692169"/>
                <a:gd name="connsiteX0" fmla="*/ 1040419 w 4314122"/>
                <a:gd name="connsiteY0" fmla="*/ 67264 h 3697885"/>
                <a:gd name="connsiteX1" fmla="*/ 3326515 w 4314122"/>
                <a:gd name="connsiteY1" fmla="*/ 1029289 h 3697885"/>
                <a:gd name="connsiteX2" fmla="*/ 3783715 w 4314122"/>
                <a:gd name="connsiteY2" fmla="*/ 3526011 h 3697885"/>
                <a:gd name="connsiteX3" fmla="*/ 335569 w 4314122"/>
                <a:gd name="connsiteY3" fmla="*/ 2764011 h 3697885"/>
                <a:gd name="connsiteX4" fmla="*/ 1040419 w 4314122"/>
                <a:gd name="connsiteY4" fmla="*/ 67264 h 3697885"/>
                <a:gd name="connsiteX0" fmla="*/ 1040419 w 4520160"/>
                <a:gd name="connsiteY0" fmla="*/ 67264 h 3769707"/>
                <a:gd name="connsiteX1" fmla="*/ 3326515 w 4520160"/>
                <a:gd name="connsiteY1" fmla="*/ 1029289 h 3769707"/>
                <a:gd name="connsiteX2" fmla="*/ 3783715 w 4520160"/>
                <a:gd name="connsiteY2" fmla="*/ 3526011 h 3769707"/>
                <a:gd name="connsiteX3" fmla="*/ 335569 w 4520160"/>
                <a:gd name="connsiteY3" fmla="*/ 2764011 h 3769707"/>
                <a:gd name="connsiteX4" fmla="*/ 1040419 w 4520160"/>
                <a:gd name="connsiteY4" fmla="*/ 67264 h 3769707"/>
                <a:gd name="connsiteX0" fmla="*/ 2502200 w 5981941"/>
                <a:gd name="connsiteY0" fmla="*/ 131337 h 4390756"/>
                <a:gd name="connsiteX1" fmla="*/ 4788296 w 5981941"/>
                <a:gd name="connsiteY1" fmla="*/ 1093362 h 4390756"/>
                <a:gd name="connsiteX2" fmla="*/ 5245496 w 5981941"/>
                <a:gd name="connsiteY2" fmla="*/ 3590084 h 4390756"/>
                <a:gd name="connsiteX3" fmla="*/ 191598 w 5981941"/>
                <a:gd name="connsiteY3" fmla="*/ 3886611 h 4390756"/>
                <a:gd name="connsiteX4" fmla="*/ 2502200 w 5981941"/>
                <a:gd name="connsiteY4" fmla="*/ 131337 h 4390756"/>
                <a:gd name="connsiteX0" fmla="*/ 2502200 w 5729356"/>
                <a:gd name="connsiteY0" fmla="*/ 131337 h 4397974"/>
                <a:gd name="connsiteX1" fmla="*/ 4788296 w 5729356"/>
                <a:gd name="connsiteY1" fmla="*/ 1093362 h 4397974"/>
                <a:gd name="connsiteX2" fmla="*/ 5245496 w 5729356"/>
                <a:gd name="connsiteY2" fmla="*/ 3590084 h 4397974"/>
                <a:gd name="connsiteX3" fmla="*/ 2577924 w 5729356"/>
                <a:gd name="connsiteY3" fmla="*/ 4331590 h 4397974"/>
                <a:gd name="connsiteX4" fmla="*/ 191598 w 5729356"/>
                <a:gd name="connsiteY4" fmla="*/ 3886611 h 4397974"/>
                <a:gd name="connsiteX5" fmla="*/ 2502200 w 5729356"/>
                <a:gd name="connsiteY5" fmla="*/ 131337 h 4397974"/>
                <a:gd name="connsiteX0" fmla="*/ 2310649 w 5537803"/>
                <a:gd name="connsiteY0" fmla="*/ 131337 h 4790436"/>
                <a:gd name="connsiteX1" fmla="*/ 4596745 w 5537803"/>
                <a:gd name="connsiteY1" fmla="*/ 1093362 h 4790436"/>
                <a:gd name="connsiteX2" fmla="*/ 5053945 w 5537803"/>
                <a:gd name="connsiteY2" fmla="*/ 3590084 h 4790436"/>
                <a:gd name="connsiteX3" fmla="*/ 2253522 w 5537803"/>
                <a:gd name="connsiteY3" fmla="*/ 4782577 h 4790436"/>
                <a:gd name="connsiteX4" fmla="*/ 47 w 5537803"/>
                <a:gd name="connsiteY4" fmla="*/ 3886611 h 4790436"/>
                <a:gd name="connsiteX5" fmla="*/ 2310649 w 5537803"/>
                <a:gd name="connsiteY5" fmla="*/ 131337 h 4790436"/>
                <a:gd name="connsiteX0" fmla="*/ 2310651 w 5537807"/>
                <a:gd name="connsiteY0" fmla="*/ 131337 h 4939638"/>
                <a:gd name="connsiteX1" fmla="*/ 4596747 w 5537807"/>
                <a:gd name="connsiteY1" fmla="*/ 1093362 h 4939638"/>
                <a:gd name="connsiteX2" fmla="*/ 5053947 w 5537807"/>
                <a:gd name="connsiteY2" fmla="*/ 3590084 h 4939638"/>
                <a:gd name="connsiteX3" fmla="*/ 2253524 w 5537807"/>
                <a:gd name="connsiteY3" fmla="*/ 4782577 h 4939638"/>
                <a:gd name="connsiteX4" fmla="*/ 49 w 5537807"/>
                <a:gd name="connsiteY4" fmla="*/ 3886611 h 4939638"/>
                <a:gd name="connsiteX5" fmla="*/ 2310651 w 5537807"/>
                <a:gd name="connsiteY5" fmla="*/ 131337 h 4939638"/>
                <a:gd name="connsiteX0" fmla="*/ 2310608 w 5537762"/>
                <a:gd name="connsiteY0" fmla="*/ 131337 h 5232238"/>
                <a:gd name="connsiteX1" fmla="*/ 4596704 w 5537762"/>
                <a:gd name="connsiteY1" fmla="*/ 1093362 h 5232238"/>
                <a:gd name="connsiteX2" fmla="*/ 5053904 w 5537762"/>
                <a:gd name="connsiteY2" fmla="*/ 3590084 h 5232238"/>
                <a:gd name="connsiteX3" fmla="*/ 2290362 w 5537762"/>
                <a:gd name="connsiteY3" fmla="*/ 5108409 h 5232238"/>
                <a:gd name="connsiteX4" fmla="*/ 6 w 5537762"/>
                <a:gd name="connsiteY4" fmla="*/ 3886611 h 5232238"/>
                <a:gd name="connsiteX5" fmla="*/ 2310608 w 5537762"/>
                <a:gd name="connsiteY5" fmla="*/ 131337 h 5232238"/>
                <a:gd name="connsiteX0" fmla="*/ 2310608 w 5537764"/>
                <a:gd name="connsiteY0" fmla="*/ 131337 h 5232238"/>
                <a:gd name="connsiteX1" fmla="*/ 4596704 w 5537764"/>
                <a:gd name="connsiteY1" fmla="*/ 1093362 h 5232238"/>
                <a:gd name="connsiteX2" fmla="*/ 5053904 w 5537764"/>
                <a:gd name="connsiteY2" fmla="*/ 3590084 h 5232238"/>
                <a:gd name="connsiteX3" fmla="*/ 2290362 w 5537764"/>
                <a:gd name="connsiteY3" fmla="*/ 5108409 h 5232238"/>
                <a:gd name="connsiteX4" fmla="*/ 6 w 5537764"/>
                <a:gd name="connsiteY4" fmla="*/ 3886611 h 5232238"/>
                <a:gd name="connsiteX5" fmla="*/ 2310608 w 5537764"/>
                <a:gd name="connsiteY5" fmla="*/ 131337 h 5232238"/>
                <a:gd name="connsiteX0" fmla="*/ 2310602 w 5537756"/>
                <a:gd name="connsiteY0" fmla="*/ 131337 h 5344058"/>
                <a:gd name="connsiteX1" fmla="*/ 4596698 w 5537756"/>
                <a:gd name="connsiteY1" fmla="*/ 1093362 h 5344058"/>
                <a:gd name="connsiteX2" fmla="*/ 5053898 w 5537756"/>
                <a:gd name="connsiteY2" fmla="*/ 3590084 h 5344058"/>
                <a:gd name="connsiteX3" fmla="*/ 2307118 w 5537756"/>
                <a:gd name="connsiteY3" fmla="*/ 5229417 h 5344058"/>
                <a:gd name="connsiteX4" fmla="*/ 0 w 5537756"/>
                <a:gd name="connsiteY4" fmla="*/ 3886611 h 5344058"/>
                <a:gd name="connsiteX5" fmla="*/ 2310602 w 5537756"/>
                <a:gd name="connsiteY5" fmla="*/ 131337 h 5344058"/>
                <a:gd name="connsiteX0" fmla="*/ 2310602 w 5537758"/>
                <a:gd name="connsiteY0" fmla="*/ 131337 h 5296150"/>
                <a:gd name="connsiteX1" fmla="*/ 4596698 w 5537758"/>
                <a:gd name="connsiteY1" fmla="*/ 1093362 h 5296150"/>
                <a:gd name="connsiteX2" fmla="*/ 5053898 w 5537758"/>
                <a:gd name="connsiteY2" fmla="*/ 3590084 h 5296150"/>
                <a:gd name="connsiteX3" fmla="*/ 2307118 w 5537758"/>
                <a:gd name="connsiteY3" fmla="*/ 5229417 h 5296150"/>
                <a:gd name="connsiteX4" fmla="*/ 0 w 5537758"/>
                <a:gd name="connsiteY4" fmla="*/ 3886611 h 5296150"/>
                <a:gd name="connsiteX5" fmla="*/ 2310602 w 5537758"/>
                <a:gd name="connsiteY5" fmla="*/ 131337 h 5296150"/>
                <a:gd name="connsiteX0" fmla="*/ 2909772 w 6136926"/>
                <a:gd name="connsiteY0" fmla="*/ 95199 h 5236778"/>
                <a:gd name="connsiteX1" fmla="*/ 5195868 w 6136926"/>
                <a:gd name="connsiteY1" fmla="*/ 1057224 h 5236778"/>
                <a:gd name="connsiteX2" fmla="*/ 5653068 w 6136926"/>
                <a:gd name="connsiteY2" fmla="*/ 3553946 h 5236778"/>
                <a:gd name="connsiteX3" fmla="*/ 2906288 w 6136926"/>
                <a:gd name="connsiteY3" fmla="*/ 5193279 h 5236778"/>
                <a:gd name="connsiteX4" fmla="*/ -1 w 6136926"/>
                <a:gd name="connsiteY4" fmla="*/ 3268513 h 5236778"/>
                <a:gd name="connsiteX5" fmla="*/ 2909772 w 6136926"/>
                <a:gd name="connsiteY5" fmla="*/ 95199 h 5236778"/>
                <a:gd name="connsiteX0" fmla="*/ 2954341 w 5802245"/>
                <a:gd name="connsiteY0" fmla="*/ 70109 h 5716218"/>
                <a:gd name="connsiteX1" fmla="*/ 5195893 w 5802245"/>
                <a:gd name="connsiteY1" fmla="*/ 1534433 h 5716218"/>
                <a:gd name="connsiteX2" fmla="*/ 5653093 w 5802245"/>
                <a:gd name="connsiteY2" fmla="*/ 4031155 h 5716218"/>
                <a:gd name="connsiteX3" fmla="*/ 2906313 w 5802245"/>
                <a:gd name="connsiteY3" fmla="*/ 5670488 h 5716218"/>
                <a:gd name="connsiteX4" fmla="*/ 24 w 5802245"/>
                <a:gd name="connsiteY4" fmla="*/ 3745722 h 5716218"/>
                <a:gd name="connsiteX5" fmla="*/ 2954341 w 5802245"/>
                <a:gd name="connsiteY5" fmla="*/ 70109 h 5716218"/>
                <a:gd name="connsiteX0" fmla="*/ 2954341 w 5781811"/>
                <a:gd name="connsiteY0" fmla="*/ 113980 h 5760089"/>
                <a:gd name="connsiteX1" fmla="*/ 5077109 w 5781811"/>
                <a:gd name="connsiteY1" fmla="*/ 1217276 h 5760089"/>
                <a:gd name="connsiteX2" fmla="*/ 5653093 w 5781811"/>
                <a:gd name="connsiteY2" fmla="*/ 4075026 h 5760089"/>
                <a:gd name="connsiteX3" fmla="*/ 2906313 w 5781811"/>
                <a:gd name="connsiteY3" fmla="*/ 5714359 h 5760089"/>
                <a:gd name="connsiteX4" fmla="*/ 24 w 5781811"/>
                <a:gd name="connsiteY4" fmla="*/ 3789593 h 5760089"/>
                <a:gd name="connsiteX5" fmla="*/ 2954341 w 5781811"/>
                <a:gd name="connsiteY5" fmla="*/ 113980 h 5760089"/>
                <a:gd name="connsiteX0" fmla="*/ 2954341 w 5164016"/>
                <a:gd name="connsiteY0" fmla="*/ 132287 h 5778396"/>
                <a:gd name="connsiteX1" fmla="*/ 5077109 w 5164016"/>
                <a:gd name="connsiteY1" fmla="*/ 1235583 h 5778396"/>
                <a:gd name="connsiteX2" fmla="*/ 4569191 w 5164016"/>
                <a:gd name="connsiteY2" fmla="*/ 5254900 h 5778396"/>
                <a:gd name="connsiteX3" fmla="*/ 2906313 w 5164016"/>
                <a:gd name="connsiteY3" fmla="*/ 5732666 h 5778396"/>
                <a:gd name="connsiteX4" fmla="*/ 24 w 5164016"/>
                <a:gd name="connsiteY4" fmla="*/ 3807900 h 5778396"/>
                <a:gd name="connsiteX5" fmla="*/ 2954341 w 5164016"/>
                <a:gd name="connsiteY5" fmla="*/ 132287 h 5778396"/>
                <a:gd name="connsiteX0" fmla="*/ 2962155 w 5171832"/>
                <a:gd name="connsiteY0" fmla="*/ 132287 h 6642785"/>
                <a:gd name="connsiteX1" fmla="*/ 5084923 w 5171832"/>
                <a:gd name="connsiteY1" fmla="*/ 1235583 h 6642785"/>
                <a:gd name="connsiteX2" fmla="*/ 4577005 w 5171832"/>
                <a:gd name="connsiteY2" fmla="*/ 5254900 h 6642785"/>
                <a:gd name="connsiteX3" fmla="*/ 2216273 w 5171832"/>
                <a:gd name="connsiteY3" fmla="*/ 6611690 h 6642785"/>
                <a:gd name="connsiteX4" fmla="*/ 7838 w 5171832"/>
                <a:gd name="connsiteY4" fmla="*/ 3807900 h 6642785"/>
                <a:gd name="connsiteX5" fmla="*/ 2962155 w 5171832"/>
                <a:gd name="connsiteY5" fmla="*/ 132287 h 6642785"/>
                <a:gd name="connsiteX0" fmla="*/ 2962155 w 5171830"/>
                <a:gd name="connsiteY0" fmla="*/ 132287 h 6642785"/>
                <a:gd name="connsiteX1" fmla="*/ 5084923 w 5171830"/>
                <a:gd name="connsiteY1" fmla="*/ 1235583 h 6642785"/>
                <a:gd name="connsiteX2" fmla="*/ 4577005 w 5171830"/>
                <a:gd name="connsiteY2" fmla="*/ 5254900 h 6642785"/>
                <a:gd name="connsiteX3" fmla="*/ 2216273 w 5171830"/>
                <a:gd name="connsiteY3" fmla="*/ 6611690 h 6642785"/>
                <a:gd name="connsiteX4" fmla="*/ 7838 w 5171830"/>
                <a:gd name="connsiteY4" fmla="*/ 3807900 h 6642785"/>
                <a:gd name="connsiteX5" fmla="*/ 2962155 w 5171830"/>
                <a:gd name="connsiteY5" fmla="*/ 132287 h 6642785"/>
                <a:gd name="connsiteX0" fmla="*/ 2962155 w 5171832"/>
                <a:gd name="connsiteY0" fmla="*/ 132287 h 6580729"/>
                <a:gd name="connsiteX1" fmla="*/ 5084923 w 5171832"/>
                <a:gd name="connsiteY1" fmla="*/ 1235583 h 6580729"/>
                <a:gd name="connsiteX2" fmla="*/ 4577005 w 5171832"/>
                <a:gd name="connsiteY2" fmla="*/ 5254900 h 6580729"/>
                <a:gd name="connsiteX3" fmla="*/ 2216273 w 5171832"/>
                <a:gd name="connsiteY3" fmla="*/ 6548903 h 6580729"/>
                <a:gd name="connsiteX4" fmla="*/ 7838 w 5171832"/>
                <a:gd name="connsiteY4" fmla="*/ 3807900 h 6580729"/>
                <a:gd name="connsiteX5" fmla="*/ 2962155 w 5171832"/>
                <a:gd name="connsiteY5" fmla="*/ 132287 h 6580729"/>
                <a:gd name="connsiteX0" fmla="*/ 2962155 w 5171830"/>
                <a:gd name="connsiteY0" fmla="*/ 132287 h 6580729"/>
                <a:gd name="connsiteX1" fmla="*/ 5084923 w 5171830"/>
                <a:gd name="connsiteY1" fmla="*/ 1235583 h 6580729"/>
                <a:gd name="connsiteX2" fmla="*/ 4577005 w 5171830"/>
                <a:gd name="connsiteY2" fmla="*/ 5254900 h 6580729"/>
                <a:gd name="connsiteX3" fmla="*/ 2216273 w 5171830"/>
                <a:gd name="connsiteY3" fmla="*/ 6548903 h 6580729"/>
                <a:gd name="connsiteX4" fmla="*/ 7838 w 5171830"/>
                <a:gd name="connsiteY4" fmla="*/ 3807900 h 6580729"/>
                <a:gd name="connsiteX5" fmla="*/ 2962155 w 5171830"/>
                <a:gd name="connsiteY5" fmla="*/ 132287 h 6580729"/>
                <a:gd name="connsiteX0" fmla="*/ 2962558 w 5172235"/>
                <a:gd name="connsiteY0" fmla="*/ 132287 h 6551974"/>
                <a:gd name="connsiteX1" fmla="*/ 5085326 w 5172235"/>
                <a:gd name="connsiteY1" fmla="*/ 1235583 h 6551974"/>
                <a:gd name="connsiteX2" fmla="*/ 4577408 w 5172235"/>
                <a:gd name="connsiteY2" fmla="*/ 5254900 h 6551974"/>
                <a:gd name="connsiteX3" fmla="*/ 2216676 w 5172235"/>
                <a:gd name="connsiteY3" fmla="*/ 6548903 h 6551974"/>
                <a:gd name="connsiteX4" fmla="*/ 8241 w 5172235"/>
                <a:gd name="connsiteY4" fmla="*/ 3807900 h 6551974"/>
                <a:gd name="connsiteX5" fmla="*/ 2962558 w 5172235"/>
                <a:gd name="connsiteY5" fmla="*/ 132287 h 6551974"/>
                <a:gd name="connsiteX0" fmla="*/ 2520846 w 4730521"/>
                <a:gd name="connsiteY0" fmla="*/ 21340 h 6439476"/>
                <a:gd name="connsiteX1" fmla="*/ 4643614 w 4730521"/>
                <a:gd name="connsiteY1" fmla="*/ 1124636 h 6439476"/>
                <a:gd name="connsiteX2" fmla="*/ 4135696 w 4730521"/>
                <a:gd name="connsiteY2" fmla="*/ 5143953 h 6439476"/>
                <a:gd name="connsiteX3" fmla="*/ 1774964 w 4730521"/>
                <a:gd name="connsiteY3" fmla="*/ 6437956 h 6439476"/>
                <a:gd name="connsiteX4" fmla="*/ 11968 w 4730521"/>
                <a:gd name="connsiteY4" fmla="*/ 1829028 h 6439476"/>
                <a:gd name="connsiteX5" fmla="*/ 2520846 w 4730521"/>
                <a:gd name="connsiteY5" fmla="*/ 21340 h 6439476"/>
                <a:gd name="connsiteX0" fmla="*/ 2535417 w 4745094"/>
                <a:gd name="connsiteY0" fmla="*/ 21340 h 6479775"/>
                <a:gd name="connsiteX1" fmla="*/ 4658185 w 4745094"/>
                <a:gd name="connsiteY1" fmla="*/ 1124636 h 6479775"/>
                <a:gd name="connsiteX2" fmla="*/ 4150267 w 4745094"/>
                <a:gd name="connsiteY2" fmla="*/ 5143953 h 6479775"/>
                <a:gd name="connsiteX3" fmla="*/ 1789535 w 4745094"/>
                <a:gd name="connsiteY3" fmla="*/ 6437956 h 6479775"/>
                <a:gd name="connsiteX4" fmla="*/ 26539 w 4745094"/>
                <a:gd name="connsiteY4" fmla="*/ 1829028 h 6479775"/>
                <a:gd name="connsiteX5" fmla="*/ 2535417 w 4745094"/>
                <a:gd name="connsiteY5" fmla="*/ 21340 h 6479775"/>
                <a:gd name="connsiteX0" fmla="*/ 2848236 w 4741125"/>
                <a:gd name="connsiteY0" fmla="*/ 18527 h 6571290"/>
                <a:gd name="connsiteX1" fmla="*/ 4674044 w 4741125"/>
                <a:gd name="connsiteY1" fmla="*/ 1216005 h 6571290"/>
                <a:gd name="connsiteX2" fmla="*/ 4166126 w 4741125"/>
                <a:gd name="connsiteY2" fmla="*/ 5235322 h 6571290"/>
                <a:gd name="connsiteX3" fmla="*/ 1805394 w 4741125"/>
                <a:gd name="connsiteY3" fmla="*/ 6529325 h 6571290"/>
                <a:gd name="connsiteX4" fmla="*/ 42398 w 4741125"/>
                <a:gd name="connsiteY4" fmla="*/ 1920397 h 6571290"/>
                <a:gd name="connsiteX5" fmla="*/ 2848236 w 4741125"/>
                <a:gd name="connsiteY5" fmla="*/ 18527 h 6571290"/>
                <a:gd name="connsiteX0" fmla="*/ 2848236 w 4741123"/>
                <a:gd name="connsiteY0" fmla="*/ 18527 h 6571290"/>
                <a:gd name="connsiteX1" fmla="*/ 4674044 w 4741123"/>
                <a:gd name="connsiteY1" fmla="*/ 1216005 h 6571290"/>
                <a:gd name="connsiteX2" fmla="*/ 4166126 w 4741123"/>
                <a:gd name="connsiteY2" fmla="*/ 5235322 h 6571290"/>
                <a:gd name="connsiteX3" fmla="*/ 1805394 w 4741123"/>
                <a:gd name="connsiteY3" fmla="*/ 6529325 h 6571290"/>
                <a:gd name="connsiteX4" fmla="*/ 42398 w 4741123"/>
                <a:gd name="connsiteY4" fmla="*/ 1920397 h 6571290"/>
                <a:gd name="connsiteX5" fmla="*/ 2848236 w 4741123"/>
                <a:gd name="connsiteY5" fmla="*/ 18527 h 6571290"/>
                <a:gd name="connsiteX0" fmla="*/ 2848236 w 4741125"/>
                <a:gd name="connsiteY0" fmla="*/ 72424 h 6625187"/>
                <a:gd name="connsiteX1" fmla="*/ 4674044 w 4741125"/>
                <a:gd name="connsiteY1" fmla="*/ 1269902 h 6625187"/>
                <a:gd name="connsiteX2" fmla="*/ 4166126 w 4741125"/>
                <a:gd name="connsiteY2" fmla="*/ 5289219 h 6625187"/>
                <a:gd name="connsiteX3" fmla="*/ 1805394 w 4741125"/>
                <a:gd name="connsiteY3" fmla="*/ 6583222 h 6625187"/>
                <a:gd name="connsiteX4" fmla="*/ 42398 w 4741125"/>
                <a:gd name="connsiteY4" fmla="*/ 1974294 h 6625187"/>
                <a:gd name="connsiteX5" fmla="*/ 2848236 w 4741125"/>
                <a:gd name="connsiteY5" fmla="*/ 72424 h 6625187"/>
                <a:gd name="connsiteX0" fmla="*/ 2848236 w 4741123"/>
                <a:gd name="connsiteY0" fmla="*/ 142776 h 6695539"/>
                <a:gd name="connsiteX1" fmla="*/ 4674044 w 4741123"/>
                <a:gd name="connsiteY1" fmla="*/ 1340254 h 6695539"/>
                <a:gd name="connsiteX2" fmla="*/ 4166126 w 4741123"/>
                <a:gd name="connsiteY2" fmla="*/ 5359571 h 6695539"/>
                <a:gd name="connsiteX3" fmla="*/ 1805394 w 4741123"/>
                <a:gd name="connsiteY3" fmla="*/ 6653574 h 6695539"/>
                <a:gd name="connsiteX4" fmla="*/ 42398 w 4741123"/>
                <a:gd name="connsiteY4" fmla="*/ 2044646 h 6695539"/>
                <a:gd name="connsiteX5" fmla="*/ 2848236 w 4741123"/>
                <a:gd name="connsiteY5" fmla="*/ 142776 h 6695539"/>
                <a:gd name="connsiteX0" fmla="*/ 2848236 w 4719671"/>
                <a:gd name="connsiteY0" fmla="*/ 149059 h 6701822"/>
                <a:gd name="connsiteX1" fmla="*/ 4674044 w 4719671"/>
                <a:gd name="connsiteY1" fmla="*/ 1346537 h 6701822"/>
                <a:gd name="connsiteX2" fmla="*/ 4024718 w 4719671"/>
                <a:gd name="connsiteY2" fmla="*/ 5724638 h 6701822"/>
                <a:gd name="connsiteX3" fmla="*/ 1805394 w 4719671"/>
                <a:gd name="connsiteY3" fmla="*/ 6659857 h 6701822"/>
                <a:gd name="connsiteX4" fmla="*/ 42398 w 4719671"/>
                <a:gd name="connsiteY4" fmla="*/ 2050929 h 6701822"/>
                <a:gd name="connsiteX5" fmla="*/ 2848236 w 4719671"/>
                <a:gd name="connsiteY5" fmla="*/ 149059 h 670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9671" h="6701822">
                  <a:moveTo>
                    <a:pt x="2848236" y="149059"/>
                  </a:moveTo>
                  <a:cubicBezTo>
                    <a:pt x="3709265" y="-329367"/>
                    <a:pt x="4477964" y="417274"/>
                    <a:pt x="4674044" y="1346537"/>
                  </a:cubicBezTo>
                  <a:cubicBezTo>
                    <a:pt x="4870124" y="2275800"/>
                    <a:pt x="4393113" y="5184933"/>
                    <a:pt x="4024718" y="5724638"/>
                  </a:cubicBezTo>
                  <a:cubicBezTo>
                    <a:pt x="3656323" y="6264343"/>
                    <a:pt x="2954346" y="6423539"/>
                    <a:pt x="1805394" y="6659857"/>
                  </a:cubicBezTo>
                  <a:cubicBezTo>
                    <a:pt x="186059" y="7154427"/>
                    <a:pt x="-131409" y="3136062"/>
                    <a:pt x="42398" y="2050929"/>
                  </a:cubicBezTo>
                  <a:cubicBezTo>
                    <a:pt x="216205" y="965796"/>
                    <a:pt x="1229962" y="1223965"/>
                    <a:pt x="2848236" y="149059"/>
                  </a:cubicBezTo>
                  <a:close/>
                </a:path>
              </a:pathLst>
            </a:custGeom>
            <a:blipFill dpi="0" rotWithShape="1">
              <a:blip r:embed="rId3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</a:ln>
            <a:effectLst>
              <a:outerShdw blurRad="482600" dist="38100" dir="10800000" algn="r" rotWithShape="0">
                <a:srgbClr val="FE471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F08F5F91-545D-4CE3-BEBA-A523BCF40558}"/>
                </a:ext>
              </a:extLst>
            </p:cNvPr>
            <p:cNvGrpSpPr/>
            <p:nvPr/>
          </p:nvGrpSpPr>
          <p:grpSpPr>
            <a:xfrm rot="21191831">
              <a:off x="3948365" y="4609103"/>
              <a:ext cx="3060378" cy="440722"/>
              <a:chOff x="8846483" y="-1650110"/>
              <a:chExt cx="3060378" cy="440722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50718E4-FE7A-4C3A-BB48-3946A3D623C4}"/>
                  </a:ext>
                </a:extLst>
              </p:cNvPr>
              <p:cNvSpPr/>
              <p:nvPr/>
            </p:nvSpPr>
            <p:spPr>
              <a:xfrm>
                <a:off x="8846483" y="-1650110"/>
                <a:ext cx="3060378" cy="440722"/>
              </a:xfrm>
              <a:custGeom>
                <a:avLst/>
                <a:gdLst>
                  <a:gd name="connsiteX0" fmla="*/ 3856 w 3992811"/>
                  <a:gd name="connsiteY0" fmla="*/ 336863 h 494665"/>
                  <a:gd name="connsiteX1" fmla="*/ 64023 w 3992811"/>
                  <a:gd name="connsiteY1" fmla="*/ 96198 h 494665"/>
                  <a:gd name="connsiteX2" fmla="*/ 187231 w 3992811"/>
                  <a:gd name="connsiteY2" fmla="*/ 0 h 494665"/>
                  <a:gd name="connsiteX3" fmla="*/ 3865747 w 3992811"/>
                  <a:gd name="connsiteY3" fmla="*/ 0 h 494665"/>
                  <a:gd name="connsiteX4" fmla="*/ 3988956 w 3992811"/>
                  <a:gd name="connsiteY4" fmla="*/ 157802 h 494665"/>
                  <a:gd name="connsiteX5" fmla="*/ 3928789 w 3992811"/>
                  <a:gd name="connsiteY5" fmla="*/ 398467 h 494665"/>
                  <a:gd name="connsiteX6" fmla="*/ 3805581 w 3992811"/>
                  <a:gd name="connsiteY6" fmla="*/ 494665 h 494665"/>
                  <a:gd name="connsiteX7" fmla="*/ 127064 w 3992811"/>
                  <a:gd name="connsiteY7" fmla="*/ 494665 h 494665"/>
                  <a:gd name="connsiteX8" fmla="*/ 3856 w 3992811"/>
                  <a:gd name="connsiteY8" fmla="*/ 336863 h 49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92811" h="494665">
                    <a:moveTo>
                      <a:pt x="3856" y="336863"/>
                    </a:moveTo>
                    <a:lnTo>
                      <a:pt x="64023" y="96198"/>
                    </a:lnTo>
                    <a:cubicBezTo>
                      <a:pt x="78164" y="39633"/>
                      <a:pt x="128925" y="0"/>
                      <a:pt x="187231" y="0"/>
                    </a:cubicBezTo>
                    <a:lnTo>
                      <a:pt x="3865747" y="0"/>
                    </a:lnTo>
                    <a:cubicBezTo>
                      <a:pt x="3948378" y="0"/>
                      <a:pt x="4008996" y="77639"/>
                      <a:pt x="3988956" y="157802"/>
                    </a:cubicBezTo>
                    <a:lnTo>
                      <a:pt x="3928789" y="398467"/>
                    </a:lnTo>
                    <a:cubicBezTo>
                      <a:pt x="3914648" y="455031"/>
                      <a:pt x="3863887" y="494665"/>
                      <a:pt x="3805581" y="494665"/>
                    </a:cubicBezTo>
                    <a:lnTo>
                      <a:pt x="127064" y="494665"/>
                    </a:lnTo>
                    <a:cubicBezTo>
                      <a:pt x="44434" y="494665"/>
                      <a:pt x="-16184" y="417026"/>
                      <a:pt x="3856" y="33686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4" name="矩形 143">
                <a:extLst>
                  <a:ext uri="{FF2B5EF4-FFF2-40B4-BE49-F238E27FC236}">
                    <a16:creationId xmlns:a16="http://schemas.microsoft.com/office/drawing/2014/main" id="{90800182-575A-4347-886A-0B0595118D30}"/>
                  </a:ext>
                </a:extLst>
              </p:cNvPr>
              <p:cNvSpPr/>
              <p:nvPr/>
            </p:nvSpPr>
            <p:spPr>
              <a:xfrm>
                <a:off x="9201272" y="-1606063"/>
                <a:ext cx="234551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约</a:t>
                </a:r>
                <a:r>
                  <a:rPr lang="en-US" altLang="zh-CN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2000</a:t>
                </a:r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平米中心景观</a:t>
                </a:r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96716965-EBF5-4691-9047-31F2DDF1B38C}"/>
              </a:ext>
            </a:extLst>
          </p:cNvPr>
          <p:cNvSpPr/>
          <p:nvPr/>
        </p:nvSpPr>
        <p:spPr>
          <a:xfrm>
            <a:off x="927100" y="1943101"/>
            <a:ext cx="3302000" cy="3200398"/>
          </a:xfrm>
          <a:prstGeom prst="roundRect">
            <a:avLst>
              <a:gd name="adj" fmla="val 13872"/>
            </a:avLst>
          </a:prstGeom>
          <a:solidFill>
            <a:schemeClr val="bg1"/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2F59BA78-5FF4-4ABE-98D9-B581BBD54AAF}"/>
              </a:ext>
            </a:extLst>
          </p:cNvPr>
          <p:cNvGrpSpPr/>
          <p:nvPr/>
        </p:nvGrpSpPr>
        <p:grpSpPr>
          <a:xfrm>
            <a:off x="1086011" y="1892074"/>
            <a:ext cx="3060378" cy="3253385"/>
            <a:chOff x="3948365" y="2273074"/>
            <a:chExt cx="3060378" cy="3253385"/>
          </a:xfrm>
        </p:grpSpPr>
        <p:sp>
          <p:nvSpPr>
            <p:cNvPr id="146" name="矩形 2">
              <a:extLst>
                <a:ext uri="{FF2B5EF4-FFF2-40B4-BE49-F238E27FC236}">
                  <a16:creationId xmlns:a16="http://schemas.microsoft.com/office/drawing/2014/main" id="{1532C73F-E2C5-4577-B013-5A309ECCB362}"/>
                </a:ext>
              </a:extLst>
            </p:cNvPr>
            <p:cNvSpPr/>
            <p:nvPr/>
          </p:nvSpPr>
          <p:spPr>
            <a:xfrm>
              <a:off x="4246096" y="2273074"/>
              <a:ext cx="2422142" cy="3253385"/>
            </a:xfrm>
            <a:custGeom>
              <a:avLst/>
              <a:gdLst>
                <a:gd name="connsiteX0" fmla="*/ 0 w 3924396"/>
                <a:gd name="connsiteY0" fmla="*/ 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0 w 3924396"/>
                <a:gd name="connsiteY4" fmla="*/ 0 h 3334922"/>
                <a:gd name="connsiteX0" fmla="*/ 381000 w 3924396"/>
                <a:gd name="connsiteY0" fmla="*/ 17145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381000 w 3924396"/>
                <a:gd name="connsiteY4" fmla="*/ 171450 h 3334922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695972 w 4239368"/>
                <a:gd name="connsiteY0" fmla="*/ 596858 h 3760330"/>
                <a:gd name="connsiteX1" fmla="*/ 4239368 w 4239368"/>
                <a:gd name="connsiteY1" fmla="*/ 425408 h 3760330"/>
                <a:gd name="connsiteX2" fmla="*/ 4239368 w 4239368"/>
                <a:gd name="connsiteY2" fmla="*/ 3760330 h 3760330"/>
                <a:gd name="connsiteX3" fmla="*/ 314972 w 4239368"/>
                <a:gd name="connsiteY3" fmla="*/ 3760330 h 3760330"/>
                <a:gd name="connsiteX4" fmla="*/ 695972 w 4239368"/>
                <a:gd name="connsiteY4" fmla="*/ 596858 h 3760330"/>
                <a:gd name="connsiteX0" fmla="*/ 507225 w 4050621"/>
                <a:gd name="connsiteY0" fmla="*/ 596858 h 3760330"/>
                <a:gd name="connsiteX1" fmla="*/ 4050621 w 4050621"/>
                <a:gd name="connsiteY1" fmla="*/ 425408 h 3760330"/>
                <a:gd name="connsiteX2" fmla="*/ 4050621 w 4050621"/>
                <a:gd name="connsiteY2" fmla="*/ 3760330 h 3760330"/>
                <a:gd name="connsiteX3" fmla="*/ 897750 w 4050621"/>
                <a:gd name="connsiteY3" fmla="*/ 3693655 h 3760330"/>
                <a:gd name="connsiteX4" fmla="*/ 507225 w 4050621"/>
                <a:gd name="connsiteY4" fmla="*/ 596858 h 3760330"/>
                <a:gd name="connsiteX0" fmla="*/ 264160 w 3807556"/>
                <a:gd name="connsiteY0" fmla="*/ 596858 h 4130956"/>
                <a:gd name="connsiteX1" fmla="*/ 3807556 w 3807556"/>
                <a:gd name="connsiteY1" fmla="*/ 425408 h 4130956"/>
                <a:gd name="connsiteX2" fmla="*/ 3807556 w 3807556"/>
                <a:gd name="connsiteY2" fmla="*/ 3760330 h 4130956"/>
                <a:gd name="connsiteX3" fmla="*/ 654685 w 3807556"/>
                <a:gd name="connsiteY3" fmla="*/ 3693655 h 4130956"/>
                <a:gd name="connsiteX4" fmla="*/ 264160 w 3807556"/>
                <a:gd name="connsiteY4" fmla="*/ 596858 h 4130956"/>
                <a:gd name="connsiteX0" fmla="*/ 258847 w 3802243"/>
                <a:gd name="connsiteY0" fmla="*/ 596858 h 4018346"/>
                <a:gd name="connsiteX1" fmla="*/ 3802243 w 3802243"/>
                <a:gd name="connsiteY1" fmla="*/ 425408 h 4018346"/>
                <a:gd name="connsiteX2" fmla="*/ 3802243 w 3802243"/>
                <a:gd name="connsiteY2" fmla="*/ 3760330 h 4018346"/>
                <a:gd name="connsiteX3" fmla="*/ 668422 w 3802243"/>
                <a:gd name="connsiteY3" fmla="*/ 3369805 h 4018346"/>
                <a:gd name="connsiteX4" fmla="*/ 258847 w 3802243"/>
                <a:gd name="connsiteY4" fmla="*/ 596858 h 4018346"/>
                <a:gd name="connsiteX0" fmla="*/ 258847 w 4246743"/>
                <a:gd name="connsiteY0" fmla="*/ 596858 h 4018346"/>
                <a:gd name="connsiteX1" fmla="*/ 3802243 w 4246743"/>
                <a:gd name="connsiteY1" fmla="*/ 425408 h 4018346"/>
                <a:gd name="connsiteX2" fmla="*/ 3802243 w 4246743"/>
                <a:gd name="connsiteY2" fmla="*/ 3760330 h 4018346"/>
                <a:gd name="connsiteX3" fmla="*/ 668422 w 4246743"/>
                <a:gd name="connsiteY3" fmla="*/ 3369805 h 4018346"/>
                <a:gd name="connsiteX4" fmla="*/ 258847 w 4246743"/>
                <a:gd name="connsiteY4" fmla="*/ 596858 h 4018346"/>
                <a:gd name="connsiteX0" fmla="*/ 258847 w 4035788"/>
                <a:gd name="connsiteY0" fmla="*/ 596858 h 4018346"/>
                <a:gd name="connsiteX1" fmla="*/ 3802243 w 4035788"/>
                <a:gd name="connsiteY1" fmla="*/ 425408 h 4018346"/>
                <a:gd name="connsiteX2" fmla="*/ 3802243 w 4035788"/>
                <a:gd name="connsiteY2" fmla="*/ 3760330 h 4018346"/>
                <a:gd name="connsiteX3" fmla="*/ 668422 w 4035788"/>
                <a:gd name="connsiteY3" fmla="*/ 3369805 h 4018346"/>
                <a:gd name="connsiteX4" fmla="*/ 258847 w 4035788"/>
                <a:gd name="connsiteY4" fmla="*/ 596858 h 4018346"/>
                <a:gd name="connsiteX0" fmla="*/ 258847 w 4035788"/>
                <a:gd name="connsiteY0" fmla="*/ 864980 h 4286468"/>
                <a:gd name="connsiteX1" fmla="*/ 3802243 w 4035788"/>
                <a:gd name="connsiteY1" fmla="*/ 693530 h 4286468"/>
                <a:gd name="connsiteX2" fmla="*/ 3802243 w 4035788"/>
                <a:gd name="connsiteY2" fmla="*/ 4028452 h 4286468"/>
                <a:gd name="connsiteX3" fmla="*/ 668422 w 4035788"/>
                <a:gd name="connsiteY3" fmla="*/ 3637927 h 4286468"/>
                <a:gd name="connsiteX4" fmla="*/ 258847 w 4035788"/>
                <a:gd name="connsiteY4" fmla="*/ 864980 h 4286468"/>
                <a:gd name="connsiteX0" fmla="*/ 258847 w 4550230"/>
                <a:gd name="connsiteY0" fmla="*/ 864980 h 4286468"/>
                <a:gd name="connsiteX1" fmla="*/ 3802243 w 4550230"/>
                <a:gd name="connsiteY1" fmla="*/ 693530 h 4286468"/>
                <a:gd name="connsiteX2" fmla="*/ 3802243 w 4550230"/>
                <a:gd name="connsiteY2" fmla="*/ 4028452 h 4286468"/>
                <a:gd name="connsiteX3" fmla="*/ 668422 w 4550230"/>
                <a:gd name="connsiteY3" fmla="*/ 3637927 h 4286468"/>
                <a:gd name="connsiteX4" fmla="*/ 258847 w 4550230"/>
                <a:gd name="connsiteY4" fmla="*/ 864980 h 4286468"/>
                <a:gd name="connsiteX0" fmla="*/ 258847 w 4550230"/>
                <a:gd name="connsiteY0" fmla="*/ 990187 h 4411675"/>
                <a:gd name="connsiteX1" fmla="*/ 3802243 w 4550230"/>
                <a:gd name="connsiteY1" fmla="*/ 818737 h 4411675"/>
                <a:gd name="connsiteX2" fmla="*/ 3802243 w 4550230"/>
                <a:gd name="connsiteY2" fmla="*/ 4153659 h 4411675"/>
                <a:gd name="connsiteX3" fmla="*/ 668422 w 4550230"/>
                <a:gd name="connsiteY3" fmla="*/ 3763134 h 4411675"/>
                <a:gd name="connsiteX4" fmla="*/ 258847 w 4550230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244748 w 4419528"/>
                <a:gd name="connsiteY0" fmla="*/ 470353 h 3837514"/>
                <a:gd name="connsiteX1" fmla="*/ 3616694 w 4419528"/>
                <a:gd name="connsiteY1" fmla="*/ 708478 h 3837514"/>
                <a:gd name="connsiteX2" fmla="*/ 3788144 w 4419528"/>
                <a:gd name="connsiteY2" fmla="*/ 3633825 h 3837514"/>
                <a:gd name="connsiteX3" fmla="*/ 654323 w 4419528"/>
                <a:gd name="connsiteY3" fmla="*/ 3243300 h 3837514"/>
                <a:gd name="connsiteX4" fmla="*/ 244748 w 4419528"/>
                <a:gd name="connsiteY4" fmla="*/ 470353 h 3837514"/>
                <a:gd name="connsiteX0" fmla="*/ 226423 w 4248276"/>
                <a:gd name="connsiteY0" fmla="*/ 292744 h 3635917"/>
                <a:gd name="connsiteX1" fmla="*/ 3350719 w 4248276"/>
                <a:gd name="connsiteY1" fmla="*/ 854719 h 3635917"/>
                <a:gd name="connsiteX2" fmla="*/ 3769819 w 4248276"/>
                <a:gd name="connsiteY2" fmla="*/ 3456216 h 3635917"/>
                <a:gd name="connsiteX3" fmla="*/ 635998 w 4248276"/>
                <a:gd name="connsiteY3" fmla="*/ 3065691 h 3635917"/>
                <a:gd name="connsiteX4" fmla="*/ 226423 w 4248276"/>
                <a:gd name="connsiteY4" fmla="*/ 292744 h 3635917"/>
                <a:gd name="connsiteX0" fmla="*/ 704273 w 3485792"/>
                <a:gd name="connsiteY0" fmla="*/ 188707 h 3285111"/>
                <a:gd name="connsiteX1" fmla="*/ 2876069 w 3485792"/>
                <a:gd name="connsiteY1" fmla="*/ 512557 h 3285111"/>
                <a:gd name="connsiteX2" fmla="*/ 3295169 w 3485792"/>
                <a:gd name="connsiteY2" fmla="*/ 3114054 h 3285111"/>
                <a:gd name="connsiteX3" fmla="*/ 161348 w 3485792"/>
                <a:gd name="connsiteY3" fmla="*/ 2723529 h 3285111"/>
                <a:gd name="connsiteX4" fmla="*/ 704273 w 3485792"/>
                <a:gd name="connsiteY4" fmla="*/ 188707 h 3285111"/>
                <a:gd name="connsiteX0" fmla="*/ 699977 w 3481496"/>
                <a:gd name="connsiteY0" fmla="*/ 497416 h 3593820"/>
                <a:gd name="connsiteX1" fmla="*/ 2871773 w 3481496"/>
                <a:gd name="connsiteY1" fmla="*/ 821266 h 3593820"/>
                <a:gd name="connsiteX2" fmla="*/ 3290873 w 3481496"/>
                <a:gd name="connsiteY2" fmla="*/ 3422763 h 3593820"/>
                <a:gd name="connsiteX3" fmla="*/ 157052 w 3481496"/>
                <a:gd name="connsiteY3" fmla="*/ 3032238 h 3593820"/>
                <a:gd name="connsiteX4" fmla="*/ 699977 w 3481496"/>
                <a:gd name="connsiteY4" fmla="*/ 497416 h 3593820"/>
                <a:gd name="connsiteX0" fmla="*/ 492742 w 3579086"/>
                <a:gd name="connsiteY0" fmla="*/ 497416 h 3593820"/>
                <a:gd name="connsiteX1" fmla="*/ 2959813 w 3579086"/>
                <a:gd name="connsiteY1" fmla="*/ 821266 h 3593820"/>
                <a:gd name="connsiteX2" fmla="*/ 3378913 w 3579086"/>
                <a:gd name="connsiteY2" fmla="*/ 3422763 h 3593820"/>
                <a:gd name="connsiteX3" fmla="*/ 245092 w 3579086"/>
                <a:gd name="connsiteY3" fmla="*/ 3032238 h 3593820"/>
                <a:gd name="connsiteX4" fmla="*/ 492742 w 3579086"/>
                <a:gd name="connsiteY4" fmla="*/ 497416 h 3593820"/>
                <a:gd name="connsiteX0" fmla="*/ 360309 w 3692958"/>
                <a:gd name="connsiteY0" fmla="*/ 472205 h 3686993"/>
                <a:gd name="connsiteX1" fmla="*/ 3065505 w 3692958"/>
                <a:gd name="connsiteY1" fmla="*/ 910355 h 3686993"/>
                <a:gd name="connsiteX2" fmla="*/ 3484605 w 3692958"/>
                <a:gd name="connsiteY2" fmla="*/ 3511852 h 3686993"/>
                <a:gd name="connsiteX3" fmla="*/ 350784 w 3692958"/>
                <a:gd name="connsiteY3" fmla="*/ 3121327 h 3686993"/>
                <a:gd name="connsiteX4" fmla="*/ 360309 w 3692958"/>
                <a:gd name="connsiteY4" fmla="*/ 472205 h 3686993"/>
                <a:gd name="connsiteX0" fmla="*/ 398287 w 3730936"/>
                <a:gd name="connsiteY0" fmla="*/ 472205 h 3686993"/>
                <a:gd name="connsiteX1" fmla="*/ 3103483 w 3730936"/>
                <a:gd name="connsiteY1" fmla="*/ 910355 h 3686993"/>
                <a:gd name="connsiteX2" fmla="*/ 3522583 w 3730936"/>
                <a:gd name="connsiteY2" fmla="*/ 3511852 h 3686993"/>
                <a:gd name="connsiteX3" fmla="*/ 388762 w 3730936"/>
                <a:gd name="connsiteY3" fmla="*/ 3121327 h 3686993"/>
                <a:gd name="connsiteX4" fmla="*/ 398287 w 3730936"/>
                <a:gd name="connsiteY4" fmla="*/ 472205 h 3686993"/>
                <a:gd name="connsiteX0" fmla="*/ 474230 w 3818864"/>
                <a:gd name="connsiteY0" fmla="*/ 148278 h 3306151"/>
                <a:gd name="connsiteX1" fmla="*/ 3179426 w 3818864"/>
                <a:gd name="connsiteY1" fmla="*/ 586428 h 3306151"/>
                <a:gd name="connsiteX2" fmla="*/ 3598526 w 3818864"/>
                <a:gd name="connsiteY2" fmla="*/ 3187925 h 3306151"/>
                <a:gd name="connsiteX3" fmla="*/ 302780 w 3818864"/>
                <a:gd name="connsiteY3" fmla="*/ 2587850 h 3306151"/>
                <a:gd name="connsiteX4" fmla="*/ 474230 w 3818864"/>
                <a:gd name="connsiteY4" fmla="*/ 148278 h 3306151"/>
                <a:gd name="connsiteX0" fmla="*/ 500723 w 3848177"/>
                <a:gd name="connsiteY0" fmla="*/ 137750 h 3267723"/>
                <a:gd name="connsiteX1" fmla="*/ 3205919 w 3848177"/>
                <a:gd name="connsiteY1" fmla="*/ 575900 h 3267723"/>
                <a:gd name="connsiteX2" fmla="*/ 3625019 w 3848177"/>
                <a:gd name="connsiteY2" fmla="*/ 3177397 h 3267723"/>
                <a:gd name="connsiteX3" fmla="*/ 291173 w 3848177"/>
                <a:gd name="connsiteY3" fmla="*/ 2434447 h 3267723"/>
                <a:gd name="connsiteX4" fmla="*/ 500723 w 3848177"/>
                <a:gd name="connsiteY4" fmla="*/ 137750 h 3267723"/>
                <a:gd name="connsiteX0" fmla="*/ 848762 w 3684287"/>
                <a:gd name="connsiteY0" fmla="*/ 93684 h 3553064"/>
                <a:gd name="connsiteX1" fmla="*/ 3058658 w 3684287"/>
                <a:gd name="connsiteY1" fmla="*/ 855684 h 3553064"/>
                <a:gd name="connsiteX2" fmla="*/ 3477758 w 3684287"/>
                <a:gd name="connsiteY2" fmla="*/ 3457181 h 3553064"/>
                <a:gd name="connsiteX3" fmla="*/ 143912 w 3684287"/>
                <a:gd name="connsiteY3" fmla="*/ 2714231 h 3553064"/>
                <a:gd name="connsiteX4" fmla="*/ 848762 w 3684287"/>
                <a:gd name="connsiteY4" fmla="*/ 93684 h 3553064"/>
                <a:gd name="connsiteX0" fmla="*/ 838823 w 3674348"/>
                <a:gd name="connsiteY0" fmla="*/ 223085 h 3682465"/>
                <a:gd name="connsiteX1" fmla="*/ 3048719 w 3674348"/>
                <a:gd name="connsiteY1" fmla="*/ 985085 h 3682465"/>
                <a:gd name="connsiteX2" fmla="*/ 3467819 w 3674348"/>
                <a:gd name="connsiteY2" fmla="*/ 3586582 h 3682465"/>
                <a:gd name="connsiteX3" fmla="*/ 133973 w 3674348"/>
                <a:gd name="connsiteY3" fmla="*/ 2843632 h 3682465"/>
                <a:gd name="connsiteX4" fmla="*/ 838823 w 3674348"/>
                <a:gd name="connsiteY4" fmla="*/ 223085 h 3682465"/>
                <a:gd name="connsiteX0" fmla="*/ 908197 w 3743722"/>
                <a:gd name="connsiteY0" fmla="*/ 178999 h 3638379"/>
                <a:gd name="connsiteX1" fmla="*/ 3118093 w 3743722"/>
                <a:gd name="connsiteY1" fmla="*/ 940999 h 3638379"/>
                <a:gd name="connsiteX2" fmla="*/ 3537193 w 3743722"/>
                <a:gd name="connsiteY2" fmla="*/ 3542496 h 3638379"/>
                <a:gd name="connsiteX3" fmla="*/ 203347 w 3743722"/>
                <a:gd name="connsiteY3" fmla="*/ 2799546 h 3638379"/>
                <a:gd name="connsiteX4" fmla="*/ 908197 w 3743722"/>
                <a:gd name="connsiteY4" fmla="*/ 178999 h 3638379"/>
                <a:gd name="connsiteX0" fmla="*/ 831776 w 3785284"/>
                <a:gd name="connsiteY0" fmla="*/ 167734 h 3724105"/>
                <a:gd name="connsiteX1" fmla="*/ 3155972 w 3785284"/>
                <a:gd name="connsiteY1" fmla="*/ 1024984 h 3724105"/>
                <a:gd name="connsiteX2" fmla="*/ 3575072 w 3785284"/>
                <a:gd name="connsiteY2" fmla="*/ 3626481 h 3724105"/>
                <a:gd name="connsiteX3" fmla="*/ 241226 w 3785284"/>
                <a:gd name="connsiteY3" fmla="*/ 2883531 h 3724105"/>
                <a:gd name="connsiteX4" fmla="*/ 831776 w 3785284"/>
                <a:gd name="connsiteY4" fmla="*/ 167734 h 3724105"/>
                <a:gd name="connsiteX0" fmla="*/ 784306 w 3739920"/>
                <a:gd name="connsiteY0" fmla="*/ 94919 h 3684464"/>
                <a:gd name="connsiteX1" fmla="*/ 3108502 w 3739920"/>
                <a:gd name="connsiteY1" fmla="*/ 952169 h 3684464"/>
                <a:gd name="connsiteX2" fmla="*/ 3527602 w 3739920"/>
                <a:gd name="connsiteY2" fmla="*/ 3553666 h 3684464"/>
                <a:gd name="connsiteX3" fmla="*/ 165181 w 3739920"/>
                <a:gd name="connsiteY3" fmla="*/ 2963116 h 3684464"/>
                <a:gd name="connsiteX4" fmla="*/ 784306 w 3739920"/>
                <a:gd name="connsiteY4" fmla="*/ 94919 h 3684464"/>
                <a:gd name="connsiteX0" fmla="*/ 859003 w 3820937"/>
                <a:gd name="connsiteY0" fmla="*/ 84144 h 3636993"/>
                <a:gd name="connsiteX1" fmla="*/ 3183199 w 3820937"/>
                <a:gd name="connsiteY1" fmla="*/ 941394 h 3636993"/>
                <a:gd name="connsiteX2" fmla="*/ 3602299 w 3820937"/>
                <a:gd name="connsiteY2" fmla="*/ 3542891 h 3636993"/>
                <a:gd name="connsiteX3" fmla="*/ 154153 w 3820937"/>
                <a:gd name="connsiteY3" fmla="*/ 2780891 h 3636993"/>
                <a:gd name="connsiteX4" fmla="*/ 859003 w 3820937"/>
                <a:gd name="connsiteY4" fmla="*/ 84144 h 3636993"/>
                <a:gd name="connsiteX0" fmla="*/ 1041447 w 4003381"/>
                <a:gd name="connsiteY0" fmla="*/ 84144 h 3722507"/>
                <a:gd name="connsiteX1" fmla="*/ 3365643 w 4003381"/>
                <a:gd name="connsiteY1" fmla="*/ 941394 h 3722507"/>
                <a:gd name="connsiteX2" fmla="*/ 3784743 w 4003381"/>
                <a:gd name="connsiteY2" fmla="*/ 3542891 h 3722507"/>
                <a:gd name="connsiteX3" fmla="*/ 336597 w 4003381"/>
                <a:gd name="connsiteY3" fmla="*/ 2780891 h 3722507"/>
                <a:gd name="connsiteX4" fmla="*/ 1041447 w 4003381"/>
                <a:gd name="connsiteY4" fmla="*/ 84144 h 3722507"/>
                <a:gd name="connsiteX0" fmla="*/ 1037363 w 3958256"/>
                <a:gd name="connsiteY0" fmla="*/ 67937 h 3697855"/>
                <a:gd name="connsiteX1" fmla="*/ 3209159 w 3958256"/>
                <a:gd name="connsiteY1" fmla="*/ 1039487 h 3697855"/>
                <a:gd name="connsiteX2" fmla="*/ 3780659 w 3958256"/>
                <a:gd name="connsiteY2" fmla="*/ 3526684 h 3697855"/>
                <a:gd name="connsiteX3" fmla="*/ 332513 w 3958256"/>
                <a:gd name="connsiteY3" fmla="*/ 2764684 h 3697855"/>
                <a:gd name="connsiteX4" fmla="*/ 1037363 w 3958256"/>
                <a:gd name="connsiteY4" fmla="*/ 67937 h 3697855"/>
                <a:gd name="connsiteX0" fmla="*/ 1040419 w 3991250"/>
                <a:gd name="connsiteY0" fmla="*/ 69166 h 3699787"/>
                <a:gd name="connsiteX1" fmla="*/ 3326515 w 3991250"/>
                <a:gd name="connsiteY1" fmla="*/ 1031191 h 3699787"/>
                <a:gd name="connsiteX2" fmla="*/ 3783715 w 3991250"/>
                <a:gd name="connsiteY2" fmla="*/ 3527913 h 3699787"/>
                <a:gd name="connsiteX3" fmla="*/ 335569 w 3991250"/>
                <a:gd name="connsiteY3" fmla="*/ 2765913 h 3699787"/>
                <a:gd name="connsiteX4" fmla="*/ 1040419 w 3991250"/>
                <a:gd name="connsiteY4" fmla="*/ 69166 h 3699787"/>
                <a:gd name="connsiteX0" fmla="*/ 1040419 w 4204692"/>
                <a:gd name="connsiteY0" fmla="*/ 67889 h 3698510"/>
                <a:gd name="connsiteX1" fmla="*/ 3326515 w 4204692"/>
                <a:gd name="connsiteY1" fmla="*/ 1029914 h 3698510"/>
                <a:gd name="connsiteX2" fmla="*/ 3783715 w 4204692"/>
                <a:gd name="connsiteY2" fmla="*/ 3526636 h 3698510"/>
                <a:gd name="connsiteX3" fmla="*/ 335569 w 4204692"/>
                <a:gd name="connsiteY3" fmla="*/ 2764636 h 3698510"/>
                <a:gd name="connsiteX4" fmla="*/ 1040419 w 4204692"/>
                <a:gd name="connsiteY4" fmla="*/ 67889 h 3698510"/>
                <a:gd name="connsiteX0" fmla="*/ 1040419 w 4221681"/>
                <a:gd name="connsiteY0" fmla="*/ 61548 h 3692169"/>
                <a:gd name="connsiteX1" fmla="*/ 3326515 w 4221681"/>
                <a:gd name="connsiteY1" fmla="*/ 1023573 h 3692169"/>
                <a:gd name="connsiteX2" fmla="*/ 3783715 w 4221681"/>
                <a:gd name="connsiteY2" fmla="*/ 3520295 h 3692169"/>
                <a:gd name="connsiteX3" fmla="*/ 335569 w 4221681"/>
                <a:gd name="connsiteY3" fmla="*/ 2758295 h 3692169"/>
                <a:gd name="connsiteX4" fmla="*/ 1040419 w 4221681"/>
                <a:gd name="connsiteY4" fmla="*/ 61548 h 3692169"/>
                <a:gd name="connsiteX0" fmla="*/ 1040419 w 4314122"/>
                <a:gd name="connsiteY0" fmla="*/ 67264 h 3697885"/>
                <a:gd name="connsiteX1" fmla="*/ 3326515 w 4314122"/>
                <a:gd name="connsiteY1" fmla="*/ 1029289 h 3697885"/>
                <a:gd name="connsiteX2" fmla="*/ 3783715 w 4314122"/>
                <a:gd name="connsiteY2" fmla="*/ 3526011 h 3697885"/>
                <a:gd name="connsiteX3" fmla="*/ 335569 w 4314122"/>
                <a:gd name="connsiteY3" fmla="*/ 2764011 h 3697885"/>
                <a:gd name="connsiteX4" fmla="*/ 1040419 w 4314122"/>
                <a:gd name="connsiteY4" fmla="*/ 67264 h 3697885"/>
                <a:gd name="connsiteX0" fmla="*/ 1040419 w 4520160"/>
                <a:gd name="connsiteY0" fmla="*/ 67264 h 3769707"/>
                <a:gd name="connsiteX1" fmla="*/ 3326515 w 4520160"/>
                <a:gd name="connsiteY1" fmla="*/ 1029289 h 3769707"/>
                <a:gd name="connsiteX2" fmla="*/ 3783715 w 4520160"/>
                <a:gd name="connsiteY2" fmla="*/ 3526011 h 3769707"/>
                <a:gd name="connsiteX3" fmla="*/ 335569 w 4520160"/>
                <a:gd name="connsiteY3" fmla="*/ 2764011 h 3769707"/>
                <a:gd name="connsiteX4" fmla="*/ 1040419 w 4520160"/>
                <a:gd name="connsiteY4" fmla="*/ 67264 h 3769707"/>
                <a:gd name="connsiteX0" fmla="*/ 2502200 w 5981941"/>
                <a:gd name="connsiteY0" fmla="*/ 131337 h 4390756"/>
                <a:gd name="connsiteX1" fmla="*/ 4788296 w 5981941"/>
                <a:gd name="connsiteY1" fmla="*/ 1093362 h 4390756"/>
                <a:gd name="connsiteX2" fmla="*/ 5245496 w 5981941"/>
                <a:gd name="connsiteY2" fmla="*/ 3590084 h 4390756"/>
                <a:gd name="connsiteX3" fmla="*/ 191598 w 5981941"/>
                <a:gd name="connsiteY3" fmla="*/ 3886611 h 4390756"/>
                <a:gd name="connsiteX4" fmla="*/ 2502200 w 5981941"/>
                <a:gd name="connsiteY4" fmla="*/ 131337 h 4390756"/>
                <a:gd name="connsiteX0" fmla="*/ 2502200 w 5729356"/>
                <a:gd name="connsiteY0" fmla="*/ 131337 h 4397974"/>
                <a:gd name="connsiteX1" fmla="*/ 4788296 w 5729356"/>
                <a:gd name="connsiteY1" fmla="*/ 1093362 h 4397974"/>
                <a:gd name="connsiteX2" fmla="*/ 5245496 w 5729356"/>
                <a:gd name="connsiteY2" fmla="*/ 3590084 h 4397974"/>
                <a:gd name="connsiteX3" fmla="*/ 2577924 w 5729356"/>
                <a:gd name="connsiteY3" fmla="*/ 4331590 h 4397974"/>
                <a:gd name="connsiteX4" fmla="*/ 191598 w 5729356"/>
                <a:gd name="connsiteY4" fmla="*/ 3886611 h 4397974"/>
                <a:gd name="connsiteX5" fmla="*/ 2502200 w 5729356"/>
                <a:gd name="connsiteY5" fmla="*/ 131337 h 4397974"/>
                <a:gd name="connsiteX0" fmla="*/ 2310649 w 5537803"/>
                <a:gd name="connsiteY0" fmla="*/ 131337 h 4790436"/>
                <a:gd name="connsiteX1" fmla="*/ 4596745 w 5537803"/>
                <a:gd name="connsiteY1" fmla="*/ 1093362 h 4790436"/>
                <a:gd name="connsiteX2" fmla="*/ 5053945 w 5537803"/>
                <a:gd name="connsiteY2" fmla="*/ 3590084 h 4790436"/>
                <a:gd name="connsiteX3" fmla="*/ 2253522 w 5537803"/>
                <a:gd name="connsiteY3" fmla="*/ 4782577 h 4790436"/>
                <a:gd name="connsiteX4" fmla="*/ 47 w 5537803"/>
                <a:gd name="connsiteY4" fmla="*/ 3886611 h 4790436"/>
                <a:gd name="connsiteX5" fmla="*/ 2310649 w 5537803"/>
                <a:gd name="connsiteY5" fmla="*/ 131337 h 4790436"/>
                <a:gd name="connsiteX0" fmla="*/ 2310651 w 5537807"/>
                <a:gd name="connsiteY0" fmla="*/ 131337 h 4939638"/>
                <a:gd name="connsiteX1" fmla="*/ 4596747 w 5537807"/>
                <a:gd name="connsiteY1" fmla="*/ 1093362 h 4939638"/>
                <a:gd name="connsiteX2" fmla="*/ 5053947 w 5537807"/>
                <a:gd name="connsiteY2" fmla="*/ 3590084 h 4939638"/>
                <a:gd name="connsiteX3" fmla="*/ 2253524 w 5537807"/>
                <a:gd name="connsiteY3" fmla="*/ 4782577 h 4939638"/>
                <a:gd name="connsiteX4" fmla="*/ 49 w 5537807"/>
                <a:gd name="connsiteY4" fmla="*/ 3886611 h 4939638"/>
                <a:gd name="connsiteX5" fmla="*/ 2310651 w 5537807"/>
                <a:gd name="connsiteY5" fmla="*/ 131337 h 4939638"/>
                <a:gd name="connsiteX0" fmla="*/ 2310608 w 5537762"/>
                <a:gd name="connsiteY0" fmla="*/ 131337 h 5232238"/>
                <a:gd name="connsiteX1" fmla="*/ 4596704 w 5537762"/>
                <a:gd name="connsiteY1" fmla="*/ 1093362 h 5232238"/>
                <a:gd name="connsiteX2" fmla="*/ 5053904 w 5537762"/>
                <a:gd name="connsiteY2" fmla="*/ 3590084 h 5232238"/>
                <a:gd name="connsiteX3" fmla="*/ 2290362 w 5537762"/>
                <a:gd name="connsiteY3" fmla="*/ 5108409 h 5232238"/>
                <a:gd name="connsiteX4" fmla="*/ 6 w 5537762"/>
                <a:gd name="connsiteY4" fmla="*/ 3886611 h 5232238"/>
                <a:gd name="connsiteX5" fmla="*/ 2310608 w 5537762"/>
                <a:gd name="connsiteY5" fmla="*/ 131337 h 5232238"/>
                <a:gd name="connsiteX0" fmla="*/ 2310608 w 5537764"/>
                <a:gd name="connsiteY0" fmla="*/ 131337 h 5232238"/>
                <a:gd name="connsiteX1" fmla="*/ 4596704 w 5537764"/>
                <a:gd name="connsiteY1" fmla="*/ 1093362 h 5232238"/>
                <a:gd name="connsiteX2" fmla="*/ 5053904 w 5537764"/>
                <a:gd name="connsiteY2" fmla="*/ 3590084 h 5232238"/>
                <a:gd name="connsiteX3" fmla="*/ 2290362 w 5537764"/>
                <a:gd name="connsiteY3" fmla="*/ 5108409 h 5232238"/>
                <a:gd name="connsiteX4" fmla="*/ 6 w 5537764"/>
                <a:gd name="connsiteY4" fmla="*/ 3886611 h 5232238"/>
                <a:gd name="connsiteX5" fmla="*/ 2310608 w 5537764"/>
                <a:gd name="connsiteY5" fmla="*/ 131337 h 5232238"/>
                <a:gd name="connsiteX0" fmla="*/ 2310602 w 5537756"/>
                <a:gd name="connsiteY0" fmla="*/ 131337 h 5344058"/>
                <a:gd name="connsiteX1" fmla="*/ 4596698 w 5537756"/>
                <a:gd name="connsiteY1" fmla="*/ 1093362 h 5344058"/>
                <a:gd name="connsiteX2" fmla="*/ 5053898 w 5537756"/>
                <a:gd name="connsiteY2" fmla="*/ 3590084 h 5344058"/>
                <a:gd name="connsiteX3" fmla="*/ 2307118 w 5537756"/>
                <a:gd name="connsiteY3" fmla="*/ 5229417 h 5344058"/>
                <a:gd name="connsiteX4" fmla="*/ 0 w 5537756"/>
                <a:gd name="connsiteY4" fmla="*/ 3886611 h 5344058"/>
                <a:gd name="connsiteX5" fmla="*/ 2310602 w 5537756"/>
                <a:gd name="connsiteY5" fmla="*/ 131337 h 5344058"/>
                <a:gd name="connsiteX0" fmla="*/ 2310602 w 5537758"/>
                <a:gd name="connsiteY0" fmla="*/ 131337 h 5296150"/>
                <a:gd name="connsiteX1" fmla="*/ 4596698 w 5537758"/>
                <a:gd name="connsiteY1" fmla="*/ 1093362 h 5296150"/>
                <a:gd name="connsiteX2" fmla="*/ 5053898 w 5537758"/>
                <a:gd name="connsiteY2" fmla="*/ 3590084 h 5296150"/>
                <a:gd name="connsiteX3" fmla="*/ 2307118 w 5537758"/>
                <a:gd name="connsiteY3" fmla="*/ 5229417 h 5296150"/>
                <a:gd name="connsiteX4" fmla="*/ 0 w 5537758"/>
                <a:gd name="connsiteY4" fmla="*/ 3886611 h 5296150"/>
                <a:gd name="connsiteX5" fmla="*/ 2310602 w 5537758"/>
                <a:gd name="connsiteY5" fmla="*/ 131337 h 5296150"/>
                <a:gd name="connsiteX0" fmla="*/ 2909772 w 6136926"/>
                <a:gd name="connsiteY0" fmla="*/ 95199 h 5236778"/>
                <a:gd name="connsiteX1" fmla="*/ 5195868 w 6136926"/>
                <a:gd name="connsiteY1" fmla="*/ 1057224 h 5236778"/>
                <a:gd name="connsiteX2" fmla="*/ 5653068 w 6136926"/>
                <a:gd name="connsiteY2" fmla="*/ 3553946 h 5236778"/>
                <a:gd name="connsiteX3" fmla="*/ 2906288 w 6136926"/>
                <a:gd name="connsiteY3" fmla="*/ 5193279 h 5236778"/>
                <a:gd name="connsiteX4" fmla="*/ -1 w 6136926"/>
                <a:gd name="connsiteY4" fmla="*/ 3268513 h 5236778"/>
                <a:gd name="connsiteX5" fmla="*/ 2909772 w 6136926"/>
                <a:gd name="connsiteY5" fmla="*/ 95199 h 5236778"/>
                <a:gd name="connsiteX0" fmla="*/ 2954341 w 5802245"/>
                <a:gd name="connsiteY0" fmla="*/ 70109 h 5716218"/>
                <a:gd name="connsiteX1" fmla="*/ 5195893 w 5802245"/>
                <a:gd name="connsiteY1" fmla="*/ 1534433 h 5716218"/>
                <a:gd name="connsiteX2" fmla="*/ 5653093 w 5802245"/>
                <a:gd name="connsiteY2" fmla="*/ 4031155 h 5716218"/>
                <a:gd name="connsiteX3" fmla="*/ 2906313 w 5802245"/>
                <a:gd name="connsiteY3" fmla="*/ 5670488 h 5716218"/>
                <a:gd name="connsiteX4" fmla="*/ 24 w 5802245"/>
                <a:gd name="connsiteY4" fmla="*/ 3745722 h 5716218"/>
                <a:gd name="connsiteX5" fmla="*/ 2954341 w 5802245"/>
                <a:gd name="connsiteY5" fmla="*/ 70109 h 5716218"/>
                <a:gd name="connsiteX0" fmla="*/ 2954341 w 5781811"/>
                <a:gd name="connsiteY0" fmla="*/ 113980 h 5760089"/>
                <a:gd name="connsiteX1" fmla="*/ 5077109 w 5781811"/>
                <a:gd name="connsiteY1" fmla="*/ 1217276 h 5760089"/>
                <a:gd name="connsiteX2" fmla="*/ 5653093 w 5781811"/>
                <a:gd name="connsiteY2" fmla="*/ 4075026 h 5760089"/>
                <a:gd name="connsiteX3" fmla="*/ 2906313 w 5781811"/>
                <a:gd name="connsiteY3" fmla="*/ 5714359 h 5760089"/>
                <a:gd name="connsiteX4" fmla="*/ 24 w 5781811"/>
                <a:gd name="connsiteY4" fmla="*/ 3789593 h 5760089"/>
                <a:gd name="connsiteX5" fmla="*/ 2954341 w 5781811"/>
                <a:gd name="connsiteY5" fmla="*/ 113980 h 5760089"/>
                <a:gd name="connsiteX0" fmla="*/ 2954341 w 5164016"/>
                <a:gd name="connsiteY0" fmla="*/ 132287 h 5778396"/>
                <a:gd name="connsiteX1" fmla="*/ 5077109 w 5164016"/>
                <a:gd name="connsiteY1" fmla="*/ 1235583 h 5778396"/>
                <a:gd name="connsiteX2" fmla="*/ 4569191 w 5164016"/>
                <a:gd name="connsiteY2" fmla="*/ 5254900 h 5778396"/>
                <a:gd name="connsiteX3" fmla="*/ 2906313 w 5164016"/>
                <a:gd name="connsiteY3" fmla="*/ 5732666 h 5778396"/>
                <a:gd name="connsiteX4" fmla="*/ 24 w 5164016"/>
                <a:gd name="connsiteY4" fmla="*/ 3807900 h 5778396"/>
                <a:gd name="connsiteX5" fmla="*/ 2954341 w 5164016"/>
                <a:gd name="connsiteY5" fmla="*/ 132287 h 5778396"/>
                <a:gd name="connsiteX0" fmla="*/ 2962155 w 5171832"/>
                <a:gd name="connsiteY0" fmla="*/ 132287 h 6642785"/>
                <a:gd name="connsiteX1" fmla="*/ 5084923 w 5171832"/>
                <a:gd name="connsiteY1" fmla="*/ 1235583 h 6642785"/>
                <a:gd name="connsiteX2" fmla="*/ 4577005 w 5171832"/>
                <a:gd name="connsiteY2" fmla="*/ 5254900 h 6642785"/>
                <a:gd name="connsiteX3" fmla="*/ 2216273 w 5171832"/>
                <a:gd name="connsiteY3" fmla="*/ 6611690 h 6642785"/>
                <a:gd name="connsiteX4" fmla="*/ 7838 w 5171832"/>
                <a:gd name="connsiteY4" fmla="*/ 3807900 h 6642785"/>
                <a:gd name="connsiteX5" fmla="*/ 2962155 w 5171832"/>
                <a:gd name="connsiteY5" fmla="*/ 132287 h 6642785"/>
                <a:gd name="connsiteX0" fmla="*/ 2962155 w 5171830"/>
                <a:gd name="connsiteY0" fmla="*/ 132287 h 6642785"/>
                <a:gd name="connsiteX1" fmla="*/ 5084923 w 5171830"/>
                <a:gd name="connsiteY1" fmla="*/ 1235583 h 6642785"/>
                <a:gd name="connsiteX2" fmla="*/ 4577005 w 5171830"/>
                <a:gd name="connsiteY2" fmla="*/ 5254900 h 6642785"/>
                <a:gd name="connsiteX3" fmla="*/ 2216273 w 5171830"/>
                <a:gd name="connsiteY3" fmla="*/ 6611690 h 6642785"/>
                <a:gd name="connsiteX4" fmla="*/ 7838 w 5171830"/>
                <a:gd name="connsiteY4" fmla="*/ 3807900 h 6642785"/>
                <a:gd name="connsiteX5" fmla="*/ 2962155 w 5171830"/>
                <a:gd name="connsiteY5" fmla="*/ 132287 h 6642785"/>
                <a:gd name="connsiteX0" fmla="*/ 2962155 w 5171832"/>
                <a:gd name="connsiteY0" fmla="*/ 132287 h 6580729"/>
                <a:gd name="connsiteX1" fmla="*/ 5084923 w 5171832"/>
                <a:gd name="connsiteY1" fmla="*/ 1235583 h 6580729"/>
                <a:gd name="connsiteX2" fmla="*/ 4577005 w 5171832"/>
                <a:gd name="connsiteY2" fmla="*/ 5254900 h 6580729"/>
                <a:gd name="connsiteX3" fmla="*/ 2216273 w 5171832"/>
                <a:gd name="connsiteY3" fmla="*/ 6548903 h 6580729"/>
                <a:gd name="connsiteX4" fmla="*/ 7838 w 5171832"/>
                <a:gd name="connsiteY4" fmla="*/ 3807900 h 6580729"/>
                <a:gd name="connsiteX5" fmla="*/ 2962155 w 5171832"/>
                <a:gd name="connsiteY5" fmla="*/ 132287 h 6580729"/>
                <a:gd name="connsiteX0" fmla="*/ 2962155 w 5171830"/>
                <a:gd name="connsiteY0" fmla="*/ 132287 h 6580729"/>
                <a:gd name="connsiteX1" fmla="*/ 5084923 w 5171830"/>
                <a:gd name="connsiteY1" fmla="*/ 1235583 h 6580729"/>
                <a:gd name="connsiteX2" fmla="*/ 4577005 w 5171830"/>
                <a:gd name="connsiteY2" fmla="*/ 5254900 h 6580729"/>
                <a:gd name="connsiteX3" fmla="*/ 2216273 w 5171830"/>
                <a:gd name="connsiteY3" fmla="*/ 6548903 h 6580729"/>
                <a:gd name="connsiteX4" fmla="*/ 7838 w 5171830"/>
                <a:gd name="connsiteY4" fmla="*/ 3807900 h 6580729"/>
                <a:gd name="connsiteX5" fmla="*/ 2962155 w 5171830"/>
                <a:gd name="connsiteY5" fmla="*/ 132287 h 6580729"/>
                <a:gd name="connsiteX0" fmla="*/ 2962558 w 5172235"/>
                <a:gd name="connsiteY0" fmla="*/ 132287 h 6551974"/>
                <a:gd name="connsiteX1" fmla="*/ 5085326 w 5172235"/>
                <a:gd name="connsiteY1" fmla="*/ 1235583 h 6551974"/>
                <a:gd name="connsiteX2" fmla="*/ 4577408 w 5172235"/>
                <a:gd name="connsiteY2" fmla="*/ 5254900 h 6551974"/>
                <a:gd name="connsiteX3" fmla="*/ 2216676 w 5172235"/>
                <a:gd name="connsiteY3" fmla="*/ 6548903 h 6551974"/>
                <a:gd name="connsiteX4" fmla="*/ 8241 w 5172235"/>
                <a:gd name="connsiteY4" fmla="*/ 3807900 h 6551974"/>
                <a:gd name="connsiteX5" fmla="*/ 2962558 w 5172235"/>
                <a:gd name="connsiteY5" fmla="*/ 132287 h 6551974"/>
                <a:gd name="connsiteX0" fmla="*/ 2520846 w 4730521"/>
                <a:gd name="connsiteY0" fmla="*/ 21340 h 6439476"/>
                <a:gd name="connsiteX1" fmla="*/ 4643614 w 4730521"/>
                <a:gd name="connsiteY1" fmla="*/ 1124636 h 6439476"/>
                <a:gd name="connsiteX2" fmla="*/ 4135696 w 4730521"/>
                <a:gd name="connsiteY2" fmla="*/ 5143953 h 6439476"/>
                <a:gd name="connsiteX3" fmla="*/ 1774964 w 4730521"/>
                <a:gd name="connsiteY3" fmla="*/ 6437956 h 6439476"/>
                <a:gd name="connsiteX4" fmla="*/ 11968 w 4730521"/>
                <a:gd name="connsiteY4" fmla="*/ 1829028 h 6439476"/>
                <a:gd name="connsiteX5" fmla="*/ 2520846 w 4730521"/>
                <a:gd name="connsiteY5" fmla="*/ 21340 h 6439476"/>
                <a:gd name="connsiteX0" fmla="*/ 2535417 w 4745094"/>
                <a:gd name="connsiteY0" fmla="*/ 21340 h 6479775"/>
                <a:gd name="connsiteX1" fmla="*/ 4658185 w 4745094"/>
                <a:gd name="connsiteY1" fmla="*/ 1124636 h 6479775"/>
                <a:gd name="connsiteX2" fmla="*/ 4150267 w 4745094"/>
                <a:gd name="connsiteY2" fmla="*/ 5143953 h 6479775"/>
                <a:gd name="connsiteX3" fmla="*/ 1789535 w 4745094"/>
                <a:gd name="connsiteY3" fmla="*/ 6437956 h 6479775"/>
                <a:gd name="connsiteX4" fmla="*/ 26539 w 4745094"/>
                <a:gd name="connsiteY4" fmla="*/ 1829028 h 6479775"/>
                <a:gd name="connsiteX5" fmla="*/ 2535417 w 4745094"/>
                <a:gd name="connsiteY5" fmla="*/ 21340 h 6479775"/>
                <a:gd name="connsiteX0" fmla="*/ 2848236 w 4741125"/>
                <a:gd name="connsiteY0" fmla="*/ 18527 h 6571290"/>
                <a:gd name="connsiteX1" fmla="*/ 4674044 w 4741125"/>
                <a:gd name="connsiteY1" fmla="*/ 1216005 h 6571290"/>
                <a:gd name="connsiteX2" fmla="*/ 4166126 w 4741125"/>
                <a:gd name="connsiteY2" fmla="*/ 5235322 h 6571290"/>
                <a:gd name="connsiteX3" fmla="*/ 1805394 w 4741125"/>
                <a:gd name="connsiteY3" fmla="*/ 6529325 h 6571290"/>
                <a:gd name="connsiteX4" fmla="*/ 42398 w 4741125"/>
                <a:gd name="connsiteY4" fmla="*/ 1920397 h 6571290"/>
                <a:gd name="connsiteX5" fmla="*/ 2848236 w 4741125"/>
                <a:gd name="connsiteY5" fmla="*/ 18527 h 6571290"/>
                <a:gd name="connsiteX0" fmla="*/ 2848236 w 4741123"/>
                <a:gd name="connsiteY0" fmla="*/ 18527 h 6571290"/>
                <a:gd name="connsiteX1" fmla="*/ 4674044 w 4741123"/>
                <a:gd name="connsiteY1" fmla="*/ 1216005 h 6571290"/>
                <a:gd name="connsiteX2" fmla="*/ 4166126 w 4741123"/>
                <a:gd name="connsiteY2" fmla="*/ 5235322 h 6571290"/>
                <a:gd name="connsiteX3" fmla="*/ 1805394 w 4741123"/>
                <a:gd name="connsiteY3" fmla="*/ 6529325 h 6571290"/>
                <a:gd name="connsiteX4" fmla="*/ 42398 w 4741123"/>
                <a:gd name="connsiteY4" fmla="*/ 1920397 h 6571290"/>
                <a:gd name="connsiteX5" fmla="*/ 2848236 w 4741123"/>
                <a:gd name="connsiteY5" fmla="*/ 18527 h 6571290"/>
                <a:gd name="connsiteX0" fmla="*/ 2848236 w 4741125"/>
                <a:gd name="connsiteY0" fmla="*/ 72424 h 6625187"/>
                <a:gd name="connsiteX1" fmla="*/ 4674044 w 4741125"/>
                <a:gd name="connsiteY1" fmla="*/ 1269902 h 6625187"/>
                <a:gd name="connsiteX2" fmla="*/ 4166126 w 4741125"/>
                <a:gd name="connsiteY2" fmla="*/ 5289219 h 6625187"/>
                <a:gd name="connsiteX3" fmla="*/ 1805394 w 4741125"/>
                <a:gd name="connsiteY3" fmla="*/ 6583222 h 6625187"/>
                <a:gd name="connsiteX4" fmla="*/ 42398 w 4741125"/>
                <a:gd name="connsiteY4" fmla="*/ 1974294 h 6625187"/>
                <a:gd name="connsiteX5" fmla="*/ 2848236 w 4741125"/>
                <a:gd name="connsiteY5" fmla="*/ 72424 h 6625187"/>
                <a:gd name="connsiteX0" fmla="*/ 2848236 w 4741123"/>
                <a:gd name="connsiteY0" fmla="*/ 142776 h 6695539"/>
                <a:gd name="connsiteX1" fmla="*/ 4674044 w 4741123"/>
                <a:gd name="connsiteY1" fmla="*/ 1340254 h 6695539"/>
                <a:gd name="connsiteX2" fmla="*/ 4166126 w 4741123"/>
                <a:gd name="connsiteY2" fmla="*/ 5359571 h 6695539"/>
                <a:gd name="connsiteX3" fmla="*/ 1805394 w 4741123"/>
                <a:gd name="connsiteY3" fmla="*/ 6653574 h 6695539"/>
                <a:gd name="connsiteX4" fmla="*/ 42398 w 4741123"/>
                <a:gd name="connsiteY4" fmla="*/ 2044646 h 6695539"/>
                <a:gd name="connsiteX5" fmla="*/ 2848236 w 4741123"/>
                <a:gd name="connsiteY5" fmla="*/ 142776 h 6695539"/>
                <a:gd name="connsiteX0" fmla="*/ 2848236 w 4719671"/>
                <a:gd name="connsiteY0" fmla="*/ 149059 h 6701822"/>
                <a:gd name="connsiteX1" fmla="*/ 4674044 w 4719671"/>
                <a:gd name="connsiteY1" fmla="*/ 1346537 h 6701822"/>
                <a:gd name="connsiteX2" fmla="*/ 4024718 w 4719671"/>
                <a:gd name="connsiteY2" fmla="*/ 5724638 h 6701822"/>
                <a:gd name="connsiteX3" fmla="*/ 1805394 w 4719671"/>
                <a:gd name="connsiteY3" fmla="*/ 6659857 h 6701822"/>
                <a:gd name="connsiteX4" fmla="*/ 42398 w 4719671"/>
                <a:gd name="connsiteY4" fmla="*/ 2050929 h 6701822"/>
                <a:gd name="connsiteX5" fmla="*/ 2848236 w 4719671"/>
                <a:gd name="connsiteY5" fmla="*/ 149059 h 670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9671" h="6701822">
                  <a:moveTo>
                    <a:pt x="2848236" y="149059"/>
                  </a:moveTo>
                  <a:cubicBezTo>
                    <a:pt x="3709265" y="-329367"/>
                    <a:pt x="4477964" y="417274"/>
                    <a:pt x="4674044" y="1346537"/>
                  </a:cubicBezTo>
                  <a:cubicBezTo>
                    <a:pt x="4870124" y="2275800"/>
                    <a:pt x="4393113" y="5184933"/>
                    <a:pt x="4024718" y="5724638"/>
                  </a:cubicBezTo>
                  <a:cubicBezTo>
                    <a:pt x="3656323" y="6264343"/>
                    <a:pt x="2954346" y="6423539"/>
                    <a:pt x="1805394" y="6659857"/>
                  </a:cubicBezTo>
                  <a:cubicBezTo>
                    <a:pt x="186059" y="7154427"/>
                    <a:pt x="-131409" y="3136062"/>
                    <a:pt x="42398" y="2050929"/>
                  </a:cubicBezTo>
                  <a:cubicBezTo>
                    <a:pt x="216205" y="965796"/>
                    <a:pt x="1229962" y="1223965"/>
                    <a:pt x="2848236" y="149059"/>
                  </a:cubicBezTo>
                  <a:close/>
                </a:path>
              </a:pathLst>
            </a:custGeom>
            <a:blipFill dpi="0" rotWithShape="1">
              <a:blip r:embed="rId4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</a:ln>
            <a:effectLst>
              <a:outerShdw blurRad="482600" dist="38100" dir="10800000" algn="r" rotWithShape="0">
                <a:srgbClr val="FE471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E4859479-73D5-4B07-8D9B-23AC88A9CE78}"/>
                </a:ext>
              </a:extLst>
            </p:cNvPr>
            <p:cNvGrpSpPr/>
            <p:nvPr/>
          </p:nvGrpSpPr>
          <p:grpSpPr>
            <a:xfrm rot="21191831">
              <a:off x="3948365" y="4609103"/>
              <a:ext cx="3060378" cy="440722"/>
              <a:chOff x="8846483" y="-1650110"/>
              <a:chExt cx="3060378" cy="440722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CCA87CD-C352-4F45-BA96-907B38D9A93C}"/>
                  </a:ext>
                </a:extLst>
              </p:cNvPr>
              <p:cNvSpPr/>
              <p:nvPr/>
            </p:nvSpPr>
            <p:spPr>
              <a:xfrm>
                <a:off x="8846483" y="-1650110"/>
                <a:ext cx="3060378" cy="440722"/>
              </a:xfrm>
              <a:custGeom>
                <a:avLst/>
                <a:gdLst>
                  <a:gd name="connsiteX0" fmla="*/ 3856 w 3992811"/>
                  <a:gd name="connsiteY0" fmla="*/ 336863 h 494665"/>
                  <a:gd name="connsiteX1" fmla="*/ 64023 w 3992811"/>
                  <a:gd name="connsiteY1" fmla="*/ 96198 h 494665"/>
                  <a:gd name="connsiteX2" fmla="*/ 187231 w 3992811"/>
                  <a:gd name="connsiteY2" fmla="*/ 0 h 494665"/>
                  <a:gd name="connsiteX3" fmla="*/ 3865747 w 3992811"/>
                  <a:gd name="connsiteY3" fmla="*/ 0 h 494665"/>
                  <a:gd name="connsiteX4" fmla="*/ 3988956 w 3992811"/>
                  <a:gd name="connsiteY4" fmla="*/ 157802 h 494665"/>
                  <a:gd name="connsiteX5" fmla="*/ 3928789 w 3992811"/>
                  <a:gd name="connsiteY5" fmla="*/ 398467 h 494665"/>
                  <a:gd name="connsiteX6" fmla="*/ 3805581 w 3992811"/>
                  <a:gd name="connsiteY6" fmla="*/ 494665 h 494665"/>
                  <a:gd name="connsiteX7" fmla="*/ 127064 w 3992811"/>
                  <a:gd name="connsiteY7" fmla="*/ 494665 h 494665"/>
                  <a:gd name="connsiteX8" fmla="*/ 3856 w 3992811"/>
                  <a:gd name="connsiteY8" fmla="*/ 336863 h 49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92811" h="494665">
                    <a:moveTo>
                      <a:pt x="3856" y="336863"/>
                    </a:moveTo>
                    <a:lnTo>
                      <a:pt x="64023" y="96198"/>
                    </a:lnTo>
                    <a:cubicBezTo>
                      <a:pt x="78164" y="39633"/>
                      <a:pt x="128925" y="0"/>
                      <a:pt x="187231" y="0"/>
                    </a:cubicBezTo>
                    <a:lnTo>
                      <a:pt x="3865747" y="0"/>
                    </a:lnTo>
                    <a:cubicBezTo>
                      <a:pt x="3948378" y="0"/>
                      <a:pt x="4008996" y="77639"/>
                      <a:pt x="3988956" y="157802"/>
                    </a:cubicBezTo>
                    <a:lnTo>
                      <a:pt x="3928789" y="398467"/>
                    </a:lnTo>
                    <a:cubicBezTo>
                      <a:pt x="3914648" y="455031"/>
                      <a:pt x="3863887" y="494665"/>
                      <a:pt x="3805581" y="494665"/>
                    </a:cubicBezTo>
                    <a:lnTo>
                      <a:pt x="127064" y="494665"/>
                    </a:lnTo>
                    <a:cubicBezTo>
                      <a:pt x="44434" y="494665"/>
                      <a:pt x="-16184" y="417026"/>
                      <a:pt x="3856" y="33686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id="{E14EF06B-D218-4BF7-AC36-7629FA67718B}"/>
                  </a:ext>
                </a:extLst>
              </p:cNvPr>
              <p:cNvSpPr/>
              <p:nvPr/>
            </p:nvSpPr>
            <p:spPr>
              <a:xfrm>
                <a:off x="9110703" y="-1606063"/>
                <a:ext cx="25266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园林约</a:t>
                </a:r>
                <a:r>
                  <a:rPr lang="en-US" altLang="zh-CN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72%</a:t>
                </a:r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绿化覆盖率</a:t>
                </a:r>
              </a:p>
            </p:txBody>
          </p:sp>
        </p:grpSp>
      </p:grp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EE1CE48B-3CFC-4D27-BB88-377362F99A55}"/>
              </a:ext>
            </a:extLst>
          </p:cNvPr>
          <p:cNvSpPr/>
          <p:nvPr/>
        </p:nvSpPr>
        <p:spPr>
          <a:xfrm>
            <a:off x="7886700" y="1943101"/>
            <a:ext cx="3302000" cy="3200398"/>
          </a:xfrm>
          <a:prstGeom prst="roundRect">
            <a:avLst>
              <a:gd name="adj" fmla="val 13872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254000" dist="38100" algn="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706489E-FF0D-4783-A9C5-794D1A01099A}"/>
              </a:ext>
            </a:extLst>
          </p:cNvPr>
          <p:cNvGrpSpPr/>
          <p:nvPr/>
        </p:nvGrpSpPr>
        <p:grpSpPr>
          <a:xfrm>
            <a:off x="8045611" y="1892074"/>
            <a:ext cx="3060378" cy="3253385"/>
            <a:chOff x="3948365" y="2273074"/>
            <a:chExt cx="3060378" cy="3253385"/>
          </a:xfrm>
        </p:grpSpPr>
        <p:sp>
          <p:nvSpPr>
            <p:cNvPr id="136" name="矩形 2">
              <a:extLst>
                <a:ext uri="{FF2B5EF4-FFF2-40B4-BE49-F238E27FC236}">
                  <a16:creationId xmlns:a16="http://schemas.microsoft.com/office/drawing/2014/main" id="{ACFE06C1-2C5F-4804-9D2C-52403F9D5192}"/>
                </a:ext>
              </a:extLst>
            </p:cNvPr>
            <p:cNvSpPr/>
            <p:nvPr/>
          </p:nvSpPr>
          <p:spPr>
            <a:xfrm>
              <a:off x="4246096" y="2273074"/>
              <a:ext cx="2422142" cy="3253385"/>
            </a:xfrm>
            <a:custGeom>
              <a:avLst/>
              <a:gdLst>
                <a:gd name="connsiteX0" fmla="*/ 0 w 3924396"/>
                <a:gd name="connsiteY0" fmla="*/ 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0 w 3924396"/>
                <a:gd name="connsiteY4" fmla="*/ 0 h 3334922"/>
                <a:gd name="connsiteX0" fmla="*/ 381000 w 3924396"/>
                <a:gd name="connsiteY0" fmla="*/ 171450 h 3334922"/>
                <a:gd name="connsiteX1" fmla="*/ 3924396 w 3924396"/>
                <a:gd name="connsiteY1" fmla="*/ 0 h 3334922"/>
                <a:gd name="connsiteX2" fmla="*/ 3924396 w 3924396"/>
                <a:gd name="connsiteY2" fmla="*/ 3334922 h 3334922"/>
                <a:gd name="connsiteX3" fmla="*/ 0 w 3924396"/>
                <a:gd name="connsiteY3" fmla="*/ 3334922 h 3334922"/>
                <a:gd name="connsiteX4" fmla="*/ 381000 w 3924396"/>
                <a:gd name="connsiteY4" fmla="*/ 171450 h 3334922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381000 w 3924396"/>
                <a:gd name="connsiteY0" fmla="*/ 596858 h 3760330"/>
                <a:gd name="connsiteX1" fmla="*/ 3924396 w 3924396"/>
                <a:gd name="connsiteY1" fmla="*/ 425408 h 3760330"/>
                <a:gd name="connsiteX2" fmla="*/ 3924396 w 3924396"/>
                <a:gd name="connsiteY2" fmla="*/ 3760330 h 3760330"/>
                <a:gd name="connsiteX3" fmla="*/ 0 w 3924396"/>
                <a:gd name="connsiteY3" fmla="*/ 3760330 h 3760330"/>
                <a:gd name="connsiteX4" fmla="*/ 381000 w 3924396"/>
                <a:gd name="connsiteY4" fmla="*/ 596858 h 3760330"/>
                <a:gd name="connsiteX0" fmla="*/ 695972 w 4239368"/>
                <a:gd name="connsiteY0" fmla="*/ 596858 h 3760330"/>
                <a:gd name="connsiteX1" fmla="*/ 4239368 w 4239368"/>
                <a:gd name="connsiteY1" fmla="*/ 425408 h 3760330"/>
                <a:gd name="connsiteX2" fmla="*/ 4239368 w 4239368"/>
                <a:gd name="connsiteY2" fmla="*/ 3760330 h 3760330"/>
                <a:gd name="connsiteX3" fmla="*/ 314972 w 4239368"/>
                <a:gd name="connsiteY3" fmla="*/ 3760330 h 3760330"/>
                <a:gd name="connsiteX4" fmla="*/ 695972 w 4239368"/>
                <a:gd name="connsiteY4" fmla="*/ 596858 h 3760330"/>
                <a:gd name="connsiteX0" fmla="*/ 507225 w 4050621"/>
                <a:gd name="connsiteY0" fmla="*/ 596858 h 3760330"/>
                <a:gd name="connsiteX1" fmla="*/ 4050621 w 4050621"/>
                <a:gd name="connsiteY1" fmla="*/ 425408 h 3760330"/>
                <a:gd name="connsiteX2" fmla="*/ 4050621 w 4050621"/>
                <a:gd name="connsiteY2" fmla="*/ 3760330 h 3760330"/>
                <a:gd name="connsiteX3" fmla="*/ 897750 w 4050621"/>
                <a:gd name="connsiteY3" fmla="*/ 3693655 h 3760330"/>
                <a:gd name="connsiteX4" fmla="*/ 507225 w 4050621"/>
                <a:gd name="connsiteY4" fmla="*/ 596858 h 3760330"/>
                <a:gd name="connsiteX0" fmla="*/ 264160 w 3807556"/>
                <a:gd name="connsiteY0" fmla="*/ 596858 h 4130956"/>
                <a:gd name="connsiteX1" fmla="*/ 3807556 w 3807556"/>
                <a:gd name="connsiteY1" fmla="*/ 425408 h 4130956"/>
                <a:gd name="connsiteX2" fmla="*/ 3807556 w 3807556"/>
                <a:gd name="connsiteY2" fmla="*/ 3760330 h 4130956"/>
                <a:gd name="connsiteX3" fmla="*/ 654685 w 3807556"/>
                <a:gd name="connsiteY3" fmla="*/ 3693655 h 4130956"/>
                <a:gd name="connsiteX4" fmla="*/ 264160 w 3807556"/>
                <a:gd name="connsiteY4" fmla="*/ 596858 h 4130956"/>
                <a:gd name="connsiteX0" fmla="*/ 258847 w 3802243"/>
                <a:gd name="connsiteY0" fmla="*/ 596858 h 4018346"/>
                <a:gd name="connsiteX1" fmla="*/ 3802243 w 3802243"/>
                <a:gd name="connsiteY1" fmla="*/ 425408 h 4018346"/>
                <a:gd name="connsiteX2" fmla="*/ 3802243 w 3802243"/>
                <a:gd name="connsiteY2" fmla="*/ 3760330 h 4018346"/>
                <a:gd name="connsiteX3" fmla="*/ 668422 w 3802243"/>
                <a:gd name="connsiteY3" fmla="*/ 3369805 h 4018346"/>
                <a:gd name="connsiteX4" fmla="*/ 258847 w 3802243"/>
                <a:gd name="connsiteY4" fmla="*/ 596858 h 4018346"/>
                <a:gd name="connsiteX0" fmla="*/ 258847 w 4246743"/>
                <a:gd name="connsiteY0" fmla="*/ 596858 h 4018346"/>
                <a:gd name="connsiteX1" fmla="*/ 3802243 w 4246743"/>
                <a:gd name="connsiteY1" fmla="*/ 425408 h 4018346"/>
                <a:gd name="connsiteX2" fmla="*/ 3802243 w 4246743"/>
                <a:gd name="connsiteY2" fmla="*/ 3760330 h 4018346"/>
                <a:gd name="connsiteX3" fmla="*/ 668422 w 4246743"/>
                <a:gd name="connsiteY3" fmla="*/ 3369805 h 4018346"/>
                <a:gd name="connsiteX4" fmla="*/ 258847 w 4246743"/>
                <a:gd name="connsiteY4" fmla="*/ 596858 h 4018346"/>
                <a:gd name="connsiteX0" fmla="*/ 258847 w 4035788"/>
                <a:gd name="connsiteY0" fmla="*/ 596858 h 4018346"/>
                <a:gd name="connsiteX1" fmla="*/ 3802243 w 4035788"/>
                <a:gd name="connsiteY1" fmla="*/ 425408 h 4018346"/>
                <a:gd name="connsiteX2" fmla="*/ 3802243 w 4035788"/>
                <a:gd name="connsiteY2" fmla="*/ 3760330 h 4018346"/>
                <a:gd name="connsiteX3" fmla="*/ 668422 w 4035788"/>
                <a:gd name="connsiteY3" fmla="*/ 3369805 h 4018346"/>
                <a:gd name="connsiteX4" fmla="*/ 258847 w 4035788"/>
                <a:gd name="connsiteY4" fmla="*/ 596858 h 4018346"/>
                <a:gd name="connsiteX0" fmla="*/ 258847 w 4035788"/>
                <a:gd name="connsiteY0" fmla="*/ 864980 h 4286468"/>
                <a:gd name="connsiteX1" fmla="*/ 3802243 w 4035788"/>
                <a:gd name="connsiteY1" fmla="*/ 693530 h 4286468"/>
                <a:gd name="connsiteX2" fmla="*/ 3802243 w 4035788"/>
                <a:gd name="connsiteY2" fmla="*/ 4028452 h 4286468"/>
                <a:gd name="connsiteX3" fmla="*/ 668422 w 4035788"/>
                <a:gd name="connsiteY3" fmla="*/ 3637927 h 4286468"/>
                <a:gd name="connsiteX4" fmla="*/ 258847 w 4035788"/>
                <a:gd name="connsiteY4" fmla="*/ 864980 h 4286468"/>
                <a:gd name="connsiteX0" fmla="*/ 258847 w 4550230"/>
                <a:gd name="connsiteY0" fmla="*/ 864980 h 4286468"/>
                <a:gd name="connsiteX1" fmla="*/ 3802243 w 4550230"/>
                <a:gd name="connsiteY1" fmla="*/ 693530 h 4286468"/>
                <a:gd name="connsiteX2" fmla="*/ 3802243 w 4550230"/>
                <a:gd name="connsiteY2" fmla="*/ 4028452 h 4286468"/>
                <a:gd name="connsiteX3" fmla="*/ 668422 w 4550230"/>
                <a:gd name="connsiteY3" fmla="*/ 3637927 h 4286468"/>
                <a:gd name="connsiteX4" fmla="*/ 258847 w 4550230"/>
                <a:gd name="connsiteY4" fmla="*/ 864980 h 4286468"/>
                <a:gd name="connsiteX0" fmla="*/ 258847 w 4550230"/>
                <a:gd name="connsiteY0" fmla="*/ 990187 h 4411675"/>
                <a:gd name="connsiteX1" fmla="*/ 3802243 w 4550230"/>
                <a:gd name="connsiteY1" fmla="*/ 818737 h 4411675"/>
                <a:gd name="connsiteX2" fmla="*/ 3802243 w 4550230"/>
                <a:gd name="connsiteY2" fmla="*/ 4153659 h 4411675"/>
                <a:gd name="connsiteX3" fmla="*/ 668422 w 4550230"/>
                <a:gd name="connsiteY3" fmla="*/ 3763134 h 4411675"/>
                <a:gd name="connsiteX4" fmla="*/ 258847 w 4550230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876045 w 5167428"/>
                <a:gd name="connsiteY0" fmla="*/ 990187 h 4411675"/>
                <a:gd name="connsiteX1" fmla="*/ 4419441 w 5167428"/>
                <a:gd name="connsiteY1" fmla="*/ 818737 h 4411675"/>
                <a:gd name="connsiteX2" fmla="*/ 4419441 w 5167428"/>
                <a:gd name="connsiteY2" fmla="*/ 4153659 h 4411675"/>
                <a:gd name="connsiteX3" fmla="*/ 1285620 w 5167428"/>
                <a:gd name="connsiteY3" fmla="*/ 3763134 h 4411675"/>
                <a:gd name="connsiteX4" fmla="*/ 876045 w 5167428"/>
                <a:gd name="connsiteY4" fmla="*/ 990187 h 4411675"/>
                <a:gd name="connsiteX0" fmla="*/ 244748 w 4419528"/>
                <a:gd name="connsiteY0" fmla="*/ 470353 h 3837514"/>
                <a:gd name="connsiteX1" fmla="*/ 3616694 w 4419528"/>
                <a:gd name="connsiteY1" fmla="*/ 708478 h 3837514"/>
                <a:gd name="connsiteX2" fmla="*/ 3788144 w 4419528"/>
                <a:gd name="connsiteY2" fmla="*/ 3633825 h 3837514"/>
                <a:gd name="connsiteX3" fmla="*/ 654323 w 4419528"/>
                <a:gd name="connsiteY3" fmla="*/ 3243300 h 3837514"/>
                <a:gd name="connsiteX4" fmla="*/ 244748 w 4419528"/>
                <a:gd name="connsiteY4" fmla="*/ 470353 h 3837514"/>
                <a:gd name="connsiteX0" fmla="*/ 226423 w 4248276"/>
                <a:gd name="connsiteY0" fmla="*/ 292744 h 3635917"/>
                <a:gd name="connsiteX1" fmla="*/ 3350719 w 4248276"/>
                <a:gd name="connsiteY1" fmla="*/ 854719 h 3635917"/>
                <a:gd name="connsiteX2" fmla="*/ 3769819 w 4248276"/>
                <a:gd name="connsiteY2" fmla="*/ 3456216 h 3635917"/>
                <a:gd name="connsiteX3" fmla="*/ 635998 w 4248276"/>
                <a:gd name="connsiteY3" fmla="*/ 3065691 h 3635917"/>
                <a:gd name="connsiteX4" fmla="*/ 226423 w 4248276"/>
                <a:gd name="connsiteY4" fmla="*/ 292744 h 3635917"/>
                <a:gd name="connsiteX0" fmla="*/ 704273 w 3485792"/>
                <a:gd name="connsiteY0" fmla="*/ 188707 h 3285111"/>
                <a:gd name="connsiteX1" fmla="*/ 2876069 w 3485792"/>
                <a:gd name="connsiteY1" fmla="*/ 512557 h 3285111"/>
                <a:gd name="connsiteX2" fmla="*/ 3295169 w 3485792"/>
                <a:gd name="connsiteY2" fmla="*/ 3114054 h 3285111"/>
                <a:gd name="connsiteX3" fmla="*/ 161348 w 3485792"/>
                <a:gd name="connsiteY3" fmla="*/ 2723529 h 3285111"/>
                <a:gd name="connsiteX4" fmla="*/ 704273 w 3485792"/>
                <a:gd name="connsiteY4" fmla="*/ 188707 h 3285111"/>
                <a:gd name="connsiteX0" fmla="*/ 699977 w 3481496"/>
                <a:gd name="connsiteY0" fmla="*/ 497416 h 3593820"/>
                <a:gd name="connsiteX1" fmla="*/ 2871773 w 3481496"/>
                <a:gd name="connsiteY1" fmla="*/ 821266 h 3593820"/>
                <a:gd name="connsiteX2" fmla="*/ 3290873 w 3481496"/>
                <a:gd name="connsiteY2" fmla="*/ 3422763 h 3593820"/>
                <a:gd name="connsiteX3" fmla="*/ 157052 w 3481496"/>
                <a:gd name="connsiteY3" fmla="*/ 3032238 h 3593820"/>
                <a:gd name="connsiteX4" fmla="*/ 699977 w 3481496"/>
                <a:gd name="connsiteY4" fmla="*/ 497416 h 3593820"/>
                <a:gd name="connsiteX0" fmla="*/ 492742 w 3579086"/>
                <a:gd name="connsiteY0" fmla="*/ 497416 h 3593820"/>
                <a:gd name="connsiteX1" fmla="*/ 2959813 w 3579086"/>
                <a:gd name="connsiteY1" fmla="*/ 821266 h 3593820"/>
                <a:gd name="connsiteX2" fmla="*/ 3378913 w 3579086"/>
                <a:gd name="connsiteY2" fmla="*/ 3422763 h 3593820"/>
                <a:gd name="connsiteX3" fmla="*/ 245092 w 3579086"/>
                <a:gd name="connsiteY3" fmla="*/ 3032238 h 3593820"/>
                <a:gd name="connsiteX4" fmla="*/ 492742 w 3579086"/>
                <a:gd name="connsiteY4" fmla="*/ 497416 h 3593820"/>
                <a:gd name="connsiteX0" fmla="*/ 360309 w 3692958"/>
                <a:gd name="connsiteY0" fmla="*/ 472205 h 3686993"/>
                <a:gd name="connsiteX1" fmla="*/ 3065505 w 3692958"/>
                <a:gd name="connsiteY1" fmla="*/ 910355 h 3686993"/>
                <a:gd name="connsiteX2" fmla="*/ 3484605 w 3692958"/>
                <a:gd name="connsiteY2" fmla="*/ 3511852 h 3686993"/>
                <a:gd name="connsiteX3" fmla="*/ 350784 w 3692958"/>
                <a:gd name="connsiteY3" fmla="*/ 3121327 h 3686993"/>
                <a:gd name="connsiteX4" fmla="*/ 360309 w 3692958"/>
                <a:gd name="connsiteY4" fmla="*/ 472205 h 3686993"/>
                <a:gd name="connsiteX0" fmla="*/ 398287 w 3730936"/>
                <a:gd name="connsiteY0" fmla="*/ 472205 h 3686993"/>
                <a:gd name="connsiteX1" fmla="*/ 3103483 w 3730936"/>
                <a:gd name="connsiteY1" fmla="*/ 910355 h 3686993"/>
                <a:gd name="connsiteX2" fmla="*/ 3522583 w 3730936"/>
                <a:gd name="connsiteY2" fmla="*/ 3511852 h 3686993"/>
                <a:gd name="connsiteX3" fmla="*/ 388762 w 3730936"/>
                <a:gd name="connsiteY3" fmla="*/ 3121327 h 3686993"/>
                <a:gd name="connsiteX4" fmla="*/ 398287 w 3730936"/>
                <a:gd name="connsiteY4" fmla="*/ 472205 h 3686993"/>
                <a:gd name="connsiteX0" fmla="*/ 474230 w 3818864"/>
                <a:gd name="connsiteY0" fmla="*/ 148278 h 3306151"/>
                <a:gd name="connsiteX1" fmla="*/ 3179426 w 3818864"/>
                <a:gd name="connsiteY1" fmla="*/ 586428 h 3306151"/>
                <a:gd name="connsiteX2" fmla="*/ 3598526 w 3818864"/>
                <a:gd name="connsiteY2" fmla="*/ 3187925 h 3306151"/>
                <a:gd name="connsiteX3" fmla="*/ 302780 w 3818864"/>
                <a:gd name="connsiteY3" fmla="*/ 2587850 h 3306151"/>
                <a:gd name="connsiteX4" fmla="*/ 474230 w 3818864"/>
                <a:gd name="connsiteY4" fmla="*/ 148278 h 3306151"/>
                <a:gd name="connsiteX0" fmla="*/ 500723 w 3848177"/>
                <a:gd name="connsiteY0" fmla="*/ 137750 h 3267723"/>
                <a:gd name="connsiteX1" fmla="*/ 3205919 w 3848177"/>
                <a:gd name="connsiteY1" fmla="*/ 575900 h 3267723"/>
                <a:gd name="connsiteX2" fmla="*/ 3625019 w 3848177"/>
                <a:gd name="connsiteY2" fmla="*/ 3177397 h 3267723"/>
                <a:gd name="connsiteX3" fmla="*/ 291173 w 3848177"/>
                <a:gd name="connsiteY3" fmla="*/ 2434447 h 3267723"/>
                <a:gd name="connsiteX4" fmla="*/ 500723 w 3848177"/>
                <a:gd name="connsiteY4" fmla="*/ 137750 h 3267723"/>
                <a:gd name="connsiteX0" fmla="*/ 848762 w 3684287"/>
                <a:gd name="connsiteY0" fmla="*/ 93684 h 3553064"/>
                <a:gd name="connsiteX1" fmla="*/ 3058658 w 3684287"/>
                <a:gd name="connsiteY1" fmla="*/ 855684 h 3553064"/>
                <a:gd name="connsiteX2" fmla="*/ 3477758 w 3684287"/>
                <a:gd name="connsiteY2" fmla="*/ 3457181 h 3553064"/>
                <a:gd name="connsiteX3" fmla="*/ 143912 w 3684287"/>
                <a:gd name="connsiteY3" fmla="*/ 2714231 h 3553064"/>
                <a:gd name="connsiteX4" fmla="*/ 848762 w 3684287"/>
                <a:gd name="connsiteY4" fmla="*/ 93684 h 3553064"/>
                <a:gd name="connsiteX0" fmla="*/ 838823 w 3674348"/>
                <a:gd name="connsiteY0" fmla="*/ 223085 h 3682465"/>
                <a:gd name="connsiteX1" fmla="*/ 3048719 w 3674348"/>
                <a:gd name="connsiteY1" fmla="*/ 985085 h 3682465"/>
                <a:gd name="connsiteX2" fmla="*/ 3467819 w 3674348"/>
                <a:gd name="connsiteY2" fmla="*/ 3586582 h 3682465"/>
                <a:gd name="connsiteX3" fmla="*/ 133973 w 3674348"/>
                <a:gd name="connsiteY3" fmla="*/ 2843632 h 3682465"/>
                <a:gd name="connsiteX4" fmla="*/ 838823 w 3674348"/>
                <a:gd name="connsiteY4" fmla="*/ 223085 h 3682465"/>
                <a:gd name="connsiteX0" fmla="*/ 908197 w 3743722"/>
                <a:gd name="connsiteY0" fmla="*/ 178999 h 3638379"/>
                <a:gd name="connsiteX1" fmla="*/ 3118093 w 3743722"/>
                <a:gd name="connsiteY1" fmla="*/ 940999 h 3638379"/>
                <a:gd name="connsiteX2" fmla="*/ 3537193 w 3743722"/>
                <a:gd name="connsiteY2" fmla="*/ 3542496 h 3638379"/>
                <a:gd name="connsiteX3" fmla="*/ 203347 w 3743722"/>
                <a:gd name="connsiteY3" fmla="*/ 2799546 h 3638379"/>
                <a:gd name="connsiteX4" fmla="*/ 908197 w 3743722"/>
                <a:gd name="connsiteY4" fmla="*/ 178999 h 3638379"/>
                <a:gd name="connsiteX0" fmla="*/ 831776 w 3785284"/>
                <a:gd name="connsiteY0" fmla="*/ 167734 h 3724105"/>
                <a:gd name="connsiteX1" fmla="*/ 3155972 w 3785284"/>
                <a:gd name="connsiteY1" fmla="*/ 1024984 h 3724105"/>
                <a:gd name="connsiteX2" fmla="*/ 3575072 w 3785284"/>
                <a:gd name="connsiteY2" fmla="*/ 3626481 h 3724105"/>
                <a:gd name="connsiteX3" fmla="*/ 241226 w 3785284"/>
                <a:gd name="connsiteY3" fmla="*/ 2883531 h 3724105"/>
                <a:gd name="connsiteX4" fmla="*/ 831776 w 3785284"/>
                <a:gd name="connsiteY4" fmla="*/ 167734 h 3724105"/>
                <a:gd name="connsiteX0" fmla="*/ 784306 w 3739920"/>
                <a:gd name="connsiteY0" fmla="*/ 94919 h 3684464"/>
                <a:gd name="connsiteX1" fmla="*/ 3108502 w 3739920"/>
                <a:gd name="connsiteY1" fmla="*/ 952169 h 3684464"/>
                <a:gd name="connsiteX2" fmla="*/ 3527602 w 3739920"/>
                <a:gd name="connsiteY2" fmla="*/ 3553666 h 3684464"/>
                <a:gd name="connsiteX3" fmla="*/ 165181 w 3739920"/>
                <a:gd name="connsiteY3" fmla="*/ 2963116 h 3684464"/>
                <a:gd name="connsiteX4" fmla="*/ 784306 w 3739920"/>
                <a:gd name="connsiteY4" fmla="*/ 94919 h 3684464"/>
                <a:gd name="connsiteX0" fmla="*/ 859003 w 3820937"/>
                <a:gd name="connsiteY0" fmla="*/ 84144 h 3636993"/>
                <a:gd name="connsiteX1" fmla="*/ 3183199 w 3820937"/>
                <a:gd name="connsiteY1" fmla="*/ 941394 h 3636993"/>
                <a:gd name="connsiteX2" fmla="*/ 3602299 w 3820937"/>
                <a:gd name="connsiteY2" fmla="*/ 3542891 h 3636993"/>
                <a:gd name="connsiteX3" fmla="*/ 154153 w 3820937"/>
                <a:gd name="connsiteY3" fmla="*/ 2780891 h 3636993"/>
                <a:gd name="connsiteX4" fmla="*/ 859003 w 3820937"/>
                <a:gd name="connsiteY4" fmla="*/ 84144 h 3636993"/>
                <a:gd name="connsiteX0" fmla="*/ 1041447 w 4003381"/>
                <a:gd name="connsiteY0" fmla="*/ 84144 h 3722507"/>
                <a:gd name="connsiteX1" fmla="*/ 3365643 w 4003381"/>
                <a:gd name="connsiteY1" fmla="*/ 941394 h 3722507"/>
                <a:gd name="connsiteX2" fmla="*/ 3784743 w 4003381"/>
                <a:gd name="connsiteY2" fmla="*/ 3542891 h 3722507"/>
                <a:gd name="connsiteX3" fmla="*/ 336597 w 4003381"/>
                <a:gd name="connsiteY3" fmla="*/ 2780891 h 3722507"/>
                <a:gd name="connsiteX4" fmla="*/ 1041447 w 4003381"/>
                <a:gd name="connsiteY4" fmla="*/ 84144 h 3722507"/>
                <a:gd name="connsiteX0" fmla="*/ 1037363 w 3958256"/>
                <a:gd name="connsiteY0" fmla="*/ 67937 h 3697855"/>
                <a:gd name="connsiteX1" fmla="*/ 3209159 w 3958256"/>
                <a:gd name="connsiteY1" fmla="*/ 1039487 h 3697855"/>
                <a:gd name="connsiteX2" fmla="*/ 3780659 w 3958256"/>
                <a:gd name="connsiteY2" fmla="*/ 3526684 h 3697855"/>
                <a:gd name="connsiteX3" fmla="*/ 332513 w 3958256"/>
                <a:gd name="connsiteY3" fmla="*/ 2764684 h 3697855"/>
                <a:gd name="connsiteX4" fmla="*/ 1037363 w 3958256"/>
                <a:gd name="connsiteY4" fmla="*/ 67937 h 3697855"/>
                <a:gd name="connsiteX0" fmla="*/ 1040419 w 3991250"/>
                <a:gd name="connsiteY0" fmla="*/ 69166 h 3699787"/>
                <a:gd name="connsiteX1" fmla="*/ 3326515 w 3991250"/>
                <a:gd name="connsiteY1" fmla="*/ 1031191 h 3699787"/>
                <a:gd name="connsiteX2" fmla="*/ 3783715 w 3991250"/>
                <a:gd name="connsiteY2" fmla="*/ 3527913 h 3699787"/>
                <a:gd name="connsiteX3" fmla="*/ 335569 w 3991250"/>
                <a:gd name="connsiteY3" fmla="*/ 2765913 h 3699787"/>
                <a:gd name="connsiteX4" fmla="*/ 1040419 w 3991250"/>
                <a:gd name="connsiteY4" fmla="*/ 69166 h 3699787"/>
                <a:gd name="connsiteX0" fmla="*/ 1040419 w 4204692"/>
                <a:gd name="connsiteY0" fmla="*/ 67889 h 3698510"/>
                <a:gd name="connsiteX1" fmla="*/ 3326515 w 4204692"/>
                <a:gd name="connsiteY1" fmla="*/ 1029914 h 3698510"/>
                <a:gd name="connsiteX2" fmla="*/ 3783715 w 4204692"/>
                <a:gd name="connsiteY2" fmla="*/ 3526636 h 3698510"/>
                <a:gd name="connsiteX3" fmla="*/ 335569 w 4204692"/>
                <a:gd name="connsiteY3" fmla="*/ 2764636 h 3698510"/>
                <a:gd name="connsiteX4" fmla="*/ 1040419 w 4204692"/>
                <a:gd name="connsiteY4" fmla="*/ 67889 h 3698510"/>
                <a:gd name="connsiteX0" fmla="*/ 1040419 w 4221681"/>
                <a:gd name="connsiteY0" fmla="*/ 61548 h 3692169"/>
                <a:gd name="connsiteX1" fmla="*/ 3326515 w 4221681"/>
                <a:gd name="connsiteY1" fmla="*/ 1023573 h 3692169"/>
                <a:gd name="connsiteX2" fmla="*/ 3783715 w 4221681"/>
                <a:gd name="connsiteY2" fmla="*/ 3520295 h 3692169"/>
                <a:gd name="connsiteX3" fmla="*/ 335569 w 4221681"/>
                <a:gd name="connsiteY3" fmla="*/ 2758295 h 3692169"/>
                <a:gd name="connsiteX4" fmla="*/ 1040419 w 4221681"/>
                <a:gd name="connsiteY4" fmla="*/ 61548 h 3692169"/>
                <a:gd name="connsiteX0" fmla="*/ 1040419 w 4314122"/>
                <a:gd name="connsiteY0" fmla="*/ 67264 h 3697885"/>
                <a:gd name="connsiteX1" fmla="*/ 3326515 w 4314122"/>
                <a:gd name="connsiteY1" fmla="*/ 1029289 h 3697885"/>
                <a:gd name="connsiteX2" fmla="*/ 3783715 w 4314122"/>
                <a:gd name="connsiteY2" fmla="*/ 3526011 h 3697885"/>
                <a:gd name="connsiteX3" fmla="*/ 335569 w 4314122"/>
                <a:gd name="connsiteY3" fmla="*/ 2764011 h 3697885"/>
                <a:gd name="connsiteX4" fmla="*/ 1040419 w 4314122"/>
                <a:gd name="connsiteY4" fmla="*/ 67264 h 3697885"/>
                <a:gd name="connsiteX0" fmla="*/ 1040419 w 4520160"/>
                <a:gd name="connsiteY0" fmla="*/ 67264 h 3769707"/>
                <a:gd name="connsiteX1" fmla="*/ 3326515 w 4520160"/>
                <a:gd name="connsiteY1" fmla="*/ 1029289 h 3769707"/>
                <a:gd name="connsiteX2" fmla="*/ 3783715 w 4520160"/>
                <a:gd name="connsiteY2" fmla="*/ 3526011 h 3769707"/>
                <a:gd name="connsiteX3" fmla="*/ 335569 w 4520160"/>
                <a:gd name="connsiteY3" fmla="*/ 2764011 h 3769707"/>
                <a:gd name="connsiteX4" fmla="*/ 1040419 w 4520160"/>
                <a:gd name="connsiteY4" fmla="*/ 67264 h 3769707"/>
                <a:gd name="connsiteX0" fmla="*/ 2502200 w 5981941"/>
                <a:gd name="connsiteY0" fmla="*/ 131337 h 4390756"/>
                <a:gd name="connsiteX1" fmla="*/ 4788296 w 5981941"/>
                <a:gd name="connsiteY1" fmla="*/ 1093362 h 4390756"/>
                <a:gd name="connsiteX2" fmla="*/ 5245496 w 5981941"/>
                <a:gd name="connsiteY2" fmla="*/ 3590084 h 4390756"/>
                <a:gd name="connsiteX3" fmla="*/ 191598 w 5981941"/>
                <a:gd name="connsiteY3" fmla="*/ 3886611 h 4390756"/>
                <a:gd name="connsiteX4" fmla="*/ 2502200 w 5981941"/>
                <a:gd name="connsiteY4" fmla="*/ 131337 h 4390756"/>
                <a:gd name="connsiteX0" fmla="*/ 2502200 w 5729356"/>
                <a:gd name="connsiteY0" fmla="*/ 131337 h 4397974"/>
                <a:gd name="connsiteX1" fmla="*/ 4788296 w 5729356"/>
                <a:gd name="connsiteY1" fmla="*/ 1093362 h 4397974"/>
                <a:gd name="connsiteX2" fmla="*/ 5245496 w 5729356"/>
                <a:gd name="connsiteY2" fmla="*/ 3590084 h 4397974"/>
                <a:gd name="connsiteX3" fmla="*/ 2577924 w 5729356"/>
                <a:gd name="connsiteY3" fmla="*/ 4331590 h 4397974"/>
                <a:gd name="connsiteX4" fmla="*/ 191598 w 5729356"/>
                <a:gd name="connsiteY4" fmla="*/ 3886611 h 4397974"/>
                <a:gd name="connsiteX5" fmla="*/ 2502200 w 5729356"/>
                <a:gd name="connsiteY5" fmla="*/ 131337 h 4397974"/>
                <a:gd name="connsiteX0" fmla="*/ 2310649 w 5537803"/>
                <a:gd name="connsiteY0" fmla="*/ 131337 h 4790436"/>
                <a:gd name="connsiteX1" fmla="*/ 4596745 w 5537803"/>
                <a:gd name="connsiteY1" fmla="*/ 1093362 h 4790436"/>
                <a:gd name="connsiteX2" fmla="*/ 5053945 w 5537803"/>
                <a:gd name="connsiteY2" fmla="*/ 3590084 h 4790436"/>
                <a:gd name="connsiteX3" fmla="*/ 2253522 w 5537803"/>
                <a:gd name="connsiteY3" fmla="*/ 4782577 h 4790436"/>
                <a:gd name="connsiteX4" fmla="*/ 47 w 5537803"/>
                <a:gd name="connsiteY4" fmla="*/ 3886611 h 4790436"/>
                <a:gd name="connsiteX5" fmla="*/ 2310649 w 5537803"/>
                <a:gd name="connsiteY5" fmla="*/ 131337 h 4790436"/>
                <a:gd name="connsiteX0" fmla="*/ 2310651 w 5537807"/>
                <a:gd name="connsiteY0" fmla="*/ 131337 h 4939638"/>
                <a:gd name="connsiteX1" fmla="*/ 4596747 w 5537807"/>
                <a:gd name="connsiteY1" fmla="*/ 1093362 h 4939638"/>
                <a:gd name="connsiteX2" fmla="*/ 5053947 w 5537807"/>
                <a:gd name="connsiteY2" fmla="*/ 3590084 h 4939638"/>
                <a:gd name="connsiteX3" fmla="*/ 2253524 w 5537807"/>
                <a:gd name="connsiteY3" fmla="*/ 4782577 h 4939638"/>
                <a:gd name="connsiteX4" fmla="*/ 49 w 5537807"/>
                <a:gd name="connsiteY4" fmla="*/ 3886611 h 4939638"/>
                <a:gd name="connsiteX5" fmla="*/ 2310651 w 5537807"/>
                <a:gd name="connsiteY5" fmla="*/ 131337 h 4939638"/>
                <a:gd name="connsiteX0" fmla="*/ 2310608 w 5537762"/>
                <a:gd name="connsiteY0" fmla="*/ 131337 h 5232238"/>
                <a:gd name="connsiteX1" fmla="*/ 4596704 w 5537762"/>
                <a:gd name="connsiteY1" fmla="*/ 1093362 h 5232238"/>
                <a:gd name="connsiteX2" fmla="*/ 5053904 w 5537762"/>
                <a:gd name="connsiteY2" fmla="*/ 3590084 h 5232238"/>
                <a:gd name="connsiteX3" fmla="*/ 2290362 w 5537762"/>
                <a:gd name="connsiteY3" fmla="*/ 5108409 h 5232238"/>
                <a:gd name="connsiteX4" fmla="*/ 6 w 5537762"/>
                <a:gd name="connsiteY4" fmla="*/ 3886611 h 5232238"/>
                <a:gd name="connsiteX5" fmla="*/ 2310608 w 5537762"/>
                <a:gd name="connsiteY5" fmla="*/ 131337 h 5232238"/>
                <a:gd name="connsiteX0" fmla="*/ 2310608 w 5537764"/>
                <a:gd name="connsiteY0" fmla="*/ 131337 h 5232238"/>
                <a:gd name="connsiteX1" fmla="*/ 4596704 w 5537764"/>
                <a:gd name="connsiteY1" fmla="*/ 1093362 h 5232238"/>
                <a:gd name="connsiteX2" fmla="*/ 5053904 w 5537764"/>
                <a:gd name="connsiteY2" fmla="*/ 3590084 h 5232238"/>
                <a:gd name="connsiteX3" fmla="*/ 2290362 w 5537764"/>
                <a:gd name="connsiteY3" fmla="*/ 5108409 h 5232238"/>
                <a:gd name="connsiteX4" fmla="*/ 6 w 5537764"/>
                <a:gd name="connsiteY4" fmla="*/ 3886611 h 5232238"/>
                <a:gd name="connsiteX5" fmla="*/ 2310608 w 5537764"/>
                <a:gd name="connsiteY5" fmla="*/ 131337 h 5232238"/>
                <a:gd name="connsiteX0" fmla="*/ 2310602 w 5537756"/>
                <a:gd name="connsiteY0" fmla="*/ 131337 h 5344058"/>
                <a:gd name="connsiteX1" fmla="*/ 4596698 w 5537756"/>
                <a:gd name="connsiteY1" fmla="*/ 1093362 h 5344058"/>
                <a:gd name="connsiteX2" fmla="*/ 5053898 w 5537756"/>
                <a:gd name="connsiteY2" fmla="*/ 3590084 h 5344058"/>
                <a:gd name="connsiteX3" fmla="*/ 2307118 w 5537756"/>
                <a:gd name="connsiteY3" fmla="*/ 5229417 h 5344058"/>
                <a:gd name="connsiteX4" fmla="*/ 0 w 5537756"/>
                <a:gd name="connsiteY4" fmla="*/ 3886611 h 5344058"/>
                <a:gd name="connsiteX5" fmla="*/ 2310602 w 5537756"/>
                <a:gd name="connsiteY5" fmla="*/ 131337 h 5344058"/>
                <a:gd name="connsiteX0" fmla="*/ 2310602 w 5537758"/>
                <a:gd name="connsiteY0" fmla="*/ 131337 h 5296150"/>
                <a:gd name="connsiteX1" fmla="*/ 4596698 w 5537758"/>
                <a:gd name="connsiteY1" fmla="*/ 1093362 h 5296150"/>
                <a:gd name="connsiteX2" fmla="*/ 5053898 w 5537758"/>
                <a:gd name="connsiteY2" fmla="*/ 3590084 h 5296150"/>
                <a:gd name="connsiteX3" fmla="*/ 2307118 w 5537758"/>
                <a:gd name="connsiteY3" fmla="*/ 5229417 h 5296150"/>
                <a:gd name="connsiteX4" fmla="*/ 0 w 5537758"/>
                <a:gd name="connsiteY4" fmla="*/ 3886611 h 5296150"/>
                <a:gd name="connsiteX5" fmla="*/ 2310602 w 5537758"/>
                <a:gd name="connsiteY5" fmla="*/ 131337 h 5296150"/>
                <a:gd name="connsiteX0" fmla="*/ 2909772 w 6136926"/>
                <a:gd name="connsiteY0" fmla="*/ 95199 h 5236778"/>
                <a:gd name="connsiteX1" fmla="*/ 5195868 w 6136926"/>
                <a:gd name="connsiteY1" fmla="*/ 1057224 h 5236778"/>
                <a:gd name="connsiteX2" fmla="*/ 5653068 w 6136926"/>
                <a:gd name="connsiteY2" fmla="*/ 3553946 h 5236778"/>
                <a:gd name="connsiteX3" fmla="*/ 2906288 w 6136926"/>
                <a:gd name="connsiteY3" fmla="*/ 5193279 h 5236778"/>
                <a:gd name="connsiteX4" fmla="*/ -1 w 6136926"/>
                <a:gd name="connsiteY4" fmla="*/ 3268513 h 5236778"/>
                <a:gd name="connsiteX5" fmla="*/ 2909772 w 6136926"/>
                <a:gd name="connsiteY5" fmla="*/ 95199 h 5236778"/>
                <a:gd name="connsiteX0" fmla="*/ 2954341 w 5802245"/>
                <a:gd name="connsiteY0" fmla="*/ 70109 h 5716218"/>
                <a:gd name="connsiteX1" fmla="*/ 5195893 w 5802245"/>
                <a:gd name="connsiteY1" fmla="*/ 1534433 h 5716218"/>
                <a:gd name="connsiteX2" fmla="*/ 5653093 w 5802245"/>
                <a:gd name="connsiteY2" fmla="*/ 4031155 h 5716218"/>
                <a:gd name="connsiteX3" fmla="*/ 2906313 w 5802245"/>
                <a:gd name="connsiteY3" fmla="*/ 5670488 h 5716218"/>
                <a:gd name="connsiteX4" fmla="*/ 24 w 5802245"/>
                <a:gd name="connsiteY4" fmla="*/ 3745722 h 5716218"/>
                <a:gd name="connsiteX5" fmla="*/ 2954341 w 5802245"/>
                <a:gd name="connsiteY5" fmla="*/ 70109 h 5716218"/>
                <a:gd name="connsiteX0" fmla="*/ 2954341 w 5781811"/>
                <a:gd name="connsiteY0" fmla="*/ 113980 h 5760089"/>
                <a:gd name="connsiteX1" fmla="*/ 5077109 w 5781811"/>
                <a:gd name="connsiteY1" fmla="*/ 1217276 h 5760089"/>
                <a:gd name="connsiteX2" fmla="*/ 5653093 w 5781811"/>
                <a:gd name="connsiteY2" fmla="*/ 4075026 h 5760089"/>
                <a:gd name="connsiteX3" fmla="*/ 2906313 w 5781811"/>
                <a:gd name="connsiteY3" fmla="*/ 5714359 h 5760089"/>
                <a:gd name="connsiteX4" fmla="*/ 24 w 5781811"/>
                <a:gd name="connsiteY4" fmla="*/ 3789593 h 5760089"/>
                <a:gd name="connsiteX5" fmla="*/ 2954341 w 5781811"/>
                <a:gd name="connsiteY5" fmla="*/ 113980 h 5760089"/>
                <a:gd name="connsiteX0" fmla="*/ 2954341 w 5164016"/>
                <a:gd name="connsiteY0" fmla="*/ 132287 h 5778396"/>
                <a:gd name="connsiteX1" fmla="*/ 5077109 w 5164016"/>
                <a:gd name="connsiteY1" fmla="*/ 1235583 h 5778396"/>
                <a:gd name="connsiteX2" fmla="*/ 4569191 w 5164016"/>
                <a:gd name="connsiteY2" fmla="*/ 5254900 h 5778396"/>
                <a:gd name="connsiteX3" fmla="*/ 2906313 w 5164016"/>
                <a:gd name="connsiteY3" fmla="*/ 5732666 h 5778396"/>
                <a:gd name="connsiteX4" fmla="*/ 24 w 5164016"/>
                <a:gd name="connsiteY4" fmla="*/ 3807900 h 5778396"/>
                <a:gd name="connsiteX5" fmla="*/ 2954341 w 5164016"/>
                <a:gd name="connsiteY5" fmla="*/ 132287 h 5778396"/>
                <a:gd name="connsiteX0" fmla="*/ 2962155 w 5171832"/>
                <a:gd name="connsiteY0" fmla="*/ 132287 h 6642785"/>
                <a:gd name="connsiteX1" fmla="*/ 5084923 w 5171832"/>
                <a:gd name="connsiteY1" fmla="*/ 1235583 h 6642785"/>
                <a:gd name="connsiteX2" fmla="*/ 4577005 w 5171832"/>
                <a:gd name="connsiteY2" fmla="*/ 5254900 h 6642785"/>
                <a:gd name="connsiteX3" fmla="*/ 2216273 w 5171832"/>
                <a:gd name="connsiteY3" fmla="*/ 6611690 h 6642785"/>
                <a:gd name="connsiteX4" fmla="*/ 7838 w 5171832"/>
                <a:gd name="connsiteY4" fmla="*/ 3807900 h 6642785"/>
                <a:gd name="connsiteX5" fmla="*/ 2962155 w 5171832"/>
                <a:gd name="connsiteY5" fmla="*/ 132287 h 6642785"/>
                <a:gd name="connsiteX0" fmla="*/ 2962155 w 5171830"/>
                <a:gd name="connsiteY0" fmla="*/ 132287 h 6642785"/>
                <a:gd name="connsiteX1" fmla="*/ 5084923 w 5171830"/>
                <a:gd name="connsiteY1" fmla="*/ 1235583 h 6642785"/>
                <a:gd name="connsiteX2" fmla="*/ 4577005 w 5171830"/>
                <a:gd name="connsiteY2" fmla="*/ 5254900 h 6642785"/>
                <a:gd name="connsiteX3" fmla="*/ 2216273 w 5171830"/>
                <a:gd name="connsiteY3" fmla="*/ 6611690 h 6642785"/>
                <a:gd name="connsiteX4" fmla="*/ 7838 w 5171830"/>
                <a:gd name="connsiteY4" fmla="*/ 3807900 h 6642785"/>
                <a:gd name="connsiteX5" fmla="*/ 2962155 w 5171830"/>
                <a:gd name="connsiteY5" fmla="*/ 132287 h 6642785"/>
                <a:gd name="connsiteX0" fmla="*/ 2962155 w 5171832"/>
                <a:gd name="connsiteY0" fmla="*/ 132287 h 6580729"/>
                <a:gd name="connsiteX1" fmla="*/ 5084923 w 5171832"/>
                <a:gd name="connsiteY1" fmla="*/ 1235583 h 6580729"/>
                <a:gd name="connsiteX2" fmla="*/ 4577005 w 5171832"/>
                <a:gd name="connsiteY2" fmla="*/ 5254900 h 6580729"/>
                <a:gd name="connsiteX3" fmla="*/ 2216273 w 5171832"/>
                <a:gd name="connsiteY3" fmla="*/ 6548903 h 6580729"/>
                <a:gd name="connsiteX4" fmla="*/ 7838 w 5171832"/>
                <a:gd name="connsiteY4" fmla="*/ 3807900 h 6580729"/>
                <a:gd name="connsiteX5" fmla="*/ 2962155 w 5171832"/>
                <a:gd name="connsiteY5" fmla="*/ 132287 h 6580729"/>
                <a:gd name="connsiteX0" fmla="*/ 2962155 w 5171830"/>
                <a:gd name="connsiteY0" fmla="*/ 132287 h 6580729"/>
                <a:gd name="connsiteX1" fmla="*/ 5084923 w 5171830"/>
                <a:gd name="connsiteY1" fmla="*/ 1235583 h 6580729"/>
                <a:gd name="connsiteX2" fmla="*/ 4577005 w 5171830"/>
                <a:gd name="connsiteY2" fmla="*/ 5254900 h 6580729"/>
                <a:gd name="connsiteX3" fmla="*/ 2216273 w 5171830"/>
                <a:gd name="connsiteY3" fmla="*/ 6548903 h 6580729"/>
                <a:gd name="connsiteX4" fmla="*/ 7838 w 5171830"/>
                <a:gd name="connsiteY4" fmla="*/ 3807900 h 6580729"/>
                <a:gd name="connsiteX5" fmla="*/ 2962155 w 5171830"/>
                <a:gd name="connsiteY5" fmla="*/ 132287 h 6580729"/>
                <a:gd name="connsiteX0" fmla="*/ 2962558 w 5172235"/>
                <a:gd name="connsiteY0" fmla="*/ 132287 h 6551974"/>
                <a:gd name="connsiteX1" fmla="*/ 5085326 w 5172235"/>
                <a:gd name="connsiteY1" fmla="*/ 1235583 h 6551974"/>
                <a:gd name="connsiteX2" fmla="*/ 4577408 w 5172235"/>
                <a:gd name="connsiteY2" fmla="*/ 5254900 h 6551974"/>
                <a:gd name="connsiteX3" fmla="*/ 2216676 w 5172235"/>
                <a:gd name="connsiteY3" fmla="*/ 6548903 h 6551974"/>
                <a:gd name="connsiteX4" fmla="*/ 8241 w 5172235"/>
                <a:gd name="connsiteY4" fmla="*/ 3807900 h 6551974"/>
                <a:gd name="connsiteX5" fmla="*/ 2962558 w 5172235"/>
                <a:gd name="connsiteY5" fmla="*/ 132287 h 6551974"/>
                <a:gd name="connsiteX0" fmla="*/ 2520846 w 4730521"/>
                <a:gd name="connsiteY0" fmla="*/ 21340 h 6439476"/>
                <a:gd name="connsiteX1" fmla="*/ 4643614 w 4730521"/>
                <a:gd name="connsiteY1" fmla="*/ 1124636 h 6439476"/>
                <a:gd name="connsiteX2" fmla="*/ 4135696 w 4730521"/>
                <a:gd name="connsiteY2" fmla="*/ 5143953 h 6439476"/>
                <a:gd name="connsiteX3" fmla="*/ 1774964 w 4730521"/>
                <a:gd name="connsiteY3" fmla="*/ 6437956 h 6439476"/>
                <a:gd name="connsiteX4" fmla="*/ 11968 w 4730521"/>
                <a:gd name="connsiteY4" fmla="*/ 1829028 h 6439476"/>
                <a:gd name="connsiteX5" fmla="*/ 2520846 w 4730521"/>
                <a:gd name="connsiteY5" fmla="*/ 21340 h 6439476"/>
                <a:gd name="connsiteX0" fmla="*/ 2535417 w 4745094"/>
                <a:gd name="connsiteY0" fmla="*/ 21340 h 6479775"/>
                <a:gd name="connsiteX1" fmla="*/ 4658185 w 4745094"/>
                <a:gd name="connsiteY1" fmla="*/ 1124636 h 6479775"/>
                <a:gd name="connsiteX2" fmla="*/ 4150267 w 4745094"/>
                <a:gd name="connsiteY2" fmla="*/ 5143953 h 6479775"/>
                <a:gd name="connsiteX3" fmla="*/ 1789535 w 4745094"/>
                <a:gd name="connsiteY3" fmla="*/ 6437956 h 6479775"/>
                <a:gd name="connsiteX4" fmla="*/ 26539 w 4745094"/>
                <a:gd name="connsiteY4" fmla="*/ 1829028 h 6479775"/>
                <a:gd name="connsiteX5" fmla="*/ 2535417 w 4745094"/>
                <a:gd name="connsiteY5" fmla="*/ 21340 h 6479775"/>
                <a:gd name="connsiteX0" fmla="*/ 2848236 w 4741125"/>
                <a:gd name="connsiteY0" fmla="*/ 18527 h 6571290"/>
                <a:gd name="connsiteX1" fmla="*/ 4674044 w 4741125"/>
                <a:gd name="connsiteY1" fmla="*/ 1216005 h 6571290"/>
                <a:gd name="connsiteX2" fmla="*/ 4166126 w 4741125"/>
                <a:gd name="connsiteY2" fmla="*/ 5235322 h 6571290"/>
                <a:gd name="connsiteX3" fmla="*/ 1805394 w 4741125"/>
                <a:gd name="connsiteY3" fmla="*/ 6529325 h 6571290"/>
                <a:gd name="connsiteX4" fmla="*/ 42398 w 4741125"/>
                <a:gd name="connsiteY4" fmla="*/ 1920397 h 6571290"/>
                <a:gd name="connsiteX5" fmla="*/ 2848236 w 4741125"/>
                <a:gd name="connsiteY5" fmla="*/ 18527 h 6571290"/>
                <a:gd name="connsiteX0" fmla="*/ 2848236 w 4741123"/>
                <a:gd name="connsiteY0" fmla="*/ 18527 h 6571290"/>
                <a:gd name="connsiteX1" fmla="*/ 4674044 w 4741123"/>
                <a:gd name="connsiteY1" fmla="*/ 1216005 h 6571290"/>
                <a:gd name="connsiteX2" fmla="*/ 4166126 w 4741123"/>
                <a:gd name="connsiteY2" fmla="*/ 5235322 h 6571290"/>
                <a:gd name="connsiteX3" fmla="*/ 1805394 w 4741123"/>
                <a:gd name="connsiteY3" fmla="*/ 6529325 h 6571290"/>
                <a:gd name="connsiteX4" fmla="*/ 42398 w 4741123"/>
                <a:gd name="connsiteY4" fmla="*/ 1920397 h 6571290"/>
                <a:gd name="connsiteX5" fmla="*/ 2848236 w 4741123"/>
                <a:gd name="connsiteY5" fmla="*/ 18527 h 6571290"/>
                <a:gd name="connsiteX0" fmla="*/ 2848236 w 4741125"/>
                <a:gd name="connsiteY0" fmla="*/ 72424 h 6625187"/>
                <a:gd name="connsiteX1" fmla="*/ 4674044 w 4741125"/>
                <a:gd name="connsiteY1" fmla="*/ 1269902 h 6625187"/>
                <a:gd name="connsiteX2" fmla="*/ 4166126 w 4741125"/>
                <a:gd name="connsiteY2" fmla="*/ 5289219 h 6625187"/>
                <a:gd name="connsiteX3" fmla="*/ 1805394 w 4741125"/>
                <a:gd name="connsiteY3" fmla="*/ 6583222 h 6625187"/>
                <a:gd name="connsiteX4" fmla="*/ 42398 w 4741125"/>
                <a:gd name="connsiteY4" fmla="*/ 1974294 h 6625187"/>
                <a:gd name="connsiteX5" fmla="*/ 2848236 w 4741125"/>
                <a:gd name="connsiteY5" fmla="*/ 72424 h 6625187"/>
                <a:gd name="connsiteX0" fmla="*/ 2848236 w 4741123"/>
                <a:gd name="connsiteY0" fmla="*/ 142776 h 6695539"/>
                <a:gd name="connsiteX1" fmla="*/ 4674044 w 4741123"/>
                <a:gd name="connsiteY1" fmla="*/ 1340254 h 6695539"/>
                <a:gd name="connsiteX2" fmla="*/ 4166126 w 4741123"/>
                <a:gd name="connsiteY2" fmla="*/ 5359571 h 6695539"/>
                <a:gd name="connsiteX3" fmla="*/ 1805394 w 4741123"/>
                <a:gd name="connsiteY3" fmla="*/ 6653574 h 6695539"/>
                <a:gd name="connsiteX4" fmla="*/ 42398 w 4741123"/>
                <a:gd name="connsiteY4" fmla="*/ 2044646 h 6695539"/>
                <a:gd name="connsiteX5" fmla="*/ 2848236 w 4741123"/>
                <a:gd name="connsiteY5" fmla="*/ 142776 h 6695539"/>
                <a:gd name="connsiteX0" fmla="*/ 2848236 w 4719671"/>
                <a:gd name="connsiteY0" fmla="*/ 149059 h 6701822"/>
                <a:gd name="connsiteX1" fmla="*/ 4674044 w 4719671"/>
                <a:gd name="connsiteY1" fmla="*/ 1346537 h 6701822"/>
                <a:gd name="connsiteX2" fmla="*/ 4024718 w 4719671"/>
                <a:gd name="connsiteY2" fmla="*/ 5724638 h 6701822"/>
                <a:gd name="connsiteX3" fmla="*/ 1805394 w 4719671"/>
                <a:gd name="connsiteY3" fmla="*/ 6659857 h 6701822"/>
                <a:gd name="connsiteX4" fmla="*/ 42398 w 4719671"/>
                <a:gd name="connsiteY4" fmla="*/ 2050929 h 6701822"/>
                <a:gd name="connsiteX5" fmla="*/ 2848236 w 4719671"/>
                <a:gd name="connsiteY5" fmla="*/ 149059 h 670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9671" h="6701822">
                  <a:moveTo>
                    <a:pt x="2848236" y="149059"/>
                  </a:moveTo>
                  <a:cubicBezTo>
                    <a:pt x="3709265" y="-329367"/>
                    <a:pt x="4477964" y="417274"/>
                    <a:pt x="4674044" y="1346537"/>
                  </a:cubicBezTo>
                  <a:cubicBezTo>
                    <a:pt x="4870124" y="2275800"/>
                    <a:pt x="4393113" y="5184933"/>
                    <a:pt x="4024718" y="5724638"/>
                  </a:cubicBezTo>
                  <a:cubicBezTo>
                    <a:pt x="3656323" y="6264343"/>
                    <a:pt x="2954346" y="6423539"/>
                    <a:pt x="1805394" y="6659857"/>
                  </a:cubicBezTo>
                  <a:cubicBezTo>
                    <a:pt x="186059" y="7154427"/>
                    <a:pt x="-131409" y="3136062"/>
                    <a:pt x="42398" y="2050929"/>
                  </a:cubicBezTo>
                  <a:cubicBezTo>
                    <a:pt x="216205" y="965796"/>
                    <a:pt x="1229962" y="1223965"/>
                    <a:pt x="2848236" y="149059"/>
                  </a:cubicBezTo>
                  <a:close/>
                </a:path>
              </a:pathLst>
            </a:custGeom>
            <a:blipFill dpi="0" rotWithShape="1">
              <a:blip r:embed="rId41" cstate="email">
                <a:extLst>
                  <a:ext uri="{BEBA8EAE-BF5A-486C-A8C5-ECC9F3942E4B}">
                    <a14:imgProps xmlns:a14="http://schemas.microsoft.com/office/drawing/2010/main">
                      <a14:imgLayer r:embed="rId42">
                        <a14:imgEffect>
                          <a14:saturation sat="3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gradFill>
                <a:gsLst>
                  <a:gs pos="39000">
                    <a:srgbClr val="FF8331"/>
                  </a:gs>
                  <a:gs pos="100000">
                    <a:srgbClr val="FE4717"/>
                  </a:gs>
                </a:gsLst>
                <a:lin ang="0" scaled="0"/>
              </a:gradFill>
            </a:ln>
            <a:effectLst>
              <a:outerShdw blurRad="482600" dist="38100" dir="10800000" algn="r" rotWithShape="0">
                <a:srgbClr val="FE471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C03EEA48-BFFD-4E7E-9685-1FD53F781E31}"/>
                </a:ext>
              </a:extLst>
            </p:cNvPr>
            <p:cNvGrpSpPr/>
            <p:nvPr/>
          </p:nvGrpSpPr>
          <p:grpSpPr>
            <a:xfrm rot="21191831">
              <a:off x="3948365" y="4609103"/>
              <a:ext cx="3060378" cy="440722"/>
              <a:chOff x="8846483" y="-1650110"/>
              <a:chExt cx="3060378" cy="440722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FE9FFEA-1034-4DEB-BBA2-F9F42270662B}"/>
                  </a:ext>
                </a:extLst>
              </p:cNvPr>
              <p:cNvSpPr/>
              <p:nvPr/>
            </p:nvSpPr>
            <p:spPr>
              <a:xfrm>
                <a:off x="8846483" y="-1650110"/>
                <a:ext cx="3060378" cy="440722"/>
              </a:xfrm>
              <a:custGeom>
                <a:avLst/>
                <a:gdLst>
                  <a:gd name="connsiteX0" fmla="*/ 3856 w 3992811"/>
                  <a:gd name="connsiteY0" fmla="*/ 336863 h 494665"/>
                  <a:gd name="connsiteX1" fmla="*/ 64023 w 3992811"/>
                  <a:gd name="connsiteY1" fmla="*/ 96198 h 494665"/>
                  <a:gd name="connsiteX2" fmla="*/ 187231 w 3992811"/>
                  <a:gd name="connsiteY2" fmla="*/ 0 h 494665"/>
                  <a:gd name="connsiteX3" fmla="*/ 3865747 w 3992811"/>
                  <a:gd name="connsiteY3" fmla="*/ 0 h 494665"/>
                  <a:gd name="connsiteX4" fmla="*/ 3988956 w 3992811"/>
                  <a:gd name="connsiteY4" fmla="*/ 157802 h 494665"/>
                  <a:gd name="connsiteX5" fmla="*/ 3928789 w 3992811"/>
                  <a:gd name="connsiteY5" fmla="*/ 398467 h 494665"/>
                  <a:gd name="connsiteX6" fmla="*/ 3805581 w 3992811"/>
                  <a:gd name="connsiteY6" fmla="*/ 494665 h 494665"/>
                  <a:gd name="connsiteX7" fmla="*/ 127064 w 3992811"/>
                  <a:gd name="connsiteY7" fmla="*/ 494665 h 494665"/>
                  <a:gd name="connsiteX8" fmla="*/ 3856 w 3992811"/>
                  <a:gd name="connsiteY8" fmla="*/ 336863 h 49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92811" h="494665">
                    <a:moveTo>
                      <a:pt x="3856" y="336863"/>
                    </a:moveTo>
                    <a:lnTo>
                      <a:pt x="64023" y="96198"/>
                    </a:lnTo>
                    <a:cubicBezTo>
                      <a:pt x="78164" y="39633"/>
                      <a:pt x="128925" y="0"/>
                      <a:pt x="187231" y="0"/>
                    </a:cubicBezTo>
                    <a:lnTo>
                      <a:pt x="3865747" y="0"/>
                    </a:lnTo>
                    <a:cubicBezTo>
                      <a:pt x="3948378" y="0"/>
                      <a:pt x="4008996" y="77639"/>
                      <a:pt x="3988956" y="157802"/>
                    </a:cubicBezTo>
                    <a:lnTo>
                      <a:pt x="3928789" y="398467"/>
                    </a:lnTo>
                    <a:cubicBezTo>
                      <a:pt x="3914648" y="455031"/>
                      <a:pt x="3863887" y="494665"/>
                      <a:pt x="3805581" y="494665"/>
                    </a:cubicBezTo>
                    <a:lnTo>
                      <a:pt x="127064" y="494665"/>
                    </a:lnTo>
                    <a:cubicBezTo>
                      <a:pt x="44434" y="494665"/>
                      <a:pt x="-16184" y="417026"/>
                      <a:pt x="3856" y="33686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38100" algn="r" rotWithShape="0">
                  <a:srgbClr val="FE471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id="{2252F35B-7698-456C-B4AC-921E444871A4}"/>
                  </a:ext>
                </a:extLst>
              </p:cNvPr>
              <p:cNvSpPr/>
              <p:nvPr/>
            </p:nvSpPr>
            <p:spPr>
              <a:xfrm>
                <a:off x="8899106" y="-1606063"/>
                <a:ext cx="29498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约</a:t>
                </a:r>
                <a:r>
                  <a:rPr lang="en-US" altLang="zh-CN" kern="0" dirty="0">
                    <a:solidFill>
                      <a:srgbClr val="FE4717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500</a:t>
                </a:r>
                <a:r>
                  <a:rPr lang="zh-CN" altLang="en-US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  <a:sym typeface="思源黑体 CN Regular" panose="020B0500000000000000" pitchFamily="34" charset="-122"/>
                  </a:rPr>
                  <a:t>米环形全龄宜居空间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FDAA208-9721-41F5-AF00-666C53983B2E}"/>
              </a:ext>
            </a:extLst>
          </p:cNvPr>
          <p:cNvGrpSpPr/>
          <p:nvPr/>
        </p:nvGrpSpPr>
        <p:grpSpPr>
          <a:xfrm>
            <a:off x="10274189" y="3443432"/>
            <a:ext cx="1107996" cy="536678"/>
            <a:chOff x="9890117" y="3459358"/>
            <a:chExt cx="1107996" cy="53667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78E85D9-ED67-4C42-9483-8679E3C54D04}"/>
                </a:ext>
              </a:extLst>
            </p:cNvPr>
            <p:cNvSpPr/>
            <p:nvPr/>
          </p:nvSpPr>
          <p:spPr>
            <a:xfrm>
              <a:off x="9915199" y="3459358"/>
              <a:ext cx="1057832" cy="536678"/>
            </a:xfrm>
            <a:custGeom>
              <a:avLst/>
              <a:gdLst>
                <a:gd name="connsiteX0" fmla="*/ 1006 w 1057832"/>
                <a:gd name="connsiteY0" fmla="*/ 393906 h 536678"/>
                <a:gd name="connsiteX1" fmla="*/ 24504 w 1057832"/>
                <a:gd name="connsiteY1" fmla="*/ 205879 h 536678"/>
                <a:gd name="connsiteX2" fmla="*/ 135237 w 1057832"/>
                <a:gd name="connsiteY2" fmla="*/ 95551 h 536678"/>
                <a:gd name="connsiteX3" fmla="*/ 915521 w 1057832"/>
                <a:gd name="connsiteY3" fmla="*/ 948 h 536678"/>
                <a:gd name="connsiteX4" fmla="*/ 1056827 w 1057832"/>
                <a:gd name="connsiteY4" fmla="*/ 142773 h 536678"/>
                <a:gd name="connsiteX5" fmla="*/ 1033329 w 1057832"/>
                <a:gd name="connsiteY5" fmla="*/ 330800 h 536678"/>
                <a:gd name="connsiteX6" fmla="*/ 922595 w 1057832"/>
                <a:gd name="connsiteY6" fmla="*/ 441128 h 536678"/>
                <a:gd name="connsiteX7" fmla="*/ 142311 w 1057832"/>
                <a:gd name="connsiteY7" fmla="*/ 535731 h 536678"/>
                <a:gd name="connsiteX8" fmla="*/ 1006 w 1057832"/>
                <a:gd name="connsiteY8" fmla="*/ 393906 h 53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832" h="536678">
                  <a:moveTo>
                    <a:pt x="1006" y="393906"/>
                  </a:moveTo>
                  <a:lnTo>
                    <a:pt x="24504" y="205879"/>
                  </a:lnTo>
                  <a:cubicBezTo>
                    <a:pt x="31733" y="148024"/>
                    <a:pt x="77356" y="102569"/>
                    <a:pt x="135237" y="95551"/>
                  </a:cubicBezTo>
                  <a:lnTo>
                    <a:pt x="915521" y="948"/>
                  </a:lnTo>
                  <a:cubicBezTo>
                    <a:pt x="997550" y="-8998"/>
                    <a:pt x="1067073" y="60780"/>
                    <a:pt x="1056827" y="142773"/>
                  </a:cubicBezTo>
                  <a:lnTo>
                    <a:pt x="1033329" y="330800"/>
                  </a:lnTo>
                  <a:cubicBezTo>
                    <a:pt x="1026099" y="388655"/>
                    <a:pt x="980476" y="434110"/>
                    <a:pt x="922595" y="441128"/>
                  </a:cubicBezTo>
                  <a:lnTo>
                    <a:pt x="142311" y="535731"/>
                  </a:lnTo>
                  <a:cubicBezTo>
                    <a:pt x="60281" y="545677"/>
                    <a:pt x="-9241" y="475899"/>
                    <a:pt x="1006" y="393906"/>
                  </a:cubicBezTo>
                </a:path>
              </a:pathLst>
            </a:custGeom>
            <a:solidFill>
              <a:srgbClr val="FE4717"/>
            </a:solidFill>
            <a:ln>
              <a:solidFill>
                <a:srgbClr val="FF8331"/>
              </a:solidFill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A994855F-47E4-4843-B930-58BAEF88EFFB}"/>
                </a:ext>
              </a:extLst>
            </p:cNvPr>
            <p:cNvSpPr/>
            <p:nvPr/>
          </p:nvSpPr>
          <p:spPr>
            <a:xfrm rot="21191831">
              <a:off x="9890117" y="35430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健身跑道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5A090F12-27BC-4BCB-89E8-4C0F8201B090}"/>
              </a:ext>
            </a:extLst>
          </p:cNvPr>
          <p:cNvGrpSpPr/>
          <p:nvPr/>
        </p:nvGrpSpPr>
        <p:grpSpPr>
          <a:xfrm>
            <a:off x="9848944" y="4663452"/>
            <a:ext cx="1107996" cy="536678"/>
            <a:chOff x="9890117" y="3459358"/>
            <a:chExt cx="1107996" cy="53667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9D0E5BF-B16A-45E3-9801-C035A23F6DE6}"/>
                </a:ext>
              </a:extLst>
            </p:cNvPr>
            <p:cNvSpPr/>
            <p:nvPr/>
          </p:nvSpPr>
          <p:spPr>
            <a:xfrm>
              <a:off x="9915199" y="3459358"/>
              <a:ext cx="1057832" cy="536678"/>
            </a:xfrm>
            <a:custGeom>
              <a:avLst/>
              <a:gdLst>
                <a:gd name="connsiteX0" fmla="*/ 1006 w 1057832"/>
                <a:gd name="connsiteY0" fmla="*/ 393906 h 536678"/>
                <a:gd name="connsiteX1" fmla="*/ 24504 w 1057832"/>
                <a:gd name="connsiteY1" fmla="*/ 205879 h 536678"/>
                <a:gd name="connsiteX2" fmla="*/ 135237 w 1057832"/>
                <a:gd name="connsiteY2" fmla="*/ 95551 h 536678"/>
                <a:gd name="connsiteX3" fmla="*/ 915521 w 1057832"/>
                <a:gd name="connsiteY3" fmla="*/ 948 h 536678"/>
                <a:gd name="connsiteX4" fmla="*/ 1056827 w 1057832"/>
                <a:gd name="connsiteY4" fmla="*/ 142773 h 536678"/>
                <a:gd name="connsiteX5" fmla="*/ 1033329 w 1057832"/>
                <a:gd name="connsiteY5" fmla="*/ 330800 h 536678"/>
                <a:gd name="connsiteX6" fmla="*/ 922595 w 1057832"/>
                <a:gd name="connsiteY6" fmla="*/ 441128 h 536678"/>
                <a:gd name="connsiteX7" fmla="*/ 142311 w 1057832"/>
                <a:gd name="connsiteY7" fmla="*/ 535731 h 536678"/>
                <a:gd name="connsiteX8" fmla="*/ 1006 w 1057832"/>
                <a:gd name="connsiteY8" fmla="*/ 393906 h 53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832" h="536678">
                  <a:moveTo>
                    <a:pt x="1006" y="393906"/>
                  </a:moveTo>
                  <a:lnTo>
                    <a:pt x="24504" y="205879"/>
                  </a:lnTo>
                  <a:cubicBezTo>
                    <a:pt x="31733" y="148024"/>
                    <a:pt x="77356" y="102569"/>
                    <a:pt x="135237" y="95551"/>
                  </a:cubicBezTo>
                  <a:lnTo>
                    <a:pt x="915521" y="948"/>
                  </a:lnTo>
                  <a:cubicBezTo>
                    <a:pt x="997550" y="-8998"/>
                    <a:pt x="1067073" y="60780"/>
                    <a:pt x="1056827" y="142773"/>
                  </a:cubicBezTo>
                  <a:lnTo>
                    <a:pt x="1033329" y="330800"/>
                  </a:lnTo>
                  <a:cubicBezTo>
                    <a:pt x="1026099" y="388655"/>
                    <a:pt x="980476" y="434110"/>
                    <a:pt x="922595" y="441128"/>
                  </a:cubicBezTo>
                  <a:lnTo>
                    <a:pt x="142311" y="535731"/>
                  </a:lnTo>
                  <a:cubicBezTo>
                    <a:pt x="60281" y="545677"/>
                    <a:pt x="-9241" y="475899"/>
                    <a:pt x="1006" y="393906"/>
                  </a:cubicBezTo>
                </a:path>
              </a:pathLst>
            </a:custGeom>
            <a:solidFill>
              <a:srgbClr val="FE4717"/>
            </a:solidFill>
            <a:ln>
              <a:solidFill>
                <a:srgbClr val="FF8331"/>
              </a:solidFill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B8F3AD9B-5D57-4B28-8F58-25DCE028916C}"/>
                </a:ext>
              </a:extLst>
            </p:cNvPr>
            <p:cNvSpPr/>
            <p:nvPr/>
          </p:nvSpPr>
          <p:spPr>
            <a:xfrm rot="21191831">
              <a:off x="9890117" y="35430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健康步道</a:t>
              </a: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D2955ACE-ADA7-4B85-8BB6-CC53CA21CA59}"/>
              </a:ext>
            </a:extLst>
          </p:cNvPr>
          <p:cNvGrpSpPr/>
          <p:nvPr/>
        </p:nvGrpSpPr>
        <p:grpSpPr>
          <a:xfrm>
            <a:off x="8420140" y="4790452"/>
            <a:ext cx="1107996" cy="536678"/>
            <a:chOff x="9890117" y="3459358"/>
            <a:chExt cx="1107996" cy="536678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1C1EBE9-E62B-40CC-B016-600CB7B5F62C}"/>
                </a:ext>
              </a:extLst>
            </p:cNvPr>
            <p:cNvSpPr/>
            <p:nvPr/>
          </p:nvSpPr>
          <p:spPr>
            <a:xfrm>
              <a:off x="9915199" y="3459358"/>
              <a:ext cx="1057832" cy="536678"/>
            </a:xfrm>
            <a:custGeom>
              <a:avLst/>
              <a:gdLst>
                <a:gd name="connsiteX0" fmla="*/ 1006 w 1057832"/>
                <a:gd name="connsiteY0" fmla="*/ 393906 h 536678"/>
                <a:gd name="connsiteX1" fmla="*/ 24504 w 1057832"/>
                <a:gd name="connsiteY1" fmla="*/ 205879 h 536678"/>
                <a:gd name="connsiteX2" fmla="*/ 135237 w 1057832"/>
                <a:gd name="connsiteY2" fmla="*/ 95551 h 536678"/>
                <a:gd name="connsiteX3" fmla="*/ 915521 w 1057832"/>
                <a:gd name="connsiteY3" fmla="*/ 948 h 536678"/>
                <a:gd name="connsiteX4" fmla="*/ 1056827 w 1057832"/>
                <a:gd name="connsiteY4" fmla="*/ 142773 h 536678"/>
                <a:gd name="connsiteX5" fmla="*/ 1033329 w 1057832"/>
                <a:gd name="connsiteY5" fmla="*/ 330800 h 536678"/>
                <a:gd name="connsiteX6" fmla="*/ 922595 w 1057832"/>
                <a:gd name="connsiteY6" fmla="*/ 441128 h 536678"/>
                <a:gd name="connsiteX7" fmla="*/ 142311 w 1057832"/>
                <a:gd name="connsiteY7" fmla="*/ 535731 h 536678"/>
                <a:gd name="connsiteX8" fmla="*/ 1006 w 1057832"/>
                <a:gd name="connsiteY8" fmla="*/ 393906 h 53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832" h="536678">
                  <a:moveTo>
                    <a:pt x="1006" y="393906"/>
                  </a:moveTo>
                  <a:lnTo>
                    <a:pt x="24504" y="205879"/>
                  </a:lnTo>
                  <a:cubicBezTo>
                    <a:pt x="31733" y="148024"/>
                    <a:pt x="77356" y="102569"/>
                    <a:pt x="135237" y="95551"/>
                  </a:cubicBezTo>
                  <a:lnTo>
                    <a:pt x="915521" y="948"/>
                  </a:lnTo>
                  <a:cubicBezTo>
                    <a:pt x="997550" y="-8998"/>
                    <a:pt x="1067073" y="60780"/>
                    <a:pt x="1056827" y="142773"/>
                  </a:cubicBezTo>
                  <a:lnTo>
                    <a:pt x="1033329" y="330800"/>
                  </a:lnTo>
                  <a:cubicBezTo>
                    <a:pt x="1026099" y="388655"/>
                    <a:pt x="980476" y="434110"/>
                    <a:pt x="922595" y="441128"/>
                  </a:cubicBezTo>
                  <a:lnTo>
                    <a:pt x="142311" y="535731"/>
                  </a:lnTo>
                  <a:cubicBezTo>
                    <a:pt x="60281" y="545677"/>
                    <a:pt x="-9241" y="475899"/>
                    <a:pt x="1006" y="393906"/>
                  </a:cubicBezTo>
                </a:path>
              </a:pathLst>
            </a:custGeom>
            <a:solidFill>
              <a:srgbClr val="FE4717"/>
            </a:solidFill>
            <a:ln>
              <a:solidFill>
                <a:srgbClr val="FF8331"/>
              </a:solidFill>
            </a:ln>
            <a:effectLst>
              <a:outerShdw blurRad="254000" dist="38100" algn="r" rotWithShape="0">
                <a:srgbClr val="FE471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id="{871201A0-E596-4190-A2EE-A9F714DA0AA2}"/>
                </a:ext>
              </a:extLst>
            </p:cNvPr>
            <p:cNvSpPr/>
            <p:nvPr/>
          </p:nvSpPr>
          <p:spPr>
            <a:xfrm rot="21191831">
              <a:off x="9890117" y="35430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  <a:sym typeface="思源黑体 CN Regular" panose="020B0500000000000000" pitchFamily="34" charset="-122"/>
                </a:rPr>
                <a:t>儿童乐园</a:t>
              </a: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C04E17E7-2448-4403-BCD7-E29348FF3803}"/>
              </a:ext>
            </a:extLst>
          </p:cNvPr>
          <p:cNvGrpSpPr/>
          <p:nvPr/>
        </p:nvGrpSpPr>
        <p:grpSpPr>
          <a:xfrm>
            <a:off x="3314343" y="5524500"/>
            <a:ext cx="5582913" cy="461665"/>
            <a:chOff x="2420327" y="1468814"/>
            <a:chExt cx="4625230" cy="382472"/>
          </a:xfrm>
        </p:grpSpPr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2B0EBF62-8342-42F6-A4BC-BF0495D1AA3A}"/>
                </a:ext>
              </a:extLst>
            </p:cNvPr>
            <p:cNvSpPr/>
            <p:nvPr/>
          </p:nvSpPr>
          <p:spPr>
            <a:xfrm>
              <a:off x="2420327" y="1468814"/>
              <a:ext cx="4625230" cy="38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</a:t>
              </a:r>
              <a:r>
                <a:rPr lang="en-US" altLang="zh-CN" sz="2400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</a:t>
              </a:r>
              <a:r>
                <a:rPr lang="zh-CN" altLang="en-US" sz="2400" dirty="0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届房产设计大奖居住类景观金奖</a:t>
              </a:r>
            </a:p>
          </p:txBody>
        </p: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4045A910-14CB-46F9-8B5C-8595EBA14E0F}"/>
                </a:ext>
              </a:extLst>
            </p:cNvPr>
            <p:cNvGrpSpPr/>
            <p:nvPr/>
          </p:nvGrpSpPr>
          <p:grpSpPr>
            <a:xfrm>
              <a:off x="2550949" y="1530545"/>
              <a:ext cx="4347747" cy="276650"/>
              <a:chOff x="2666313" y="1562615"/>
              <a:chExt cx="3996418" cy="276650"/>
            </a:xfrm>
          </p:grpSpPr>
          <p:sp>
            <p:nvSpPr>
              <p:cNvPr id="200" name="平行四边形 199">
                <a:extLst>
                  <a:ext uri="{FF2B5EF4-FFF2-40B4-BE49-F238E27FC236}">
                    <a16:creationId xmlns:a16="http://schemas.microsoft.com/office/drawing/2014/main" id="{1DF76A17-BF4B-4E35-BECD-0FCC44DFEC5B}"/>
                  </a:ext>
                </a:extLst>
              </p:cNvPr>
              <p:cNvSpPr/>
              <p:nvPr/>
            </p:nvSpPr>
            <p:spPr>
              <a:xfrm rot="10800000">
                <a:off x="2666313" y="1571625"/>
                <a:ext cx="153508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201" name="平行四边形 200">
                <a:extLst>
                  <a:ext uri="{FF2B5EF4-FFF2-40B4-BE49-F238E27FC236}">
                    <a16:creationId xmlns:a16="http://schemas.microsoft.com/office/drawing/2014/main" id="{D0384F1A-5F37-41A2-8361-52042EB29AE4}"/>
                  </a:ext>
                </a:extLst>
              </p:cNvPr>
              <p:cNvSpPr/>
              <p:nvPr/>
            </p:nvSpPr>
            <p:spPr>
              <a:xfrm rot="10800000" flipH="1" flipV="1">
                <a:off x="6509222" y="1562615"/>
                <a:ext cx="153509" cy="267640"/>
              </a:xfrm>
              <a:prstGeom prst="parallelogram">
                <a:avLst>
                  <a:gd name="adj" fmla="val 50457"/>
                </a:avLst>
              </a:prstGeom>
              <a:gradFill>
                <a:gsLst>
                  <a:gs pos="0">
                    <a:srgbClr val="FE4717"/>
                  </a:gs>
                  <a:gs pos="100000">
                    <a:srgbClr val="FE4717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rtlCol="0" anchor="ctr"/>
              <a:lstStyle/>
              <a:p>
                <a:pPr algn="ctr"/>
                <a:endParaRPr lang="zh-CN" altLang="en-US" sz="2000" kern="0">
                  <a:solidFill>
                    <a:srgbClr val="FFFFFF"/>
                  </a:solidFill>
                  <a:latin typeface="微软雅黑 Light"/>
                  <a:ea typeface="微软雅黑 Light"/>
                </a:endParaRPr>
              </a:p>
            </p:txBody>
          </p:sp>
        </p:grp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BB212227-7FF2-4A78-9A01-EB1A0F60C4B4}"/>
              </a:ext>
            </a:extLst>
          </p:cNvPr>
          <p:cNvSpPr/>
          <p:nvPr/>
        </p:nvSpPr>
        <p:spPr>
          <a:xfrm>
            <a:off x="0" y="0"/>
            <a:ext cx="858162" cy="646526"/>
          </a:xfrm>
          <a:custGeom>
            <a:avLst/>
            <a:gdLst>
              <a:gd name="connsiteX0" fmla="*/ 0 w 858162"/>
              <a:gd name="connsiteY0" fmla="*/ 0 h 646526"/>
              <a:gd name="connsiteX1" fmla="*/ 853503 w 858162"/>
              <a:gd name="connsiteY1" fmla="*/ 0 h 646526"/>
              <a:gd name="connsiteX2" fmla="*/ 858162 w 858162"/>
              <a:gd name="connsiteY2" fmla="*/ 52615 h 646526"/>
              <a:gd name="connsiteX3" fmla="*/ 696438 w 858162"/>
              <a:gd name="connsiteY3" fmla="*/ 429663 h 646526"/>
              <a:gd name="connsiteX4" fmla="*/ 92229 w 858162"/>
              <a:gd name="connsiteY4" fmla="*/ 646526 h 646526"/>
              <a:gd name="connsiteX5" fmla="*/ 0 w 858162"/>
              <a:gd name="connsiteY5" fmla="*/ 643423 h 6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62" h="646526">
                <a:moveTo>
                  <a:pt x="0" y="0"/>
                </a:moveTo>
                <a:lnTo>
                  <a:pt x="853503" y="0"/>
                </a:lnTo>
                <a:lnTo>
                  <a:pt x="858162" y="52615"/>
                </a:lnTo>
                <a:cubicBezTo>
                  <a:pt x="855414" y="167200"/>
                  <a:pt x="811469" y="291360"/>
                  <a:pt x="696438" y="429663"/>
                </a:cubicBezTo>
                <a:cubicBezTo>
                  <a:pt x="562235" y="591016"/>
                  <a:pt x="328116" y="646782"/>
                  <a:pt x="92229" y="646526"/>
                </a:cubicBezTo>
                <a:lnTo>
                  <a:pt x="0" y="643423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27D19936-E374-4722-94DA-E2480EEC5004}"/>
              </a:ext>
            </a:extLst>
          </p:cNvPr>
          <p:cNvSpPr/>
          <p:nvPr/>
        </p:nvSpPr>
        <p:spPr>
          <a:xfrm>
            <a:off x="10811764" y="5532718"/>
            <a:ext cx="1380236" cy="1325282"/>
          </a:xfrm>
          <a:custGeom>
            <a:avLst/>
            <a:gdLst>
              <a:gd name="connsiteX0" fmla="*/ 1380236 w 1380236"/>
              <a:gd name="connsiteY0" fmla="*/ 0 h 1325282"/>
              <a:gd name="connsiteX1" fmla="*/ 1380236 w 1380236"/>
              <a:gd name="connsiteY1" fmla="*/ 1325282 h 1325282"/>
              <a:gd name="connsiteX2" fmla="*/ 3684 w 1380236"/>
              <a:gd name="connsiteY2" fmla="*/ 1325282 h 1325282"/>
              <a:gd name="connsiteX3" fmla="*/ 0 w 1380236"/>
              <a:gd name="connsiteY3" fmla="*/ 1216876 h 1325282"/>
              <a:gd name="connsiteX4" fmla="*/ 333214 w 1380236"/>
              <a:gd name="connsiteY4" fmla="*/ 440013 h 1325282"/>
              <a:gd name="connsiteX5" fmla="*/ 1370634 w 1380236"/>
              <a:gd name="connsiteY5" fmla="*/ 330 h 132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36" h="1325282">
                <a:moveTo>
                  <a:pt x="1380236" y="0"/>
                </a:moveTo>
                <a:lnTo>
                  <a:pt x="1380236" y="1325282"/>
                </a:lnTo>
                <a:lnTo>
                  <a:pt x="3684" y="1325282"/>
                </a:lnTo>
                <a:lnTo>
                  <a:pt x="0" y="1216876"/>
                </a:lnTo>
                <a:cubicBezTo>
                  <a:pt x="5661" y="980787"/>
                  <a:pt x="96206" y="724970"/>
                  <a:pt x="333214" y="440013"/>
                </a:cubicBezTo>
                <a:cubicBezTo>
                  <a:pt x="570222" y="155056"/>
                  <a:pt x="958478" y="29933"/>
                  <a:pt x="1370634" y="33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7436448-AF81-49F6-9653-A2029AE2C32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471951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1E243D7-613B-4463-AA68-EBA656ACC67B}"/>
              </a:ext>
            </a:extLst>
          </p:cNvPr>
          <p:cNvSpPr/>
          <p:nvPr/>
        </p:nvSpPr>
        <p:spPr>
          <a:xfrm>
            <a:off x="1821997" y="1760220"/>
            <a:ext cx="9310823" cy="28498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rgbClr val="FE471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21" name="图形 105">
            <a:extLst>
              <a:ext uri="{FF2B5EF4-FFF2-40B4-BE49-F238E27FC236}">
                <a16:creationId xmlns:a16="http://schemas.microsoft.com/office/drawing/2014/main" id="{2B9D3413-A6D0-4A29-8663-8ECAB7C93803}"/>
              </a:ext>
            </a:extLst>
          </p:cNvPr>
          <p:cNvGrpSpPr/>
          <p:nvPr/>
        </p:nvGrpSpPr>
        <p:grpSpPr>
          <a:xfrm>
            <a:off x="9859970" y="4457173"/>
            <a:ext cx="1094907" cy="1094905"/>
            <a:chOff x="11641138" y="-183088"/>
            <a:chExt cx="1094907" cy="1094905"/>
          </a:xfrm>
          <a:gradFill>
            <a:gsLst>
              <a:gs pos="22000">
                <a:srgbClr val="FF8331">
                  <a:alpha val="0"/>
                </a:srgbClr>
              </a:gs>
              <a:gs pos="100000">
                <a:srgbClr val="FE4717"/>
              </a:gs>
            </a:gsLst>
            <a:lin ang="5400000" scaled="0"/>
          </a:gra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2867C1A-CC05-4B83-9773-368A02AE8ACC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CD3D70-3DF8-41AF-876E-48817324B67E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2C31900-C123-49AB-8316-18755F5A1672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9CFC257-6FCA-4FF8-913F-2AECDE038D30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F01F03E-27CC-48B7-9371-254E65F6B46F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144CF02-9C79-4921-A8A5-B189FC3DAEED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ABEA38C-C56A-4BEB-80D4-A530283CFBFA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4CB279E-7304-43E2-93CB-F85445BCC131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09DADA6-C31E-4598-9B2E-BDB79A22688D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E305AB5-718C-4E9F-9FCC-8A070E4E43BD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D407D8D-B706-4AA9-8378-A987E8FE4B66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60B1EE6-906D-4751-8901-21E1696EAA8B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26BAA8C-96C6-4C23-B9E0-3692A21DBF32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8F1B4AF-0DA0-4CCA-B742-E1A2B0BADF79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AA07047-729D-443D-8D41-415F27C918D1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7A79089-43DC-489C-A522-127DED47B519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19DD7BF-F5E0-408B-9DB3-C94C8CE89EB2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9195B7A4-857A-4D8B-BE51-1FB363AFAA42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3FC05D1-F412-4512-B6E2-4C1FDC4F2829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4CA812-C1AB-423A-B192-97279402E23B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BC8BC01-46F9-4BBD-AB9C-AB8FA964E808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8712EEA-6F1F-4CF1-A82E-CFBA6B3C5319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F870A78-44C6-441E-8710-16E8A099893F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B06FE2C-EC3A-4013-A1F8-5BD0BC8F92E4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11769C1-49C9-4222-B32C-5281234E28AD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9FC5F76-AA2C-4A5E-9DFB-8AE00D8E293D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44F2B5A-7E14-42A9-80AB-DD2E329788E3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69B9DD4-C5AB-480F-B3B4-C528C0DA089D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DE1ACA0-9AEE-4FD3-A032-A766AA926DDE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7564F00-FAEA-4B24-BFC7-3D771CF4C32B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9775FB97-9818-4E52-8048-FD862C8B144F}"/>
              </a:ext>
            </a:extLst>
          </p:cNvPr>
          <p:cNvSpPr/>
          <p:nvPr/>
        </p:nvSpPr>
        <p:spPr>
          <a:xfrm>
            <a:off x="11219818" y="5752562"/>
            <a:ext cx="972182" cy="1105439"/>
          </a:xfrm>
          <a:custGeom>
            <a:avLst/>
            <a:gdLst>
              <a:gd name="connsiteX0" fmla="*/ 960132 w 972182"/>
              <a:gd name="connsiteY0" fmla="*/ 0 h 1105439"/>
              <a:gd name="connsiteX1" fmla="*/ 972182 w 972182"/>
              <a:gd name="connsiteY1" fmla="*/ 1495 h 1105439"/>
              <a:gd name="connsiteX2" fmla="*/ 972182 w 972182"/>
              <a:gd name="connsiteY2" fmla="*/ 1105439 h 1105439"/>
              <a:gd name="connsiteX3" fmla="*/ 45847 w 972182"/>
              <a:gd name="connsiteY3" fmla="*/ 1105439 h 1105439"/>
              <a:gd name="connsiteX4" fmla="*/ 28720 w 972182"/>
              <a:gd name="connsiteY4" fmla="*/ 1062705 h 1105439"/>
              <a:gd name="connsiteX5" fmla="*/ 34903 w 972182"/>
              <a:gd name="connsiteY5" fmla="*/ 745523 h 1105439"/>
              <a:gd name="connsiteX6" fmla="*/ 519710 w 972182"/>
              <a:gd name="connsiteY6" fmla="*/ 712650 h 1105439"/>
              <a:gd name="connsiteX7" fmla="*/ 869089 w 972182"/>
              <a:gd name="connsiteY7" fmla="*/ 14302 h 1105439"/>
              <a:gd name="connsiteX8" fmla="*/ 960132 w 972182"/>
              <a:gd name="connsiteY8" fmla="*/ 0 h 110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182" h="1105439">
                <a:moveTo>
                  <a:pt x="960132" y="0"/>
                </a:moveTo>
                <a:lnTo>
                  <a:pt x="972182" y="1495"/>
                </a:lnTo>
                <a:lnTo>
                  <a:pt x="972182" y="1105439"/>
                </a:lnTo>
                <a:lnTo>
                  <a:pt x="45847" y="1105439"/>
                </a:lnTo>
                <a:lnTo>
                  <a:pt x="28720" y="1062705"/>
                </a:lnTo>
                <a:cubicBezTo>
                  <a:pt x="-8869" y="946954"/>
                  <a:pt x="-12314" y="828322"/>
                  <a:pt x="34903" y="745523"/>
                </a:cubicBezTo>
                <a:cubicBezTo>
                  <a:pt x="129337" y="579923"/>
                  <a:pt x="372231" y="834251"/>
                  <a:pt x="519710" y="712650"/>
                </a:cubicBezTo>
                <a:cubicBezTo>
                  <a:pt x="709946" y="643560"/>
                  <a:pt x="628584" y="89685"/>
                  <a:pt x="869089" y="14302"/>
                </a:cubicBezTo>
                <a:cubicBezTo>
                  <a:pt x="899152" y="4879"/>
                  <a:pt x="929599" y="301"/>
                  <a:pt x="960132" y="0"/>
                </a:cubicBezTo>
                <a:close/>
              </a:path>
            </a:pathLst>
          </a:custGeom>
          <a:gradFill>
            <a:gsLst>
              <a:gs pos="100000">
                <a:srgbClr val="FF8331"/>
              </a:gs>
              <a:gs pos="0">
                <a:srgbClr val="FE4717"/>
              </a:gs>
            </a:gsLst>
            <a:lin ang="5400000" scaled="0"/>
          </a:gradFill>
          <a:ln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6" name="Freeform: Shape 13">
            <a:extLst>
              <a:ext uri="{FF2B5EF4-FFF2-40B4-BE49-F238E27FC236}">
                <a16:creationId xmlns:a16="http://schemas.microsoft.com/office/drawing/2014/main" id="{422EA432-01F0-4F5A-A067-95903D1E508D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gradFill>
            <a:gsLst>
              <a:gs pos="100000">
                <a:srgbClr val="FF8331"/>
              </a:gs>
              <a:gs pos="40000">
                <a:srgbClr val="FE4717"/>
              </a:gs>
            </a:gsLst>
            <a:lin ang="0" scaled="0"/>
          </a:gradFill>
          <a:ln w="190500">
            <a:gradFill>
              <a:gsLst>
                <a:gs pos="40000">
                  <a:srgbClr val="FE4717"/>
                </a:gs>
                <a:gs pos="100000">
                  <a:srgbClr val="FF8331"/>
                </a:gs>
              </a:gsLst>
              <a:lin ang="0" scaled="0"/>
            </a:gradFill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6" name="Freeform: Shape 13">
            <a:extLst>
              <a:ext uri="{FF2B5EF4-FFF2-40B4-BE49-F238E27FC236}">
                <a16:creationId xmlns:a16="http://schemas.microsoft.com/office/drawing/2014/main" id="{805C5176-A123-4936-8435-3EC7D03E4F08}"/>
              </a:ext>
            </a:extLst>
          </p:cNvPr>
          <p:cNvSpPr/>
          <p:nvPr/>
        </p:nvSpPr>
        <p:spPr>
          <a:xfrm flipH="1">
            <a:off x="0" y="0"/>
            <a:ext cx="5411840" cy="6858000"/>
          </a:xfrm>
          <a:custGeom>
            <a:avLst/>
            <a:gdLst>
              <a:gd name="connsiteX0" fmla="*/ 562872 w 5465251"/>
              <a:gd name="connsiteY0" fmla="*/ 0 h 6858000"/>
              <a:gd name="connsiteX1" fmla="*/ 5465251 w 5465251"/>
              <a:gd name="connsiteY1" fmla="*/ 0 h 6858000"/>
              <a:gd name="connsiteX2" fmla="*/ 5465251 w 5465251"/>
              <a:gd name="connsiteY2" fmla="*/ 6858000 h 6858000"/>
              <a:gd name="connsiteX3" fmla="*/ 3066327 w 5465251"/>
              <a:gd name="connsiteY3" fmla="*/ 6858000 h 6858000"/>
              <a:gd name="connsiteX4" fmla="*/ 3056609 w 5465251"/>
              <a:gd name="connsiteY4" fmla="*/ 6852679 h 6858000"/>
              <a:gd name="connsiteX5" fmla="*/ 2305099 w 5465251"/>
              <a:gd name="connsiteY5" fmla="*/ 6144994 h 6858000"/>
              <a:gd name="connsiteX6" fmla="*/ 2173298 w 5465251"/>
              <a:gd name="connsiteY6" fmla="*/ 2964883 h 6858000"/>
              <a:gd name="connsiteX7" fmla="*/ 71 w 5465251"/>
              <a:gd name="connsiteY7" fmla="*/ 985434 h 6858000"/>
              <a:gd name="connsiteX8" fmla="*/ 530964 w 5465251"/>
              <a:gd name="connsiteY8" fmla="*/ 24543 h 6858000"/>
              <a:gd name="connsiteX9" fmla="*/ 562872 w 5465251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300327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19960 w 5411913"/>
              <a:gd name="connsiteY6" fmla="*/ 296488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3 w 5411912"/>
              <a:gd name="connsiteY0" fmla="*/ 0 h 6858000"/>
              <a:gd name="connsiteX1" fmla="*/ 5411912 w 5411912"/>
              <a:gd name="connsiteY1" fmla="*/ 0 h 6858000"/>
              <a:gd name="connsiteX2" fmla="*/ 5411912 w 5411912"/>
              <a:gd name="connsiteY2" fmla="*/ 6858000 h 6858000"/>
              <a:gd name="connsiteX3" fmla="*/ 3012988 w 5411912"/>
              <a:gd name="connsiteY3" fmla="*/ 6858000 h 6858000"/>
              <a:gd name="connsiteX4" fmla="*/ 2980410 w 5411912"/>
              <a:gd name="connsiteY4" fmla="*/ 6852679 h 6858000"/>
              <a:gd name="connsiteX5" fmla="*/ 2251760 w 5411912"/>
              <a:gd name="connsiteY5" fmla="*/ 6144994 h 6858000"/>
              <a:gd name="connsiteX6" fmla="*/ 2150439 w 5411912"/>
              <a:gd name="connsiteY6" fmla="*/ 2957263 h 6858000"/>
              <a:gd name="connsiteX7" fmla="*/ 72 w 5411912"/>
              <a:gd name="connsiteY7" fmla="*/ 985434 h 6858000"/>
              <a:gd name="connsiteX8" fmla="*/ 477625 w 5411912"/>
              <a:gd name="connsiteY8" fmla="*/ 24543 h 6858000"/>
              <a:gd name="connsiteX9" fmla="*/ 509533 w 5411912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51761 w 5411913"/>
              <a:gd name="connsiteY5" fmla="*/ 614499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534 w 5411913"/>
              <a:gd name="connsiteY0" fmla="*/ 0 h 6858000"/>
              <a:gd name="connsiteX1" fmla="*/ 5411913 w 5411913"/>
              <a:gd name="connsiteY1" fmla="*/ 0 h 6858000"/>
              <a:gd name="connsiteX2" fmla="*/ 5411913 w 5411913"/>
              <a:gd name="connsiteY2" fmla="*/ 6858000 h 6858000"/>
              <a:gd name="connsiteX3" fmla="*/ 3012989 w 5411913"/>
              <a:gd name="connsiteY3" fmla="*/ 6858000 h 6858000"/>
              <a:gd name="connsiteX4" fmla="*/ 2980411 w 5411913"/>
              <a:gd name="connsiteY4" fmla="*/ 6852679 h 6858000"/>
              <a:gd name="connsiteX5" fmla="*/ 2283511 w 5411913"/>
              <a:gd name="connsiteY5" fmla="*/ 6138644 h 6858000"/>
              <a:gd name="connsiteX6" fmla="*/ 2150440 w 5411913"/>
              <a:gd name="connsiteY6" fmla="*/ 2957263 h 6858000"/>
              <a:gd name="connsiteX7" fmla="*/ 73 w 5411913"/>
              <a:gd name="connsiteY7" fmla="*/ 985434 h 6858000"/>
              <a:gd name="connsiteX8" fmla="*/ 477626 w 5411913"/>
              <a:gd name="connsiteY8" fmla="*/ 24543 h 6858000"/>
              <a:gd name="connsiteX9" fmla="*/ 509534 w 5411913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  <a:gd name="connsiteX0" fmla="*/ 509461 w 5411840"/>
              <a:gd name="connsiteY0" fmla="*/ 0 h 6858000"/>
              <a:gd name="connsiteX1" fmla="*/ 5411840 w 5411840"/>
              <a:gd name="connsiteY1" fmla="*/ 0 h 6858000"/>
              <a:gd name="connsiteX2" fmla="*/ 5411840 w 5411840"/>
              <a:gd name="connsiteY2" fmla="*/ 6858000 h 6858000"/>
              <a:gd name="connsiteX3" fmla="*/ 3012916 w 5411840"/>
              <a:gd name="connsiteY3" fmla="*/ 6858000 h 6858000"/>
              <a:gd name="connsiteX4" fmla="*/ 2980338 w 5411840"/>
              <a:gd name="connsiteY4" fmla="*/ 6852679 h 6858000"/>
              <a:gd name="connsiteX5" fmla="*/ 2283438 w 5411840"/>
              <a:gd name="connsiteY5" fmla="*/ 6138644 h 6858000"/>
              <a:gd name="connsiteX6" fmla="*/ 2150367 w 5411840"/>
              <a:gd name="connsiteY6" fmla="*/ 2957263 h 6858000"/>
              <a:gd name="connsiteX7" fmla="*/ 0 w 5411840"/>
              <a:gd name="connsiteY7" fmla="*/ 985434 h 6858000"/>
              <a:gd name="connsiteX8" fmla="*/ 477553 w 5411840"/>
              <a:gd name="connsiteY8" fmla="*/ 24543 h 6858000"/>
              <a:gd name="connsiteX9" fmla="*/ 509461 w 5411840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1840" h="6858000">
                <a:moveTo>
                  <a:pt x="509461" y="0"/>
                </a:moveTo>
                <a:lnTo>
                  <a:pt x="5411840" y="0"/>
                </a:lnTo>
                <a:lnTo>
                  <a:pt x="5411840" y="6858000"/>
                </a:lnTo>
                <a:lnTo>
                  <a:pt x="3012916" y="6858000"/>
                </a:lnTo>
                <a:cubicBezTo>
                  <a:pt x="3009677" y="6856226"/>
                  <a:pt x="2983577" y="6854453"/>
                  <a:pt x="2980338" y="6852679"/>
                </a:cubicBezTo>
                <a:cubicBezTo>
                  <a:pt x="2711463" y="6687750"/>
                  <a:pt x="2510165" y="6450715"/>
                  <a:pt x="2283438" y="6138644"/>
                </a:cubicBezTo>
                <a:cubicBezTo>
                  <a:pt x="974146" y="4452026"/>
                  <a:pt x="2525648" y="3817190"/>
                  <a:pt x="2150367" y="2957263"/>
                </a:cubicBezTo>
                <a:cubicBezTo>
                  <a:pt x="1714126" y="2135436"/>
                  <a:pt x="53620" y="2439614"/>
                  <a:pt x="0" y="985434"/>
                </a:cubicBezTo>
                <a:cubicBezTo>
                  <a:pt x="32501" y="446459"/>
                  <a:pt x="223398" y="243693"/>
                  <a:pt x="477553" y="24543"/>
                </a:cubicBezTo>
                <a:lnTo>
                  <a:pt x="509461" y="0"/>
                </a:ln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noFill/>
          </a:ln>
          <a:effectLst>
            <a:outerShdw blurRad="482600" dist="38100" dir="10800000" algn="r" rotWithShape="0">
              <a:srgbClr val="FE471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117" name="图片 116">
            <a:extLst>
              <a:ext uri="{FF2B5EF4-FFF2-40B4-BE49-F238E27FC236}">
                <a16:creationId xmlns:a16="http://schemas.microsoft.com/office/drawing/2014/main" id="{23BF23A5-0EE9-497A-A7FB-9E20737321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54039">
            <a:off x="2755225" y="3233932"/>
            <a:ext cx="1584960" cy="1264866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19" name="图形 105">
            <a:extLst>
              <a:ext uri="{FF2B5EF4-FFF2-40B4-BE49-F238E27FC236}">
                <a16:creationId xmlns:a16="http://schemas.microsoft.com/office/drawing/2014/main" id="{3B65B143-2B3C-45D1-BD50-E6819CF0B18F}"/>
              </a:ext>
            </a:extLst>
          </p:cNvPr>
          <p:cNvGrpSpPr/>
          <p:nvPr/>
        </p:nvGrpSpPr>
        <p:grpSpPr>
          <a:xfrm>
            <a:off x="1013695" y="5512971"/>
            <a:ext cx="1094907" cy="1094905"/>
            <a:chOff x="11641138" y="-183088"/>
            <a:chExt cx="1094907" cy="1094905"/>
          </a:xfrm>
          <a:gradFill>
            <a:gsLst>
              <a:gs pos="22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03AD8B5-4DAB-4F8A-8EB5-A2A088D3D823}"/>
                </a:ext>
              </a:extLst>
            </p:cNvPr>
            <p:cNvSpPr/>
            <p:nvPr/>
          </p:nvSpPr>
          <p:spPr>
            <a:xfrm>
              <a:off x="11627893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274FB66-877D-4AD7-AAAA-A3A657151E8B}"/>
                </a:ext>
              </a:extLst>
            </p:cNvPr>
            <p:cNvSpPr/>
            <p:nvPr/>
          </p:nvSpPr>
          <p:spPr>
            <a:xfrm>
              <a:off x="11891201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8726485-FD2A-49FF-93AF-09374BFA33DE}"/>
                </a:ext>
              </a:extLst>
            </p:cNvPr>
            <p:cNvSpPr/>
            <p:nvPr/>
          </p:nvSpPr>
          <p:spPr>
            <a:xfrm>
              <a:off x="12154508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CCD8A7F-65DB-494B-AD53-5620E04F5E5F}"/>
                </a:ext>
              </a:extLst>
            </p:cNvPr>
            <p:cNvSpPr/>
            <p:nvPr/>
          </p:nvSpPr>
          <p:spPr>
            <a:xfrm>
              <a:off x="12417816" y="-196333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496 h 70639"/>
                <a:gd name="connsiteX3" fmla="*/ 13245 w 70639"/>
                <a:gd name="connsiteY3" fmla="*/ 35496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496"/>
                  </a:cubicBezTo>
                  <a:lnTo>
                    <a:pt x="13245" y="35496"/>
                  </a:lnTo>
                  <a:cubicBezTo>
                    <a:pt x="13421" y="23311"/>
                    <a:pt x="23488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7858"/>
                    <a:pt x="48035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0DB0BA6-A75E-48D7-8D16-D7EDB059F976}"/>
                </a:ext>
              </a:extLst>
            </p:cNvPr>
            <p:cNvSpPr/>
            <p:nvPr/>
          </p:nvSpPr>
          <p:spPr>
            <a:xfrm>
              <a:off x="12681300" y="-196509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45562AA-A336-4508-9472-51B2F338C03A}"/>
                </a:ext>
              </a:extLst>
            </p:cNvPr>
            <p:cNvSpPr/>
            <p:nvPr/>
          </p:nvSpPr>
          <p:spPr>
            <a:xfrm>
              <a:off x="11627893" y="14348"/>
              <a:ext cx="70639" cy="70639"/>
            </a:xfrm>
            <a:custGeom>
              <a:avLst/>
              <a:gdLst>
                <a:gd name="connsiteX0" fmla="*/ 35673 w 70639"/>
                <a:gd name="connsiteY0" fmla="*/ 57924 h 70639"/>
                <a:gd name="connsiteX1" fmla="*/ 35673 w 70639"/>
                <a:gd name="connsiteY1" fmla="*/ 57924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7924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7924"/>
                  </a:moveTo>
                  <a:lnTo>
                    <a:pt x="35673" y="57924"/>
                  </a:lnTo>
                  <a:cubicBezTo>
                    <a:pt x="23311" y="57924"/>
                    <a:pt x="13245" y="47858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7858"/>
                    <a:pt x="47858" y="57924"/>
                    <a:pt x="35673" y="57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FC14404-8173-40C6-B780-69A135F7953D}"/>
                </a:ext>
              </a:extLst>
            </p:cNvPr>
            <p:cNvSpPr/>
            <p:nvPr/>
          </p:nvSpPr>
          <p:spPr>
            <a:xfrm>
              <a:off x="11891201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ECF5091-B3DB-43C2-BFC4-02D0307F3B88}"/>
                </a:ext>
              </a:extLst>
            </p:cNvPr>
            <p:cNvSpPr/>
            <p:nvPr/>
          </p:nvSpPr>
          <p:spPr>
            <a:xfrm>
              <a:off x="12154508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9918C61-379B-4C0D-9C9F-4D0550053218}"/>
                </a:ext>
              </a:extLst>
            </p:cNvPr>
            <p:cNvSpPr/>
            <p:nvPr/>
          </p:nvSpPr>
          <p:spPr>
            <a:xfrm>
              <a:off x="12417816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064AC17-6E81-4725-B028-B42885C450BE}"/>
                </a:ext>
              </a:extLst>
            </p:cNvPr>
            <p:cNvSpPr/>
            <p:nvPr/>
          </p:nvSpPr>
          <p:spPr>
            <a:xfrm>
              <a:off x="12681300" y="14172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453D5B6-79A8-407F-91D6-80E326FB700F}"/>
                </a:ext>
              </a:extLst>
            </p:cNvPr>
            <p:cNvSpPr/>
            <p:nvPr/>
          </p:nvSpPr>
          <p:spPr>
            <a:xfrm>
              <a:off x="11627893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8F935D3-131F-4D01-A731-7DF605895792}"/>
                </a:ext>
              </a:extLst>
            </p:cNvPr>
            <p:cNvSpPr/>
            <p:nvPr/>
          </p:nvSpPr>
          <p:spPr>
            <a:xfrm>
              <a:off x="11891201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D4630C7-CB63-4128-85D7-3A42D72F9370}"/>
                </a:ext>
              </a:extLst>
            </p:cNvPr>
            <p:cNvSpPr/>
            <p:nvPr/>
          </p:nvSpPr>
          <p:spPr>
            <a:xfrm>
              <a:off x="12154508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7E616B8-21A2-4E63-86F6-25605C0B30F0}"/>
                </a:ext>
              </a:extLst>
            </p:cNvPr>
            <p:cNvSpPr/>
            <p:nvPr/>
          </p:nvSpPr>
          <p:spPr>
            <a:xfrm>
              <a:off x="12417816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3A69A01-4C87-4DDD-B3B4-364A9CDB955E}"/>
                </a:ext>
              </a:extLst>
            </p:cNvPr>
            <p:cNvSpPr/>
            <p:nvPr/>
          </p:nvSpPr>
          <p:spPr>
            <a:xfrm>
              <a:off x="12681300" y="224853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3236220-0131-4630-8C94-84D00932C8DF}"/>
                </a:ext>
              </a:extLst>
            </p:cNvPr>
            <p:cNvSpPr/>
            <p:nvPr/>
          </p:nvSpPr>
          <p:spPr>
            <a:xfrm>
              <a:off x="11627893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28367F5-B251-43A1-8E14-818C0A10F4B4}"/>
                </a:ext>
              </a:extLst>
            </p:cNvPr>
            <p:cNvSpPr/>
            <p:nvPr/>
          </p:nvSpPr>
          <p:spPr>
            <a:xfrm>
              <a:off x="11891201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33C0C79-AE78-4457-82E4-E0BF1E72E419}"/>
                </a:ext>
              </a:extLst>
            </p:cNvPr>
            <p:cNvSpPr/>
            <p:nvPr/>
          </p:nvSpPr>
          <p:spPr>
            <a:xfrm>
              <a:off x="12154508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AB7EAC7-1630-4E72-A43D-55829FD7394F}"/>
                </a:ext>
              </a:extLst>
            </p:cNvPr>
            <p:cNvSpPr/>
            <p:nvPr/>
          </p:nvSpPr>
          <p:spPr>
            <a:xfrm>
              <a:off x="12417816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8A61BD3-5675-4B8A-8845-53F8C4DC81B4}"/>
                </a:ext>
              </a:extLst>
            </p:cNvPr>
            <p:cNvSpPr/>
            <p:nvPr/>
          </p:nvSpPr>
          <p:spPr>
            <a:xfrm>
              <a:off x="12681300" y="435534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C1388F-709E-4B2D-B5F8-7BE2AB02C37E}"/>
                </a:ext>
              </a:extLst>
            </p:cNvPr>
            <p:cNvSpPr/>
            <p:nvPr/>
          </p:nvSpPr>
          <p:spPr>
            <a:xfrm>
              <a:off x="11627893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DC23CE7-B962-436A-8516-0E00D3F9CF7F}"/>
                </a:ext>
              </a:extLst>
            </p:cNvPr>
            <p:cNvSpPr/>
            <p:nvPr/>
          </p:nvSpPr>
          <p:spPr>
            <a:xfrm>
              <a:off x="11891201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2D46B21-6CE4-41B8-A605-29C2B99E6BB2}"/>
                </a:ext>
              </a:extLst>
            </p:cNvPr>
            <p:cNvSpPr/>
            <p:nvPr/>
          </p:nvSpPr>
          <p:spPr>
            <a:xfrm>
              <a:off x="12154508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D4369AC-C3CC-4A3C-9725-7F14E48A4D4C}"/>
                </a:ext>
              </a:extLst>
            </p:cNvPr>
            <p:cNvSpPr/>
            <p:nvPr/>
          </p:nvSpPr>
          <p:spPr>
            <a:xfrm>
              <a:off x="12417816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27F6052-9FC1-4256-9696-56FAB239A929}"/>
                </a:ext>
              </a:extLst>
            </p:cNvPr>
            <p:cNvSpPr/>
            <p:nvPr/>
          </p:nvSpPr>
          <p:spPr>
            <a:xfrm>
              <a:off x="12681300" y="646215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A280CA3-7A3D-4B32-82AE-5A18C473CBC1}"/>
                </a:ext>
              </a:extLst>
            </p:cNvPr>
            <p:cNvSpPr/>
            <p:nvPr/>
          </p:nvSpPr>
          <p:spPr>
            <a:xfrm>
              <a:off x="11627893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70DFA37-1F1E-4A4D-99C4-0AA02FC2187D}"/>
                </a:ext>
              </a:extLst>
            </p:cNvPr>
            <p:cNvSpPr/>
            <p:nvPr/>
          </p:nvSpPr>
          <p:spPr>
            <a:xfrm>
              <a:off x="11891201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199775A-7192-4DF4-862B-C1047D81AB22}"/>
                </a:ext>
              </a:extLst>
            </p:cNvPr>
            <p:cNvSpPr/>
            <p:nvPr/>
          </p:nvSpPr>
          <p:spPr>
            <a:xfrm>
              <a:off x="12154508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83988DF5-BB19-4D9A-96E3-5DBD536B4B81}"/>
                </a:ext>
              </a:extLst>
            </p:cNvPr>
            <p:cNvSpPr/>
            <p:nvPr/>
          </p:nvSpPr>
          <p:spPr>
            <a:xfrm>
              <a:off x="12417816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8101" y="48035"/>
                    <a:pt x="48035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3123FFB-FF0B-40BE-A41B-8DEC399A11C5}"/>
                </a:ext>
              </a:extLst>
            </p:cNvPr>
            <p:cNvSpPr/>
            <p:nvPr/>
          </p:nvSpPr>
          <p:spPr>
            <a:xfrm>
              <a:off x="12681300" y="856896"/>
              <a:ext cx="70639" cy="70639"/>
            </a:xfrm>
            <a:custGeom>
              <a:avLst/>
              <a:gdLst>
                <a:gd name="connsiteX0" fmla="*/ 35673 w 70639"/>
                <a:gd name="connsiteY0" fmla="*/ 58101 h 70639"/>
                <a:gd name="connsiteX1" fmla="*/ 35673 w 70639"/>
                <a:gd name="connsiteY1" fmla="*/ 58101 h 70639"/>
                <a:gd name="connsiteX2" fmla="*/ 13245 w 70639"/>
                <a:gd name="connsiteY2" fmla="*/ 35673 h 70639"/>
                <a:gd name="connsiteX3" fmla="*/ 13245 w 70639"/>
                <a:gd name="connsiteY3" fmla="*/ 35673 h 70639"/>
                <a:gd name="connsiteX4" fmla="*/ 35673 w 70639"/>
                <a:gd name="connsiteY4" fmla="*/ 13245 h 70639"/>
                <a:gd name="connsiteX5" fmla="*/ 35673 w 70639"/>
                <a:gd name="connsiteY5" fmla="*/ 13245 h 70639"/>
                <a:gd name="connsiteX6" fmla="*/ 58101 w 70639"/>
                <a:gd name="connsiteY6" fmla="*/ 35673 h 70639"/>
                <a:gd name="connsiteX7" fmla="*/ 58101 w 70639"/>
                <a:gd name="connsiteY7" fmla="*/ 35673 h 70639"/>
                <a:gd name="connsiteX8" fmla="*/ 35673 w 70639"/>
                <a:gd name="connsiteY8" fmla="*/ 58101 h 7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39" h="70639">
                  <a:moveTo>
                    <a:pt x="35673" y="58101"/>
                  </a:moveTo>
                  <a:lnTo>
                    <a:pt x="35673" y="58101"/>
                  </a:lnTo>
                  <a:cubicBezTo>
                    <a:pt x="23311" y="58101"/>
                    <a:pt x="13245" y="48035"/>
                    <a:pt x="13245" y="35673"/>
                  </a:cubicBezTo>
                  <a:lnTo>
                    <a:pt x="13245" y="35673"/>
                  </a:lnTo>
                  <a:cubicBezTo>
                    <a:pt x="13245" y="23311"/>
                    <a:pt x="23311" y="13245"/>
                    <a:pt x="35673" y="13245"/>
                  </a:cubicBezTo>
                  <a:lnTo>
                    <a:pt x="35673" y="13245"/>
                  </a:lnTo>
                  <a:cubicBezTo>
                    <a:pt x="48035" y="13245"/>
                    <a:pt x="58101" y="23311"/>
                    <a:pt x="58101" y="35673"/>
                  </a:cubicBezTo>
                  <a:lnTo>
                    <a:pt x="58101" y="35673"/>
                  </a:lnTo>
                  <a:cubicBezTo>
                    <a:pt x="57924" y="48035"/>
                    <a:pt x="47858" y="58101"/>
                    <a:pt x="35673" y="58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id="{28CBB052-9D5B-4255-87FA-A95F6F89B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33053"/>
            <a:ext cx="4316714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19900">
                <a:gradFill>
                  <a:gsLst>
                    <a:gs pos="0">
                      <a:srgbClr val="FE4717">
                        <a:alpha val="30000"/>
                      </a:srgbClr>
                    </a:gs>
                    <a:gs pos="69000">
                      <a:srgbClr val="FE4717">
                        <a:alpha val="0"/>
                      </a:srgbClr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03</a:t>
            </a:r>
            <a:endParaRPr lang="zh-CN" altLang="en-US" sz="19900" dirty="0">
              <a:gradFill>
                <a:gsLst>
                  <a:gs pos="0">
                    <a:srgbClr val="FE4717">
                      <a:alpha val="30000"/>
                    </a:srgbClr>
                  </a:gs>
                  <a:gs pos="69000">
                    <a:srgbClr val="FE4717">
                      <a:alpha val="0"/>
                    </a:srgbClr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FE0812D-3CC5-4168-8980-1C179E7CF3D9}"/>
              </a:ext>
            </a:extLst>
          </p:cNvPr>
          <p:cNvGrpSpPr/>
          <p:nvPr/>
        </p:nvGrpSpPr>
        <p:grpSpPr>
          <a:xfrm>
            <a:off x="6670911" y="3023104"/>
            <a:ext cx="3602020" cy="1015663"/>
            <a:chOff x="6202380" y="2261104"/>
            <a:chExt cx="3602020" cy="1015663"/>
          </a:xfrm>
        </p:grpSpPr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F3CB9FBC-391A-43B3-B13C-CA359D8B709E}"/>
                </a:ext>
              </a:extLst>
            </p:cNvPr>
            <p:cNvSpPr/>
            <p:nvPr/>
          </p:nvSpPr>
          <p:spPr>
            <a:xfrm>
              <a:off x="8852395" y="3047754"/>
              <a:ext cx="876958" cy="158018"/>
            </a:xfrm>
            <a:prstGeom prst="parallelogram">
              <a:avLst/>
            </a:prstGeom>
            <a:gradFill>
              <a:gsLst>
                <a:gs pos="0">
                  <a:srgbClr val="FE4717">
                    <a:alpha val="0"/>
                  </a:srgbClr>
                </a:gs>
                <a:gs pos="100000">
                  <a:srgbClr val="FE471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DD5F8916-1B16-4E8B-9932-FC5FF615D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2380" y="2261104"/>
              <a:ext cx="3602020" cy="101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>
                  <a:gradFill>
                    <a:gsLst>
                      <a:gs pos="100000">
                        <a:srgbClr val="FEAF78"/>
                      </a:gs>
                      <a:gs pos="0">
                        <a:srgbClr val="FE4717"/>
                      </a:gs>
                    </a:gsLst>
                    <a:lin ang="0" scaled="0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需求岗位</a:t>
              </a: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F766CC76-4724-4268-A196-E0343888EF54}"/>
              </a:ext>
            </a:extLst>
          </p:cNvPr>
          <p:cNvSpPr/>
          <p:nvPr/>
        </p:nvSpPr>
        <p:spPr>
          <a:xfrm>
            <a:off x="6001462" y="4152900"/>
            <a:ext cx="42304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建筑设计师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景观设计师</a:t>
            </a:r>
            <a:r>
              <a:rPr lang="en-US" altLang="zh-CN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/</a:t>
            </a:r>
            <a:r>
              <a:rPr lang="zh-CN" altLang="en-US" sz="1600">
                <a:latin typeface="思源黑体 CN Regular" panose="020B0500000000000000" pitchFamily="34" charset="-122"/>
                <a:ea typeface="OPPOSans R" panose="00020600040101010101" pitchFamily="18" charset="-122"/>
                <a:cs typeface="OPPOSans R" panose="00020600040101010101" pitchFamily="18" charset="-122"/>
              </a:rPr>
              <a:t>助理建筑师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972C41B-BE2B-41EF-9C84-8CA6FE22E9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17022" y="5334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错觉设计</a:t>
            </a:r>
          </a:p>
        </p:txBody>
      </p:sp>
    </p:spTree>
    <p:extLst>
      <p:ext uri="{BB962C8B-B14F-4D97-AF65-F5344CB8AC3E}">
        <p14:creationId xmlns:p14="http://schemas.microsoft.com/office/powerpoint/2010/main" val="13272503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948;#407037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iaAMgcx0vN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FFF6F3"/>
      </a:dk2>
      <a:lt2>
        <a:srgbClr val="E7E6E6"/>
      </a:lt2>
      <a:accent1>
        <a:srgbClr val="FE4717"/>
      </a:accent1>
      <a:accent2>
        <a:srgbClr val="FEAF78"/>
      </a:accent2>
      <a:accent3>
        <a:srgbClr val="FF8331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2205</TotalTime>
  <Words>563</Words>
  <Application>Microsoft Office PowerPoint</Application>
  <PresentationFormat>宽屏</PresentationFormat>
  <Paragraphs>161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思源宋体 CN Heavy</vt:lpstr>
      <vt:lpstr>微软雅黑 Light</vt:lpstr>
      <vt:lpstr>Arial</vt:lpstr>
      <vt:lpstr>Bahnschrift SemiBold</vt:lpstr>
      <vt:lpstr>Bahnschrift SemiLight</vt:lpstr>
      <vt:lpstr>Calibri</vt:lpstr>
      <vt:lpstr>Calibri Light</vt:lpstr>
      <vt:lpstr>Segoe UI Light</vt:lpstr>
      <vt:lpstr>Office Theme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企业招聘院校宣讲会ppt模板</dc:title>
  <dc:creator>错觉</dc:creator>
  <cp:keywords>P界达人</cp:keywords>
  <dc:description>www.51pptmoban.com</dc:description>
  <cp:lastModifiedBy>Power user</cp:lastModifiedBy>
  <cp:revision>274</cp:revision>
  <dcterms:created xsi:type="dcterms:W3CDTF">2022-03-22T13:39:39Z</dcterms:created>
  <dcterms:modified xsi:type="dcterms:W3CDTF">2023-02-27T08:39:39Z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5800220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</Properties>
</file>