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4"/>
  </p:notesMasterIdLst>
  <p:sldIdLst>
    <p:sldId id="258" r:id="rId2"/>
    <p:sldId id="259" r:id="rId3"/>
    <p:sldId id="260" r:id="rId4"/>
    <p:sldId id="1745" r:id="rId5"/>
    <p:sldId id="2592" r:id="rId6"/>
    <p:sldId id="3311" r:id="rId7"/>
    <p:sldId id="328" r:id="rId8"/>
    <p:sldId id="1864" r:id="rId9"/>
    <p:sldId id="820" r:id="rId10"/>
    <p:sldId id="3434" r:id="rId11"/>
    <p:sldId id="2807" r:id="rId12"/>
    <p:sldId id="1865" r:id="rId13"/>
    <p:sldId id="3484" r:id="rId14"/>
    <p:sldId id="3476" r:id="rId15"/>
    <p:sldId id="3317" r:id="rId16"/>
    <p:sldId id="1866" r:id="rId17"/>
    <p:sldId id="2680" r:id="rId18"/>
    <p:sldId id="1723" r:id="rId19"/>
    <p:sldId id="3351" r:id="rId20"/>
    <p:sldId id="1863" r:id="rId21"/>
    <p:sldId id="3485" r:id="rId22"/>
    <p:sldId id="3486" r:id="rId23"/>
  </p:sldIdLst>
  <p:sldSz cx="12192000" cy="6858000"/>
  <p:notesSz cx="6858000" cy="9144000"/>
  <p:embeddedFontLst>
    <p:embeddedFont>
      <p:font typeface="MiSans Heavy" panose="00000A00000000000000" pitchFamily="2" charset="-122"/>
      <p:bold r:id="rId25"/>
    </p:embeddedFont>
    <p:embeddedFont>
      <p:font typeface="OPPOSans M" panose="00020600040101010101" pitchFamily="18" charset="-122"/>
      <p:regular r:id="rId26"/>
    </p:embeddedFont>
    <p:embeddedFont>
      <p:font typeface="阿里巴巴普惠体 2.0 115 Black" panose="00020600040101010101" pitchFamily="18" charset="-122"/>
      <p:bold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B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855" autoAdjust="0"/>
    <p:restoredTop sz="96238" autoAdjust="0"/>
  </p:normalViewPr>
  <p:slideViewPr>
    <p:cSldViewPr snapToGrid="0" showGuides="1">
      <p:cViewPr varScale="1">
        <p:scale>
          <a:sx n="83" d="100"/>
          <a:sy n="83" d="100"/>
        </p:scale>
        <p:origin x="108" y="696"/>
      </p:cViewPr>
      <p:guideLst>
        <p:guide orient="horz" pos="2160"/>
        <p:guide pos="3840"/>
      </p:guideLst>
    </p:cSldViewPr>
  </p:slideViewPr>
  <p:notesTextViewPr>
    <p:cViewPr>
      <p:scale>
        <a:sx n="20" d="100"/>
        <a:sy n="20" d="100"/>
      </p:scale>
      <p:origin x="0" y="0"/>
    </p:cViewPr>
  </p:notesTextViewPr>
  <p:sorterViewPr>
    <p:cViewPr varScale="1">
      <p:scale>
        <a:sx n="1" d="1"/>
        <a:sy n="1" d="1"/>
      </p:scale>
      <p:origin x="0" y="-10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系列 1</c:v>
                </c:pt>
              </c:strCache>
            </c:strRef>
          </c:tx>
          <c:spPr>
            <a:solidFill>
              <a:srgbClr val="1CADE4"/>
            </a:solidFill>
          </c:spPr>
          <c:invertIfNegative val="0"/>
          <c:dPt>
            <c:idx val="0"/>
            <c:invertIfNegative val="0"/>
            <c:bubble3D val="0"/>
            <c:extLst>
              <c:ext xmlns:c16="http://schemas.microsoft.com/office/drawing/2014/chart" uri="{C3380CC4-5D6E-409C-BE32-E72D297353CC}">
                <c16:uniqueId val="{00000000-D7DD-41A5-8592-674FD14393EC}"/>
              </c:ext>
            </c:extLst>
          </c:dPt>
          <c:dPt>
            <c:idx val="1"/>
            <c:invertIfNegative val="0"/>
            <c:bubble3D val="0"/>
            <c:extLst>
              <c:ext xmlns:c16="http://schemas.microsoft.com/office/drawing/2014/chart" uri="{C3380CC4-5D6E-409C-BE32-E72D297353CC}">
                <c16:uniqueId val="{00000001-D7DD-41A5-8592-674FD14393EC}"/>
              </c:ext>
            </c:extLst>
          </c:dPt>
          <c:dPt>
            <c:idx val="2"/>
            <c:invertIfNegative val="0"/>
            <c:bubble3D val="0"/>
            <c:extLst>
              <c:ext xmlns:c16="http://schemas.microsoft.com/office/drawing/2014/chart" uri="{C3380CC4-5D6E-409C-BE32-E72D297353CC}">
                <c16:uniqueId val="{00000002-D7DD-41A5-8592-674FD14393EC}"/>
              </c:ext>
            </c:extLst>
          </c:dPt>
          <c:dPt>
            <c:idx val="3"/>
            <c:invertIfNegative val="0"/>
            <c:bubble3D val="0"/>
            <c:extLst>
              <c:ext xmlns:c16="http://schemas.microsoft.com/office/drawing/2014/chart" uri="{C3380CC4-5D6E-409C-BE32-E72D297353CC}">
                <c16:uniqueId val="{00000003-D7DD-41A5-8592-674FD14393EC}"/>
              </c:ext>
            </c:extLst>
          </c:dPt>
          <c:dPt>
            <c:idx val="4"/>
            <c:invertIfNegative val="0"/>
            <c:bubble3D val="0"/>
            <c:extLst>
              <c:ext xmlns:c16="http://schemas.microsoft.com/office/drawing/2014/chart" uri="{C3380CC4-5D6E-409C-BE32-E72D297353CC}">
                <c16:uniqueId val="{00000004-D7DD-41A5-8592-674FD14393EC}"/>
              </c:ext>
            </c:extLst>
          </c:dPt>
          <c:cat>
            <c:strRef>
              <c:f>Sheet1!$A$2:$A$6</c:f>
              <c:strCache>
                <c:ptCount val="5"/>
                <c:pt idx="0">
                  <c:v>A</c:v>
                </c:pt>
                <c:pt idx="1">
                  <c:v>B</c:v>
                </c:pt>
                <c:pt idx="2">
                  <c:v>C</c:v>
                </c:pt>
                <c:pt idx="3">
                  <c:v>D</c:v>
                </c:pt>
                <c:pt idx="4">
                  <c:v>E</c:v>
                </c:pt>
              </c:strCache>
            </c:strRef>
          </c:cat>
          <c:val>
            <c:numRef>
              <c:f>Sheet1!$B$2:$B$6</c:f>
              <c:numCache>
                <c:formatCode>General</c:formatCode>
                <c:ptCount val="5"/>
                <c:pt idx="0">
                  <c:v>430</c:v>
                </c:pt>
                <c:pt idx="1">
                  <c:v>688</c:v>
                </c:pt>
                <c:pt idx="2">
                  <c:v>389</c:v>
                </c:pt>
                <c:pt idx="3">
                  <c:v>650</c:v>
                </c:pt>
                <c:pt idx="4">
                  <c:v>910</c:v>
                </c:pt>
              </c:numCache>
            </c:numRef>
          </c:val>
          <c:extLst>
            <c:ext xmlns:c16="http://schemas.microsoft.com/office/drawing/2014/chart" uri="{C3380CC4-5D6E-409C-BE32-E72D297353CC}">
              <c16:uniqueId val="{00000005-D7DD-41A5-8592-674FD14393EC}"/>
            </c:ext>
          </c:extLst>
        </c:ser>
        <c:dLbls>
          <c:showLegendKey val="0"/>
          <c:showVal val="0"/>
          <c:showCatName val="0"/>
          <c:showSerName val="0"/>
          <c:showPercent val="0"/>
          <c:showBubbleSize val="0"/>
        </c:dLbls>
        <c:gapWidth val="150"/>
        <c:overlap val="100"/>
        <c:axId val="748053664"/>
        <c:axId val="748054056"/>
      </c:barChart>
      <c:catAx>
        <c:axId val="748053664"/>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4056"/>
        <c:crosses val="autoZero"/>
        <c:auto val="1"/>
        <c:lblAlgn val="ctr"/>
        <c:lblOffset val="100"/>
        <c:noMultiLvlLbl val="0"/>
      </c:catAx>
      <c:valAx>
        <c:axId val="748054056"/>
        <c:scaling>
          <c:orientation val="minMax"/>
        </c:scaling>
        <c:delete val="0"/>
        <c:axPos val="l"/>
        <c:majorGridlines>
          <c:spPr>
            <a:ln w="9525" cap="flat" cmpd="sng" algn="ctr">
              <a:no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3664"/>
        <c:crosses val="autoZero"/>
        <c:crossBetween val="between"/>
      </c:valAx>
    </c:plotArea>
    <c:plotVisOnly val="1"/>
    <c:dispBlanksAs val="gap"/>
    <c:showDLblsOverMax val="0"/>
  </c:chart>
  <c:txPr>
    <a:bodyPr/>
    <a:lstStyle/>
    <a:p>
      <a:pPr>
        <a:lnSpc>
          <a:spcPct val="130000"/>
        </a:lnSpc>
        <a:spcBef>
          <a:spcPts val="0"/>
        </a:spcBef>
        <a:spcAft>
          <a:spcPts val="0"/>
        </a:spcAft>
        <a:defRPr lang="zh-CN"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系列 1</c:v>
                </c:pt>
              </c:strCache>
            </c:strRef>
          </c:tx>
          <c:spPr>
            <a:solidFill>
              <a:srgbClr val="2683C6"/>
            </a:solidFill>
          </c:spPr>
          <c:invertIfNegative val="0"/>
          <c:dPt>
            <c:idx val="0"/>
            <c:invertIfNegative val="0"/>
            <c:bubble3D val="0"/>
            <c:extLst>
              <c:ext xmlns:c16="http://schemas.microsoft.com/office/drawing/2014/chart" uri="{C3380CC4-5D6E-409C-BE32-E72D297353CC}">
                <c16:uniqueId val="{00000000-C7B4-4158-9F8F-04E668F1FA1A}"/>
              </c:ext>
            </c:extLst>
          </c:dPt>
          <c:dPt>
            <c:idx val="1"/>
            <c:invertIfNegative val="0"/>
            <c:bubble3D val="0"/>
            <c:extLst>
              <c:ext xmlns:c16="http://schemas.microsoft.com/office/drawing/2014/chart" uri="{C3380CC4-5D6E-409C-BE32-E72D297353CC}">
                <c16:uniqueId val="{00000001-C7B4-4158-9F8F-04E668F1FA1A}"/>
              </c:ext>
            </c:extLst>
          </c:dPt>
          <c:dPt>
            <c:idx val="2"/>
            <c:invertIfNegative val="0"/>
            <c:bubble3D val="0"/>
            <c:extLst>
              <c:ext xmlns:c16="http://schemas.microsoft.com/office/drawing/2014/chart" uri="{C3380CC4-5D6E-409C-BE32-E72D297353CC}">
                <c16:uniqueId val="{00000002-C7B4-4158-9F8F-04E668F1FA1A}"/>
              </c:ext>
            </c:extLst>
          </c:dPt>
          <c:dPt>
            <c:idx val="3"/>
            <c:invertIfNegative val="0"/>
            <c:bubble3D val="0"/>
            <c:extLst>
              <c:ext xmlns:c16="http://schemas.microsoft.com/office/drawing/2014/chart" uri="{C3380CC4-5D6E-409C-BE32-E72D297353CC}">
                <c16:uniqueId val="{00000003-C7B4-4158-9F8F-04E668F1FA1A}"/>
              </c:ext>
            </c:extLst>
          </c:dPt>
          <c:dPt>
            <c:idx val="4"/>
            <c:invertIfNegative val="0"/>
            <c:bubble3D val="0"/>
            <c:extLst>
              <c:ext xmlns:c16="http://schemas.microsoft.com/office/drawing/2014/chart" uri="{C3380CC4-5D6E-409C-BE32-E72D297353CC}">
                <c16:uniqueId val="{00000004-C7B4-4158-9F8F-04E668F1FA1A}"/>
              </c:ext>
            </c:extLst>
          </c:dPt>
          <c:cat>
            <c:strRef>
              <c:f>Sheet1!$A$2:$A$6</c:f>
              <c:strCache>
                <c:ptCount val="5"/>
                <c:pt idx="0">
                  <c:v>A</c:v>
                </c:pt>
                <c:pt idx="1">
                  <c:v>B</c:v>
                </c:pt>
                <c:pt idx="2">
                  <c:v>C</c:v>
                </c:pt>
                <c:pt idx="3">
                  <c:v>D</c:v>
                </c:pt>
                <c:pt idx="4">
                  <c:v>E</c:v>
                </c:pt>
              </c:strCache>
            </c:strRef>
          </c:cat>
          <c:val>
            <c:numRef>
              <c:f>Sheet1!$B$2:$B$6</c:f>
              <c:numCache>
                <c:formatCode>General</c:formatCode>
                <c:ptCount val="5"/>
                <c:pt idx="0">
                  <c:v>528</c:v>
                </c:pt>
                <c:pt idx="1">
                  <c:v>253</c:v>
                </c:pt>
                <c:pt idx="2">
                  <c:v>430</c:v>
                </c:pt>
                <c:pt idx="3">
                  <c:v>571</c:v>
                </c:pt>
                <c:pt idx="4">
                  <c:v>757</c:v>
                </c:pt>
              </c:numCache>
            </c:numRef>
          </c:val>
          <c:extLst>
            <c:ext xmlns:c16="http://schemas.microsoft.com/office/drawing/2014/chart" uri="{C3380CC4-5D6E-409C-BE32-E72D297353CC}">
              <c16:uniqueId val="{00000005-C7B4-4158-9F8F-04E668F1FA1A}"/>
            </c:ext>
          </c:extLst>
        </c:ser>
        <c:dLbls>
          <c:showLegendKey val="0"/>
          <c:showVal val="0"/>
          <c:showCatName val="0"/>
          <c:showSerName val="0"/>
          <c:showPercent val="0"/>
          <c:showBubbleSize val="0"/>
        </c:dLbls>
        <c:gapWidth val="150"/>
        <c:overlap val="100"/>
        <c:axId val="748055624"/>
        <c:axId val="748056016"/>
      </c:barChart>
      <c:catAx>
        <c:axId val="748055624"/>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6016"/>
        <c:crosses val="autoZero"/>
        <c:auto val="1"/>
        <c:lblAlgn val="ctr"/>
        <c:lblOffset val="100"/>
        <c:noMultiLvlLbl val="0"/>
      </c:catAx>
      <c:valAx>
        <c:axId val="748056016"/>
        <c:scaling>
          <c:orientation val="minMax"/>
        </c:scaling>
        <c:delete val="0"/>
        <c:axPos val="l"/>
        <c:majorGridlines>
          <c:spPr>
            <a:ln w="9525" cap="flat" cmpd="sng" algn="ctr">
              <a:no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vert="horz"/>
          <a:lstStyle/>
          <a:p>
            <a:pPr>
              <a:defRPr/>
            </a:pPr>
            <a:endParaRPr lang="zh-CN"/>
          </a:p>
        </c:txPr>
        <c:crossAx val="748055624"/>
        <c:crosses val="autoZero"/>
        <c:crossBetween val="between"/>
      </c:valAx>
    </c:plotArea>
    <c:plotVisOnly val="1"/>
    <c:dispBlanksAs val="gap"/>
    <c:showDLblsOverMax val="0"/>
  </c:chart>
  <c:txPr>
    <a:bodyPr/>
    <a:lstStyle/>
    <a:p>
      <a:pPr>
        <a:lnSpc>
          <a:spcPct val="130000"/>
        </a:lnSpc>
        <a:spcBef>
          <a:spcPts val="0"/>
        </a:spcBef>
        <a:spcAft>
          <a:spcPts val="0"/>
        </a:spcAft>
        <a:defRPr lang="zh-CN"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615394807344E-2"/>
          <c:y val="0.12904089394724899"/>
          <c:w val="0.95064102190397404"/>
          <c:h val="0.85949275575200601"/>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mooth val="0"/>
          <c:extLst>
            <c:ext xmlns:c16="http://schemas.microsoft.com/office/drawing/2014/chart" uri="{C3380CC4-5D6E-409C-BE32-E72D297353CC}">
              <c16:uniqueId val="{00000000-953D-450F-9BBE-0ED791F90343}"/>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mooth val="0"/>
          <c:extLst>
            <c:ext xmlns:c16="http://schemas.microsoft.com/office/drawing/2014/chart" uri="{C3380CC4-5D6E-409C-BE32-E72D297353CC}">
              <c16:uniqueId val="{00000001-953D-450F-9BBE-0ED791F90343}"/>
            </c:ext>
          </c:extLst>
        </c:ser>
        <c:ser>
          <c:idx val="2"/>
          <c:order val="2"/>
          <c:tx>
            <c:strRef>
              <c:f>Sheet1!$D$1</c:f>
              <c:strCache>
                <c:ptCount val="1"/>
                <c:pt idx="0">
                  <c:v>系列 3</c:v>
                </c:pt>
              </c:strCache>
            </c:strRef>
          </c:tx>
          <c:spPr>
            <a:ln w="28575" cap="rnd">
              <a:solidFill>
                <a:schemeClr val="accent3">
                  <a:lumMod val="60000"/>
                  <a:lumOff val="40000"/>
                </a:schemeClr>
              </a:solidFill>
              <a:round/>
            </a:ln>
            <a:effectLst/>
          </c:spPr>
          <c:marker>
            <c:symbol val="none"/>
          </c:marker>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mooth val="0"/>
          <c:extLst>
            <c:ext xmlns:c16="http://schemas.microsoft.com/office/drawing/2014/chart" uri="{C3380CC4-5D6E-409C-BE32-E72D297353CC}">
              <c16:uniqueId val="{00000002-953D-450F-9BBE-0ED791F90343}"/>
            </c:ext>
          </c:extLst>
        </c:ser>
        <c:dLbls>
          <c:showLegendKey val="0"/>
          <c:showVal val="0"/>
          <c:showCatName val="0"/>
          <c:showSerName val="0"/>
          <c:showPercent val="0"/>
          <c:showBubbleSize val="0"/>
        </c:dLbls>
        <c:smooth val="0"/>
        <c:axId val="906888808"/>
        <c:axId val="906889792"/>
      </c:lineChart>
      <c:catAx>
        <c:axId val="906888808"/>
        <c:scaling>
          <c:orientation val="minMax"/>
        </c:scaling>
        <c:delete val="1"/>
        <c:axPos val="b"/>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crossAx val="906889792"/>
        <c:crosses val="autoZero"/>
        <c:auto val="1"/>
        <c:lblAlgn val="ctr"/>
        <c:lblOffset val="100"/>
        <c:noMultiLvlLbl val="0"/>
      </c:catAx>
      <c:valAx>
        <c:axId val="906889792"/>
        <c:scaling>
          <c:orientation val="minMax"/>
        </c:scaling>
        <c:delete val="1"/>
        <c:axPos val="l"/>
        <c:majorGridlines>
          <c:spPr>
            <a:ln w="6350" cap="flat" cmpd="sng" algn="ctr">
              <a:solidFill>
                <a:schemeClr val="bg1">
                  <a:lumMod val="85000"/>
                  <a:alpha val="50000"/>
                </a:schemeClr>
              </a:solidFill>
              <a:round/>
            </a:ln>
            <a:effectLst/>
          </c:spPr>
        </c:majorGridlines>
        <c:numFmt formatCode="General" sourceLinked="1"/>
        <c:majorTickMark val="out"/>
        <c:minorTickMark val="none"/>
        <c:tickLblPos val="nextTo"/>
        <c:crossAx val="906888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legend>
    <c:plotVisOnly val="1"/>
    <c:dispBlanksAs val="gap"/>
    <c:showDLblsOverMax val="0"/>
  </c:chart>
  <c:spPr>
    <a:noFill/>
    <a:ln>
      <a:noFill/>
    </a:ln>
    <a:effectLst/>
  </c:spPr>
  <c:txPr>
    <a:bodyPr/>
    <a:lstStyle/>
    <a:p>
      <a:pPr>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c:ext xmlns:c16="http://schemas.microsoft.com/office/drawing/2014/chart" uri="{C3380CC4-5D6E-409C-BE32-E72D297353CC}">
                <c16:uniqueId val="{00000001-FAC1-4C2B-8FAE-FDB3C636A0A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FAC1-4C2B-8FAE-FDB3C636A0A3}"/>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c:ext xmlns:c16="http://schemas.microsoft.com/office/drawing/2014/chart" uri="{C3380CC4-5D6E-409C-BE32-E72D297353CC}">
              <c16:uniqueId val="{00000004-FAC1-4C2B-8FAE-FDB3C636A0A3}"/>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Sheet1!$A$2:$A$8</c:f>
              <c:strCache>
                <c:ptCount val="7"/>
                <c:pt idx="0">
                  <c:v>类别 1</c:v>
                </c:pt>
                <c:pt idx="1">
                  <c:v>类别 2</c:v>
                </c:pt>
                <c:pt idx="2">
                  <c:v>类别 3</c:v>
                </c:pt>
                <c:pt idx="3">
                  <c:v>类别 4</c:v>
                </c:pt>
                <c:pt idx="4">
                  <c:v>5</c:v>
                </c:pt>
                <c:pt idx="5">
                  <c:v>6</c:v>
                </c:pt>
                <c:pt idx="6">
                  <c:v>7</c:v>
                </c:pt>
              </c:strCache>
            </c:strRef>
          </c:cat>
          <c:val>
            <c:numRef>
              <c:f>Sheet1!$B$2:$B$8</c:f>
              <c:numCache>
                <c:formatCode>General</c:formatCode>
                <c:ptCount val="7"/>
                <c:pt idx="0">
                  <c:v>4.3</c:v>
                </c:pt>
                <c:pt idx="1">
                  <c:v>2.5</c:v>
                </c:pt>
                <c:pt idx="2">
                  <c:v>3.5</c:v>
                </c:pt>
                <c:pt idx="3">
                  <c:v>4.5</c:v>
                </c:pt>
                <c:pt idx="4">
                  <c:v>6</c:v>
                </c:pt>
                <c:pt idx="5">
                  <c:v>4</c:v>
                </c:pt>
                <c:pt idx="6">
                  <c:v>2</c:v>
                </c:pt>
              </c:numCache>
            </c:numRef>
          </c:val>
          <c:extLst>
            <c:ext xmlns:c16="http://schemas.microsoft.com/office/drawing/2014/chart" uri="{C3380CC4-5D6E-409C-BE32-E72D297353CC}">
              <c16:uniqueId val="{00000000-FEF5-4C3C-8EF0-8FD539842784}"/>
            </c:ext>
          </c:extLst>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Sheet1!$A$2:$A$8</c:f>
              <c:strCache>
                <c:ptCount val="7"/>
                <c:pt idx="0">
                  <c:v>类别 1</c:v>
                </c:pt>
                <c:pt idx="1">
                  <c:v>类别 2</c:v>
                </c:pt>
                <c:pt idx="2">
                  <c:v>类别 3</c:v>
                </c:pt>
                <c:pt idx="3">
                  <c:v>类别 4</c:v>
                </c:pt>
                <c:pt idx="4">
                  <c:v>5</c:v>
                </c:pt>
                <c:pt idx="5">
                  <c:v>6</c:v>
                </c:pt>
                <c:pt idx="6">
                  <c:v>7</c:v>
                </c:pt>
              </c:strCache>
            </c:strRef>
          </c:cat>
          <c:val>
            <c:numRef>
              <c:f>Sheet1!$C$2:$C$8</c:f>
              <c:numCache>
                <c:formatCode>General</c:formatCode>
                <c:ptCount val="7"/>
                <c:pt idx="0">
                  <c:v>2.4</c:v>
                </c:pt>
                <c:pt idx="1">
                  <c:v>4.4000000000000004</c:v>
                </c:pt>
                <c:pt idx="2">
                  <c:v>1.8</c:v>
                </c:pt>
                <c:pt idx="3">
                  <c:v>2.8</c:v>
                </c:pt>
                <c:pt idx="4">
                  <c:v>2</c:v>
                </c:pt>
                <c:pt idx="5">
                  <c:v>3.5</c:v>
                </c:pt>
                <c:pt idx="6">
                  <c:v>5</c:v>
                </c:pt>
              </c:numCache>
            </c:numRef>
          </c:val>
          <c:extLst>
            <c:ext xmlns:c16="http://schemas.microsoft.com/office/drawing/2014/chart" uri="{C3380CC4-5D6E-409C-BE32-E72D297353CC}">
              <c16:uniqueId val="{00000001-FEF5-4C3C-8EF0-8FD539842784}"/>
            </c:ext>
          </c:extLst>
        </c:ser>
        <c:dLbls>
          <c:showLegendKey val="0"/>
          <c:showVal val="0"/>
          <c:showCatName val="0"/>
          <c:showSerName val="0"/>
          <c:showPercent val="0"/>
          <c:showBubbleSize val="0"/>
        </c:dLbls>
        <c:gapWidth val="150"/>
        <c:overlap val="100"/>
        <c:axId val="1301063840"/>
        <c:axId val="1301059248"/>
      </c:barChart>
      <c:catAx>
        <c:axId val="1301063840"/>
        <c:scaling>
          <c:orientation val="minMax"/>
        </c:scaling>
        <c:delete val="1"/>
        <c:axPos val="b"/>
        <c:numFmt formatCode="General" sourceLinked="1"/>
        <c:majorTickMark val="none"/>
        <c:minorTickMark val="none"/>
        <c:tickLblPos val="nextTo"/>
        <c:crossAx val="1301059248"/>
        <c:crosses val="autoZero"/>
        <c:auto val="1"/>
        <c:lblAlgn val="ctr"/>
        <c:lblOffset val="100"/>
        <c:noMultiLvlLbl val="0"/>
      </c:catAx>
      <c:valAx>
        <c:axId val="1301059248"/>
        <c:scaling>
          <c:orientation val="minMax"/>
        </c:scaling>
        <c:delete val="0"/>
        <c:axPos val="l"/>
        <c:majorGridlines>
          <c:spPr>
            <a:ln w="9525" cap="rnd" cmpd="sng" algn="ctr">
              <a:solidFill>
                <a:schemeClr val="tx1">
                  <a:lumMod val="15000"/>
                  <a:lumOff val="85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301063840"/>
        <c:crosses val="autoZero"/>
        <c:crossBetween val="between"/>
      </c:valAx>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054978EC-B383-4841-B7A0-28E36690629C}" type="datetimeFigureOut">
              <a:rPr lang="zh-CN" altLang="en-US" smtClean="0"/>
              <a:pPr/>
              <a:t>2023/2/28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B8592766-42EC-4B29-8EAD-5A75A3B5446E}" type="slidenum">
              <a:rPr lang="zh-CN" altLang="en-US" smtClean="0"/>
              <a:pPr/>
              <a:t>‹#›</a:t>
            </a:fld>
            <a:endParaRPr lang="zh-CN" altLang="en-US" dirty="0"/>
          </a:p>
        </p:txBody>
      </p:sp>
    </p:spTree>
    <p:extLst>
      <p:ext uri="{BB962C8B-B14F-4D97-AF65-F5344CB8AC3E}">
        <p14:creationId xmlns:p14="http://schemas.microsoft.com/office/powerpoint/2010/main" val="46878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1</a:t>
            </a:fld>
            <a:endParaRPr lang="zh-CN" altLang="en-US"/>
          </a:p>
        </p:txBody>
      </p:sp>
    </p:spTree>
    <p:extLst>
      <p:ext uri="{BB962C8B-B14F-4D97-AF65-F5344CB8AC3E}">
        <p14:creationId xmlns:p14="http://schemas.microsoft.com/office/powerpoint/2010/main" val="4122291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B07F31-2257-4B22-AE33-1BBF8033FCEC}"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87886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768753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12</a:t>
            </a:fld>
            <a:endParaRPr lang="zh-CN" altLang="en-US"/>
          </a:p>
        </p:txBody>
      </p:sp>
    </p:spTree>
    <p:extLst>
      <p:ext uri="{BB962C8B-B14F-4D97-AF65-F5344CB8AC3E}">
        <p14:creationId xmlns:p14="http://schemas.microsoft.com/office/powerpoint/2010/main" val="2279722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13</a:t>
            </a:fld>
            <a:endParaRPr lang="zh-CN" altLang="en-US"/>
          </a:p>
        </p:txBody>
      </p:sp>
    </p:spTree>
    <p:extLst>
      <p:ext uri="{BB962C8B-B14F-4D97-AF65-F5344CB8AC3E}">
        <p14:creationId xmlns:p14="http://schemas.microsoft.com/office/powerpoint/2010/main" val="1576563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14</a:t>
            </a:fld>
            <a:endParaRPr lang="zh-CN" altLang="en-US"/>
          </a:p>
        </p:txBody>
      </p:sp>
    </p:spTree>
    <p:extLst>
      <p:ext uri="{BB962C8B-B14F-4D97-AF65-F5344CB8AC3E}">
        <p14:creationId xmlns:p14="http://schemas.microsoft.com/office/powerpoint/2010/main" val="1644130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559875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16</a:t>
            </a:fld>
            <a:endParaRPr lang="zh-CN" altLang="en-US"/>
          </a:p>
        </p:txBody>
      </p:sp>
    </p:spTree>
    <p:extLst>
      <p:ext uri="{BB962C8B-B14F-4D97-AF65-F5344CB8AC3E}">
        <p14:creationId xmlns:p14="http://schemas.microsoft.com/office/powerpoint/2010/main" val="4069926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085356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C9171B-8CA2-497C-BEE0-C254C15E1B80}"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814683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2</a:t>
            </a:fld>
            <a:endParaRPr lang="zh-CN" altLang="en-US"/>
          </a:p>
        </p:txBody>
      </p:sp>
    </p:spTree>
    <p:extLst>
      <p:ext uri="{BB962C8B-B14F-4D97-AF65-F5344CB8AC3E}">
        <p14:creationId xmlns:p14="http://schemas.microsoft.com/office/powerpoint/2010/main" val="22005356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1PPT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B8592766-42EC-4B29-8EAD-5A75A3B5446E}" type="slidenum">
              <a:rPr lang="zh-CN" altLang="en-US" smtClean="0"/>
              <a:t>20</a:t>
            </a:fld>
            <a:endParaRPr lang="zh-CN" altLang="en-US"/>
          </a:p>
        </p:txBody>
      </p:sp>
    </p:spTree>
    <p:extLst>
      <p:ext uri="{BB962C8B-B14F-4D97-AF65-F5344CB8AC3E}">
        <p14:creationId xmlns:p14="http://schemas.microsoft.com/office/powerpoint/2010/main" val="3630786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3</a:t>
            </a:fld>
            <a:endParaRPr lang="zh-CN" altLang="en-US"/>
          </a:p>
        </p:txBody>
      </p:sp>
    </p:spTree>
    <p:extLst>
      <p:ext uri="{BB962C8B-B14F-4D97-AF65-F5344CB8AC3E}">
        <p14:creationId xmlns:p14="http://schemas.microsoft.com/office/powerpoint/2010/main" val="1554113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C9171B-8CA2-497C-BEE0-C254C15E1B80}"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085900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297074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341801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329985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592766-42EC-4B29-8EAD-5A75A3B5446E}" type="slidenum">
              <a:rPr lang="zh-CN" altLang="en-US" smtClean="0"/>
              <a:t>8</a:t>
            </a:fld>
            <a:endParaRPr lang="zh-CN" altLang="en-US"/>
          </a:p>
        </p:txBody>
      </p:sp>
    </p:spTree>
    <p:extLst>
      <p:ext uri="{BB962C8B-B14F-4D97-AF65-F5344CB8AC3E}">
        <p14:creationId xmlns:p14="http://schemas.microsoft.com/office/powerpoint/2010/main" val="2201011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385767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5AADC3-E3F6-C739-5916-FCA3A01C7E5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67AE9E9-C34E-BF44-7D1E-8721A6681B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EB2BC2D-CE2F-FB76-D4BD-4B4191C6B579}"/>
              </a:ext>
            </a:extLst>
          </p:cNvPr>
          <p:cNvSpPr>
            <a:spLocks noGrp="1"/>
          </p:cNvSpPr>
          <p:nvPr>
            <p:ph type="dt" sz="half" idx="10"/>
          </p:nvPr>
        </p:nvSpPr>
        <p:spPr/>
        <p:txBody>
          <a:bodyPr/>
          <a:lstStyle/>
          <a:p>
            <a:fld id="{61E5FFC8-D70C-418D-8612-437D59FFB2BB}" type="datetimeFigureOut">
              <a:rPr lang="zh-CN" altLang="en-US" smtClean="0"/>
              <a:t>2023/2/28</a:t>
            </a:fld>
            <a:endParaRPr lang="zh-CN" altLang="en-US"/>
          </a:p>
        </p:txBody>
      </p:sp>
      <p:sp>
        <p:nvSpPr>
          <p:cNvPr id="5" name="页脚占位符 4">
            <a:extLst>
              <a:ext uri="{FF2B5EF4-FFF2-40B4-BE49-F238E27FC236}">
                <a16:creationId xmlns:a16="http://schemas.microsoft.com/office/drawing/2014/main" id="{E1B1C78F-5EB7-9094-822F-AF93108EC0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933C2FA-FD28-30EF-F650-0084039F756B}"/>
              </a:ext>
            </a:extLst>
          </p:cNvPr>
          <p:cNvSpPr>
            <a:spLocks noGrp="1"/>
          </p:cNvSpPr>
          <p:nvPr>
            <p:ph type="sldNum" sz="quarter" idx="12"/>
          </p:nvPr>
        </p:nvSpPr>
        <p:spPr/>
        <p:txBody>
          <a:bodyPr/>
          <a:lstStyle/>
          <a:p>
            <a:fld id="{C87DBBC7-07B6-4843-AA8D-35C7AA582B6F}" type="slidenum">
              <a:rPr lang="zh-CN" altLang="en-US" smtClean="0"/>
              <a:t>‹#›</a:t>
            </a:fld>
            <a:endParaRPr lang="zh-CN" altLang="en-US"/>
          </a:p>
        </p:txBody>
      </p:sp>
    </p:spTree>
    <p:extLst>
      <p:ext uri="{BB962C8B-B14F-4D97-AF65-F5344CB8AC3E}">
        <p14:creationId xmlns:p14="http://schemas.microsoft.com/office/powerpoint/2010/main" val="4087603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9ADFC4-D50F-F36E-CE45-6CD4E4943F3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B9F639-A258-77A5-8EBA-F2B226F1CAE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3C70FEE-7820-5E10-0774-3763C90B8DEF}"/>
              </a:ext>
            </a:extLst>
          </p:cNvPr>
          <p:cNvSpPr>
            <a:spLocks noGrp="1"/>
          </p:cNvSpPr>
          <p:nvPr>
            <p:ph type="dt" sz="half" idx="10"/>
          </p:nvPr>
        </p:nvSpPr>
        <p:spPr/>
        <p:txBody>
          <a:bodyPr/>
          <a:lstStyle/>
          <a:p>
            <a:fld id="{61E5FFC8-D70C-418D-8612-437D59FFB2BB}" type="datetimeFigureOut">
              <a:rPr lang="zh-CN" altLang="en-US" smtClean="0"/>
              <a:t>2023/2/28</a:t>
            </a:fld>
            <a:endParaRPr lang="zh-CN" altLang="en-US"/>
          </a:p>
        </p:txBody>
      </p:sp>
      <p:sp>
        <p:nvSpPr>
          <p:cNvPr id="5" name="页脚占位符 4">
            <a:extLst>
              <a:ext uri="{FF2B5EF4-FFF2-40B4-BE49-F238E27FC236}">
                <a16:creationId xmlns:a16="http://schemas.microsoft.com/office/drawing/2014/main" id="{554DE11D-3FC7-CEE3-4372-97CF6DCAFB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398E8B-6066-1BB5-7B95-726231D1DE3B}"/>
              </a:ext>
            </a:extLst>
          </p:cNvPr>
          <p:cNvSpPr>
            <a:spLocks noGrp="1"/>
          </p:cNvSpPr>
          <p:nvPr>
            <p:ph type="sldNum" sz="quarter" idx="12"/>
          </p:nvPr>
        </p:nvSpPr>
        <p:spPr/>
        <p:txBody>
          <a:bodyPr/>
          <a:lstStyle/>
          <a:p>
            <a:fld id="{C87DBBC7-07B6-4843-AA8D-35C7AA582B6F}" type="slidenum">
              <a:rPr lang="zh-CN" altLang="en-US" smtClean="0"/>
              <a:t>‹#›</a:t>
            </a:fld>
            <a:endParaRPr lang="zh-CN" altLang="en-US"/>
          </a:p>
        </p:txBody>
      </p:sp>
    </p:spTree>
    <p:extLst>
      <p:ext uri="{BB962C8B-B14F-4D97-AF65-F5344CB8AC3E}">
        <p14:creationId xmlns:p14="http://schemas.microsoft.com/office/powerpoint/2010/main" val="23626198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7D68074-851E-D038-2733-7BE4AD81C804}"/>
              </a:ext>
            </a:extLst>
          </p:cNvPr>
          <p:cNvSpPr>
            <a:spLocks noGrp="1"/>
          </p:cNvSpPr>
          <p:nvPr>
            <p:ph type="dt" sz="half" idx="10"/>
          </p:nvPr>
        </p:nvSpPr>
        <p:spPr/>
        <p:txBody>
          <a:bodyPr/>
          <a:lstStyle/>
          <a:p>
            <a:fld id="{61E5FFC8-D70C-418D-8612-437D59FFB2BB}" type="datetimeFigureOut">
              <a:rPr lang="zh-CN" altLang="en-US" smtClean="0"/>
              <a:t>2023/2/28</a:t>
            </a:fld>
            <a:endParaRPr lang="zh-CN" altLang="en-US"/>
          </a:p>
        </p:txBody>
      </p:sp>
      <p:sp>
        <p:nvSpPr>
          <p:cNvPr id="3" name="页脚占位符 2">
            <a:extLst>
              <a:ext uri="{FF2B5EF4-FFF2-40B4-BE49-F238E27FC236}">
                <a16:creationId xmlns:a16="http://schemas.microsoft.com/office/drawing/2014/main" id="{8E20C3C6-FCC9-14BB-F0C7-8521846AA80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39C26CD-E166-519D-A803-DF847F9E160A}"/>
              </a:ext>
            </a:extLst>
          </p:cNvPr>
          <p:cNvSpPr>
            <a:spLocks noGrp="1"/>
          </p:cNvSpPr>
          <p:nvPr>
            <p:ph type="sldNum" sz="quarter" idx="12"/>
          </p:nvPr>
        </p:nvSpPr>
        <p:spPr/>
        <p:txBody>
          <a:bodyPr/>
          <a:lstStyle/>
          <a:p>
            <a:fld id="{C87DBBC7-07B6-4843-AA8D-35C7AA582B6F}" type="slidenum">
              <a:rPr lang="zh-CN" altLang="en-US" smtClean="0"/>
              <a:t>‹#›</a:t>
            </a:fld>
            <a:endParaRPr lang="zh-CN" altLang="en-US"/>
          </a:p>
        </p:txBody>
      </p:sp>
    </p:spTree>
    <p:extLst>
      <p:ext uri="{BB962C8B-B14F-4D97-AF65-F5344CB8AC3E}">
        <p14:creationId xmlns:p14="http://schemas.microsoft.com/office/powerpoint/2010/main" val="2957253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copy">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345751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0940EB10-E003-C1BF-1FB6-CD6A8F863EAA}"/>
              </a:ext>
            </a:extLst>
          </p:cNvPr>
          <p:cNvSpPr>
            <a:spLocks noGrp="1"/>
          </p:cNvSpPr>
          <p:nvPr>
            <p:ph type="dt" sz="half" idx="10"/>
          </p:nvPr>
        </p:nvSpPr>
        <p:spPr/>
        <p:txBody>
          <a:bodyPr/>
          <a:lstStyle/>
          <a:p>
            <a:fld id="{61E5FFC8-D70C-418D-8612-437D59FFB2BB}" type="datetimeFigureOut">
              <a:rPr lang="zh-CN" altLang="en-US" smtClean="0"/>
              <a:t>2023/2/28</a:t>
            </a:fld>
            <a:endParaRPr lang="zh-CN" altLang="en-US"/>
          </a:p>
        </p:txBody>
      </p:sp>
      <p:sp>
        <p:nvSpPr>
          <p:cNvPr id="4" name="页脚占位符 3">
            <a:extLst>
              <a:ext uri="{FF2B5EF4-FFF2-40B4-BE49-F238E27FC236}">
                <a16:creationId xmlns:a16="http://schemas.microsoft.com/office/drawing/2014/main" id="{35735B9E-8FE6-C426-44BB-10EEDBDA2DC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053819C-71BF-5DB7-EF88-CA5A0EFA2BD0}"/>
              </a:ext>
            </a:extLst>
          </p:cNvPr>
          <p:cNvSpPr>
            <a:spLocks noGrp="1"/>
          </p:cNvSpPr>
          <p:nvPr>
            <p:ph type="sldNum" sz="quarter" idx="12"/>
          </p:nvPr>
        </p:nvSpPr>
        <p:spPr/>
        <p:txBody>
          <a:bodyPr/>
          <a:lstStyle/>
          <a:p>
            <a:fld id="{C87DBBC7-07B6-4843-AA8D-35C7AA582B6F}"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913881BF-849C-5B7E-08F4-15BD88027709}"/>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55DC4073-0D75-B944-102B-C69432709BAA}"/>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31208777-F6A1-A279-B911-7BE016B99F4A}"/>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ED653347-3368-F14E-A77F-B569B9A6101B}"/>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007CF19E-E81B-4CEE-7D82-AA9020466E4B}"/>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648664D6-B1B3-D4F8-2CC3-DCE5AA34C764}"/>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FB4949B3-712C-5A61-FF2F-3061709EA531}"/>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4AD1B480-86E7-99DF-E808-3C8021901A23}"/>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9942627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974D97C-A78E-4D27-73BD-831BD22E37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3016067-99B0-2B16-86D4-A9263081BB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6B98E84-36BE-81B8-8274-8014FC8D40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E5FFC8-D70C-418D-8612-437D59FFB2BB}" type="datetimeFigureOut">
              <a:rPr lang="zh-CN" altLang="en-US" smtClean="0"/>
              <a:t>2023/2/28</a:t>
            </a:fld>
            <a:endParaRPr lang="zh-CN" altLang="en-US"/>
          </a:p>
        </p:txBody>
      </p:sp>
      <p:sp>
        <p:nvSpPr>
          <p:cNvPr id="5" name="页脚占位符 4">
            <a:extLst>
              <a:ext uri="{FF2B5EF4-FFF2-40B4-BE49-F238E27FC236}">
                <a16:creationId xmlns:a16="http://schemas.microsoft.com/office/drawing/2014/main" id="{35D4624D-BCC2-BBE5-3994-1C3C729FF1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430907F-2049-335F-D142-F7F18FCCF9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DBBC7-07B6-4843-AA8D-35C7AA582B6F}" type="slidenum">
              <a:rPr lang="zh-CN" altLang="en-US" smtClean="0"/>
              <a:t>‹#›</a:t>
            </a:fld>
            <a:endParaRPr lang="zh-CN" altLang="en-US"/>
          </a:p>
        </p:txBody>
      </p:sp>
    </p:spTree>
    <p:extLst>
      <p:ext uri="{BB962C8B-B14F-4D97-AF65-F5344CB8AC3E}">
        <p14:creationId xmlns:p14="http://schemas.microsoft.com/office/powerpoint/2010/main" val="26355247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72" r:id="rId4"/>
    <p:sldLayoutId id="21474836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19.xml"/><Relationship Id="rId9"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chart" Target="../charts/chart5.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4.png"/><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notesSlide" Target="../notesSlides/notesSlide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slideLayout" Target="../slideLayouts/slideLayout2.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图层1">
            <a:extLst>
              <a:ext uri="{FF2B5EF4-FFF2-40B4-BE49-F238E27FC236}">
                <a16:creationId xmlns:a16="http://schemas.microsoft.com/office/drawing/2014/main" id="{0A51DE93-4853-B0A5-5587-602A5990AB2C}"/>
              </a:ext>
            </a:extLst>
          </p:cNvPr>
          <p:cNvGrpSpPr/>
          <p:nvPr/>
        </p:nvGrpSpPr>
        <p:grpSpPr>
          <a:xfrm>
            <a:off x="0" y="0"/>
            <a:ext cx="12192000" cy="6858001"/>
            <a:chOff x="0" y="0"/>
            <a:chExt cx="12192000" cy="6858001"/>
          </a:xfrm>
        </p:grpSpPr>
        <p:pic>
          <p:nvPicPr>
            <p:cNvPr id="4" name="图层1-1">
              <a:extLst>
                <a:ext uri="{FF2B5EF4-FFF2-40B4-BE49-F238E27FC236}">
                  <a16:creationId xmlns:a16="http://schemas.microsoft.com/office/drawing/2014/main" id="{74190379-8A77-1CFB-A93D-58A7EC41AC8E}"/>
                </a:ext>
              </a:extLst>
            </p:cNvPr>
            <p:cNvPicPr>
              <a:picLocks noChangeAspect="1"/>
            </p:cNvPicPr>
            <p:nvPr/>
          </p:nvPicPr>
          <p:blipFill rotWithShape="1">
            <a:blip r:embed="rId3">
              <a:extLst>
                <a:ext uri="{28A0092B-C50C-407E-A947-70E740481C1C}">
                  <a14:useLocalDpi xmlns:a14="http://schemas.microsoft.com/office/drawing/2010/main" val="0"/>
                </a:ext>
              </a:extLst>
            </a:blip>
            <a:srcRect t="30" r="5938" b="30"/>
            <a:stretch/>
          </p:blipFill>
          <p:spPr>
            <a:xfrm>
              <a:off x="723900" y="2"/>
              <a:ext cx="11468100" cy="6857999"/>
            </a:xfrm>
            <a:custGeom>
              <a:avLst/>
              <a:gdLst>
                <a:gd name="connsiteX0" fmla="*/ 0 w 11468100"/>
                <a:gd name="connsiteY0" fmla="*/ 0 h 6857999"/>
                <a:gd name="connsiteX1" fmla="*/ 11468100 w 11468100"/>
                <a:gd name="connsiteY1" fmla="*/ 0 h 6857999"/>
                <a:gd name="connsiteX2" fmla="*/ 11468100 w 11468100"/>
                <a:gd name="connsiteY2" fmla="*/ 6857999 h 6857999"/>
                <a:gd name="connsiteX3" fmla="*/ 0 w 114681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468100" h="6857999">
                  <a:moveTo>
                    <a:pt x="0" y="0"/>
                  </a:moveTo>
                  <a:lnTo>
                    <a:pt x="11468100" y="0"/>
                  </a:lnTo>
                  <a:lnTo>
                    <a:pt x="11468100" y="6857999"/>
                  </a:lnTo>
                  <a:lnTo>
                    <a:pt x="0" y="6857999"/>
                  </a:lnTo>
                  <a:close/>
                </a:path>
              </a:pathLst>
            </a:custGeom>
          </p:spPr>
        </p:pic>
        <p:sp>
          <p:nvSpPr>
            <p:cNvPr id="2" name="图层1-2">
              <a:extLst>
                <a:ext uri="{FF2B5EF4-FFF2-40B4-BE49-F238E27FC236}">
                  <a16:creationId xmlns:a16="http://schemas.microsoft.com/office/drawing/2014/main" id="{6CD74FF4-9D5F-9171-1C99-94D845C07189}"/>
                </a:ext>
              </a:extLst>
            </p:cNvPr>
            <p:cNvSpPr/>
            <p:nvPr/>
          </p:nvSpPr>
          <p:spPr>
            <a:xfrm>
              <a:off x="0" y="0"/>
              <a:ext cx="11459183" cy="6858000"/>
            </a:xfrm>
            <a:prstGeom prst="rect">
              <a:avLst/>
            </a:prstGeom>
            <a:gradFill>
              <a:gsLst>
                <a:gs pos="64377">
                  <a:srgbClr val="FFFFFF">
                    <a:alpha val="78000"/>
                  </a:srgbClr>
                </a:gs>
                <a:gs pos="32000">
                  <a:schemeClr val="bg1"/>
                </a:gs>
                <a:gs pos="100000">
                  <a:schemeClr val="bg1">
                    <a:alpha val="0"/>
                  </a:schemeClr>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8" name="图层2">
            <a:extLst>
              <a:ext uri="{FF2B5EF4-FFF2-40B4-BE49-F238E27FC236}">
                <a16:creationId xmlns:a16="http://schemas.microsoft.com/office/drawing/2014/main" id="{08B8015E-FC44-305F-E0B8-CB63AD1A009F}"/>
              </a:ext>
            </a:extLst>
          </p:cNvPr>
          <p:cNvSpPr txBox="1"/>
          <p:nvPr/>
        </p:nvSpPr>
        <p:spPr>
          <a:xfrm>
            <a:off x="622814" y="2268294"/>
            <a:ext cx="3626552"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医疗培训</a:t>
            </a:r>
          </a:p>
        </p:txBody>
      </p:sp>
      <p:sp>
        <p:nvSpPr>
          <p:cNvPr id="9" name="图层3">
            <a:extLst>
              <a:ext uri="{FF2B5EF4-FFF2-40B4-BE49-F238E27FC236}">
                <a16:creationId xmlns:a16="http://schemas.microsoft.com/office/drawing/2014/main" id="{54EFC6D4-658A-4041-2880-954CED1CC409}"/>
              </a:ext>
            </a:extLst>
          </p:cNvPr>
          <p:cNvSpPr txBox="1"/>
          <p:nvPr/>
        </p:nvSpPr>
        <p:spPr>
          <a:xfrm>
            <a:off x="564448" y="2914255"/>
            <a:ext cx="7335654"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医疗服务意识培训</a:t>
            </a:r>
          </a:p>
        </p:txBody>
      </p:sp>
      <p:sp>
        <p:nvSpPr>
          <p:cNvPr id="10" name="图层4">
            <a:extLst>
              <a:ext uri="{FF2B5EF4-FFF2-40B4-BE49-F238E27FC236}">
                <a16:creationId xmlns:a16="http://schemas.microsoft.com/office/drawing/2014/main" id="{0E741177-3020-6986-8303-86C2D235C437}"/>
              </a:ext>
            </a:extLst>
          </p:cNvPr>
          <p:cNvSpPr txBox="1"/>
          <p:nvPr/>
        </p:nvSpPr>
        <p:spPr>
          <a:xfrm>
            <a:off x="757380" y="4484075"/>
            <a:ext cx="1840731" cy="338554"/>
          </a:xfrm>
          <a:prstGeom prst="rect">
            <a:avLst/>
          </a:prstGeom>
          <a:solidFill>
            <a:srgbClr val="1C83DB"/>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a:t>
            </a:r>
            <a:endPar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
            <a:extLst>
              <a:ext uri="{FF2B5EF4-FFF2-40B4-BE49-F238E27FC236}">
                <a16:creationId xmlns:a16="http://schemas.microsoft.com/office/drawing/2014/main" id="{D284B9E5-C3EE-B119-605E-13601EC2DF5F}"/>
              </a:ext>
            </a:extLst>
          </p:cNvPr>
          <p:cNvSpPr txBox="1"/>
          <p:nvPr/>
        </p:nvSpPr>
        <p:spPr>
          <a:xfrm>
            <a:off x="681180" y="3975177"/>
            <a:ext cx="5635625" cy="415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a:t>
            </a:r>
            <a:endPar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4" name="图层6">
            <a:extLst>
              <a:ext uri="{FF2B5EF4-FFF2-40B4-BE49-F238E27FC236}">
                <a16:creationId xmlns:a16="http://schemas.microsoft.com/office/drawing/2014/main" id="{699B7686-289B-A9D3-8F1E-BDB465E90E14}"/>
              </a:ext>
            </a:extLst>
          </p:cNvPr>
          <p:cNvGrpSpPr/>
          <p:nvPr/>
        </p:nvGrpSpPr>
        <p:grpSpPr>
          <a:xfrm>
            <a:off x="564448" y="588263"/>
            <a:ext cx="630464" cy="628586"/>
            <a:chOff x="2718410" y="-2307161"/>
            <a:chExt cx="1651000" cy="1646082"/>
          </a:xfrm>
          <a:solidFill>
            <a:srgbClr val="1C83DB"/>
          </a:solidFill>
        </p:grpSpPr>
        <p:sp>
          <p:nvSpPr>
            <p:cNvPr id="15" name="图层6-1">
              <a:extLst>
                <a:ext uri="{FF2B5EF4-FFF2-40B4-BE49-F238E27FC236}">
                  <a16:creationId xmlns:a16="http://schemas.microsoft.com/office/drawing/2014/main" id="{851FF4F2-9258-A584-D098-8C4AA04942E0}"/>
                </a:ext>
              </a:extLst>
            </p:cNvPr>
            <p:cNvSpPr>
              <a:spLocks noEditPoints="1"/>
            </p:cNvSpPr>
            <p:nvPr/>
          </p:nvSpPr>
          <p:spPr bwMode="auto">
            <a:xfrm>
              <a:off x="2718410" y="-2307161"/>
              <a:ext cx="1651000" cy="1646082"/>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6-2">
              <a:extLst>
                <a:ext uri="{FF2B5EF4-FFF2-40B4-BE49-F238E27FC236}">
                  <a16:creationId xmlns:a16="http://schemas.microsoft.com/office/drawing/2014/main" id="{9BD1D990-F28D-0D6D-5963-DBC66895E5BC}"/>
                </a:ext>
              </a:extLst>
            </p:cNvPr>
            <p:cNvSpPr/>
            <p:nvPr/>
          </p:nvSpPr>
          <p:spPr bwMode="auto">
            <a:xfrm>
              <a:off x="3496479" y="-676807"/>
              <a:ext cx="98795" cy="15728"/>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6-3">
              <a:extLst>
                <a:ext uri="{FF2B5EF4-FFF2-40B4-BE49-F238E27FC236}">
                  <a16:creationId xmlns:a16="http://schemas.microsoft.com/office/drawing/2014/main" id="{684544F2-6E52-7E49-494E-6F8BF33684D0}"/>
                </a:ext>
              </a:extLst>
            </p:cNvPr>
            <p:cNvSpPr/>
            <p:nvPr/>
          </p:nvSpPr>
          <p:spPr bwMode="auto">
            <a:xfrm>
              <a:off x="3496479" y="-2307161"/>
              <a:ext cx="98795" cy="15728"/>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6-4">
              <a:extLst>
                <a:ext uri="{FF2B5EF4-FFF2-40B4-BE49-F238E27FC236}">
                  <a16:creationId xmlns:a16="http://schemas.microsoft.com/office/drawing/2014/main" id="{AAA15A9F-DBAB-ECEE-C3C0-FF368CD755BD}"/>
                </a:ext>
              </a:extLst>
            </p:cNvPr>
            <p:cNvSpPr/>
            <p:nvPr/>
          </p:nvSpPr>
          <p:spPr bwMode="auto">
            <a:xfrm>
              <a:off x="4354173" y="-1530568"/>
              <a:ext cx="15237" cy="94371"/>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6-5">
              <a:extLst>
                <a:ext uri="{FF2B5EF4-FFF2-40B4-BE49-F238E27FC236}">
                  <a16:creationId xmlns:a16="http://schemas.microsoft.com/office/drawing/2014/main" id="{2E30C84F-5170-EAC1-4397-B78FB0E4E4FB}"/>
                </a:ext>
              </a:extLst>
            </p:cNvPr>
            <p:cNvSpPr/>
            <p:nvPr/>
          </p:nvSpPr>
          <p:spPr bwMode="auto">
            <a:xfrm>
              <a:off x="2718410" y="-1532534"/>
              <a:ext cx="14254" cy="94371"/>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6-6">
              <a:extLst>
                <a:ext uri="{FF2B5EF4-FFF2-40B4-BE49-F238E27FC236}">
                  <a16:creationId xmlns:a16="http://schemas.microsoft.com/office/drawing/2014/main" id="{4FE16C00-7F7E-BF0A-04AF-3A54CC3BA696}"/>
                </a:ext>
              </a:extLst>
            </p:cNvPr>
            <p:cNvSpPr/>
            <p:nvPr/>
          </p:nvSpPr>
          <p:spPr bwMode="auto">
            <a:xfrm>
              <a:off x="3183383" y="-1251388"/>
              <a:ext cx="722036" cy="542140"/>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6-7">
              <a:extLst>
                <a:ext uri="{FF2B5EF4-FFF2-40B4-BE49-F238E27FC236}">
                  <a16:creationId xmlns:a16="http://schemas.microsoft.com/office/drawing/2014/main" id="{D3DA1EB7-66E6-7631-EC3F-653EE6B9F1A4}"/>
                </a:ext>
              </a:extLst>
            </p:cNvPr>
            <p:cNvSpPr/>
            <p:nvPr/>
          </p:nvSpPr>
          <p:spPr bwMode="auto">
            <a:xfrm>
              <a:off x="3182892" y="-2257027"/>
              <a:ext cx="721053" cy="541649"/>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6-8">
              <a:extLst>
                <a:ext uri="{FF2B5EF4-FFF2-40B4-BE49-F238E27FC236}">
                  <a16:creationId xmlns:a16="http://schemas.microsoft.com/office/drawing/2014/main" id="{1A60DBCA-2CCA-2857-CC2D-538988489DCB}"/>
                </a:ext>
              </a:extLst>
            </p:cNvPr>
            <p:cNvSpPr/>
            <p:nvPr/>
          </p:nvSpPr>
          <p:spPr bwMode="auto">
            <a:xfrm>
              <a:off x="2766087" y="-1844646"/>
              <a:ext cx="546074" cy="71761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6-9">
              <a:extLst>
                <a:ext uri="{FF2B5EF4-FFF2-40B4-BE49-F238E27FC236}">
                  <a16:creationId xmlns:a16="http://schemas.microsoft.com/office/drawing/2014/main" id="{D2B4A6A7-73EC-6BDE-EFA9-B235899B5139}"/>
                </a:ext>
              </a:extLst>
            </p:cNvPr>
            <p:cNvSpPr/>
            <p:nvPr/>
          </p:nvSpPr>
          <p:spPr bwMode="auto">
            <a:xfrm>
              <a:off x="3776151" y="-1843171"/>
              <a:ext cx="545091" cy="715645"/>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4" name="图层7">
            <a:extLst>
              <a:ext uri="{FF2B5EF4-FFF2-40B4-BE49-F238E27FC236}">
                <a16:creationId xmlns:a16="http://schemas.microsoft.com/office/drawing/2014/main" id="{D7C2A24F-F16F-1236-162E-27B5A1A1C170}"/>
              </a:ext>
            </a:extLst>
          </p:cNvPr>
          <p:cNvSpPr txBox="1"/>
          <p:nvPr/>
        </p:nvSpPr>
        <p:spPr>
          <a:xfrm>
            <a:off x="1307780" y="658495"/>
            <a:ext cx="2600325"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Logo </a:t>
            </a:r>
            <a:endParaRPr kumimoji="0" lang="zh-CN" altLang="en-US" sz="28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8">
            <a:extLst>
              <a:ext uri="{FF2B5EF4-FFF2-40B4-BE49-F238E27FC236}">
                <a16:creationId xmlns:a16="http://schemas.microsoft.com/office/drawing/2014/main" id="{50E0BE40-908A-D265-115F-AE967EF5355E}"/>
              </a:ext>
            </a:extLst>
          </p:cNvPr>
          <p:cNvSpPr txBox="1"/>
          <p:nvPr/>
        </p:nvSpPr>
        <p:spPr>
          <a:xfrm>
            <a:off x="757380" y="4972228"/>
            <a:ext cx="1840731" cy="338554"/>
          </a:xfrm>
          <a:prstGeom prst="rect">
            <a:avLst/>
          </a:prstGeom>
          <a:solidFill>
            <a:srgbClr val="1C83DB"/>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a:t>
            </a:r>
            <a:endPar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28874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7">
            <a:alphaModFix amt="13000"/>
            <a:lum/>
          </a:blip>
          <a:srcRect/>
          <a:stretch>
            <a:fillRect t="-3000" b="-3000"/>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BA0A34A3-269C-D2D6-B6D9-07BA04D92EAB}"/>
              </a:ext>
            </a:extLst>
          </p:cNvPr>
          <p:cNvSpPr/>
          <p:nvPr/>
        </p:nvSpPr>
        <p:spPr bwMode="auto">
          <a:xfrm>
            <a:off x="6136999" y="1388165"/>
            <a:ext cx="653720" cy="4899607"/>
          </a:xfrm>
          <a:custGeom>
            <a:avLst/>
            <a:gdLst>
              <a:gd name="T0" fmla="*/ 182 w 260"/>
              <a:gd name="T1" fmla="*/ 130 h 1902"/>
              <a:gd name="T2" fmla="*/ 182 w 260"/>
              <a:gd name="T3" fmla="*/ 1902 h 1902"/>
              <a:gd name="T4" fmla="*/ 75 w 260"/>
              <a:gd name="T5" fmla="*/ 1902 h 1902"/>
              <a:gd name="T6" fmla="*/ 75 w 260"/>
              <a:gd name="T7" fmla="*/ 130 h 1902"/>
              <a:gd name="T8" fmla="*/ 0 w 260"/>
              <a:gd name="T9" fmla="*/ 130 h 1902"/>
              <a:gd name="T10" fmla="*/ 130 w 260"/>
              <a:gd name="T11" fmla="*/ 0 h 1902"/>
              <a:gd name="T12" fmla="*/ 260 w 260"/>
              <a:gd name="T13" fmla="*/ 130 h 1902"/>
              <a:gd name="T14" fmla="*/ 182 w 260"/>
              <a:gd name="T15" fmla="*/ 130 h 19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902">
                <a:moveTo>
                  <a:pt x="182" y="130"/>
                </a:moveTo>
                <a:lnTo>
                  <a:pt x="182" y="1902"/>
                </a:lnTo>
                <a:lnTo>
                  <a:pt x="75" y="1902"/>
                </a:lnTo>
                <a:lnTo>
                  <a:pt x="75" y="130"/>
                </a:lnTo>
                <a:lnTo>
                  <a:pt x="0" y="130"/>
                </a:lnTo>
                <a:lnTo>
                  <a:pt x="130" y="0"/>
                </a:lnTo>
                <a:lnTo>
                  <a:pt x="260" y="130"/>
                </a:lnTo>
                <a:lnTo>
                  <a:pt x="182" y="130"/>
                </a:ln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2">
            <a:extLst>
              <a:ext uri="{FF2B5EF4-FFF2-40B4-BE49-F238E27FC236}">
                <a16:creationId xmlns:a16="http://schemas.microsoft.com/office/drawing/2014/main" id="{0B959958-C56F-10FB-2948-5E6A57625CFF}"/>
              </a:ext>
            </a:extLst>
          </p:cNvPr>
          <p:cNvSpPr/>
          <p:nvPr/>
        </p:nvSpPr>
        <p:spPr bwMode="auto">
          <a:xfrm>
            <a:off x="4419725" y="3429000"/>
            <a:ext cx="2695339" cy="2858771"/>
          </a:xfrm>
          <a:custGeom>
            <a:avLst/>
            <a:gdLst>
              <a:gd name="T0" fmla="*/ 225 w 454"/>
              <a:gd name="T1" fmla="*/ 35 h 481"/>
              <a:gd name="T2" fmla="*/ 55 w 454"/>
              <a:gd name="T3" fmla="*/ 35 h 481"/>
              <a:gd name="T4" fmla="*/ 55 w 454"/>
              <a:gd name="T5" fmla="*/ 0 h 481"/>
              <a:gd name="T6" fmla="*/ 0 w 454"/>
              <a:gd name="T7" fmla="*/ 55 h 481"/>
              <a:gd name="T8" fmla="*/ 55 w 454"/>
              <a:gd name="T9" fmla="*/ 110 h 481"/>
              <a:gd name="T10" fmla="*/ 55 w 454"/>
              <a:gd name="T11" fmla="*/ 80 h 481"/>
              <a:gd name="T12" fmla="*/ 224 w 454"/>
              <a:gd name="T13" fmla="*/ 80 h 481"/>
              <a:gd name="T14" fmla="*/ 409 w 454"/>
              <a:gd name="T15" fmla="*/ 277 h 481"/>
              <a:gd name="T16" fmla="*/ 409 w 454"/>
              <a:gd name="T17" fmla="*/ 481 h 481"/>
              <a:gd name="T18" fmla="*/ 454 w 454"/>
              <a:gd name="T19" fmla="*/ 481 h 481"/>
              <a:gd name="T20" fmla="*/ 454 w 454"/>
              <a:gd name="T21" fmla="*/ 277 h 481"/>
              <a:gd name="T22" fmla="*/ 225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5" y="35"/>
                </a:moveTo>
                <a:cubicBezTo>
                  <a:pt x="55" y="35"/>
                  <a:pt x="55" y="35"/>
                  <a:pt x="55" y="35"/>
                </a:cubicBezTo>
                <a:cubicBezTo>
                  <a:pt x="55" y="0"/>
                  <a:pt x="55" y="0"/>
                  <a:pt x="55" y="0"/>
                </a:cubicBezTo>
                <a:cubicBezTo>
                  <a:pt x="0" y="55"/>
                  <a:pt x="0" y="55"/>
                  <a:pt x="0" y="55"/>
                </a:cubicBezTo>
                <a:cubicBezTo>
                  <a:pt x="55" y="110"/>
                  <a:pt x="55" y="110"/>
                  <a:pt x="55" y="110"/>
                </a:cubicBezTo>
                <a:cubicBezTo>
                  <a:pt x="55" y="80"/>
                  <a:pt x="55" y="80"/>
                  <a:pt x="55" y="80"/>
                </a:cubicBezTo>
                <a:cubicBezTo>
                  <a:pt x="224" y="80"/>
                  <a:pt x="224" y="80"/>
                  <a:pt x="224" y="80"/>
                </a:cubicBezTo>
                <a:cubicBezTo>
                  <a:pt x="340" y="80"/>
                  <a:pt x="409" y="168"/>
                  <a:pt x="409" y="277"/>
                </a:cubicBezTo>
                <a:cubicBezTo>
                  <a:pt x="409" y="481"/>
                  <a:pt x="409" y="481"/>
                  <a:pt x="409" y="481"/>
                </a:cubicBezTo>
                <a:cubicBezTo>
                  <a:pt x="454" y="481"/>
                  <a:pt x="454" y="481"/>
                  <a:pt x="454" y="481"/>
                </a:cubicBezTo>
                <a:cubicBezTo>
                  <a:pt x="454" y="277"/>
                  <a:pt x="454" y="277"/>
                  <a:pt x="454" y="277"/>
                </a:cubicBezTo>
                <a:cubicBezTo>
                  <a:pt x="454" y="145"/>
                  <a:pt x="363" y="35"/>
                  <a:pt x="225" y="35"/>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3">
            <a:extLst>
              <a:ext uri="{FF2B5EF4-FFF2-40B4-BE49-F238E27FC236}">
                <a16:creationId xmlns:a16="http://schemas.microsoft.com/office/drawing/2014/main" id="{59C60A71-8CEF-BF30-1A8D-CBF33CA835BE}"/>
              </a:ext>
            </a:extLst>
          </p:cNvPr>
          <p:cNvSpPr>
            <a:spLocks noChangeArrowheads="1"/>
          </p:cNvSpPr>
          <p:nvPr/>
        </p:nvSpPr>
        <p:spPr bwMode="auto">
          <a:xfrm>
            <a:off x="4816987" y="2210700"/>
            <a:ext cx="980581" cy="978067"/>
          </a:xfrm>
          <a:prstGeom prst="ellipse">
            <a:avLst/>
          </a:prstGeom>
          <a:solidFill>
            <a:schemeClr val="accent1"/>
          </a:solidFill>
          <a:ln>
            <a:noFill/>
          </a:ln>
        </p:spPr>
        <p:txBody>
          <a:bodyPr vert="horz" wrap="none" lIns="0" tIns="45720" rIns="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kumimoji="0" lang="zh-CN" altLang="en-US"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4">
            <a:extLst>
              <a:ext uri="{FF2B5EF4-FFF2-40B4-BE49-F238E27FC236}">
                <a16:creationId xmlns:a16="http://schemas.microsoft.com/office/drawing/2014/main" id="{D97DEEF6-1633-3BA5-8186-62C875BF6DEE}"/>
              </a:ext>
            </a:extLst>
          </p:cNvPr>
          <p:cNvSpPr>
            <a:spLocks noChangeArrowheads="1"/>
          </p:cNvSpPr>
          <p:nvPr/>
        </p:nvSpPr>
        <p:spPr bwMode="auto">
          <a:xfrm>
            <a:off x="7122609" y="2210700"/>
            <a:ext cx="985609" cy="978067"/>
          </a:xfrm>
          <a:prstGeom prst="ellipse">
            <a:avLst/>
          </a:prstGeom>
          <a:solidFill>
            <a:schemeClr val="accent2"/>
          </a:solidFill>
          <a:ln>
            <a:noFill/>
          </a:ln>
        </p:spPr>
        <p:txBody>
          <a:bodyPr vert="horz" wrap="none" lIns="0" tIns="45720" rIns="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20XX</a:t>
            </a:r>
            <a:endParaRPr kumimoji="0" lang="zh-CN" altLang="en-US" sz="2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17" name="图层5">
            <a:extLst>
              <a:ext uri="{FF2B5EF4-FFF2-40B4-BE49-F238E27FC236}">
                <a16:creationId xmlns:a16="http://schemas.microsoft.com/office/drawing/2014/main" id="{F9D4E208-A196-0D1A-3749-41A6D4103AE7}"/>
              </a:ext>
            </a:extLst>
          </p:cNvPr>
          <p:cNvGraphicFramePr/>
          <p:nvPr>
            <p:extLst>
              <p:ext uri="{D42A27DB-BD31-4B8C-83A1-F6EECF244321}">
                <p14:modId xmlns:p14="http://schemas.microsoft.com/office/powerpoint/2010/main" val="529066154"/>
              </p:ext>
            </p:extLst>
          </p:nvPr>
        </p:nvGraphicFramePr>
        <p:xfrm>
          <a:off x="1278026" y="2209077"/>
          <a:ext cx="2923391" cy="1988351"/>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8" name="图层6">
            <a:extLst>
              <a:ext uri="{FF2B5EF4-FFF2-40B4-BE49-F238E27FC236}">
                <a16:creationId xmlns:a16="http://schemas.microsoft.com/office/drawing/2014/main" id="{F964188B-0F1D-3DF0-D101-5AE5DF1925B7}"/>
              </a:ext>
            </a:extLst>
          </p:cNvPr>
          <p:cNvGraphicFramePr/>
          <p:nvPr>
            <p:extLst>
              <p:ext uri="{D42A27DB-BD31-4B8C-83A1-F6EECF244321}">
                <p14:modId xmlns:p14="http://schemas.microsoft.com/office/powerpoint/2010/main" val="3874779662"/>
              </p:ext>
            </p:extLst>
          </p:nvPr>
        </p:nvGraphicFramePr>
        <p:xfrm>
          <a:off x="8596554" y="2209077"/>
          <a:ext cx="2923391" cy="1988351"/>
        </p:xfrm>
        <a:graphic>
          <a:graphicData uri="http://schemas.openxmlformats.org/drawingml/2006/chart">
            <c:chart xmlns:c="http://schemas.openxmlformats.org/drawingml/2006/chart" xmlns:r="http://schemas.openxmlformats.org/officeDocument/2006/relationships" r:id="rId9"/>
          </a:graphicData>
        </a:graphic>
      </p:graphicFrame>
      <p:sp>
        <p:nvSpPr>
          <p:cNvPr id="19" name="图层7">
            <a:extLst>
              <a:ext uri="{FF2B5EF4-FFF2-40B4-BE49-F238E27FC236}">
                <a16:creationId xmlns:a16="http://schemas.microsoft.com/office/drawing/2014/main" id="{9B1ED489-5E80-4565-5244-39E15F7C328E}"/>
              </a:ext>
            </a:extLst>
          </p:cNvPr>
          <p:cNvSpPr/>
          <p:nvPr/>
        </p:nvSpPr>
        <p:spPr bwMode="auto">
          <a:xfrm>
            <a:off x="5810140" y="3429000"/>
            <a:ext cx="2695339" cy="2858771"/>
          </a:xfrm>
          <a:custGeom>
            <a:avLst/>
            <a:gdLst>
              <a:gd name="T0" fmla="*/ 229 w 454"/>
              <a:gd name="T1" fmla="*/ 35 h 481"/>
              <a:gd name="T2" fmla="*/ 399 w 454"/>
              <a:gd name="T3" fmla="*/ 35 h 481"/>
              <a:gd name="T4" fmla="*/ 399 w 454"/>
              <a:gd name="T5" fmla="*/ 0 h 481"/>
              <a:gd name="T6" fmla="*/ 454 w 454"/>
              <a:gd name="T7" fmla="*/ 55 h 481"/>
              <a:gd name="T8" fmla="*/ 399 w 454"/>
              <a:gd name="T9" fmla="*/ 110 h 481"/>
              <a:gd name="T10" fmla="*/ 399 w 454"/>
              <a:gd name="T11" fmla="*/ 80 h 481"/>
              <a:gd name="T12" fmla="*/ 230 w 454"/>
              <a:gd name="T13" fmla="*/ 80 h 481"/>
              <a:gd name="T14" fmla="*/ 45 w 454"/>
              <a:gd name="T15" fmla="*/ 277 h 481"/>
              <a:gd name="T16" fmla="*/ 45 w 454"/>
              <a:gd name="T17" fmla="*/ 481 h 481"/>
              <a:gd name="T18" fmla="*/ 0 w 454"/>
              <a:gd name="T19" fmla="*/ 481 h 481"/>
              <a:gd name="T20" fmla="*/ 0 w 454"/>
              <a:gd name="T21" fmla="*/ 277 h 481"/>
              <a:gd name="T22" fmla="*/ 229 w 454"/>
              <a:gd name="T23" fmla="*/ 3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81">
                <a:moveTo>
                  <a:pt x="229" y="35"/>
                </a:moveTo>
                <a:cubicBezTo>
                  <a:pt x="399" y="35"/>
                  <a:pt x="399" y="35"/>
                  <a:pt x="399" y="35"/>
                </a:cubicBezTo>
                <a:cubicBezTo>
                  <a:pt x="399" y="0"/>
                  <a:pt x="399" y="0"/>
                  <a:pt x="399" y="0"/>
                </a:cubicBezTo>
                <a:cubicBezTo>
                  <a:pt x="454" y="55"/>
                  <a:pt x="454" y="55"/>
                  <a:pt x="454" y="55"/>
                </a:cubicBezTo>
                <a:cubicBezTo>
                  <a:pt x="399" y="110"/>
                  <a:pt x="399" y="110"/>
                  <a:pt x="399" y="110"/>
                </a:cubicBezTo>
                <a:cubicBezTo>
                  <a:pt x="399" y="80"/>
                  <a:pt x="399" y="80"/>
                  <a:pt x="399" y="80"/>
                </a:cubicBezTo>
                <a:cubicBezTo>
                  <a:pt x="230" y="80"/>
                  <a:pt x="230" y="80"/>
                  <a:pt x="230" y="80"/>
                </a:cubicBezTo>
                <a:cubicBezTo>
                  <a:pt x="114" y="80"/>
                  <a:pt x="45" y="168"/>
                  <a:pt x="45" y="277"/>
                </a:cubicBezTo>
                <a:cubicBezTo>
                  <a:pt x="45" y="481"/>
                  <a:pt x="45" y="481"/>
                  <a:pt x="45" y="481"/>
                </a:cubicBezTo>
                <a:cubicBezTo>
                  <a:pt x="0" y="481"/>
                  <a:pt x="0" y="481"/>
                  <a:pt x="0" y="481"/>
                </a:cubicBezTo>
                <a:cubicBezTo>
                  <a:pt x="0" y="277"/>
                  <a:pt x="0" y="277"/>
                  <a:pt x="0" y="277"/>
                </a:cubicBezTo>
                <a:cubicBezTo>
                  <a:pt x="0" y="145"/>
                  <a:pt x="90" y="35"/>
                  <a:pt x="229" y="35"/>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8">
            <a:extLst>
              <a:ext uri="{FF2B5EF4-FFF2-40B4-BE49-F238E27FC236}">
                <a16:creationId xmlns:a16="http://schemas.microsoft.com/office/drawing/2014/main" id="{F4273534-EDA9-9516-A98F-DC74A1C914CD}"/>
              </a:ext>
            </a:extLst>
          </p:cNvPr>
          <p:cNvSpPr/>
          <p:nvPr>
            <p:custDataLst>
              <p:tags r:id="rId1"/>
            </p:custDataLst>
          </p:nvPr>
        </p:nvSpPr>
        <p:spPr bwMode="auto">
          <a:xfrm>
            <a:off x="1627295" y="4886250"/>
            <a:ext cx="2933700" cy="83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此处添加详细文本描述，语言描述尽量简洁生动。</a:t>
            </a: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a:p>
            <a:pPr marL="0" marR="0" lvl="0" indent="0" algn="l" defTabSz="914377" rtl="0" eaLnBrk="1" fontAlgn="auto" latinLnBrk="0" hangingPunct="1">
              <a:lnSpc>
                <a:spcPct val="130000"/>
              </a:lnSpc>
              <a:spcBef>
                <a:spcPct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p:txBody>
      </p:sp>
      <p:sp>
        <p:nvSpPr>
          <p:cNvPr id="21" name="图层9">
            <a:extLst>
              <a:ext uri="{FF2B5EF4-FFF2-40B4-BE49-F238E27FC236}">
                <a16:creationId xmlns:a16="http://schemas.microsoft.com/office/drawing/2014/main" id="{B4BB5EE8-42AA-A534-CF0E-74BDD1CAEC99}"/>
              </a:ext>
            </a:extLst>
          </p:cNvPr>
          <p:cNvSpPr txBox="1"/>
          <p:nvPr>
            <p:custDataLst>
              <p:tags r:id="rId2"/>
            </p:custDataLst>
          </p:nvPr>
        </p:nvSpPr>
        <p:spPr bwMode="auto">
          <a:xfrm>
            <a:off x="1627295" y="4384837"/>
            <a:ext cx="2933700" cy="50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添加标题内容</a:t>
            </a:r>
            <a:endParaRPr kumimoji="0" lang="en-US" altLang="zh-CN" sz="20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0">
            <a:extLst>
              <a:ext uri="{FF2B5EF4-FFF2-40B4-BE49-F238E27FC236}">
                <a16:creationId xmlns:a16="http://schemas.microsoft.com/office/drawing/2014/main" id="{FBE47066-AF0B-72FB-9CDE-59188896895B}"/>
              </a:ext>
            </a:extLst>
          </p:cNvPr>
          <p:cNvSpPr/>
          <p:nvPr>
            <p:custDataLst>
              <p:tags r:id="rId3"/>
            </p:custDataLst>
          </p:nvPr>
        </p:nvSpPr>
        <p:spPr bwMode="auto">
          <a:xfrm>
            <a:off x="8614229" y="4886250"/>
            <a:ext cx="2933700" cy="83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此处添加详细文本描述，语言描述尽量简洁生动。</a:t>
            </a: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a:p>
            <a:pPr marL="0" marR="0" lvl="0" indent="0" algn="l" defTabSz="914377" rtl="0" eaLnBrk="1" fontAlgn="auto" latinLnBrk="0" hangingPunct="1">
              <a:lnSpc>
                <a:spcPct val="130000"/>
              </a:lnSpc>
              <a:spcBef>
                <a:spcPct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p:txBody>
      </p:sp>
      <p:sp>
        <p:nvSpPr>
          <p:cNvPr id="23" name="图层11">
            <a:extLst>
              <a:ext uri="{FF2B5EF4-FFF2-40B4-BE49-F238E27FC236}">
                <a16:creationId xmlns:a16="http://schemas.microsoft.com/office/drawing/2014/main" id="{F653ABEF-E267-CE9D-57EA-93241322B3C8}"/>
              </a:ext>
            </a:extLst>
          </p:cNvPr>
          <p:cNvSpPr txBox="1"/>
          <p:nvPr>
            <p:custDataLst>
              <p:tags r:id="rId4"/>
            </p:custDataLst>
          </p:nvPr>
        </p:nvSpPr>
        <p:spPr bwMode="auto">
          <a:xfrm>
            <a:off x="8614229" y="4384837"/>
            <a:ext cx="2933700" cy="50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377" rtl="0" eaLnBrk="1" fontAlgn="auto" latinLnBrk="0" hangingPunct="1">
              <a:lnSpc>
                <a:spcPct val="13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添加标题内容</a:t>
            </a:r>
            <a:endParaRPr kumimoji="0" lang="en-US" altLang="zh-CN" sz="20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12">
            <a:extLst>
              <a:ext uri="{FF2B5EF4-FFF2-40B4-BE49-F238E27FC236}">
                <a16:creationId xmlns:a16="http://schemas.microsoft.com/office/drawing/2014/main" id="{B2BBBA7D-BDF5-6AF4-59B0-5850A9A1732C}"/>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 name="图层13">
            <a:extLst>
              <a:ext uri="{FF2B5EF4-FFF2-40B4-BE49-F238E27FC236}">
                <a16:creationId xmlns:a16="http://schemas.microsoft.com/office/drawing/2014/main" id="{0FA73779-7EA1-C540-1C39-B0B0BF1EF51B}"/>
              </a:ext>
            </a:extLst>
          </p:cNvPr>
          <p:cNvGrpSpPr/>
          <p:nvPr/>
        </p:nvGrpSpPr>
        <p:grpSpPr>
          <a:xfrm>
            <a:off x="498393" y="445374"/>
            <a:ext cx="2897721" cy="558985"/>
            <a:chOff x="498393" y="445374"/>
            <a:chExt cx="2897721" cy="558985"/>
          </a:xfrm>
        </p:grpSpPr>
        <p:sp>
          <p:nvSpPr>
            <p:cNvPr id="5" name="图层13-1">
              <a:extLst>
                <a:ext uri="{FF2B5EF4-FFF2-40B4-BE49-F238E27FC236}">
                  <a16:creationId xmlns:a16="http://schemas.microsoft.com/office/drawing/2014/main" id="{18D5D284-C9A2-19ED-CD91-6F255F8A32FB}"/>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6" name="组合 5">
              <a:extLst>
                <a:ext uri="{FF2B5EF4-FFF2-40B4-BE49-F238E27FC236}">
                  <a16:creationId xmlns:a16="http://schemas.microsoft.com/office/drawing/2014/main" id="{CC18FA9C-EDCB-3DF5-F78F-25B50D25B289}"/>
                </a:ext>
              </a:extLst>
            </p:cNvPr>
            <p:cNvGrpSpPr/>
            <p:nvPr/>
          </p:nvGrpSpPr>
          <p:grpSpPr>
            <a:xfrm>
              <a:off x="498393" y="445374"/>
              <a:ext cx="519983" cy="518434"/>
              <a:chOff x="4763" y="115941"/>
              <a:chExt cx="5332413" cy="5316537"/>
            </a:xfrm>
            <a:solidFill>
              <a:srgbClr val="24A8E5"/>
            </a:solidFill>
          </p:grpSpPr>
          <p:sp>
            <p:nvSpPr>
              <p:cNvPr id="7" name="图层13-2">
                <a:extLst>
                  <a:ext uri="{FF2B5EF4-FFF2-40B4-BE49-F238E27FC236}">
                    <a16:creationId xmlns:a16="http://schemas.microsoft.com/office/drawing/2014/main" id="{340EC4B5-E043-5FB4-F1F1-708E095E8BD6}"/>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13-3">
                <a:extLst>
                  <a:ext uri="{FF2B5EF4-FFF2-40B4-BE49-F238E27FC236}">
                    <a16:creationId xmlns:a16="http://schemas.microsoft.com/office/drawing/2014/main" id="{8C4E6DB3-FD80-E925-31CE-45106C1C7989}"/>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13-4">
                <a:extLst>
                  <a:ext uri="{FF2B5EF4-FFF2-40B4-BE49-F238E27FC236}">
                    <a16:creationId xmlns:a16="http://schemas.microsoft.com/office/drawing/2014/main" id="{2028F4AD-1B66-6192-2370-6D865D77E1FC}"/>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13-5">
                <a:extLst>
                  <a:ext uri="{FF2B5EF4-FFF2-40B4-BE49-F238E27FC236}">
                    <a16:creationId xmlns:a16="http://schemas.microsoft.com/office/drawing/2014/main" id="{59D631EF-202F-85DC-C8E5-EA0938AB774F}"/>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3-6">
                <a:extLst>
                  <a:ext uri="{FF2B5EF4-FFF2-40B4-BE49-F238E27FC236}">
                    <a16:creationId xmlns:a16="http://schemas.microsoft.com/office/drawing/2014/main" id="{32BDFBF1-8631-F256-66CF-7EF5D4DFAFA8}"/>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13-7">
                <a:extLst>
                  <a:ext uri="{FF2B5EF4-FFF2-40B4-BE49-F238E27FC236}">
                    <a16:creationId xmlns:a16="http://schemas.microsoft.com/office/drawing/2014/main" id="{BB9E4310-53B1-C2EB-761D-3F11D2ECAB9B}"/>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3-8">
                <a:extLst>
                  <a:ext uri="{FF2B5EF4-FFF2-40B4-BE49-F238E27FC236}">
                    <a16:creationId xmlns:a16="http://schemas.microsoft.com/office/drawing/2014/main" id="{517D0F8C-8CFC-3465-AC3F-BB69361FA311}"/>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3-9">
                <a:extLst>
                  <a:ext uri="{FF2B5EF4-FFF2-40B4-BE49-F238E27FC236}">
                    <a16:creationId xmlns:a16="http://schemas.microsoft.com/office/drawing/2014/main" id="{8B155954-61A9-4D34-A6C1-5601DED87CA8}"/>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13-10">
                <a:extLst>
                  <a:ext uri="{FF2B5EF4-FFF2-40B4-BE49-F238E27FC236}">
                    <a16:creationId xmlns:a16="http://schemas.microsoft.com/office/drawing/2014/main" id="{BCBF3FB1-A176-9725-7C68-341A1180E32B}"/>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30452517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pic>
        <p:nvPicPr>
          <p:cNvPr id="3" name="图层1"/>
          <p:cNvPicPr>
            <a:picLocks noChangeAspect="1"/>
          </p:cNvPicPr>
          <p:nvPr/>
        </p:nvPicPr>
        <p:blipFill rotWithShape="1">
          <a:blip r:embed="rId4" cstate="print">
            <a:extLst>
              <a:ext uri="{28A0092B-C50C-407E-A947-70E740481C1C}">
                <a14:useLocalDpi xmlns:a14="http://schemas.microsoft.com/office/drawing/2010/main" val="0"/>
              </a:ext>
            </a:extLst>
          </a:blip>
          <a:srcRect l="6538" r="1835" b="19368"/>
          <a:stretch>
            <a:fillRect/>
          </a:stretch>
        </p:blipFill>
        <p:spPr>
          <a:xfrm>
            <a:off x="382445" y="1593786"/>
            <a:ext cx="5872109" cy="3294820"/>
          </a:xfrm>
          <a:custGeom>
            <a:avLst/>
            <a:gdLst>
              <a:gd name="connsiteX0" fmla="*/ 1342573 w 9855201"/>
              <a:gd name="connsiteY0" fmla="*/ 246519 h 5529720"/>
              <a:gd name="connsiteX1" fmla="*/ 1342573 w 9855201"/>
              <a:gd name="connsiteY1" fmla="*/ 4833034 h 5529720"/>
              <a:gd name="connsiteX2" fmla="*/ 8556173 w 9855201"/>
              <a:gd name="connsiteY2" fmla="*/ 4833034 h 5529720"/>
              <a:gd name="connsiteX3" fmla="*/ 8556173 w 9855201"/>
              <a:gd name="connsiteY3" fmla="*/ 246519 h 5529720"/>
              <a:gd name="connsiteX4" fmla="*/ 0 w 9855201"/>
              <a:gd name="connsiteY4" fmla="*/ 0 h 5529720"/>
              <a:gd name="connsiteX5" fmla="*/ 9855201 w 9855201"/>
              <a:gd name="connsiteY5" fmla="*/ 0 h 5529720"/>
              <a:gd name="connsiteX6" fmla="*/ 9855201 w 9855201"/>
              <a:gd name="connsiteY6" fmla="*/ 5529720 h 5529720"/>
              <a:gd name="connsiteX7" fmla="*/ 0 w 9855201"/>
              <a:gd name="connsiteY7" fmla="*/ 5529720 h 55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1" h="5529720">
                <a:moveTo>
                  <a:pt x="1342573" y="246519"/>
                </a:moveTo>
                <a:lnTo>
                  <a:pt x="1342573" y="4833034"/>
                </a:lnTo>
                <a:lnTo>
                  <a:pt x="8556173" y="4833034"/>
                </a:lnTo>
                <a:lnTo>
                  <a:pt x="8556173" y="246519"/>
                </a:lnTo>
                <a:close/>
                <a:moveTo>
                  <a:pt x="0" y="0"/>
                </a:moveTo>
                <a:lnTo>
                  <a:pt x="9855201" y="0"/>
                </a:lnTo>
                <a:lnTo>
                  <a:pt x="9855201" y="5529720"/>
                </a:lnTo>
                <a:lnTo>
                  <a:pt x="0" y="5529720"/>
                </a:lnTo>
                <a:close/>
              </a:path>
            </a:pathLst>
          </a:custGeom>
        </p:spPr>
      </p:pic>
      <p:sp>
        <p:nvSpPr>
          <p:cNvPr id="7" name="图层2"/>
          <p:cNvSpPr txBox="1"/>
          <p:nvPr/>
        </p:nvSpPr>
        <p:spPr>
          <a:xfrm>
            <a:off x="1008219" y="5009845"/>
            <a:ext cx="4620559" cy="634533"/>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先告诉他人你的结论，在讲述你的依据自下而上地思考，自上而下地表达在此添加简单描述</a:t>
            </a:r>
          </a:p>
        </p:txBody>
      </p:sp>
      <p:sp>
        <p:nvSpPr>
          <p:cNvPr id="20" name="图层3"/>
          <p:cNvSpPr/>
          <p:nvPr/>
        </p:nvSpPr>
        <p:spPr>
          <a:xfrm>
            <a:off x="6707860" y="3316131"/>
            <a:ext cx="618979" cy="6189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8BDE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4"/>
          <p:cNvSpPr/>
          <p:nvPr/>
        </p:nvSpPr>
        <p:spPr>
          <a:xfrm>
            <a:off x="6707860" y="1781399"/>
            <a:ext cx="618979" cy="6189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8BDE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5"/>
          <p:cNvSpPr/>
          <p:nvPr/>
        </p:nvSpPr>
        <p:spPr>
          <a:xfrm>
            <a:off x="6707860" y="4850863"/>
            <a:ext cx="618979" cy="6189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8BDE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2" name="图层6"/>
          <p:cNvGrpSpPr/>
          <p:nvPr/>
        </p:nvGrpSpPr>
        <p:grpSpPr>
          <a:xfrm flipH="1">
            <a:off x="7659272" y="4651556"/>
            <a:ext cx="3068467" cy="959672"/>
            <a:chOff x="471948" y="2978830"/>
            <a:chExt cx="3068467" cy="959672"/>
          </a:xfrm>
        </p:grpSpPr>
        <p:sp>
          <p:nvSpPr>
            <p:cNvPr id="23" name="图层6-1"/>
            <p:cNvSpPr txBox="1"/>
            <p:nvPr/>
          </p:nvSpPr>
          <p:spPr>
            <a:xfrm>
              <a:off x="2168836" y="2978830"/>
              <a:ext cx="1362799"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24" name="图层6-2"/>
            <p:cNvSpPr txBox="1"/>
            <p:nvPr/>
          </p:nvSpPr>
          <p:spPr>
            <a:xfrm>
              <a:off x="471948" y="3381362"/>
              <a:ext cx="3068467" cy="557140"/>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先告诉他人你的结论，再讲述你的依据，自下而上地思考，自上而下地表达</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5" name="图层7"/>
          <p:cNvGrpSpPr/>
          <p:nvPr/>
        </p:nvGrpSpPr>
        <p:grpSpPr>
          <a:xfrm flipH="1">
            <a:off x="7659272" y="3183372"/>
            <a:ext cx="3068467" cy="1199738"/>
            <a:chOff x="471948" y="2978830"/>
            <a:chExt cx="3068467" cy="1199738"/>
          </a:xfrm>
        </p:grpSpPr>
        <p:sp>
          <p:nvSpPr>
            <p:cNvPr id="26" name="图层7-1"/>
            <p:cNvSpPr txBox="1"/>
            <p:nvPr/>
          </p:nvSpPr>
          <p:spPr>
            <a:xfrm>
              <a:off x="2168836" y="2978830"/>
              <a:ext cx="1362799"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27" name="图层7-2"/>
            <p:cNvSpPr txBox="1"/>
            <p:nvPr/>
          </p:nvSpPr>
          <p:spPr>
            <a:xfrm>
              <a:off x="471948" y="3381362"/>
              <a:ext cx="3068467" cy="797206"/>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51PPT</a:t>
              </a: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模板网，幻灯片演示模板及素材免费下载！</a:t>
              </a: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51PPT</a:t>
              </a: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模板网 官网唯一网址：</a:t>
              </a:r>
              <a:r>
                <a:rPr kumimoji="0" lang="en-US" altLang="zh-CN"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www.51pptmoban.com</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8" name="图层8"/>
          <p:cNvGrpSpPr/>
          <p:nvPr/>
        </p:nvGrpSpPr>
        <p:grpSpPr>
          <a:xfrm flipH="1">
            <a:off x="7659272" y="1523851"/>
            <a:ext cx="3068467" cy="959672"/>
            <a:chOff x="471948" y="2978830"/>
            <a:chExt cx="3068467" cy="959672"/>
          </a:xfrm>
        </p:grpSpPr>
        <p:sp>
          <p:nvSpPr>
            <p:cNvPr id="29" name="图层8-1"/>
            <p:cNvSpPr txBox="1"/>
            <p:nvPr/>
          </p:nvSpPr>
          <p:spPr>
            <a:xfrm>
              <a:off x="2168836" y="2978830"/>
              <a:ext cx="1362799"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30" name="图层8-2"/>
            <p:cNvSpPr txBox="1"/>
            <p:nvPr/>
          </p:nvSpPr>
          <p:spPr>
            <a:xfrm>
              <a:off x="471948" y="3381362"/>
              <a:ext cx="3068467" cy="557140"/>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先告诉他人你的结论，再讲述你的依据，自下而上地思考，自上而下地表达</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4" name="图层9"/>
          <p:cNvSpPr>
            <a:spLocks noEditPoints="1"/>
          </p:cNvSpPr>
          <p:nvPr/>
        </p:nvSpPr>
        <p:spPr bwMode="auto">
          <a:xfrm>
            <a:off x="6903696" y="1968789"/>
            <a:ext cx="272106" cy="244197"/>
          </a:xfrm>
          <a:custGeom>
            <a:avLst/>
            <a:gdLst>
              <a:gd name="T0" fmla="*/ 168 w 188"/>
              <a:gd name="T1" fmla="*/ 168 h 168"/>
              <a:gd name="T2" fmla="*/ 20 w 188"/>
              <a:gd name="T3" fmla="*/ 168 h 168"/>
              <a:gd name="T4" fmla="*/ 0 w 188"/>
              <a:gd name="T5" fmla="*/ 148 h 168"/>
              <a:gd name="T6" fmla="*/ 0 w 188"/>
              <a:gd name="T7" fmla="*/ 60 h 168"/>
              <a:gd name="T8" fmla="*/ 20 w 188"/>
              <a:gd name="T9" fmla="*/ 40 h 168"/>
              <a:gd name="T10" fmla="*/ 168 w 188"/>
              <a:gd name="T11" fmla="*/ 40 h 168"/>
              <a:gd name="T12" fmla="*/ 188 w 188"/>
              <a:gd name="T13" fmla="*/ 60 h 168"/>
              <a:gd name="T14" fmla="*/ 188 w 188"/>
              <a:gd name="T15" fmla="*/ 148 h 168"/>
              <a:gd name="T16" fmla="*/ 168 w 188"/>
              <a:gd name="T17" fmla="*/ 168 h 168"/>
              <a:gd name="T18" fmla="*/ 28 w 188"/>
              <a:gd name="T19" fmla="*/ 52 h 168"/>
              <a:gd name="T20" fmla="*/ 20 w 188"/>
              <a:gd name="T21" fmla="*/ 52 h 168"/>
              <a:gd name="T22" fmla="*/ 20 w 188"/>
              <a:gd name="T23" fmla="*/ 156 h 168"/>
              <a:gd name="T24" fmla="*/ 28 w 188"/>
              <a:gd name="T25" fmla="*/ 156 h 168"/>
              <a:gd name="T26" fmla="*/ 28 w 188"/>
              <a:gd name="T27" fmla="*/ 52 h 168"/>
              <a:gd name="T28" fmla="*/ 96 w 188"/>
              <a:gd name="T29" fmla="*/ 64 h 168"/>
              <a:gd name="T30" fmla="*/ 55 w 188"/>
              <a:gd name="T31" fmla="*/ 105 h 168"/>
              <a:gd name="T32" fmla="*/ 96 w 188"/>
              <a:gd name="T33" fmla="*/ 145 h 168"/>
              <a:gd name="T34" fmla="*/ 136 w 188"/>
              <a:gd name="T35" fmla="*/ 105 h 168"/>
              <a:gd name="T36" fmla="*/ 96 w 188"/>
              <a:gd name="T37" fmla="*/ 64 h 168"/>
              <a:gd name="T38" fmla="*/ 168 w 188"/>
              <a:gd name="T39" fmla="*/ 52 h 168"/>
              <a:gd name="T40" fmla="*/ 160 w 188"/>
              <a:gd name="T41" fmla="*/ 52 h 168"/>
              <a:gd name="T42" fmla="*/ 160 w 188"/>
              <a:gd name="T43" fmla="*/ 156 h 168"/>
              <a:gd name="T44" fmla="*/ 168 w 188"/>
              <a:gd name="T45" fmla="*/ 156 h 168"/>
              <a:gd name="T46" fmla="*/ 168 w 188"/>
              <a:gd name="T47" fmla="*/ 52 h 168"/>
              <a:gd name="T48" fmla="*/ 104 w 188"/>
              <a:gd name="T49" fmla="*/ 128 h 168"/>
              <a:gd name="T50" fmla="*/ 88 w 188"/>
              <a:gd name="T51" fmla="*/ 128 h 168"/>
              <a:gd name="T52" fmla="*/ 88 w 188"/>
              <a:gd name="T53" fmla="*/ 112 h 168"/>
              <a:gd name="T54" fmla="*/ 72 w 188"/>
              <a:gd name="T55" fmla="*/ 112 h 168"/>
              <a:gd name="T56" fmla="*/ 72 w 188"/>
              <a:gd name="T57" fmla="*/ 96 h 168"/>
              <a:gd name="T58" fmla="*/ 88 w 188"/>
              <a:gd name="T59" fmla="*/ 96 h 168"/>
              <a:gd name="T60" fmla="*/ 88 w 188"/>
              <a:gd name="T61" fmla="*/ 80 h 168"/>
              <a:gd name="T62" fmla="*/ 104 w 188"/>
              <a:gd name="T63" fmla="*/ 80 h 168"/>
              <a:gd name="T64" fmla="*/ 104 w 188"/>
              <a:gd name="T65" fmla="*/ 96 h 168"/>
              <a:gd name="T66" fmla="*/ 120 w 188"/>
              <a:gd name="T67" fmla="*/ 96 h 168"/>
              <a:gd name="T68" fmla="*/ 120 w 188"/>
              <a:gd name="T69" fmla="*/ 112 h 168"/>
              <a:gd name="T70" fmla="*/ 104 w 188"/>
              <a:gd name="T71" fmla="*/ 112 h 168"/>
              <a:gd name="T72" fmla="*/ 104 w 188"/>
              <a:gd name="T73" fmla="*/ 128 h 168"/>
              <a:gd name="T74" fmla="*/ 119 w 188"/>
              <a:gd name="T75" fmla="*/ 20 h 168"/>
              <a:gd name="T76" fmla="*/ 112 w 188"/>
              <a:gd name="T77" fmla="*/ 12 h 168"/>
              <a:gd name="T78" fmla="*/ 76 w 188"/>
              <a:gd name="T79" fmla="*/ 12 h 168"/>
              <a:gd name="T80" fmla="*/ 67 w 188"/>
              <a:gd name="T81" fmla="*/ 20 h 168"/>
              <a:gd name="T82" fmla="*/ 67 w 188"/>
              <a:gd name="T83" fmla="*/ 36 h 168"/>
              <a:gd name="T84" fmla="*/ 52 w 188"/>
              <a:gd name="T85" fmla="*/ 36 h 168"/>
              <a:gd name="T86" fmla="*/ 52 w 188"/>
              <a:gd name="T87" fmla="*/ 9 h 168"/>
              <a:gd name="T88" fmla="*/ 61 w 188"/>
              <a:gd name="T89" fmla="*/ 0 h 168"/>
              <a:gd name="T90" fmla="*/ 126 w 188"/>
              <a:gd name="T91" fmla="*/ 0 h 168"/>
              <a:gd name="T92" fmla="*/ 136 w 188"/>
              <a:gd name="T93" fmla="*/ 9 h 168"/>
              <a:gd name="T94" fmla="*/ 136 w 188"/>
              <a:gd name="T95" fmla="*/ 36 h 168"/>
              <a:gd name="T96" fmla="*/ 119 w 188"/>
              <a:gd name="T97" fmla="*/ 36 h 168"/>
              <a:gd name="T98" fmla="*/ 119 w 188"/>
              <a:gd name="T99" fmla="*/ 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68">
                <a:moveTo>
                  <a:pt x="168" y="168"/>
                </a:moveTo>
                <a:cubicBezTo>
                  <a:pt x="20" y="168"/>
                  <a:pt x="20" y="168"/>
                  <a:pt x="20" y="168"/>
                </a:cubicBezTo>
                <a:cubicBezTo>
                  <a:pt x="8" y="168"/>
                  <a:pt x="0" y="159"/>
                  <a:pt x="0" y="148"/>
                </a:cubicBezTo>
                <a:cubicBezTo>
                  <a:pt x="0" y="60"/>
                  <a:pt x="0" y="60"/>
                  <a:pt x="0" y="60"/>
                </a:cubicBezTo>
                <a:cubicBezTo>
                  <a:pt x="0" y="49"/>
                  <a:pt x="8" y="40"/>
                  <a:pt x="20" y="40"/>
                </a:cubicBezTo>
                <a:cubicBezTo>
                  <a:pt x="168" y="40"/>
                  <a:pt x="168" y="40"/>
                  <a:pt x="168" y="40"/>
                </a:cubicBezTo>
                <a:cubicBezTo>
                  <a:pt x="179" y="40"/>
                  <a:pt x="188" y="49"/>
                  <a:pt x="188" y="60"/>
                </a:cubicBezTo>
                <a:cubicBezTo>
                  <a:pt x="188" y="148"/>
                  <a:pt x="188" y="148"/>
                  <a:pt x="188" y="148"/>
                </a:cubicBezTo>
                <a:cubicBezTo>
                  <a:pt x="188" y="159"/>
                  <a:pt x="179" y="168"/>
                  <a:pt x="168" y="168"/>
                </a:cubicBezTo>
                <a:close/>
                <a:moveTo>
                  <a:pt x="28" y="52"/>
                </a:moveTo>
                <a:cubicBezTo>
                  <a:pt x="20" y="52"/>
                  <a:pt x="20" y="52"/>
                  <a:pt x="20" y="52"/>
                </a:cubicBezTo>
                <a:cubicBezTo>
                  <a:pt x="20" y="156"/>
                  <a:pt x="20" y="156"/>
                  <a:pt x="20" y="156"/>
                </a:cubicBezTo>
                <a:cubicBezTo>
                  <a:pt x="28" y="156"/>
                  <a:pt x="28" y="156"/>
                  <a:pt x="28" y="156"/>
                </a:cubicBezTo>
                <a:lnTo>
                  <a:pt x="28" y="52"/>
                </a:lnTo>
                <a:close/>
                <a:moveTo>
                  <a:pt x="96" y="64"/>
                </a:moveTo>
                <a:cubicBezTo>
                  <a:pt x="73" y="64"/>
                  <a:pt x="55" y="82"/>
                  <a:pt x="55" y="105"/>
                </a:cubicBezTo>
                <a:cubicBezTo>
                  <a:pt x="55" y="127"/>
                  <a:pt x="73" y="145"/>
                  <a:pt x="96" y="145"/>
                </a:cubicBezTo>
                <a:cubicBezTo>
                  <a:pt x="118" y="145"/>
                  <a:pt x="136" y="127"/>
                  <a:pt x="136" y="105"/>
                </a:cubicBezTo>
                <a:cubicBezTo>
                  <a:pt x="136" y="82"/>
                  <a:pt x="118" y="64"/>
                  <a:pt x="96" y="64"/>
                </a:cubicBezTo>
                <a:close/>
                <a:moveTo>
                  <a:pt x="168" y="52"/>
                </a:moveTo>
                <a:cubicBezTo>
                  <a:pt x="160" y="52"/>
                  <a:pt x="160" y="52"/>
                  <a:pt x="160" y="52"/>
                </a:cubicBezTo>
                <a:cubicBezTo>
                  <a:pt x="160" y="156"/>
                  <a:pt x="160" y="156"/>
                  <a:pt x="160" y="156"/>
                </a:cubicBezTo>
                <a:cubicBezTo>
                  <a:pt x="168" y="156"/>
                  <a:pt x="168" y="156"/>
                  <a:pt x="168" y="156"/>
                </a:cubicBezTo>
                <a:lnTo>
                  <a:pt x="168" y="52"/>
                </a:lnTo>
                <a:close/>
                <a:moveTo>
                  <a:pt x="104" y="128"/>
                </a:moveTo>
                <a:cubicBezTo>
                  <a:pt x="88" y="128"/>
                  <a:pt x="88" y="128"/>
                  <a:pt x="88" y="128"/>
                </a:cubicBezTo>
                <a:cubicBezTo>
                  <a:pt x="88" y="112"/>
                  <a:pt x="88" y="112"/>
                  <a:pt x="88" y="112"/>
                </a:cubicBezTo>
                <a:cubicBezTo>
                  <a:pt x="72" y="112"/>
                  <a:pt x="72" y="112"/>
                  <a:pt x="72" y="112"/>
                </a:cubicBezTo>
                <a:cubicBezTo>
                  <a:pt x="72" y="96"/>
                  <a:pt x="72" y="96"/>
                  <a:pt x="72" y="96"/>
                </a:cubicBezTo>
                <a:cubicBezTo>
                  <a:pt x="88" y="96"/>
                  <a:pt x="88" y="96"/>
                  <a:pt x="88" y="96"/>
                </a:cubicBezTo>
                <a:cubicBezTo>
                  <a:pt x="88" y="80"/>
                  <a:pt x="88" y="80"/>
                  <a:pt x="88" y="80"/>
                </a:cubicBezTo>
                <a:cubicBezTo>
                  <a:pt x="104" y="80"/>
                  <a:pt x="104" y="80"/>
                  <a:pt x="104" y="80"/>
                </a:cubicBezTo>
                <a:cubicBezTo>
                  <a:pt x="104" y="96"/>
                  <a:pt x="104" y="96"/>
                  <a:pt x="104" y="96"/>
                </a:cubicBezTo>
                <a:cubicBezTo>
                  <a:pt x="120" y="96"/>
                  <a:pt x="120" y="96"/>
                  <a:pt x="120" y="96"/>
                </a:cubicBezTo>
                <a:cubicBezTo>
                  <a:pt x="120" y="112"/>
                  <a:pt x="120" y="112"/>
                  <a:pt x="120" y="112"/>
                </a:cubicBezTo>
                <a:cubicBezTo>
                  <a:pt x="104" y="112"/>
                  <a:pt x="104" y="112"/>
                  <a:pt x="104" y="112"/>
                </a:cubicBezTo>
                <a:lnTo>
                  <a:pt x="104" y="128"/>
                </a:lnTo>
                <a:close/>
                <a:moveTo>
                  <a:pt x="119" y="20"/>
                </a:moveTo>
                <a:cubicBezTo>
                  <a:pt x="119" y="16"/>
                  <a:pt x="116" y="12"/>
                  <a:pt x="112" y="12"/>
                </a:cubicBezTo>
                <a:cubicBezTo>
                  <a:pt x="76" y="12"/>
                  <a:pt x="76" y="12"/>
                  <a:pt x="76" y="12"/>
                </a:cubicBezTo>
                <a:cubicBezTo>
                  <a:pt x="72" y="12"/>
                  <a:pt x="67" y="16"/>
                  <a:pt x="67" y="20"/>
                </a:cubicBezTo>
                <a:cubicBezTo>
                  <a:pt x="67" y="36"/>
                  <a:pt x="67" y="36"/>
                  <a:pt x="67" y="36"/>
                </a:cubicBezTo>
                <a:cubicBezTo>
                  <a:pt x="52" y="36"/>
                  <a:pt x="52" y="36"/>
                  <a:pt x="52" y="36"/>
                </a:cubicBezTo>
                <a:cubicBezTo>
                  <a:pt x="52" y="9"/>
                  <a:pt x="52" y="9"/>
                  <a:pt x="52" y="9"/>
                </a:cubicBezTo>
                <a:cubicBezTo>
                  <a:pt x="52" y="4"/>
                  <a:pt x="56" y="0"/>
                  <a:pt x="61" y="0"/>
                </a:cubicBezTo>
                <a:cubicBezTo>
                  <a:pt x="126" y="0"/>
                  <a:pt x="126" y="0"/>
                  <a:pt x="126" y="0"/>
                </a:cubicBezTo>
                <a:cubicBezTo>
                  <a:pt x="131" y="0"/>
                  <a:pt x="136" y="4"/>
                  <a:pt x="136" y="9"/>
                </a:cubicBezTo>
                <a:cubicBezTo>
                  <a:pt x="136" y="36"/>
                  <a:pt x="136" y="36"/>
                  <a:pt x="136" y="36"/>
                </a:cubicBezTo>
                <a:cubicBezTo>
                  <a:pt x="119" y="36"/>
                  <a:pt x="119" y="36"/>
                  <a:pt x="119" y="36"/>
                </a:cubicBezTo>
                <a:lnTo>
                  <a:pt x="119" y="2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10"/>
          <p:cNvSpPr>
            <a:spLocks noEditPoints="1"/>
          </p:cNvSpPr>
          <p:nvPr/>
        </p:nvSpPr>
        <p:spPr bwMode="auto">
          <a:xfrm>
            <a:off x="6899510" y="5022545"/>
            <a:ext cx="233732" cy="289549"/>
          </a:xfrm>
          <a:custGeom>
            <a:avLst/>
            <a:gdLst>
              <a:gd name="T0" fmla="*/ 117 w 161"/>
              <a:gd name="T1" fmla="*/ 144 h 200"/>
              <a:gd name="T2" fmla="*/ 81 w 161"/>
              <a:gd name="T3" fmla="*/ 155 h 200"/>
              <a:gd name="T4" fmla="*/ 49 w 161"/>
              <a:gd name="T5" fmla="*/ 146 h 200"/>
              <a:gd name="T6" fmla="*/ 0 w 161"/>
              <a:gd name="T7" fmla="*/ 148 h 200"/>
              <a:gd name="T8" fmla="*/ 18 w 161"/>
              <a:gd name="T9" fmla="*/ 84 h 200"/>
              <a:gd name="T10" fmla="*/ 37 w 161"/>
              <a:gd name="T11" fmla="*/ 46 h 200"/>
              <a:gd name="T12" fmla="*/ 40 w 161"/>
              <a:gd name="T13" fmla="*/ 56 h 200"/>
              <a:gd name="T14" fmla="*/ 95 w 161"/>
              <a:gd name="T15" fmla="*/ 56 h 200"/>
              <a:gd name="T16" fmla="*/ 33 w 161"/>
              <a:gd name="T17" fmla="*/ 92 h 200"/>
              <a:gd name="T18" fmla="*/ 81 w 161"/>
              <a:gd name="T19" fmla="*/ 140 h 200"/>
              <a:gd name="T20" fmla="*/ 130 w 161"/>
              <a:gd name="T21" fmla="*/ 92 h 200"/>
              <a:gd name="T22" fmla="*/ 99 w 161"/>
              <a:gd name="T23" fmla="*/ 56 h 200"/>
              <a:gd name="T24" fmla="*/ 125 w 161"/>
              <a:gd name="T25" fmla="*/ 56 h 200"/>
              <a:gd name="T26" fmla="*/ 127 w 161"/>
              <a:gd name="T27" fmla="*/ 48 h 200"/>
              <a:gd name="T28" fmla="*/ 144 w 161"/>
              <a:gd name="T29" fmla="*/ 83 h 200"/>
              <a:gd name="T30" fmla="*/ 161 w 161"/>
              <a:gd name="T31" fmla="*/ 151 h 200"/>
              <a:gd name="T32" fmla="*/ 117 w 161"/>
              <a:gd name="T33" fmla="*/ 144 h 200"/>
              <a:gd name="T34" fmla="*/ 46 w 161"/>
              <a:gd name="T35" fmla="*/ 52 h 200"/>
              <a:gd name="T36" fmla="*/ 36 w 161"/>
              <a:gd name="T37" fmla="*/ 16 h 200"/>
              <a:gd name="T38" fmla="*/ 46 w 161"/>
              <a:gd name="T39" fmla="*/ 0 h 200"/>
              <a:gd name="T40" fmla="*/ 121 w 161"/>
              <a:gd name="T41" fmla="*/ 0 h 200"/>
              <a:gd name="T42" fmla="*/ 129 w 161"/>
              <a:gd name="T43" fmla="*/ 11 h 200"/>
              <a:gd name="T44" fmla="*/ 119 w 161"/>
              <a:gd name="T45" fmla="*/ 52 h 200"/>
              <a:gd name="T46" fmla="*/ 46 w 161"/>
              <a:gd name="T47" fmla="*/ 52 h 200"/>
              <a:gd name="T48" fmla="*/ 111 w 161"/>
              <a:gd name="T49" fmla="*/ 8 h 200"/>
              <a:gd name="T50" fmla="*/ 55 w 161"/>
              <a:gd name="T51" fmla="*/ 8 h 200"/>
              <a:gd name="T52" fmla="*/ 47 w 161"/>
              <a:gd name="T53" fmla="*/ 20 h 200"/>
              <a:gd name="T54" fmla="*/ 55 w 161"/>
              <a:gd name="T55" fmla="*/ 44 h 200"/>
              <a:gd name="T56" fmla="*/ 110 w 161"/>
              <a:gd name="T57" fmla="*/ 44 h 200"/>
              <a:gd name="T58" fmla="*/ 117 w 161"/>
              <a:gd name="T59" fmla="*/ 16 h 200"/>
              <a:gd name="T60" fmla="*/ 111 w 161"/>
              <a:gd name="T61" fmla="*/ 8 h 200"/>
              <a:gd name="T62" fmla="*/ 87 w 161"/>
              <a:gd name="T63" fmla="*/ 40 h 200"/>
              <a:gd name="T64" fmla="*/ 75 w 161"/>
              <a:gd name="T65" fmla="*/ 40 h 200"/>
              <a:gd name="T66" fmla="*/ 75 w 161"/>
              <a:gd name="T67" fmla="*/ 32 h 200"/>
              <a:gd name="T68" fmla="*/ 67 w 161"/>
              <a:gd name="T69" fmla="*/ 32 h 200"/>
              <a:gd name="T70" fmla="*/ 67 w 161"/>
              <a:gd name="T71" fmla="*/ 20 h 200"/>
              <a:gd name="T72" fmla="*/ 75 w 161"/>
              <a:gd name="T73" fmla="*/ 20 h 200"/>
              <a:gd name="T74" fmla="*/ 75 w 161"/>
              <a:gd name="T75" fmla="*/ 12 h 200"/>
              <a:gd name="T76" fmla="*/ 87 w 161"/>
              <a:gd name="T77" fmla="*/ 12 h 200"/>
              <a:gd name="T78" fmla="*/ 87 w 161"/>
              <a:gd name="T79" fmla="*/ 20 h 200"/>
              <a:gd name="T80" fmla="*/ 95 w 161"/>
              <a:gd name="T81" fmla="*/ 20 h 200"/>
              <a:gd name="T82" fmla="*/ 95 w 161"/>
              <a:gd name="T83" fmla="*/ 32 h 200"/>
              <a:gd name="T84" fmla="*/ 87 w 161"/>
              <a:gd name="T85" fmla="*/ 32 h 200"/>
              <a:gd name="T86" fmla="*/ 87 w 161"/>
              <a:gd name="T87" fmla="*/ 40 h 200"/>
              <a:gd name="T88" fmla="*/ 19 w 161"/>
              <a:gd name="T89" fmla="*/ 180 h 200"/>
              <a:gd name="T90" fmla="*/ 35 w 161"/>
              <a:gd name="T91" fmla="*/ 164 h 200"/>
              <a:gd name="T92" fmla="*/ 134 w 161"/>
              <a:gd name="T93" fmla="*/ 164 h 200"/>
              <a:gd name="T94" fmla="*/ 150 w 161"/>
              <a:gd name="T95" fmla="*/ 180 h 200"/>
              <a:gd name="T96" fmla="*/ 157 w 161"/>
              <a:gd name="T97" fmla="*/ 200 h 200"/>
              <a:gd name="T98" fmla="*/ 147 w 161"/>
              <a:gd name="T99" fmla="*/ 200 h 200"/>
              <a:gd name="T100" fmla="*/ 147 w 161"/>
              <a:gd name="T101" fmla="*/ 200 h 200"/>
              <a:gd name="T102" fmla="*/ 15 w 161"/>
              <a:gd name="T103" fmla="*/ 200 h 200"/>
              <a:gd name="T104" fmla="*/ 15 w 161"/>
              <a:gd name="T105" fmla="*/ 200 h 200"/>
              <a:gd name="T106" fmla="*/ 11 w 161"/>
              <a:gd name="T107" fmla="*/ 200 h 200"/>
              <a:gd name="T108" fmla="*/ 19 w 161"/>
              <a:gd name="T109" fmla="*/ 180 h 200"/>
              <a:gd name="T110" fmla="*/ 124 w 161"/>
              <a:gd name="T111" fmla="*/ 172 h 200"/>
              <a:gd name="T112" fmla="*/ 44 w 161"/>
              <a:gd name="T113" fmla="*/ 172 h 200"/>
              <a:gd name="T114" fmla="*/ 31 w 161"/>
              <a:gd name="T115" fmla="*/ 185 h 200"/>
              <a:gd name="T116" fmla="*/ 28 w 161"/>
              <a:gd name="T117" fmla="*/ 192 h 200"/>
              <a:gd name="T118" fmla="*/ 139 w 161"/>
              <a:gd name="T119" fmla="*/ 192 h 200"/>
              <a:gd name="T120" fmla="*/ 137 w 161"/>
              <a:gd name="T121" fmla="*/ 185 h 200"/>
              <a:gd name="T122" fmla="*/ 124 w 161"/>
              <a:gd name="T123" fmla="*/ 17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00">
                <a:moveTo>
                  <a:pt x="117" y="144"/>
                </a:moveTo>
                <a:cubicBezTo>
                  <a:pt x="107" y="151"/>
                  <a:pt x="95" y="155"/>
                  <a:pt x="81" y="155"/>
                </a:cubicBezTo>
                <a:cubicBezTo>
                  <a:pt x="69" y="155"/>
                  <a:pt x="58" y="152"/>
                  <a:pt x="49" y="146"/>
                </a:cubicBezTo>
                <a:cubicBezTo>
                  <a:pt x="42" y="151"/>
                  <a:pt x="25" y="161"/>
                  <a:pt x="0" y="148"/>
                </a:cubicBezTo>
                <a:cubicBezTo>
                  <a:pt x="29" y="137"/>
                  <a:pt x="5" y="115"/>
                  <a:pt x="18" y="84"/>
                </a:cubicBezTo>
                <a:cubicBezTo>
                  <a:pt x="20" y="69"/>
                  <a:pt x="27" y="56"/>
                  <a:pt x="37" y="46"/>
                </a:cubicBezTo>
                <a:cubicBezTo>
                  <a:pt x="39" y="52"/>
                  <a:pt x="40" y="56"/>
                  <a:pt x="40" y="56"/>
                </a:cubicBezTo>
                <a:cubicBezTo>
                  <a:pt x="95" y="56"/>
                  <a:pt x="95" y="56"/>
                  <a:pt x="95" y="56"/>
                </a:cubicBezTo>
                <a:cubicBezTo>
                  <a:pt x="78" y="100"/>
                  <a:pt x="50" y="91"/>
                  <a:pt x="33" y="92"/>
                </a:cubicBezTo>
                <a:cubicBezTo>
                  <a:pt x="33" y="118"/>
                  <a:pt x="55" y="140"/>
                  <a:pt x="81" y="140"/>
                </a:cubicBezTo>
                <a:cubicBezTo>
                  <a:pt x="108" y="140"/>
                  <a:pt x="130" y="118"/>
                  <a:pt x="130" y="92"/>
                </a:cubicBezTo>
                <a:cubicBezTo>
                  <a:pt x="99" y="85"/>
                  <a:pt x="112" y="68"/>
                  <a:pt x="99" y="56"/>
                </a:cubicBezTo>
                <a:cubicBezTo>
                  <a:pt x="125" y="56"/>
                  <a:pt x="125" y="56"/>
                  <a:pt x="125" y="56"/>
                </a:cubicBezTo>
                <a:cubicBezTo>
                  <a:pt x="125" y="56"/>
                  <a:pt x="126" y="53"/>
                  <a:pt x="127" y="48"/>
                </a:cubicBezTo>
                <a:cubicBezTo>
                  <a:pt x="136" y="57"/>
                  <a:pt x="142" y="69"/>
                  <a:pt x="144" y="83"/>
                </a:cubicBezTo>
                <a:cubicBezTo>
                  <a:pt x="155" y="118"/>
                  <a:pt x="135" y="130"/>
                  <a:pt x="161" y="151"/>
                </a:cubicBezTo>
                <a:cubicBezTo>
                  <a:pt x="136" y="159"/>
                  <a:pt x="123" y="149"/>
                  <a:pt x="117" y="144"/>
                </a:cubicBezTo>
                <a:close/>
                <a:moveTo>
                  <a:pt x="46" y="52"/>
                </a:moveTo>
                <a:cubicBezTo>
                  <a:pt x="46" y="52"/>
                  <a:pt x="39" y="29"/>
                  <a:pt x="36" y="16"/>
                </a:cubicBezTo>
                <a:cubicBezTo>
                  <a:pt x="32" y="3"/>
                  <a:pt x="46" y="0"/>
                  <a:pt x="46" y="0"/>
                </a:cubicBezTo>
                <a:cubicBezTo>
                  <a:pt x="121" y="0"/>
                  <a:pt x="121" y="0"/>
                  <a:pt x="121" y="0"/>
                </a:cubicBezTo>
                <a:cubicBezTo>
                  <a:pt x="121" y="0"/>
                  <a:pt x="130" y="1"/>
                  <a:pt x="129" y="11"/>
                </a:cubicBezTo>
                <a:cubicBezTo>
                  <a:pt x="128" y="21"/>
                  <a:pt x="119" y="52"/>
                  <a:pt x="119" y="52"/>
                </a:cubicBezTo>
                <a:lnTo>
                  <a:pt x="46" y="52"/>
                </a:lnTo>
                <a:close/>
                <a:moveTo>
                  <a:pt x="111" y="8"/>
                </a:moveTo>
                <a:cubicBezTo>
                  <a:pt x="55" y="8"/>
                  <a:pt x="55" y="8"/>
                  <a:pt x="55" y="8"/>
                </a:cubicBezTo>
                <a:cubicBezTo>
                  <a:pt x="55" y="8"/>
                  <a:pt x="44" y="10"/>
                  <a:pt x="47" y="20"/>
                </a:cubicBezTo>
                <a:cubicBezTo>
                  <a:pt x="50" y="30"/>
                  <a:pt x="55" y="44"/>
                  <a:pt x="55" y="44"/>
                </a:cubicBezTo>
                <a:cubicBezTo>
                  <a:pt x="110" y="44"/>
                  <a:pt x="110" y="44"/>
                  <a:pt x="110" y="44"/>
                </a:cubicBezTo>
                <a:cubicBezTo>
                  <a:pt x="110" y="44"/>
                  <a:pt x="116" y="23"/>
                  <a:pt x="117" y="16"/>
                </a:cubicBezTo>
                <a:cubicBezTo>
                  <a:pt x="118" y="8"/>
                  <a:pt x="111" y="8"/>
                  <a:pt x="111" y="8"/>
                </a:cubicBezTo>
                <a:close/>
                <a:moveTo>
                  <a:pt x="87" y="40"/>
                </a:moveTo>
                <a:cubicBezTo>
                  <a:pt x="75" y="40"/>
                  <a:pt x="75" y="40"/>
                  <a:pt x="75" y="40"/>
                </a:cubicBezTo>
                <a:cubicBezTo>
                  <a:pt x="75" y="32"/>
                  <a:pt x="75" y="32"/>
                  <a:pt x="75" y="32"/>
                </a:cubicBezTo>
                <a:cubicBezTo>
                  <a:pt x="67" y="32"/>
                  <a:pt x="67" y="32"/>
                  <a:pt x="67" y="32"/>
                </a:cubicBezTo>
                <a:cubicBezTo>
                  <a:pt x="67" y="20"/>
                  <a:pt x="67" y="20"/>
                  <a:pt x="67" y="20"/>
                </a:cubicBezTo>
                <a:cubicBezTo>
                  <a:pt x="75" y="20"/>
                  <a:pt x="75" y="20"/>
                  <a:pt x="75" y="20"/>
                </a:cubicBezTo>
                <a:cubicBezTo>
                  <a:pt x="75" y="12"/>
                  <a:pt x="75" y="12"/>
                  <a:pt x="75" y="12"/>
                </a:cubicBezTo>
                <a:cubicBezTo>
                  <a:pt x="87" y="12"/>
                  <a:pt x="87" y="12"/>
                  <a:pt x="87" y="12"/>
                </a:cubicBezTo>
                <a:cubicBezTo>
                  <a:pt x="87" y="20"/>
                  <a:pt x="87" y="20"/>
                  <a:pt x="87" y="20"/>
                </a:cubicBezTo>
                <a:cubicBezTo>
                  <a:pt x="95" y="20"/>
                  <a:pt x="95" y="20"/>
                  <a:pt x="95" y="20"/>
                </a:cubicBezTo>
                <a:cubicBezTo>
                  <a:pt x="95" y="32"/>
                  <a:pt x="95" y="32"/>
                  <a:pt x="95" y="32"/>
                </a:cubicBezTo>
                <a:cubicBezTo>
                  <a:pt x="87" y="32"/>
                  <a:pt x="87" y="32"/>
                  <a:pt x="87" y="32"/>
                </a:cubicBezTo>
                <a:lnTo>
                  <a:pt x="87" y="40"/>
                </a:lnTo>
                <a:close/>
                <a:moveTo>
                  <a:pt x="19" y="180"/>
                </a:moveTo>
                <a:cubicBezTo>
                  <a:pt x="19" y="180"/>
                  <a:pt x="26" y="164"/>
                  <a:pt x="35" y="164"/>
                </a:cubicBezTo>
                <a:cubicBezTo>
                  <a:pt x="134" y="164"/>
                  <a:pt x="134" y="164"/>
                  <a:pt x="134" y="164"/>
                </a:cubicBezTo>
                <a:cubicBezTo>
                  <a:pt x="143" y="164"/>
                  <a:pt x="150" y="180"/>
                  <a:pt x="150" y="180"/>
                </a:cubicBezTo>
                <a:cubicBezTo>
                  <a:pt x="157" y="200"/>
                  <a:pt x="157" y="200"/>
                  <a:pt x="157" y="200"/>
                </a:cubicBezTo>
                <a:cubicBezTo>
                  <a:pt x="147" y="200"/>
                  <a:pt x="147" y="200"/>
                  <a:pt x="147" y="200"/>
                </a:cubicBezTo>
                <a:cubicBezTo>
                  <a:pt x="147" y="200"/>
                  <a:pt x="147" y="200"/>
                  <a:pt x="147" y="200"/>
                </a:cubicBezTo>
                <a:cubicBezTo>
                  <a:pt x="15" y="200"/>
                  <a:pt x="15" y="200"/>
                  <a:pt x="15" y="200"/>
                </a:cubicBezTo>
                <a:cubicBezTo>
                  <a:pt x="15" y="200"/>
                  <a:pt x="15" y="200"/>
                  <a:pt x="15" y="200"/>
                </a:cubicBezTo>
                <a:cubicBezTo>
                  <a:pt x="11" y="200"/>
                  <a:pt x="11" y="200"/>
                  <a:pt x="11" y="200"/>
                </a:cubicBezTo>
                <a:lnTo>
                  <a:pt x="19" y="180"/>
                </a:lnTo>
                <a:close/>
                <a:moveTo>
                  <a:pt x="124" y="172"/>
                </a:moveTo>
                <a:cubicBezTo>
                  <a:pt x="44" y="172"/>
                  <a:pt x="44" y="172"/>
                  <a:pt x="44" y="172"/>
                </a:cubicBezTo>
                <a:cubicBezTo>
                  <a:pt x="37" y="172"/>
                  <a:pt x="31" y="185"/>
                  <a:pt x="31" y="185"/>
                </a:cubicBezTo>
                <a:cubicBezTo>
                  <a:pt x="28" y="192"/>
                  <a:pt x="28" y="192"/>
                  <a:pt x="28" y="192"/>
                </a:cubicBezTo>
                <a:cubicBezTo>
                  <a:pt x="139" y="192"/>
                  <a:pt x="139" y="192"/>
                  <a:pt x="139" y="192"/>
                </a:cubicBezTo>
                <a:cubicBezTo>
                  <a:pt x="137" y="185"/>
                  <a:pt x="137" y="185"/>
                  <a:pt x="137" y="185"/>
                </a:cubicBezTo>
                <a:cubicBezTo>
                  <a:pt x="137" y="185"/>
                  <a:pt x="131" y="172"/>
                  <a:pt x="124" y="17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11"/>
          <p:cNvSpPr>
            <a:spLocks noEditPoints="1"/>
          </p:cNvSpPr>
          <p:nvPr/>
        </p:nvSpPr>
        <p:spPr bwMode="auto">
          <a:xfrm>
            <a:off x="6874900" y="3490730"/>
            <a:ext cx="284897" cy="269780"/>
          </a:xfrm>
          <a:custGeom>
            <a:avLst/>
            <a:gdLst>
              <a:gd name="T0" fmla="*/ 99 w 197"/>
              <a:gd name="T1" fmla="*/ 186 h 186"/>
              <a:gd name="T2" fmla="*/ 0 w 197"/>
              <a:gd name="T3" fmla="*/ 65 h 186"/>
              <a:gd name="T4" fmla="*/ 0 w 197"/>
              <a:gd name="T5" fmla="*/ 54 h 186"/>
              <a:gd name="T6" fmla="*/ 44 w 197"/>
              <a:gd name="T7" fmla="*/ 1 h 186"/>
              <a:gd name="T8" fmla="*/ 53 w 197"/>
              <a:gd name="T9" fmla="*/ 0 h 186"/>
              <a:gd name="T10" fmla="*/ 99 w 197"/>
              <a:gd name="T11" fmla="*/ 24 h 186"/>
              <a:gd name="T12" fmla="*/ 144 w 197"/>
              <a:gd name="T13" fmla="*/ 0 h 186"/>
              <a:gd name="T14" fmla="*/ 153 w 197"/>
              <a:gd name="T15" fmla="*/ 1 h 186"/>
              <a:gd name="T16" fmla="*/ 197 w 197"/>
              <a:gd name="T17" fmla="*/ 54 h 186"/>
              <a:gd name="T18" fmla="*/ 197 w 197"/>
              <a:gd name="T19" fmla="*/ 65 h 186"/>
              <a:gd name="T20" fmla="*/ 99 w 197"/>
              <a:gd name="T21" fmla="*/ 186 h 186"/>
              <a:gd name="T22" fmla="*/ 136 w 197"/>
              <a:gd name="T23" fmla="*/ 123 h 186"/>
              <a:gd name="T24" fmla="*/ 118 w 197"/>
              <a:gd name="T25" fmla="*/ 72 h 186"/>
              <a:gd name="T26" fmla="*/ 109 w 197"/>
              <a:gd name="T27" fmla="*/ 112 h 186"/>
              <a:gd name="T28" fmla="*/ 91 w 197"/>
              <a:gd name="T29" fmla="*/ 32 h 186"/>
              <a:gd name="T30" fmla="*/ 67 w 197"/>
              <a:gd name="T31" fmla="*/ 115 h 186"/>
              <a:gd name="T32" fmla="*/ 37 w 197"/>
              <a:gd name="T33" fmla="*/ 127 h 186"/>
              <a:gd name="T34" fmla="*/ 78 w 197"/>
              <a:gd name="T35" fmla="*/ 127 h 186"/>
              <a:gd name="T36" fmla="*/ 90 w 197"/>
              <a:gd name="T37" fmla="*/ 77 h 186"/>
              <a:gd name="T38" fmla="*/ 107 w 197"/>
              <a:gd name="T39" fmla="*/ 154 h 186"/>
              <a:gd name="T40" fmla="*/ 121 w 197"/>
              <a:gd name="T41" fmla="*/ 106 h 186"/>
              <a:gd name="T42" fmla="*/ 131 w 197"/>
              <a:gd name="T43" fmla="*/ 135 h 186"/>
              <a:gd name="T44" fmla="*/ 158 w 197"/>
              <a:gd name="T45" fmla="*/ 135 h 186"/>
              <a:gd name="T46" fmla="*/ 136 w 197"/>
              <a:gd name="T47" fmla="*/ 12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7" h="186">
                <a:moveTo>
                  <a:pt x="99" y="186"/>
                </a:moveTo>
                <a:cubicBezTo>
                  <a:pt x="27" y="136"/>
                  <a:pt x="0" y="97"/>
                  <a:pt x="0" y="65"/>
                </a:cubicBezTo>
                <a:cubicBezTo>
                  <a:pt x="0" y="54"/>
                  <a:pt x="0" y="54"/>
                  <a:pt x="0" y="54"/>
                </a:cubicBezTo>
                <a:cubicBezTo>
                  <a:pt x="0" y="20"/>
                  <a:pt x="25" y="3"/>
                  <a:pt x="44" y="1"/>
                </a:cubicBezTo>
                <a:cubicBezTo>
                  <a:pt x="47" y="0"/>
                  <a:pt x="50" y="0"/>
                  <a:pt x="53" y="0"/>
                </a:cubicBezTo>
                <a:cubicBezTo>
                  <a:pt x="76" y="0"/>
                  <a:pt x="86" y="10"/>
                  <a:pt x="99" y="24"/>
                </a:cubicBezTo>
                <a:cubicBezTo>
                  <a:pt x="111" y="10"/>
                  <a:pt x="122" y="0"/>
                  <a:pt x="144" y="0"/>
                </a:cubicBezTo>
                <a:cubicBezTo>
                  <a:pt x="147" y="0"/>
                  <a:pt x="150" y="0"/>
                  <a:pt x="153" y="1"/>
                </a:cubicBezTo>
                <a:cubicBezTo>
                  <a:pt x="172" y="3"/>
                  <a:pt x="197" y="20"/>
                  <a:pt x="197" y="54"/>
                </a:cubicBezTo>
                <a:cubicBezTo>
                  <a:pt x="197" y="65"/>
                  <a:pt x="197" y="65"/>
                  <a:pt x="197" y="65"/>
                </a:cubicBezTo>
                <a:cubicBezTo>
                  <a:pt x="197" y="97"/>
                  <a:pt x="170" y="136"/>
                  <a:pt x="99" y="186"/>
                </a:cubicBezTo>
                <a:close/>
                <a:moveTo>
                  <a:pt x="136" y="123"/>
                </a:moveTo>
                <a:cubicBezTo>
                  <a:pt x="118" y="72"/>
                  <a:pt x="118" y="72"/>
                  <a:pt x="118" y="72"/>
                </a:cubicBezTo>
                <a:cubicBezTo>
                  <a:pt x="109" y="112"/>
                  <a:pt x="109" y="112"/>
                  <a:pt x="109" y="112"/>
                </a:cubicBezTo>
                <a:cubicBezTo>
                  <a:pt x="91" y="32"/>
                  <a:pt x="91" y="32"/>
                  <a:pt x="91" y="32"/>
                </a:cubicBezTo>
                <a:cubicBezTo>
                  <a:pt x="67" y="115"/>
                  <a:pt x="67" y="115"/>
                  <a:pt x="67" y="115"/>
                </a:cubicBezTo>
                <a:cubicBezTo>
                  <a:pt x="37" y="127"/>
                  <a:pt x="37" y="127"/>
                  <a:pt x="37" y="127"/>
                </a:cubicBezTo>
                <a:cubicBezTo>
                  <a:pt x="78" y="127"/>
                  <a:pt x="78" y="127"/>
                  <a:pt x="78" y="127"/>
                </a:cubicBezTo>
                <a:cubicBezTo>
                  <a:pt x="90" y="77"/>
                  <a:pt x="90" y="77"/>
                  <a:pt x="90" y="77"/>
                </a:cubicBezTo>
                <a:cubicBezTo>
                  <a:pt x="107" y="154"/>
                  <a:pt x="107" y="154"/>
                  <a:pt x="107" y="154"/>
                </a:cubicBezTo>
                <a:cubicBezTo>
                  <a:pt x="121" y="106"/>
                  <a:pt x="121" y="106"/>
                  <a:pt x="121" y="106"/>
                </a:cubicBezTo>
                <a:cubicBezTo>
                  <a:pt x="131" y="135"/>
                  <a:pt x="131" y="135"/>
                  <a:pt x="131" y="135"/>
                </a:cubicBezTo>
                <a:cubicBezTo>
                  <a:pt x="158" y="135"/>
                  <a:pt x="158" y="135"/>
                  <a:pt x="158" y="135"/>
                </a:cubicBezTo>
                <a:lnTo>
                  <a:pt x="136" y="12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49" name="图层12"/>
          <p:cNvPicPr>
            <a:picLocks noChangeAspect="1"/>
          </p:cNvPicPr>
          <p:nvPr/>
        </p:nvPicPr>
        <p:blipFill>
          <a:blip r:embed="rId5">
            <a:extLst>
              <a:ext uri="{28A0092B-C50C-407E-A947-70E740481C1C}">
                <a14:useLocalDpi xmlns:a14="http://schemas.microsoft.com/office/drawing/2010/main" val="0"/>
              </a:ext>
            </a:extLst>
          </a:blip>
          <a:srcRect/>
          <a:stretch/>
        </p:blipFill>
        <p:spPr>
          <a:xfrm>
            <a:off x="1145524" y="1677729"/>
            <a:ext cx="4351464" cy="2900976"/>
          </a:xfrm>
          <a:custGeom>
            <a:avLst/>
            <a:gdLst>
              <a:gd name="connsiteX0" fmla="*/ 0 w 4352030"/>
              <a:gd name="connsiteY0" fmla="*/ 0 h 2900976"/>
              <a:gd name="connsiteX1" fmla="*/ 4352030 w 4352030"/>
              <a:gd name="connsiteY1" fmla="*/ 0 h 2900976"/>
              <a:gd name="connsiteX2" fmla="*/ 4352030 w 4352030"/>
              <a:gd name="connsiteY2" fmla="*/ 2900976 h 2900976"/>
              <a:gd name="connsiteX3" fmla="*/ 0 w 4352030"/>
              <a:gd name="connsiteY3" fmla="*/ 2900976 h 2900976"/>
            </a:gdLst>
            <a:ahLst/>
            <a:cxnLst>
              <a:cxn ang="0">
                <a:pos x="connsiteX0" y="connsiteY0"/>
              </a:cxn>
              <a:cxn ang="0">
                <a:pos x="connsiteX1" y="connsiteY1"/>
              </a:cxn>
              <a:cxn ang="0">
                <a:pos x="connsiteX2" y="connsiteY2"/>
              </a:cxn>
              <a:cxn ang="0">
                <a:pos x="connsiteX3" y="connsiteY3"/>
              </a:cxn>
            </a:cxnLst>
            <a:rect l="l" t="t" r="r" b="b"/>
            <a:pathLst>
              <a:path w="4352030" h="2900976">
                <a:moveTo>
                  <a:pt x="0" y="0"/>
                </a:moveTo>
                <a:lnTo>
                  <a:pt x="4352030" y="0"/>
                </a:lnTo>
                <a:lnTo>
                  <a:pt x="4352030" y="2900976"/>
                </a:lnTo>
                <a:lnTo>
                  <a:pt x="0" y="2900976"/>
                </a:lnTo>
                <a:close/>
              </a:path>
            </a:pathLst>
          </a:custGeom>
        </p:spPr>
      </p:pic>
      <p:sp>
        <p:nvSpPr>
          <p:cNvPr id="18" name="图层13">
            <a:extLst>
              <a:ext uri="{FF2B5EF4-FFF2-40B4-BE49-F238E27FC236}">
                <a16:creationId xmlns:a16="http://schemas.microsoft.com/office/drawing/2014/main" id="{0C2EE41D-38AB-84C8-4FC7-C8E0F657EA01}"/>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9" name="图层14">
            <a:extLst>
              <a:ext uri="{FF2B5EF4-FFF2-40B4-BE49-F238E27FC236}">
                <a16:creationId xmlns:a16="http://schemas.microsoft.com/office/drawing/2014/main" id="{90F4E61D-4DED-3BE6-53C1-91F7A646D42E}"/>
              </a:ext>
            </a:extLst>
          </p:cNvPr>
          <p:cNvGrpSpPr/>
          <p:nvPr/>
        </p:nvGrpSpPr>
        <p:grpSpPr>
          <a:xfrm>
            <a:off x="498393" y="445374"/>
            <a:ext cx="2897721" cy="558985"/>
            <a:chOff x="498393" y="445374"/>
            <a:chExt cx="2897721" cy="558985"/>
          </a:xfrm>
        </p:grpSpPr>
        <p:sp>
          <p:nvSpPr>
            <p:cNvPr id="21" name="图层14-1">
              <a:extLst>
                <a:ext uri="{FF2B5EF4-FFF2-40B4-BE49-F238E27FC236}">
                  <a16:creationId xmlns:a16="http://schemas.microsoft.com/office/drawing/2014/main" id="{E16801DA-D762-4D43-B9C4-B973BCFD73C0}"/>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31" name="组合 30">
              <a:extLst>
                <a:ext uri="{FF2B5EF4-FFF2-40B4-BE49-F238E27FC236}">
                  <a16:creationId xmlns:a16="http://schemas.microsoft.com/office/drawing/2014/main" id="{90F35165-7103-740C-B15D-E902BB171A39}"/>
                </a:ext>
              </a:extLst>
            </p:cNvPr>
            <p:cNvGrpSpPr/>
            <p:nvPr/>
          </p:nvGrpSpPr>
          <p:grpSpPr>
            <a:xfrm>
              <a:off x="498393" y="445374"/>
              <a:ext cx="519983" cy="518434"/>
              <a:chOff x="4763" y="115941"/>
              <a:chExt cx="5332413" cy="5316537"/>
            </a:xfrm>
            <a:solidFill>
              <a:srgbClr val="24A8E5"/>
            </a:solidFill>
          </p:grpSpPr>
          <p:sp>
            <p:nvSpPr>
              <p:cNvPr id="32" name="图层14-2">
                <a:extLst>
                  <a:ext uri="{FF2B5EF4-FFF2-40B4-BE49-F238E27FC236}">
                    <a16:creationId xmlns:a16="http://schemas.microsoft.com/office/drawing/2014/main" id="{721DAA4D-C2AA-F08C-241B-42FCD339770A}"/>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14-3">
                <a:extLst>
                  <a:ext uri="{FF2B5EF4-FFF2-40B4-BE49-F238E27FC236}">
                    <a16:creationId xmlns:a16="http://schemas.microsoft.com/office/drawing/2014/main" id="{300AF64E-4FC2-298A-1971-11094E4E5139}"/>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14-4">
                <a:extLst>
                  <a:ext uri="{FF2B5EF4-FFF2-40B4-BE49-F238E27FC236}">
                    <a16:creationId xmlns:a16="http://schemas.microsoft.com/office/drawing/2014/main" id="{D1CC9706-C528-C0AE-50A3-EDF8BE703F1A}"/>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14-5">
                <a:extLst>
                  <a:ext uri="{FF2B5EF4-FFF2-40B4-BE49-F238E27FC236}">
                    <a16:creationId xmlns:a16="http://schemas.microsoft.com/office/drawing/2014/main" id="{B568BC4A-CFB3-3E21-B3B3-5DCDD1E80556}"/>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14-6">
                <a:extLst>
                  <a:ext uri="{FF2B5EF4-FFF2-40B4-BE49-F238E27FC236}">
                    <a16:creationId xmlns:a16="http://schemas.microsoft.com/office/drawing/2014/main" id="{C242BA3F-8822-1F51-F406-E02C91B2F466}"/>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14-7">
                <a:extLst>
                  <a:ext uri="{FF2B5EF4-FFF2-40B4-BE49-F238E27FC236}">
                    <a16:creationId xmlns:a16="http://schemas.microsoft.com/office/drawing/2014/main" id="{F3F97D68-A387-C956-1AB4-6C27D3FDD5AF}"/>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14-8">
                <a:extLst>
                  <a:ext uri="{FF2B5EF4-FFF2-40B4-BE49-F238E27FC236}">
                    <a16:creationId xmlns:a16="http://schemas.microsoft.com/office/drawing/2014/main" id="{DE563653-8BA9-AEC7-52E3-6CFB8E9460ED}"/>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14-9">
                <a:extLst>
                  <a:ext uri="{FF2B5EF4-FFF2-40B4-BE49-F238E27FC236}">
                    <a16:creationId xmlns:a16="http://schemas.microsoft.com/office/drawing/2014/main" id="{9EBA4CC9-1685-C6B8-9C31-7137735ADD73}"/>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14-10">
                <a:extLst>
                  <a:ext uri="{FF2B5EF4-FFF2-40B4-BE49-F238E27FC236}">
                    <a16:creationId xmlns:a16="http://schemas.microsoft.com/office/drawing/2014/main" id="{65B582F3-3FCC-D048-432A-7CD72FB43551}"/>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层1">
            <a:extLst>
              <a:ext uri="{FF2B5EF4-FFF2-40B4-BE49-F238E27FC236}">
                <a16:creationId xmlns:a16="http://schemas.microsoft.com/office/drawing/2014/main" id="{0DA2CBA7-A3D0-9941-56DD-2FFCBB2BBD71}"/>
              </a:ext>
            </a:extLst>
          </p:cNvPr>
          <p:cNvPicPr>
            <a:picLocks noChangeAspect="1"/>
          </p:cNvPicPr>
          <p:nvPr/>
        </p:nvPicPr>
        <p:blipFill>
          <a:blip r:embed="rId3"/>
          <a:stretch>
            <a:fillRect/>
          </a:stretch>
        </p:blipFill>
        <p:spPr>
          <a:xfrm>
            <a:off x="0" y="0"/>
            <a:ext cx="12192002" cy="6858000"/>
          </a:xfrm>
          <a:prstGeom prst="rect">
            <a:avLst/>
          </a:prstGeom>
        </p:spPr>
      </p:pic>
      <p:sp>
        <p:nvSpPr>
          <p:cNvPr id="8" name="图层2">
            <a:extLst>
              <a:ext uri="{FF2B5EF4-FFF2-40B4-BE49-F238E27FC236}">
                <a16:creationId xmlns:a16="http://schemas.microsoft.com/office/drawing/2014/main" id="{EF194BD4-7FA1-5426-886E-E486C01B7D59}"/>
              </a:ext>
            </a:extLst>
          </p:cNvPr>
          <p:cNvSpPr/>
          <p:nvPr/>
        </p:nvSpPr>
        <p:spPr>
          <a:xfrm>
            <a:off x="0" y="3805035"/>
            <a:ext cx="12192000" cy="3052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a:extLst>
              <a:ext uri="{FF2B5EF4-FFF2-40B4-BE49-F238E27FC236}">
                <a16:creationId xmlns:a16="http://schemas.microsoft.com/office/drawing/2014/main" id="{6824258A-2011-9218-0F41-250039C0CD12}"/>
              </a:ext>
            </a:extLst>
          </p:cNvPr>
          <p:cNvSpPr txBox="1"/>
          <p:nvPr/>
        </p:nvSpPr>
        <p:spPr>
          <a:xfrm>
            <a:off x="3132639" y="4452685"/>
            <a:ext cx="5926722" cy="92333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服务意识的概念</a:t>
            </a:r>
          </a:p>
        </p:txBody>
      </p:sp>
      <p:sp>
        <p:nvSpPr>
          <p:cNvPr id="10" name="图层4">
            <a:extLst>
              <a:ext uri="{FF2B5EF4-FFF2-40B4-BE49-F238E27FC236}">
                <a16:creationId xmlns:a16="http://schemas.microsoft.com/office/drawing/2014/main" id="{FB8BBD4B-C73E-DA08-981A-17DA472B14A2}"/>
              </a:ext>
            </a:extLst>
          </p:cNvPr>
          <p:cNvSpPr txBox="1"/>
          <p:nvPr/>
        </p:nvSpPr>
        <p:spPr>
          <a:xfrm>
            <a:off x="1549400" y="5444780"/>
            <a:ext cx="9093200" cy="7250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 Add your title here Add your title here Add your title here Add your title here Add your title here Add your title here Add your title here Add your title here Add your title here Add your title here Add your title here.</a:t>
            </a:r>
            <a:endParaRPr kumimoji="0" lang="zh-CN" altLang="en-US"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
            <a:extLst>
              <a:ext uri="{FF2B5EF4-FFF2-40B4-BE49-F238E27FC236}">
                <a16:creationId xmlns:a16="http://schemas.microsoft.com/office/drawing/2014/main" id="{19977CDB-C915-AD1F-CB44-22AF7F242DE0}"/>
              </a:ext>
            </a:extLst>
          </p:cNvPr>
          <p:cNvSpPr/>
          <p:nvPr/>
        </p:nvSpPr>
        <p:spPr bwMode="auto">
          <a:xfrm rot="20822727">
            <a:off x="5028130" y="1359480"/>
            <a:ext cx="2135740" cy="213574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bg1"/>
          </a:solidFill>
          <a:ln w="57150">
            <a:solidFill>
              <a:schemeClr val="accent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a:extLst>
              <a:ext uri="{FF2B5EF4-FFF2-40B4-BE49-F238E27FC236}">
                <a16:creationId xmlns:a16="http://schemas.microsoft.com/office/drawing/2014/main" id="{EFBCCA1C-6965-37F7-ED2A-E35279E3AD0A}"/>
              </a:ext>
            </a:extLst>
          </p:cNvPr>
          <p:cNvSpPr/>
          <p:nvPr/>
        </p:nvSpPr>
        <p:spPr bwMode="auto">
          <a:xfrm rot="20822727">
            <a:off x="5042146" y="1373494"/>
            <a:ext cx="2107710" cy="210771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accent1"/>
          </a:solidFill>
          <a:ln w="57150">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7">
            <a:extLst>
              <a:ext uri="{FF2B5EF4-FFF2-40B4-BE49-F238E27FC236}">
                <a16:creationId xmlns:a16="http://schemas.microsoft.com/office/drawing/2014/main" id="{43AA2651-A88E-8789-45BF-1270E9770AE9}"/>
              </a:ext>
            </a:extLst>
          </p:cNvPr>
          <p:cNvSpPr txBox="1"/>
          <p:nvPr/>
        </p:nvSpPr>
        <p:spPr>
          <a:xfrm>
            <a:off x="5207540" y="1622188"/>
            <a:ext cx="1776920" cy="1569660"/>
          </a:xfrm>
          <a:prstGeom prst="rect">
            <a:avLst/>
          </a:prstGeom>
          <a:noFill/>
          <a:effectLst>
            <a:outerShdw dist="63500" dir="2700000" algn="tl" rotWithShape="0">
              <a:schemeClr val="bg1">
                <a:alpha val="40000"/>
              </a:scheme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96319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sp>
        <p:nvSpPr>
          <p:cNvPr id="3" name="图层1">
            <a:extLst>
              <a:ext uri="{FF2B5EF4-FFF2-40B4-BE49-F238E27FC236}">
                <a16:creationId xmlns:a16="http://schemas.microsoft.com/office/drawing/2014/main" id="{9001AA55-646B-1780-744F-47E36FEE6573}"/>
              </a:ext>
            </a:extLst>
          </p:cNvPr>
          <p:cNvSpPr txBox="1"/>
          <p:nvPr/>
        </p:nvSpPr>
        <p:spPr>
          <a:xfrm>
            <a:off x="1000244" y="2207017"/>
            <a:ext cx="4904824" cy="89178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单击此处输入你的正文，文字是您思想的提炼，为了最终演示发布的良好效果，请尽量言简意赅的阐述观点；根据需要可酌情增减文字，以便观者可以准确理解您所传达的信息</a:t>
            </a:r>
            <a:endParaRPr lang="zh-CN" altLang="en-US" sz="1200" dirty="0">
              <a:solidFill>
                <a:schemeClr val="tx1">
                  <a:lumMod val="75000"/>
                  <a:lumOff val="2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2">
            <a:extLst>
              <a:ext uri="{FF2B5EF4-FFF2-40B4-BE49-F238E27FC236}">
                <a16:creationId xmlns:a16="http://schemas.microsoft.com/office/drawing/2014/main" id="{B365A3A9-65ED-706A-D34F-9183275F05AD}"/>
              </a:ext>
            </a:extLst>
          </p:cNvPr>
          <p:cNvSpPr/>
          <p:nvPr/>
        </p:nvSpPr>
        <p:spPr>
          <a:xfrm>
            <a:off x="1066198" y="1528661"/>
            <a:ext cx="2020662" cy="515106"/>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3">
            <a:extLst>
              <a:ext uri="{FF2B5EF4-FFF2-40B4-BE49-F238E27FC236}">
                <a16:creationId xmlns:a16="http://schemas.microsoft.com/office/drawing/2014/main" id="{9F446A27-206E-1527-581A-4D1BD6787FE3}"/>
              </a:ext>
            </a:extLst>
          </p:cNvPr>
          <p:cNvSpPr txBox="1"/>
          <p:nvPr/>
        </p:nvSpPr>
        <p:spPr>
          <a:xfrm>
            <a:off x="7341484" y="2061352"/>
            <a:ext cx="3850272" cy="62177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endParaRPr lang="zh-CN" altLang="en-US" sz="1200" dirty="0">
              <a:solidFill>
                <a:schemeClr val="tx1">
                  <a:lumMod val="75000"/>
                  <a:lumOff val="2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4">
            <a:extLst>
              <a:ext uri="{FF2B5EF4-FFF2-40B4-BE49-F238E27FC236}">
                <a16:creationId xmlns:a16="http://schemas.microsoft.com/office/drawing/2014/main" id="{9309693D-9A9C-391C-6119-9CF6EA24D303}"/>
              </a:ext>
            </a:extLst>
          </p:cNvPr>
          <p:cNvSpPr/>
          <p:nvPr/>
        </p:nvSpPr>
        <p:spPr>
          <a:xfrm>
            <a:off x="7432439" y="1547190"/>
            <a:ext cx="1542104" cy="44650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5">
            <a:extLst>
              <a:ext uri="{FF2B5EF4-FFF2-40B4-BE49-F238E27FC236}">
                <a16:creationId xmlns:a16="http://schemas.microsoft.com/office/drawing/2014/main" id="{064346D0-CB57-9359-5A64-A04F540CFF2F}"/>
              </a:ext>
            </a:extLst>
          </p:cNvPr>
          <p:cNvSpPr txBox="1"/>
          <p:nvPr/>
        </p:nvSpPr>
        <p:spPr>
          <a:xfrm>
            <a:off x="7341484" y="5093014"/>
            <a:ext cx="3850272" cy="62177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p>
        </p:txBody>
      </p:sp>
      <p:sp>
        <p:nvSpPr>
          <p:cNvPr id="40" name="图层6">
            <a:extLst>
              <a:ext uri="{FF2B5EF4-FFF2-40B4-BE49-F238E27FC236}">
                <a16:creationId xmlns:a16="http://schemas.microsoft.com/office/drawing/2014/main" id="{7DAE46EE-88EE-B22D-CB57-7DF5C18263F3}"/>
              </a:ext>
            </a:extLst>
          </p:cNvPr>
          <p:cNvSpPr/>
          <p:nvPr/>
        </p:nvSpPr>
        <p:spPr>
          <a:xfrm>
            <a:off x="7432439" y="4578852"/>
            <a:ext cx="1542104" cy="44650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7">
            <a:extLst>
              <a:ext uri="{FF2B5EF4-FFF2-40B4-BE49-F238E27FC236}">
                <a16:creationId xmlns:a16="http://schemas.microsoft.com/office/drawing/2014/main" id="{9859DEBF-7E06-09D5-7B5D-8DBCE2B98F6E}"/>
              </a:ext>
            </a:extLst>
          </p:cNvPr>
          <p:cNvSpPr txBox="1"/>
          <p:nvPr/>
        </p:nvSpPr>
        <p:spPr>
          <a:xfrm>
            <a:off x="7341484" y="3577183"/>
            <a:ext cx="3850272" cy="621773"/>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单击此处输入你的正文，文字是您思想的提炼，为了最终演示发布的良好效果</a:t>
            </a:r>
          </a:p>
        </p:txBody>
      </p:sp>
      <p:sp>
        <p:nvSpPr>
          <p:cNvPr id="42" name="图层8">
            <a:extLst>
              <a:ext uri="{FF2B5EF4-FFF2-40B4-BE49-F238E27FC236}">
                <a16:creationId xmlns:a16="http://schemas.microsoft.com/office/drawing/2014/main" id="{50D6090A-4A3D-4BC1-9272-BAABA4F79324}"/>
              </a:ext>
            </a:extLst>
          </p:cNvPr>
          <p:cNvSpPr/>
          <p:nvPr/>
        </p:nvSpPr>
        <p:spPr>
          <a:xfrm>
            <a:off x="7432439" y="3063021"/>
            <a:ext cx="1542104" cy="446504"/>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9">
            <a:extLst>
              <a:ext uri="{FF2B5EF4-FFF2-40B4-BE49-F238E27FC236}">
                <a16:creationId xmlns:a16="http://schemas.microsoft.com/office/drawing/2014/main" id="{2E75309F-DD0B-3091-6696-4866A871A5F6}"/>
              </a:ext>
            </a:extLst>
          </p:cNvPr>
          <p:cNvSpPr/>
          <p:nvPr/>
        </p:nvSpPr>
        <p:spPr>
          <a:xfrm>
            <a:off x="1129283" y="4004044"/>
            <a:ext cx="1116493" cy="1116493"/>
          </a:xfrm>
          <a:prstGeom prst="flowChartConnector">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36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10">
            <a:extLst>
              <a:ext uri="{FF2B5EF4-FFF2-40B4-BE49-F238E27FC236}">
                <a16:creationId xmlns:a16="http://schemas.microsoft.com/office/drawing/2014/main" id="{1A190FEC-3B15-190F-030B-F3F99E5E5069}"/>
              </a:ext>
            </a:extLst>
          </p:cNvPr>
          <p:cNvSpPr txBox="1"/>
          <p:nvPr/>
        </p:nvSpPr>
        <p:spPr>
          <a:xfrm>
            <a:off x="1129282" y="5294482"/>
            <a:ext cx="1116494" cy="369332"/>
          </a:xfrm>
          <a:prstGeom prst="rect">
            <a:avLst/>
          </a:prstGeom>
          <a:noFill/>
        </p:spPr>
        <p:txBody>
          <a:bodyPr wrap="square" rtlCol="0">
            <a:spAutoFit/>
          </a:bodyPr>
          <a:lstStyle/>
          <a:p>
            <a:pPr algn="ctr"/>
            <a:r>
              <a:rPr lang="zh-CN" altLang="en-US">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点击标题</a:t>
            </a:r>
            <a:endParaRPr lang="en-US" altLang="zh-CN">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11">
            <a:extLst>
              <a:ext uri="{FF2B5EF4-FFF2-40B4-BE49-F238E27FC236}">
                <a16:creationId xmlns:a16="http://schemas.microsoft.com/office/drawing/2014/main" id="{072A5B51-B8E0-E28A-B5B0-35F6F41DA1BD}"/>
              </a:ext>
            </a:extLst>
          </p:cNvPr>
          <p:cNvSpPr/>
          <p:nvPr/>
        </p:nvSpPr>
        <p:spPr>
          <a:xfrm>
            <a:off x="4518641" y="4025809"/>
            <a:ext cx="1116493" cy="1116493"/>
          </a:xfrm>
          <a:prstGeom prst="flowChartConnector">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36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12">
            <a:extLst>
              <a:ext uri="{FF2B5EF4-FFF2-40B4-BE49-F238E27FC236}">
                <a16:creationId xmlns:a16="http://schemas.microsoft.com/office/drawing/2014/main" id="{DEF97F8A-F952-1330-1641-1FCC7B0411F7}"/>
              </a:ext>
            </a:extLst>
          </p:cNvPr>
          <p:cNvSpPr txBox="1"/>
          <p:nvPr/>
        </p:nvSpPr>
        <p:spPr>
          <a:xfrm>
            <a:off x="4518640" y="5316247"/>
            <a:ext cx="1116494"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点击标题</a:t>
            </a:r>
            <a:endPar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13">
            <a:extLst>
              <a:ext uri="{FF2B5EF4-FFF2-40B4-BE49-F238E27FC236}">
                <a16:creationId xmlns:a16="http://schemas.microsoft.com/office/drawing/2014/main" id="{D67BC168-35B4-8266-81BF-C3242DC70285}"/>
              </a:ext>
            </a:extLst>
          </p:cNvPr>
          <p:cNvSpPr/>
          <p:nvPr/>
        </p:nvSpPr>
        <p:spPr>
          <a:xfrm>
            <a:off x="2823962" y="4004044"/>
            <a:ext cx="1116493" cy="1116493"/>
          </a:xfrm>
          <a:prstGeom prst="flowChartConnector">
            <a:avLst/>
          </a:pr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36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图层14">
            <a:extLst>
              <a:ext uri="{FF2B5EF4-FFF2-40B4-BE49-F238E27FC236}">
                <a16:creationId xmlns:a16="http://schemas.microsoft.com/office/drawing/2014/main" id="{8C39FD17-F716-0D83-AFB0-0F64A0678236}"/>
              </a:ext>
            </a:extLst>
          </p:cNvPr>
          <p:cNvSpPr txBox="1"/>
          <p:nvPr/>
        </p:nvSpPr>
        <p:spPr>
          <a:xfrm>
            <a:off x="2823961" y="5294482"/>
            <a:ext cx="1116494"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点击标题</a:t>
            </a:r>
            <a:endPar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9" name="图层15">
            <a:extLst>
              <a:ext uri="{FF2B5EF4-FFF2-40B4-BE49-F238E27FC236}">
                <a16:creationId xmlns:a16="http://schemas.microsoft.com/office/drawing/2014/main" id="{C8A44E93-1C14-653F-C15E-FD2585D67245}"/>
              </a:ext>
            </a:extLst>
          </p:cNvPr>
          <p:cNvCxnSpPr/>
          <p:nvPr/>
        </p:nvCxnSpPr>
        <p:spPr>
          <a:xfrm>
            <a:off x="5167753" y="3563984"/>
            <a:ext cx="46349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图层16">
            <a:extLst>
              <a:ext uri="{FF2B5EF4-FFF2-40B4-BE49-F238E27FC236}">
                <a16:creationId xmlns:a16="http://schemas.microsoft.com/office/drawing/2014/main" id="{1F614707-BF0B-9C72-7997-B00961D3E8C6}"/>
              </a:ext>
            </a:extLst>
          </p:cNvPr>
          <p:cNvSpPr txBox="1"/>
          <p:nvPr/>
        </p:nvSpPr>
        <p:spPr>
          <a:xfrm>
            <a:off x="1000244" y="1596319"/>
            <a:ext cx="2152570" cy="369332"/>
          </a:xfrm>
          <a:prstGeom prst="rect">
            <a:avLst/>
          </a:prstGeom>
          <a:noFill/>
        </p:spPr>
        <p:txBody>
          <a:bodyPr wrap="square" rtlCol="0">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点击添加大标题</a:t>
            </a:r>
            <a:endPar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1" name="图层17">
            <a:extLst>
              <a:ext uri="{FF2B5EF4-FFF2-40B4-BE49-F238E27FC236}">
                <a16:creationId xmlns:a16="http://schemas.microsoft.com/office/drawing/2014/main" id="{2B321EA8-E6D9-529A-AE7E-FFFFF5752547}"/>
              </a:ext>
            </a:extLst>
          </p:cNvPr>
          <p:cNvSpPr txBox="1"/>
          <p:nvPr/>
        </p:nvSpPr>
        <p:spPr>
          <a:xfrm>
            <a:off x="7401959" y="1596319"/>
            <a:ext cx="1603062" cy="369332"/>
          </a:xfrm>
          <a:prstGeom prst="rect">
            <a:avLst/>
          </a:prstGeom>
          <a:noFill/>
        </p:spPr>
        <p:txBody>
          <a:bodyPr wrap="square" rtlCol="0">
            <a:spAutoFit/>
          </a:bodyPr>
          <a:lstStyle/>
          <a:p>
            <a:pPr algn="ct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endParaRPr lang="en-US" altLang="zh-CN">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18">
            <a:extLst>
              <a:ext uri="{FF2B5EF4-FFF2-40B4-BE49-F238E27FC236}">
                <a16:creationId xmlns:a16="http://schemas.microsoft.com/office/drawing/2014/main" id="{F9E98119-4A28-7EC2-EF5A-355A0620B733}"/>
              </a:ext>
            </a:extLst>
          </p:cNvPr>
          <p:cNvSpPr txBox="1"/>
          <p:nvPr/>
        </p:nvSpPr>
        <p:spPr>
          <a:xfrm>
            <a:off x="7401959" y="4627981"/>
            <a:ext cx="1603062" cy="369332"/>
          </a:xfrm>
          <a:prstGeom prst="rect">
            <a:avLst/>
          </a:prstGeom>
          <a:noFill/>
        </p:spPr>
        <p:txBody>
          <a:bodyPr wrap="square" rtlCol="0">
            <a:spAutoFit/>
          </a:bodyPr>
          <a:lstStyle/>
          <a:p>
            <a:pPr algn="ct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endParaRPr lang="en-US" altLang="zh-CN">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19">
            <a:extLst>
              <a:ext uri="{FF2B5EF4-FFF2-40B4-BE49-F238E27FC236}">
                <a16:creationId xmlns:a16="http://schemas.microsoft.com/office/drawing/2014/main" id="{B54A4971-AA71-8251-C7AD-24EE384FD414}"/>
              </a:ext>
            </a:extLst>
          </p:cNvPr>
          <p:cNvSpPr txBox="1"/>
          <p:nvPr/>
        </p:nvSpPr>
        <p:spPr>
          <a:xfrm>
            <a:off x="7401959" y="3112150"/>
            <a:ext cx="1603062" cy="369332"/>
          </a:xfrm>
          <a:prstGeom prst="rect">
            <a:avLst/>
          </a:prstGeom>
          <a:noFill/>
        </p:spPr>
        <p:txBody>
          <a:bodyPr wrap="square" rtlCol="0">
            <a:spAutoFit/>
          </a:bodyPr>
          <a:lstStyle/>
          <a:p>
            <a:pPr algn="ct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点击添加标题</a:t>
            </a:r>
            <a:endParaRPr lang="en-US" altLang="zh-CN">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图层20">
            <a:extLst>
              <a:ext uri="{FF2B5EF4-FFF2-40B4-BE49-F238E27FC236}">
                <a16:creationId xmlns:a16="http://schemas.microsoft.com/office/drawing/2014/main" id="{A72BF0CA-8000-2FF3-626A-6350401EEDB8}"/>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8" name="图层21">
            <a:extLst>
              <a:ext uri="{FF2B5EF4-FFF2-40B4-BE49-F238E27FC236}">
                <a16:creationId xmlns:a16="http://schemas.microsoft.com/office/drawing/2014/main" id="{517530FC-7184-7D34-3D7C-13E24A62129F}"/>
              </a:ext>
            </a:extLst>
          </p:cNvPr>
          <p:cNvGrpSpPr/>
          <p:nvPr/>
        </p:nvGrpSpPr>
        <p:grpSpPr>
          <a:xfrm>
            <a:off x="498393" y="445374"/>
            <a:ext cx="2897721" cy="558985"/>
            <a:chOff x="498393" y="445374"/>
            <a:chExt cx="2897721" cy="558985"/>
          </a:xfrm>
        </p:grpSpPr>
        <p:sp>
          <p:nvSpPr>
            <p:cNvPr id="59" name="图层21-1">
              <a:extLst>
                <a:ext uri="{FF2B5EF4-FFF2-40B4-BE49-F238E27FC236}">
                  <a16:creationId xmlns:a16="http://schemas.microsoft.com/office/drawing/2014/main" id="{CEFF04CE-7B04-1C53-AA12-D32B0835828B}"/>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60" name="组合 59">
              <a:extLst>
                <a:ext uri="{FF2B5EF4-FFF2-40B4-BE49-F238E27FC236}">
                  <a16:creationId xmlns:a16="http://schemas.microsoft.com/office/drawing/2014/main" id="{EC941F0D-3A37-7600-B710-E5F7FED64A6E}"/>
                </a:ext>
              </a:extLst>
            </p:cNvPr>
            <p:cNvGrpSpPr/>
            <p:nvPr/>
          </p:nvGrpSpPr>
          <p:grpSpPr>
            <a:xfrm>
              <a:off x="498393" y="445374"/>
              <a:ext cx="519983" cy="518434"/>
              <a:chOff x="4763" y="115941"/>
              <a:chExt cx="5332413" cy="5316537"/>
            </a:xfrm>
            <a:solidFill>
              <a:srgbClr val="24A8E5"/>
            </a:solidFill>
          </p:grpSpPr>
          <p:sp>
            <p:nvSpPr>
              <p:cNvPr id="61" name="图层21-2">
                <a:extLst>
                  <a:ext uri="{FF2B5EF4-FFF2-40B4-BE49-F238E27FC236}">
                    <a16:creationId xmlns:a16="http://schemas.microsoft.com/office/drawing/2014/main" id="{566E0533-2FFB-1829-BE77-B702CEB64E1A}"/>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图层21-3">
                <a:extLst>
                  <a:ext uri="{FF2B5EF4-FFF2-40B4-BE49-F238E27FC236}">
                    <a16:creationId xmlns:a16="http://schemas.microsoft.com/office/drawing/2014/main" id="{43456D6A-59CE-9DFD-E012-313F3D0B7371}"/>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图层21-4">
                <a:extLst>
                  <a:ext uri="{FF2B5EF4-FFF2-40B4-BE49-F238E27FC236}">
                    <a16:creationId xmlns:a16="http://schemas.microsoft.com/office/drawing/2014/main" id="{58514D77-9CB3-B644-07FB-B9F7BBAB18AA}"/>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21-5">
                <a:extLst>
                  <a:ext uri="{FF2B5EF4-FFF2-40B4-BE49-F238E27FC236}">
                    <a16:creationId xmlns:a16="http://schemas.microsoft.com/office/drawing/2014/main" id="{7D2E9340-D490-8EA1-8A4F-4CCD80824FF2}"/>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图层21-6">
                <a:extLst>
                  <a:ext uri="{FF2B5EF4-FFF2-40B4-BE49-F238E27FC236}">
                    <a16:creationId xmlns:a16="http://schemas.microsoft.com/office/drawing/2014/main" id="{63E98E2D-89F8-F69D-66E9-AF78F13DA0C1}"/>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21-7">
                <a:extLst>
                  <a:ext uri="{FF2B5EF4-FFF2-40B4-BE49-F238E27FC236}">
                    <a16:creationId xmlns:a16="http://schemas.microsoft.com/office/drawing/2014/main" id="{629DFD3E-2973-E097-FD33-30870E0A1EBB}"/>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7" name="图层21-8">
                <a:extLst>
                  <a:ext uri="{FF2B5EF4-FFF2-40B4-BE49-F238E27FC236}">
                    <a16:creationId xmlns:a16="http://schemas.microsoft.com/office/drawing/2014/main" id="{3C8D8DBF-4DD5-220B-9A41-EF756D54D83C}"/>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8" name="图层21-9">
                <a:extLst>
                  <a:ext uri="{FF2B5EF4-FFF2-40B4-BE49-F238E27FC236}">
                    <a16:creationId xmlns:a16="http://schemas.microsoft.com/office/drawing/2014/main" id="{5D89E4E7-572E-0681-40CF-749467176214}"/>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9" name="图层21-10">
                <a:extLst>
                  <a:ext uri="{FF2B5EF4-FFF2-40B4-BE49-F238E27FC236}">
                    <a16:creationId xmlns:a16="http://schemas.microsoft.com/office/drawing/2014/main" id="{492574E3-8328-1184-4044-50375AA58165}"/>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2224342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graphicFrame>
        <p:nvGraphicFramePr>
          <p:cNvPr id="2" name="图层1">
            <a:extLst>
              <a:ext uri="{FF2B5EF4-FFF2-40B4-BE49-F238E27FC236}">
                <a16:creationId xmlns:a16="http://schemas.microsoft.com/office/drawing/2014/main" id="{A03977E5-2C9A-D907-0D7A-17CE977E62CB}"/>
              </a:ext>
            </a:extLst>
          </p:cNvPr>
          <p:cNvGraphicFramePr/>
          <p:nvPr>
            <p:extLst>
              <p:ext uri="{D42A27DB-BD31-4B8C-83A1-F6EECF244321}">
                <p14:modId xmlns:p14="http://schemas.microsoft.com/office/powerpoint/2010/main" val="2547571131"/>
              </p:ext>
            </p:extLst>
          </p:nvPr>
        </p:nvGraphicFramePr>
        <p:xfrm>
          <a:off x="722238" y="1517488"/>
          <a:ext cx="5123756" cy="4151692"/>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图层2">
            <a:extLst>
              <a:ext uri="{FF2B5EF4-FFF2-40B4-BE49-F238E27FC236}">
                <a16:creationId xmlns:a16="http://schemas.microsoft.com/office/drawing/2014/main" id="{FE080FCE-F533-A65D-490F-AF5F2E6BC9F7}"/>
              </a:ext>
            </a:extLst>
          </p:cNvPr>
          <p:cNvGrpSpPr/>
          <p:nvPr/>
        </p:nvGrpSpPr>
        <p:grpSpPr>
          <a:xfrm>
            <a:off x="6753575" y="1610127"/>
            <a:ext cx="4113011" cy="4286683"/>
            <a:chOff x="7095807" y="1264830"/>
            <a:chExt cx="4113011" cy="4286683"/>
          </a:xfrm>
        </p:grpSpPr>
        <p:sp>
          <p:nvSpPr>
            <p:cNvPr id="5" name="图层2-1">
              <a:extLst>
                <a:ext uri="{FF2B5EF4-FFF2-40B4-BE49-F238E27FC236}">
                  <a16:creationId xmlns:a16="http://schemas.microsoft.com/office/drawing/2014/main" id="{5C6FF873-C035-5A1C-099B-6F9EC61A8C99}"/>
                </a:ext>
              </a:extLst>
            </p:cNvPr>
            <p:cNvSpPr txBox="1"/>
            <p:nvPr/>
          </p:nvSpPr>
          <p:spPr>
            <a:xfrm>
              <a:off x="7095807" y="2673748"/>
              <a:ext cx="4113011" cy="1294906"/>
            </a:xfrm>
            <a:prstGeom prst="rect">
              <a:avLst/>
            </a:prstGeom>
            <a:noFill/>
          </p:spPr>
          <p:txBody>
            <a:bodyPr wrap="square" rtlCol="0">
              <a:spAutoFit/>
            </a:bodyPr>
            <a:lstStyle/>
            <a:p>
              <a:pPr>
                <a:lnSpc>
                  <a:spcPts val="2400"/>
                </a:lnSpc>
              </a:pPr>
              <a:r>
                <a:rPr lang="zh-CN" altLang="en-US" sz="16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正文内容，本段适应大段文字章节。如果文字较多的内容描述比较适合放在这里，请在此修改的内容，或者将内容粘贴到记事本后，复制到此段落中。</a:t>
              </a:r>
              <a:endParaRPr lang="en-US" altLang="zh-CN" sz="1600" dirty="0">
                <a:solidFill>
                  <a:schemeClr val="tx2">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9" name="组合 8">
              <a:extLst>
                <a:ext uri="{FF2B5EF4-FFF2-40B4-BE49-F238E27FC236}">
                  <a16:creationId xmlns:a16="http://schemas.microsoft.com/office/drawing/2014/main" id="{173C322A-969B-929F-746A-5A35B7062DAE}"/>
                </a:ext>
              </a:extLst>
            </p:cNvPr>
            <p:cNvGrpSpPr/>
            <p:nvPr/>
          </p:nvGrpSpPr>
          <p:grpSpPr>
            <a:xfrm>
              <a:off x="7105918" y="4363252"/>
              <a:ext cx="1005403" cy="1188261"/>
              <a:chOff x="7105918" y="4435823"/>
              <a:chExt cx="1005403" cy="1188261"/>
            </a:xfrm>
          </p:grpSpPr>
          <p:sp>
            <p:nvSpPr>
              <p:cNvPr id="32" name="图层2-2">
                <a:extLst>
                  <a:ext uri="{FF2B5EF4-FFF2-40B4-BE49-F238E27FC236}">
                    <a16:creationId xmlns:a16="http://schemas.microsoft.com/office/drawing/2014/main" id="{83FC2707-689B-CB92-43A0-FB1515E77AD4}"/>
                  </a:ext>
                </a:extLst>
              </p:cNvPr>
              <p:cNvSpPr txBox="1"/>
              <p:nvPr/>
            </p:nvSpPr>
            <p:spPr>
              <a:xfrm>
                <a:off x="7105918" y="5279823"/>
                <a:ext cx="1005403" cy="344261"/>
              </a:xfrm>
              <a:prstGeom prst="rect">
                <a:avLst/>
              </a:prstGeom>
              <a:noFill/>
            </p:spPr>
            <p:txBody>
              <a:bodyPr wrap="none" rtlCol="0">
                <a:spAutoFit/>
              </a:bodyPr>
              <a:lstStyle/>
              <a:p>
                <a:pPr>
                  <a:lnSpc>
                    <a:spcPts val="2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2-3">
                <a:extLst>
                  <a:ext uri="{FF2B5EF4-FFF2-40B4-BE49-F238E27FC236}">
                    <a16:creationId xmlns:a16="http://schemas.microsoft.com/office/drawing/2014/main" id="{BCE20A2E-0F6F-57FF-FD1E-BAC6DC252755}"/>
                  </a:ext>
                </a:extLst>
              </p:cNvPr>
              <p:cNvSpPr/>
              <p:nvPr/>
            </p:nvSpPr>
            <p:spPr>
              <a:xfrm>
                <a:off x="7251272" y="4435823"/>
                <a:ext cx="714694" cy="7146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2-4">
                <a:extLst>
                  <a:ext uri="{FF2B5EF4-FFF2-40B4-BE49-F238E27FC236}">
                    <a16:creationId xmlns:a16="http://schemas.microsoft.com/office/drawing/2014/main" id="{BCE6B23D-5B52-791B-5DE1-058529C6768B}"/>
                  </a:ext>
                </a:extLst>
              </p:cNvPr>
              <p:cNvSpPr>
                <a:spLocks noChangeAspect="1"/>
              </p:cNvSpPr>
              <p:nvPr/>
            </p:nvSpPr>
            <p:spPr bwMode="auto">
              <a:xfrm>
                <a:off x="7406058" y="459086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0" name="组合 9">
              <a:extLst>
                <a:ext uri="{FF2B5EF4-FFF2-40B4-BE49-F238E27FC236}">
                  <a16:creationId xmlns:a16="http://schemas.microsoft.com/office/drawing/2014/main" id="{55A1339D-4BF2-7DA8-4D91-7E2AF8AD87EF}"/>
                </a:ext>
              </a:extLst>
            </p:cNvPr>
            <p:cNvGrpSpPr/>
            <p:nvPr/>
          </p:nvGrpSpPr>
          <p:grpSpPr>
            <a:xfrm>
              <a:off x="8654667" y="4363252"/>
              <a:ext cx="1005403" cy="1188261"/>
              <a:chOff x="8705963" y="4435823"/>
              <a:chExt cx="1005403" cy="1188261"/>
            </a:xfrm>
          </p:grpSpPr>
          <p:sp>
            <p:nvSpPr>
              <p:cNvPr id="29" name="图层2-5">
                <a:extLst>
                  <a:ext uri="{FF2B5EF4-FFF2-40B4-BE49-F238E27FC236}">
                    <a16:creationId xmlns:a16="http://schemas.microsoft.com/office/drawing/2014/main" id="{0AFF2256-32E5-5B08-EBEA-8701D7E3E18A}"/>
                  </a:ext>
                </a:extLst>
              </p:cNvPr>
              <p:cNvSpPr txBox="1"/>
              <p:nvPr/>
            </p:nvSpPr>
            <p:spPr>
              <a:xfrm>
                <a:off x="8705963" y="5279823"/>
                <a:ext cx="1005403" cy="344261"/>
              </a:xfrm>
              <a:prstGeom prst="rect">
                <a:avLst/>
              </a:prstGeom>
              <a:noFill/>
            </p:spPr>
            <p:txBody>
              <a:bodyPr wrap="none" rtlCol="0">
                <a:spAutoFit/>
              </a:bodyPr>
              <a:lstStyle/>
              <a:p>
                <a:pPr>
                  <a:lnSpc>
                    <a:spcPts val="2000"/>
                  </a:lnSpc>
                </a:pPr>
                <a:r>
                  <a:rPr lang="zh-CN" altLang="en-US" sz="16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en-US" altLang="zh-CN" sz="16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图层2-6">
                <a:extLst>
                  <a:ext uri="{FF2B5EF4-FFF2-40B4-BE49-F238E27FC236}">
                    <a16:creationId xmlns:a16="http://schemas.microsoft.com/office/drawing/2014/main" id="{1AA60395-644A-420C-84B3-7A0F6706EC7F}"/>
                  </a:ext>
                </a:extLst>
              </p:cNvPr>
              <p:cNvSpPr/>
              <p:nvPr/>
            </p:nvSpPr>
            <p:spPr>
              <a:xfrm>
                <a:off x="8851317" y="4435823"/>
                <a:ext cx="714694" cy="7146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图层2-7">
                <a:extLst>
                  <a:ext uri="{FF2B5EF4-FFF2-40B4-BE49-F238E27FC236}">
                    <a16:creationId xmlns:a16="http://schemas.microsoft.com/office/drawing/2014/main" id="{B781CD9D-E242-384B-2569-6A3ACD4BA5B6}"/>
                  </a:ext>
                </a:extLst>
              </p:cNvPr>
              <p:cNvSpPr>
                <a:spLocks noChangeAspect="1"/>
              </p:cNvSpPr>
              <p:nvPr/>
            </p:nvSpPr>
            <p:spPr bwMode="auto">
              <a:xfrm>
                <a:off x="9006103" y="459086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2" name="组合 11">
              <a:extLst>
                <a:ext uri="{FF2B5EF4-FFF2-40B4-BE49-F238E27FC236}">
                  <a16:creationId xmlns:a16="http://schemas.microsoft.com/office/drawing/2014/main" id="{073C8BFF-21C2-593F-1DB6-534DC3B76168}"/>
                </a:ext>
              </a:extLst>
            </p:cNvPr>
            <p:cNvGrpSpPr/>
            <p:nvPr/>
          </p:nvGrpSpPr>
          <p:grpSpPr>
            <a:xfrm>
              <a:off x="10203415" y="4363252"/>
              <a:ext cx="1005403" cy="1188261"/>
              <a:chOff x="10306007" y="4435823"/>
              <a:chExt cx="1005403" cy="1188261"/>
            </a:xfrm>
          </p:grpSpPr>
          <p:sp>
            <p:nvSpPr>
              <p:cNvPr id="26" name="图层2-8">
                <a:extLst>
                  <a:ext uri="{FF2B5EF4-FFF2-40B4-BE49-F238E27FC236}">
                    <a16:creationId xmlns:a16="http://schemas.microsoft.com/office/drawing/2014/main" id="{A3D5A720-0FB0-3282-3913-38B4DB7BA48C}"/>
                  </a:ext>
                </a:extLst>
              </p:cNvPr>
              <p:cNvSpPr txBox="1"/>
              <p:nvPr/>
            </p:nvSpPr>
            <p:spPr>
              <a:xfrm>
                <a:off x="10306007" y="5279823"/>
                <a:ext cx="1005403" cy="344261"/>
              </a:xfrm>
              <a:prstGeom prst="rect">
                <a:avLst/>
              </a:prstGeom>
              <a:noFill/>
            </p:spPr>
            <p:txBody>
              <a:bodyPr wrap="none" rtlCol="0">
                <a:spAutoFit/>
              </a:bodyPr>
              <a:lstStyle/>
              <a:p>
                <a:pPr>
                  <a:lnSpc>
                    <a:spcPts val="2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2-9">
                <a:extLst>
                  <a:ext uri="{FF2B5EF4-FFF2-40B4-BE49-F238E27FC236}">
                    <a16:creationId xmlns:a16="http://schemas.microsoft.com/office/drawing/2014/main" id="{F5E1E60D-4339-2751-2A43-D841DCC81CF1}"/>
                  </a:ext>
                </a:extLst>
              </p:cNvPr>
              <p:cNvSpPr/>
              <p:nvPr/>
            </p:nvSpPr>
            <p:spPr>
              <a:xfrm>
                <a:off x="10451361" y="4435823"/>
                <a:ext cx="714694" cy="7146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2-10">
                <a:extLst>
                  <a:ext uri="{FF2B5EF4-FFF2-40B4-BE49-F238E27FC236}">
                    <a16:creationId xmlns:a16="http://schemas.microsoft.com/office/drawing/2014/main" id="{ECA74422-5B31-3570-792D-7E913CE62BE7}"/>
                  </a:ext>
                </a:extLst>
              </p:cNvPr>
              <p:cNvSpPr>
                <a:spLocks noChangeAspect="1"/>
              </p:cNvSpPr>
              <p:nvPr/>
            </p:nvSpPr>
            <p:spPr bwMode="auto">
              <a:xfrm>
                <a:off x="10606147" y="4590866"/>
                <a:ext cx="405123" cy="404607"/>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chemeClr val="bg1"/>
              </a:solidFill>
              <a:ln>
                <a:noFill/>
              </a:ln>
            </p:spPr>
            <p:txBody>
              <a:bodyPr/>
              <a:lstStyle/>
              <a:p>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0" name="组合 19">
              <a:extLst>
                <a:ext uri="{FF2B5EF4-FFF2-40B4-BE49-F238E27FC236}">
                  <a16:creationId xmlns:a16="http://schemas.microsoft.com/office/drawing/2014/main" id="{E76EF49E-C90E-2F18-0734-837B7AE196B2}"/>
                </a:ext>
              </a:extLst>
            </p:cNvPr>
            <p:cNvGrpSpPr/>
            <p:nvPr/>
          </p:nvGrpSpPr>
          <p:grpSpPr>
            <a:xfrm>
              <a:off x="7095807" y="1264830"/>
              <a:ext cx="3262432" cy="1215248"/>
              <a:chOff x="7252630" y="1398585"/>
              <a:chExt cx="3262432" cy="1215248"/>
            </a:xfrm>
          </p:grpSpPr>
          <p:sp>
            <p:nvSpPr>
              <p:cNvPr id="23" name="图层2-11">
                <a:extLst>
                  <a:ext uri="{FF2B5EF4-FFF2-40B4-BE49-F238E27FC236}">
                    <a16:creationId xmlns:a16="http://schemas.microsoft.com/office/drawing/2014/main" id="{D3AF1652-00A6-CE09-5036-7A4B775D8DB0}"/>
                  </a:ext>
                </a:extLst>
              </p:cNvPr>
              <p:cNvSpPr txBox="1"/>
              <p:nvPr/>
            </p:nvSpPr>
            <p:spPr>
              <a:xfrm>
                <a:off x="7252630" y="1398585"/>
                <a:ext cx="3262432" cy="707886"/>
              </a:xfrm>
              <a:prstGeom prst="rect">
                <a:avLst/>
              </a:prstGeom>
              <a:noFill/>
            </p:spPr>
            <p:txBody>
              <a:bodyPr wrap="none" rtlCol="0">
                <a:spAutoFit/>
              </a:bodyPr>
              <a:lstStyle/>
              <a:p>
                <a:r>
                  <a:rPr lang="zh-CN" altLang="en-US" sz="40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p>
            </p:txBody>
          </p:sp>
          <p:sp>
            <p:nvSpPr>
              <p:cNvPr id="24" name="图层2-12">
                <a:extLst>
                  <a:ext uri="{FF2B5EF4-FFF2-40B4-BE49-F238E27FC236}">
                    <a16:creationId xmlns:a16="http://schemas.microsoft.com/office/drawing/2014/main" id="{421AFE6C-CC23-CCD8-203F-143411E52B2F}"/>
                  </a:ext>
                </a:extLst>
              </p:cNvPr>
              <p:cNvSpPr txBox="1"/>
              <p:nvPr/>
            </p:nvSpPr>
            <p:spPr>
              <a:xfrm>
                <a:off x="7252630" y="2064743"/>
                <a:ext cx="1516762" cy="307777"/>
              </a:xfrm>
              <a:prstGeom prst="rect">
                <a:avLst/>
              </a:prstGeom>
              <a:noFill/>
            </p:spPr>
            <p:txBody>
              <a:bodyPr wrap="none" rtlCol="0">
                <a:spAutoFit/>
              </a:bodyPr>
              <a:lstStyle/>
              <a:p>
                <a:r>
                  <a:rPr lang="en-US" altLang="zh-CN" sz="1400" dirty="0">
                    <a:solidFill>
                      <a:schemeClr val="tx2">
                        <a:lumMod val="85000"/>
                        <a:lumOff val="15000"/>
                        <a:alpha val="50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Enter your title</a:t>
                </a:r>
              </a:p>
            </p:txBody>
          </p:sp>
          <p:sp>
            <p:nvSpPr>
              <p:cNvPr id="25" name="图层2-13">
                <a:extLst>
                  <a:ext uri="{FF2B5EF4-FFF2-40B4-BE49-F238E27FC236}">
                    <a16:creationId xmlns:a16="http://schemas.microsoft.com/office/drawing/2014/main" id="{AFD222DD-609C-D4F5-A0E1-021B83755D2C}"/>
                  </a:ext>
                </a:extLst>
              </p:cNvPr>
              <p:cNvSpPr/>
              <p:nvPr/>
            </p:nvSpPr>
            <p:spPr>
              <a:xfrm flipV="1">
                <a:off x="7354230" y="2503997"/>
                <a:ext cx="678652" cy="1098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cxnSp>
          <p:nvCxnSpPr>
            <p:cNvPr id="21" name="图层2-14">
              <a:extLst>
                <a:ext uri="{FF2B5EF4-FFF2-40B4-BE49-F238E27FC236}">
                  <a16:creationId xmlns:a16="http://schemas.microsoft.com/office/drawing/2014/main" id="{A9EFCC60-1326-CF0E-3C55-4BE937248F27}"/>
                </a:ext>
              </a:extLst>
            </p:cNvPr>
            <p:cNvCxnSpPr/>
            <p:nvPr/>
          </p:nvCxnSpPr>
          <p:spPr>
            <a:xfrm>
              <a:off x="8382994" y="4453793"/>
              <a:ext cx="0" cy="559650"/>
            </a:xfrm>
            <a:prstGeom prst="line">
              <a:avLst/>
            </a:prstGeom>
            <a:ln>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图层2-15">
              <a:extLst>
                <a:ext uri="{FF2B5EF4-FFF2-40B4-BE49-F238E27FC236}">
                  <a16:creationId xmlns:a16="http://schemas.microsoft.com/office/drawing/2014/main" id="{048E21AF-5256-FDA6-8758-6F91F0C75785}"/>
                </a:ext>
              </a:extLst>
            </p:cNvPr>
            <p:cNvCxnSpPr/>
            <p:nvPr/>
          </p:nvCxnSpPr>
          <p:spPr>
            <a:xfrm>
              <a:off x="9931743" y="4433982"/>
              <a:ext cx="0" cy="559650"/>
            </a:xfrm>
            <a:prstGeom prst="line">
              <a:avLst/>
            </a:prstGeom>
            <a:ln>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cxnSp>
        <p:nvCxnSpPr>
          <p:cNvPr id="35" name="图层3">
            <a:extLst>
              <a:ext uri="{FF2B5EF4-FFF2-40B4-BE49-F238E27FC236}">
                <a16:creationId xmlns:a16="http://schemas.microsoft.com/office/drawing/2014/main" id="{8674CEC1-AB85-9F15-D37E-5D01AE25E40D}"/>
              </a:ext>
            </a:extLst>
          </p:cNvPr>
          <p:cNvCxnSpPr/>
          <p:nvPr/>
        </p:nvCxnSpPr>
        <p:spPr>
          <a:xfrm>
            <a:off x="6302677" y="2690311"/>
            <a:ext cx="0" cy="2115158"/>
          </a:xfrm>
          <a:prstGeom prst="line">
            <a:avLst/>
          </a:prstGeom>
          <a:ln>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图层4">
            <a:extLst>
              <a:ext uri="{FF2B5EF4-FFF2-40B4-BE49-F238E27FC236}">
                <a16:creationId xmlns:a16="http://schemas.microsoft.com/office/drawing/2014/main" id="{ABFD66A6-0D3A-E0B0-FE88-C00E3EB278D8}"/>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7" name="图层5">
            <a:extLst>
              <a:ext uri="{FF2B5EF4-FFF2-40B4-BE49-F238E27FC236}">
                <a16:creationId xmlns:a16="http://schemas.microsoft.com/office/drawing/2014/main" id="{E872B31B-EAA3-2390-B8AF-3BD19F6364E2}"/>
              </a:ext>
            </a:extLst>
          </p:cNvPr>
          <p:cNvGrpSpPr/>
          <p:nvPr/>
        </p:nvGrpSpPr>
        <p:grpSpPr>
          <a:xfrm>
            <a:off x="498393" y="445374"/>
            <a:ext cx="2897721" cy="558985"/>
            <a:chOff x="498393" y="445374"/>
            <a:chExt cx="2897721" cy="558985"/>
          </a:xfrm>
        </p:grpSpPr>
        <p:sp>
          <p:nvSpPr>
            <p:cNvPr id="38" name="图层5-1">
              <a:extLst>
                <a:ext uri="{FF2B5EF4-FFF2-40B4-BE49-F238E27FC236}">
                  <a16:creationId xmlns:a16="http://schemas.microsoft.com/office/drawing/2014/main" id="{919118E1-4187-7DB9-098E-6B72C6FF9DA4}"/>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39" name="组合 38">
              <a:extLst>
                <a:ext uri="{FF2B5EF4-FFF2-40B4-BE49-F238E27FC236}">
                  <a16:creationId xmlns:a16="http://schemas.microsoft.com/office/drawing/2014/main" id="{253E0605-162D-B68E-C5F1-ED3D9848C865}"/>
                </a:ext>
              </a:extLst>
            </p:cNvPr>
            <p:cNvGrpSpPr/>
            <p:nvPr/>
          </p:nvGrpSpPr>
          <p:grpSpPr>
            <a:xfrm>
              <a:off x="498393" y="445374"/>
              <a:ext cx="519983" cy="518434"/>
              <a:chOff x="4763" y="115941"/>
              <a:chExt cx="5332413" cy="5316537"/>
            </a:xfrm>
            <a:solidFill>
              <a:srgbClr val="24A8E5"/>
            </a:solidFill>
          </p:grpSpPr>
          <p:sp>
            <p:nvSpPr>
              <p:cNvPr id="40" name="图层5-2">
                <a:extLst>
                  <a:ext uri="{FF2B5EF4-FFF2-40B4-BE49-F238E27FC236}">
                    <a16:creationId xmlns:a16="http://schemas.microsoft.com/office/drawing/2014/main" id="{0E21078C-FA7C-4621-4838-3E20FA5BEAD7}"/>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5-3">
                <a:extLst>
                  <a:ext uri="{FF2B5EF4-FFF2-40B4-BE49-F238E27FC236}">
                    <a16:creationId xmlns:a16="http://schemas.microsoft.com/office/drawing/2014/main" id="{03369E65-A23D-2E79-2173-2D6C6BFEF9F6}"/>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5-4">
                <a:extLst>
                  <a:ext uri="{FF2B5EF4-FFF2-40B4-BE49-F238E27FC236}">
                    <a16:creationId xmlns:a16="http://schemas.microsoft.com/office/drawing/2014/main" id="{05C6A0F2-D967-A1DA-851D-0F71BE82EA0D}"/>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5-5">
                <a:extLst>
                  <a:ext uri="{FF2B5EF4-FFF2-40B4-BE49-F238E27FC236}">
                    <a16:creationId xmlns:a16="http://schemas.microsoft.com/office/drawing/2014/main" id="{1E1C2EA4-CE4D-DBBE-BAAF-F98299BB0DBE}"/>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5-6">
                <a:extLst>
                  <a:ext uri="{FF2B5EF4-FFF2-40B4-BE49-F238E27FC236}">
                    <a16:creationId xmlns:a16="http://schemas.microsoft.com/office/drawing/2014/main" id="{092F9DE7-3061-334D-3C8F-087CB3D18944}"/>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图层5-7">
                <a:extLst>
                  <a:ext uri="{FF2B5EF4-FFF2-40B4-BE49-F238E27FC236}">
                    <a16:creationId xmlns:a16="http://schemas.microsoft.com/office/drawing/2014/main" id="{73677956-6A0C-533A-0604-F81B0E9525E8}"/>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5-8">
                <a:extLst>
                  <a:ext uri="{FF2B5EF4-FFF2-40B4-BE49-F238E27FC236}">
                    <a16:creationId xmlns:a16="http://schemas.microsoft.com/office/drawing/2014/main" id="{141A91BC-BFB8-0E88-6CFE-FE80AFB70B0E}"/>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5-9">
                <a:extLst>
                  <a:ext uri="{FF2B5EF4-FFF2-40B4-BE49-F238E27FC236}">
                    <a16:creationId xmlns:a16="http://schemas.microsoft.com/office/drawing/2014/main" id="{F2E97A98-2FD2-D3CF-3B44-9E447881E739}"/>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图层5-10">
                <a:extLst>
                  <a:ext uri="{FF2B5EF4-FFF2-40B4-BE49-F238E27FC236}">
                    <a16:creationId xmlns:a16="http://schemas.microsoft.com/office/drawing/2014/main" id="{059B598C-42FC-23DB-9435-F85D22749512}"/>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987612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sp>
        <p:nvSpPr>
          <p:cNvPr id="5" name="图层1"/>
          <p:cNvSpPr txBox="1"/>
          <p:nvPr/>
        </p:nvSpPr>
        <p:spPr>
          <a:xfrm>
            <a:off x="868807" y="2333050"/>
            <a:ext cx="4864336" cy="63453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请在此处添加您的文本，建议文本内容尽量简洁，这样有利于您的内容页面的美观，，这样有利于您的内容页面的美观，</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 name="图层2"/>
          <p:cNvGrpSpPr/>
          <p:nvPr/>
        </p:nvGrpSpPr>
        <p:grpSpPr>
          <a:xfrm>
            <a:off x="991130" y="2162253"/>
            <a:ext cx="3463407" cy="45719"/>
            <a:chOff x="5612740" y="3465455"/>
            <a:chExt cx="3463407" cy="45719"/>
          </a:xfrm>
        </p:grpSpPr>
        <p:cxnSp>
          <p:nvCxnSpPr>
            <p:cNvPr id="7" name="图层2-1"/>
            <p:cNvCxnSpPr/>
            <p:nvPr/>
          </p:nvCxnSpPr>
          <p:spPr>
            <a:xfrm>
              <a:off x="5801724" y="3488314"/>
              <a:ext cx="3274423" cy="0"/>
            </a:xfrm>
            <a:prstGeom prst="line">
              <a:avLst/>
            </a:prstGeom>
            <a:ln>
              <a:gradFill>
                <a:gsLst>
                  <a:gs pos="0">
                    <a:schemeClr val="tx1">
                      <a:lumMod val="50000"/>
                      <a:lumOff val="50000"/>
                    </a:schemeClr>
                  </a:gs>
                  <a:gs pos="100000">
                    <a:schemeClr val="tx1">
                      <a:lumMod val="50000"/>
                      <a:lumOff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 name="图层2-2"/>
            <p:cNvSpPr/>
            <p:nvPr/>
          </p:nvSpPr>
          <p:spPr>
            <a:xfrm>
              <a:off x="5612740" y="3465455"/>
              <a:ext cx="497114" cy="45719"/>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9" name="图层3"/>
          <p:cNvSpPr txBox="1"/>
          <p:nvPr/>
        </p:nvSpPr>
        <p:spPr>
          <a:xfrm>
            <a:off x="868807" y="1290593"/>
            <a:ext cx="4034536" cy="91627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graphicFrame>
        <p:nvGraphicFramePr>
          <p:cNvPr id="10" name="图层4"/>
          <p:cNvGraphicFramePr/>
          <p:nvPr>
            <p:extLst>
              <p:ext uri="{D42A27DB-BD31-4B8C-83A1-F6EECF244321}">
                <p14:modId xmlns:p14="http://schemas.microsoft.com/office/powerpoint/2010/main" val="1384002441"/>
              </p:ext>
            </p:extLst>
          </p:nvPr>
        </p:nvGraphicFramePr>
        <p:xfrm>
          <a:off x="0" y="3218560"/>
          <a:ext cx="4274457" cy="2634038"/>
        </p:xfrm>
        <a:graphic>
          <a:graphicData uri="http://schemas.openxmlformats.org/drawingml/2006/chart">
            <c:chart xmlns:c="http://schemas.openxmlformats.org/drawingml/2006/chart" xmlns:r="http://schemas.openxmlformats.org/officeDocument/2006/relationships" r:id="rId4"/>
          </a:graphicData>
        </a:graphic>
      </p:graphicFrame>
      <p:sp>
        <p:nvSpPr>
          <p:cNvPr id="11" name="图层5"/>
          <p:cNvSpPr txBox="1"/>
          <p:nvPr/>
        </p:nvSpPr>
        <p:spPr>
          <a:xfrm>
            <a:off x="1585960" y="4024693"/>
            <a:ext cx="1149561" cy="69160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80%</a:t>
            </a:r>
            <a:endParaRPr kumimoji="0" lang="zh-CN" altLang="en-US" sz="32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p:cNvSpPr txBox="1"/>
          <p:nvPr/>
        </p:nvSpPr>
        <p:spPr>
          <a:xfrm>
            <a:off x="991130" y="4557350"/>
            <a:ext cx="2339220" cy="46685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13" name="图层7"/>
          <p:cNvSpPr/>
          <p:nvPr/>
        </p:nvSpPr>
        <p:spPr>
          <a:xfrm>
            <a:off x="3985928" y="3407345"/>
            <a:ext cx="257582" cy="258130"/>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8"/>
          <p:cNvSpPr/>
          <p:nvPr/>
        </p:nvSpPr>
        <p:spPr>
          <a:xfrm>
            <a:off x="3828062" y="3249753"/>
            <a:ext cx="573314" cy="57331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9"/>
          <p:cNvSpPr txBox="1"/>
          <p:nvPr/>
        </p:nvSpPr>
        <p:spPr>
          <a:xfrm>
            <a:off x="3723277" y="3920054"/>
            <a:ext cx="204646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16" name="图层10"/>
          <p:cNvSpPr/>
          <p:nvPr/>
        </p:nvSpPr>
        <p:spPr>
          <a:xfrm>
            <a:off x="3949334" y="4771247"/>
            <a:ext cx="217392" cy="258130"/>
          </a:xfrm>
          <a:custGeom>
            <a:avLst/>
            <a:gdLst>
              <a:gd name="T0" fmla="*/ 6672 w 10672"/>
              <a:gd name="T1" fmla="*/ 1344 h 12672"/>
              <a:gd name="T2" fmla="*/ 6672 w 10672"/>
              <a:gd name="T3" fmla="*/ 9344 h 12672"/>
              <a:gd name="T4" fmla="*/ 4000 w 10672"/>
              <a:gd name="T5" fmla="*/ 9344 h 12672"/>
              <a:gd name="T6" fmla="*/ 4000 w 10672"/>
              <a:gd name="T7" fmla="*/ 1344 h 12672"/>
              <a:gd name="T8" fmla="*/ 4392 w 10672"/>
              <a:gd name="T9" fmla="*/ 392 h 12672"/>
              <a:gd name="T10" fmla="*/ 5328 w 10672"/>
              <a:gd name="T11" fmla="*/ 0 h 12672"/>
              <a:gd name="T12" fmla="*/ 6280 w 10672"/>
              <a:gd name="T13" fmla="*/ 392 h 12672"/>
              <a:gd name="T14" fmla="*/ 6672 w 10672"/>
              <a:gd name="T15" fmla="*/ 1344 h 12672"/>
              <a:gd name="T16" fmla="*/ 10000 w 10672"/>
              <a:gd name="T17" fmla="*/ 4000 h 12672"/>
              <a:gd name="T18" fmla="*/ 10000 w 10672"/>
              <a:gd name="T19" fmla="*/ 9344 h 12672"/>
              <a:gd name="T20" fmla="*/ 7328 w 10672"/>
              <a:gd name="T21" fmla="*/ 9344 h 12672"/>
              <a:gd name="T22" fmla="*/ 7328 w 10672"/>
              <a:gd name="T23" fmla="*/ 4000 h 12672"/>
              <a:gd name="T24" fmla="*/ 7720 w 10672"/>
              <a:gd name="T25" fmla="*/ 3064 h 12672"/>
              <a:gd name="T26" fmla="*/ 8672 w 10672"/>
              <a:gd name="T27" fmla="*/ 2672 h 12672"/>
              <a:gd name="T28" fmla="*/ 9608 w 10672"/>
              <a:gd name="T29" fmla="*/ 3056 h 12672"/>
              <a:gd name="T30" fmla="*/ 10000 w 10672"/>
              <a:gd name="T31" fmla="*/ 4000 h 12672"/>
              <a:gd name="T32" fmla="*/ 3328 w 10672"/>
              <a:gd name="T33" fmla="*/ 6000 h 12672"/>
              <a:gd name="T34" fmla="*/ 3328 w 10672"/>
              <a:gd name="T35" fmla="*/ 9344 h 12672"/>
              <a:gd name="T36" fmla="*/ 672 w 10672"/>
              <a:gd name="T37" fmla="*/ 9344 h 12672"/>
              <a:gd name="T38" fmla="*/ 672 w 10672"/>
              <a:gd name="T39" fmla="*/ 6000 h 12672"/>
              <a:gd name="T40" fmla="*/ 1056 w 10672"/>
              <a:gd name="T41" fmla="*/ 5064 h 12672"/>
              <a:gd name="T42" fmla="*/ 2000 w 10672"/>
              <a:gd name="T43" fmla="*/ 4672 h 12672"/>
              <a:gd name="T44" fmla="*/ 2944 w 10672"/>
              <a:gd name="T45" fmla="*/ 5064 h 12672"/>
              <a:gd name="T46" fmla="*/ 3328 w 10672"/>
              <a:gd name="T47" fmla="*/ 6000 h 12672"/>
              <a:gd name="T48" fmla="*/ 10000 w 10672"/>
              <a:gd name="T49" fmla="*/ 11344 h 12672"/>
              <a:gd name="T50" fmla="*/ 10472 w 10672"/>
              <a:gd name="T51" fmla="*/ 11536 h 12672"/>
              <a:gd name="T52" fmla="*/ 10672 w 10672"/>
              <a:gd name="T53" fmla="*/ 12000 h 12672"/>
              <a:gd name="T54" fmla="*/ 10472 w 10672"/>
              <a:gd name="T55" fmla="*/ 12472 h 12672"/>
              <a:gd name="T56" fmla="*/ 10000 w 10672"/>
              <a:gd name="T57" fmla="*/ 12672 h 12672"/>
              <a:gd name="T58" fmla="*/ 672 w 10672"/>
              <a:gd name="T59" fmla="*/ 12672 h 12672"/>
              <a:gd name="T60" fmla="*/ 200 w 10672"/>
              <a:gd name="T61" fmla="*/ 12472 h 12672"/>
              <a:gd name="T62" fmla="*/ 0 w 10672"/>
              <a:gd name="T63" fmla="*/ 12000 h 12672"/>
              <a:gd name="T64" fmla="*/ 200 w 10672"/>
              <a:gd name="T65" fmla="*/ 11536 h 12672"/>
              <a:gd name="T66" fmla="*/ 672 w 10672"/>
              <a:gd name="T67" fmla="*/ 11344 h 12672"/>
              <a:gd name="T68" fmla="*/ 10000 w 10672"/>
              <a:gd name="T69" fmla="*/ 11344 h 12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72" h="12672">
                <a:moveTo>
                  <a:pt x="6672" y="1344"/>
                </a:moveTo>
                <a:lnTo>
                  <a:pt x="6672" y="9344"/>
                </a:lnTo>
                <a:lnTo>
                  <a:pt x="4000" y="9344"/>
                </a:lnTo>
                <a:lnTo>
                  <a:pt x="4000" y="1344"/>
                </a:lnTo>
                <a:cubicBezTo>
                  <a:pt x="4000" y="971"/>
                  <a:pt x="4131" y="653"/>
                  <a:pt x="4392" y="392"/>
                </a:cubicBezTo>
                <a:cubicBezTo>
                  <a:pt x="4654" y="131"/>
                  <a:pt x="4966" y="0"/>
                  <a:pt x="5328" y="0"/>
                </a:cubicBezTo>
                <a:cubicBezTo>
                  <a:pt x="5702" y="0"/>
                  <a:pt x="6019" y="131"/>
                  <a:pt x="6280" y="392"/>
                </a:cubicBezTo>
                <a:cubicBezTo>
                  <a:pt x="6542" y="653"/>
                  <a:pt x="6672" y="971"/>
                  <a:pt x="6672" y="1344"/>
                </a:cubicBezTo>
                <a:close/>
                <a:moveTo>
                  <a:pt x="10000" y="4000"/>
                </a:moveTo>
                <a:lnTo>
                  <a:pt x="10000" y="9344"/>
                </a:lnTo>
                <a:lnTo>
                  <a:pt x="7328" y="9344"/>
                </a:lnTo>
                <a:lnTo>
                  <a:pt x="7328" y="4000"/>
                </a:lnTo>
                <a:cubicBezTo>
                  <a:pt x="7328" y="3637"/>
                  <a:pt x="7459" y="3325"/>
                  <a:pt x="7720" y="3064"/>
                </a:cubicBezTo>
                <a:cubicBezTo>
                  <a:pt x="7982" y="2803"/>
                  <a:pt x="8299" y="2672"/>
                  <a:pt x="8672" y="2672"/>
                </a:cubicBezTo>
                <a:cubicBezTo>
                  <a:pt x="9035" y="2672"/>
                  <a:pt x="9347" y="2800"/>
                  <a:pt x="9608" y="3056"/>
                </a:cubicBezTo>
                <a:cubicBezTo>
                  <a:pt x="9870" y="3312"/>
                  <a:pt x="10000" y="3627"/>
                  <a:pt x="10000" y="4000"/>
                </a:cubicBezTo>
                <a:close/>
                <a:moveTo>
                  <a:pt x="3328" y="6000"/>
                </a:moveTo>
                <a:lnTo>
                  <a:pt x="3328" y="9344"/>
                </a:lnTo>
                <a:lnTo>
                  <a:pt x="672" y="9344"/>
                </a:lnTo>
                <a:lnTo>
                  <a:pt x="672" y="6000"/>
                </a:lnTo>
                <a:cubicBezTo>
                  <a:pt x="672" y="5637"/>
                  <a:pt x="800" y="5325"/>
                  <a:pt x="1056" y="5064"/>
                </a:cubicBezTo>
                <a:cubicBezTo>
                  <a:pt x="1312" y="4803"/>
                  <a:pt x="1627" y="4672"/>
                  <a:pt x="2000" y="4672"/>
                </a:cubicBezTo>
                <a:cubicBezTo>
                  <a:pt x="2374" y="4672"/>
                  <a:pt x="2688" y="4803"/>
                  <a:pt x="2944" y="5064"/>
                </a:cubicBezTo>
                <a:cubicBezTo>
                  <a:pt x="3200" y="5325"/>
                  <a:pt x="3328" y="5637"/>
                  <a:pt x="3328" y="6000"/>
                </a:cubicBezTo>
                <a:close/>
                <a:moveTo>
                  <a:pt x="10000" y="11344"/>
                </a:moveTo>
                <a:cubicBezTo>
                  <a:pt x="10182" y="11344"/>
                  <a:pt x="10339" y="11408"/>
                  <a:pt x="10472" y="11536"/>
                </a:cubicBezTo>
                <a:cubicBezTo>
                  <a:pt x="10606" y="11664"/>
                  <a:pt x="10672" y="11819"/>
                  <a:pt x="10672" y="12000"/>
                </a:cubicBezTo>
                <a:cubicBezTo>
                  <a:pt x="10672" y="12181"/>
                  <a:pt x="10606" y="12339"/>
                  <a:pt x="10472" y="12472"/>
                </a:cubicBezTo>
                <a:cubicBezTo>
                  <a:pt x="10339" y="12605"/>
                  <a:pt x="10182" y="12672"/>
                  <a:pt x="10000" y="12672"/>
                </a:cubicBezTo>
                <a:lnTo>
                  <a:pt x="672" y="12672"/>
                </a:lnTo>
                <a:cubicBezTo>
                  <a:pt x="491" y="12672"/>
                  <a:pt x="334" y="12605"/>
                  <a:pt x="200" y="12472"/>
                </a:cubicBezTo>
                <a:cubicBezTo>
                  <a:pt x="67" y="12339"/>
                  <a:pt x="0" y="12181"/>
                  <a:pt x="0" y="12000"/>
                </a:cubicBezTo>
                <a:cubicBezTo>
                  <a:pt x="0" y="11819"/>
                  <a:pt x="67" y="11664"/>
                  <a:pt x="200" y="11536"/>
                </a:cubicBezTo>
                <a:cubicBezTo>
                  <a:pt x="334" y="11408"/>
                  <a:pt x="491" y="11344"/>
                  <a:pt x="672" y="11344"/>
                </a:cubicBezTo>
                <a:lnTo>
                  <a:pt x="10000" y="1134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1"/>
          <p:cNvSpPr/>
          <p:nvPr/>
        </p:nvSpPr>
        <p:spPr>
          <a:xfrm>
            <a:off x="3771372" y="4613655"/>
            <a:ext cx="573314" cy="57331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2"/>
          <p:cNvSpPr txBox="1"/>
          <p:nvPr/>
        </p:nvSpPr>
        <p:spPr>
          <a:xfrm>
            <a:off x="3723277" y="5283956"/>
            <a:ext cx="204646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graphicFrame>
        <p:nvGraphicFramePr>
          <p:cNvPr id="19" name="图层13"/>
          <p:cNvGraphicFramePr/>
          <p:nvPr>
            <p:extLst>
              <p:ext uri="{D42A27DB-BD31-4B8C-83A1-F6EECF244321}">
                <p14:modId xmlns:p14="http://schemas.microsoft.com/office/powerpoint/2010/main" val="53894267"/>
              </p:ext>
            </p:extLst>
          </p:nvPr>
        </p:nvGraphicFramePr>
        <p:xfrm>
          <a:off x="6538685" y="1355907"/>
          <a:ext cx="4784507" cy="2412799"/>
        </p:xfrm>
        <a:graphic>
          <a:graphicData uri="http://schemas.openxmlformats.org/drawingml/2006/chart">
            <c:chart xmlns:c="http://schemas.openxmlformats.org/drawingml/2006/chart" xmlns:r="http://schemas.openxmlformats.org/officeDocument/2006/relationships" r:id="rId5"/>
          </a:graphicData>
        </a:graphic>
      </p:graphicFrame>
      <p:sp>
        <p:nvSpPr>
          <p:cNvPr id="20" name="图层14"/>
          <p:cNvSpPr txBox="1"/>
          <p:nvPr/>
        </p:nvSpPr>
        <p:spPr>
          <a:xfrm>
            <a:off x="6538686" y="5082538"/>
            <a:ext cx="4864336" cy="63453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请在此处添加您的文本，建议文本内容尽量简洁，这样有利于您的内容页面的美观，，这样有利于您的内容页面的美观，</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1" name="图层15"/>
          <p:cNvGrpSpPr/>
          <p:nvPr/>
        </p:nvGrpSpPr>
        <p:grpSpPr>
          <a:xfrm>
            <a:off x="6661009" y="4911741"/>
            <a:ext cx="3463407" cy="45719"/>
            <a:chOff x="5612740" y="3465455"/>
            <a:chExt cx="3463407" cy="45719"/>
          </a:xfrm>
        </p:grpSpPr>
        <p:cxnSp>
          <p:nvCxnSpPr>
            <p:cNvPr id="22" name="图层15-1"/>
            <p:cNvCxnSpPr/>
            <p:nvPr/>
          </p:nvCxnSpPr>
          <p:spPr>
            <a:xfrm>
              <a:off x="5801724" y="3488314"/>
              <a:ext cx="3274423" cy="0"/>
            </a:xfrm>
            <a:prstGeom prst="line">
              <a:avLst/>
            </a:prstGeom>
            <a:ln>
              <a:gradFill>
                <a:gsLst>
                  <a:gs pos="0">
                    <a:schemeClr val="tx1">
                      <a:lumMod val="50000"/>
                      <a:lumOff val="50000"/>
                    </a:schemeClr>
                  </a:gs>
                  <a:gs pos="100000">
                    <a:schemeClr val="tx1">
                      <a:lumMod val="50000"/>
                      <a:lumOff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图层15-2"/>
            <p:cNvSpPr/>
            <p:nvPr/>
          </p:nvSpPr>
          <p:spPr>
            <a:xfrm>
              <a:off x="5612740" y="3465455"/>
              <a:ext cx="497114" cy="45719"/>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4" name="图层16"/>
          <p:cNvSpPr txBox="1"/>
          <p:nvPr/>
        </p:nvSpPr>
        <p:spPr>
          <a:xfrm>
            <a:off x="6538686" y="4040081"/>
            <a:ext cx="4034536" cy="91627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4" name="图层17">
            <a:extLst>
              <a:ext uri="{FF2B5EF4-FFF2-40B4-BE49-F238E27FC236}">
                <a16:creationId xmlns:a16="http://schemas.microsoft.com/office/drawing/2014/main" id="{FCD2BD42-B6FD-1FE2-CEFD-87B8B9B42D84}"/>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5" name="图层18">
            <a:extLst>
              <a:ext uri="{FF2B5EF4-FFF2-40B4-BE49-F238E27FC236}">
                <a16:creationId xmlns:a16="http://schemas.microsoft.com/office/drawing/2014/main" id="{CDE27D9A-2B1B-D908-4152-958C3ADB4727}"/>
              </a:ext>
            </a:extLst>
          </p:cNvPr>
          <p:cNvGrpSpPr/>
          <p:nvPr/>
        </p:nvGrpSpPr>
        <p:grpSpPr>
          <a:xfrm>
            <a:off x="498393" y="445374"/>
            <a:ext cx="2897721" cy="558985"/>
            <a:chOff x="498393" y="445374"/>
            <a:chExt cx="2897721" cy="558985"/>
          </a:xfrm>
        </p:grpSpPr>
        <p:sp>
          <p:nvSpPr>
            <p:cNvPr id="26" name="图层18-1">
              <a:extLst>
                <a:ext uri="{FF2B5EF4-FFF2-40B4-BE49-F238E27FC236}">
                  <a16:creationId xmlns:a16="http://schemas.microsoft.com/office/drawing/2014/main" id="{5AF23254-01B2-5585-2EDF-052B971F4CA7}"/>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27" name="组合 26">
              <a:extLst>
                <a:ext uri="{FF2B5EF4-FFF2-40B4-BE49-F238E27FC236}">
                  <a16:creationId xmlns:a16="http://schemas.microsoft.com/office/drawing/2014/main" id="{FC1DA1D1-4D26-4E22-65C8-6EEAB7125812}"/>
                </a:ext>
              </a:extLst>
            </p:cNvPr>
            <p:cNvGrpSpPr/>
            <p:nvPr/>
          </p:nvGrpSpPr>
          <p:grpSpPr>
            <a:xfrm>
              <a:off x="498393" y="445374"/>
              <a:ext cx="519983" cy="518434"/>
              <a:chOff x="4763" y="115941"/>
              <a:chExt cx="5332413" cy="5316537"/>
            </a:xfrm>
            <a:solidFill>
              <a:srgbClr val="24A8E5"/>
            </a:solidFill>
          </p:grpSpPr>
          <p:sp>
            <p:nvSpPr>
              <p:cNvPr id="28" name="图层18-2">
                <a:extLst>
                  <a:ext uri="{FF2B5EF4-FFF2-40B4-BE49-F238E27FC236}">
                    <a16:creationId xmlns:a16="http://schemas.microsoft.com/office/drawing/2014/main" id="{CE701D2C-F86C-5ACD-27AB-C9396D9820D1}"/>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图层18-3">
                <a:extLst>
                  <a:ext uri="{FF2B5EF4-FFF2-40B4-BE49-F238E27FC236}">
                    <a16:creationId xmlns:a16="http://schemas.microsoft.com/office/drawing/2014/main" id="{C3AA0DFD-ECA4-25F4-6FD0-D423D415E9A2}"/>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图层18-4">
                <a:extLst>
                  <a:ext uri="{FF2B5EF4-FFF2-40B4-BE49-F238E27FC236}">
                    <a16:creationId xmlns:a16="http://schemas.microsoft.com/office/drawing/2014/main" id="{78E67D4F-5D56-0631-2FEE-460D1DEF9501}"/>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图层18-5">
                <a:extLst>
                  <a:ext uri="{FF2B5EF4-FFF2-40B4-BE49-F238E27FC236}">
                    <a16:creationId xmlns:a16="http://schemas.microsoft.com/office/drawing/2014/main" id="{7D1775B0-6418-7FC8-F4AE-73472F025E26}"/>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图层18-6">
                <a:extLst>
                  <a:ext uri="{FF2B5EF4-FFF2-40B4-BE49-F238E27FC236}">
                    <a16:creationId xmlns:a16="http://schemas.microsoft.com/office/drawing/2014/main" id="{6917EE41-727E-A8E6-97F1-3128358FC6AC}"/>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18-7">
                <a:extLst>
                  <a:ext uri="{FF2B5EF4-FFF2-40B4-BE49-F238E27FC236}">
                    <a16:creationId xmlns:a16="http://schemas.microsoft.com/office/drawing/2014/main" id="{259F0249-B728-07B4-ECB7-A3F542B84603}"/>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18-8">
                <a:extLst>
                  <a:ext uri="{FF2B5EF4-FFF2-40B4-BE49-F238E27FC236}">
                    <a16:creationId xmlns:a16="http://schemas.microsoft.com/office/drawing/2014/main" id="{B435091B-6624-92C6-AED3-11619193A840}"/>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18-9">
                <a:extLst>
                  <a:ext uri="{FF2B5EF4-FFF2-40B4-BE49-F238E27FC236}">
                    <a16:creationId xmlns:a16="http://schemas.microsoft.com/office/drawing/2014/main" id="{3B23D9D3-22CB-E2B3-2A83-6F8941A2E026}"/>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18-10">
                <a:extLst>
                  <a:ext uri="{FF2B5EF4-FFF2-40B4-BE49-F238E27FC236}">
                    <a16:creationId xmlns:a16="http://schemas.microsoft.com/office/drawing/2014/main" id="{1547BF12-01E9-1CB6-3D38-AE8288DBCAA1}"/>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26181209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层1">
            <a:extLst>
              <a:ext uri="{FF2B5EF4-FFF2-40B4-BE49-F238E27FC236}">
                <a16:creationId xmlns:a16="http://schemas.microsoft.com/office/drawing/2014/main" id="{0DA2CBA7-A3D0-9941-56DD-2FFCBB2BBD71}"/>
              </a:ext>
            </a:extLst>
          </p:cNvPr>
          <p:cNvPicPr>
            <a:picLocks noChangeAspect="1"/>
          </p:cNvPicPr>
          <p:nvPr/>
        </p:nvPicPr>
        <p:blipFill>
          <a:blip r:embed="rId3"/>
          <a:stretch>
            <a:fillRect/>
          </a:stretch>
        </p:blipFill>
        <p:spPr>
          <a:xfrm>
            <a:off x="0" y="0"/>
            <a:ext cx="12192002" cy="6858000"/>
          </a:xfrm>
          <a:prstGeom prst="rect">
            <a:avLst/>
          </a:prstGeom>
        </p:spPr>
      </p:pic>
      <p:sp>
        <p:nvSpPr>
          <p:cNvPr id="8" name="图层2">
            <a:extLst>
              <a:ext uri="{FF2B5EF4-FFF2-40B4-BE49-F238E27FC236}">
                <a16:creationId xmlns:a16="http://schemas.microsoft.com/office/drawing/2014/main" id="{EF194BD4-7FA1-5426-886E-E486C01B7D59}"/>
              </a:ext>
            </a:extLst>
          </p:cNvPr>
          <p:cNvSpPr/>
          <p:nvPr/>
        </p:nvSpPr>
        <p:spPr>
          <a:xfrm>
            <a:off x="0" y="3805035"/>
            <a:ext cx="12192000" cy="3052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a:extLst>
              <a:ext uri="{FF2B5EF4-FFF2-40B4-BE49-F238E27FC236}">
                <a16:creationId xmlns:a16="http://schemas.microsoft.com/office/drawing/2014/main" id="{6824258A-2011-9218-0F41-250039C0CD12}"/>
              </a:ext>
            </a:extLst>
          </p:cNvPr>
          <p:cNvSpPr txBox="1"/>
          <p:nvPr/>
        </p:nvSpPr>
        <p:spPr>
          <a:xfrm>
            <a:off x="3132639" y="4452685"/>
            <a:ext cx="5926722" cy="92333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服务意识的概念</a:t>
            </a:r>
          </a:p>
        </p:txBody>
      </p:sp>
      <p:sp>
        <p:nvSpPr>
          <p:cNvPr id="10" name="图层4">
            <a:extLst>
              <a:ext uri="{FF2B5EF4-FFF2-40B4-BE49-F238E27FC236}">
                <a16:creationId xmlns:a16="http://schemas.microsoft.com/office/drawing/2014/main" id="{FB8BBD4B-C73E-DA08-981A-17DA472B14A2}"/>
              </a:ext>
            </a:extLst>
          </p:cNvPr>
          <p:cNvSpPr txBox="1"/>
          <p:nvPr/>
        </p:nvSpPr>
        <p:spPr>
          <a:xfrm>
            <a:off x="1549400" y="5444780"/>
            <a:ext cx="9093200" cy="7250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 Add your title here Add your title here Add your title here Add your title here Add your title here Add your title here Add your title here Add your title here Add your title here Add your title here Add your title here.</a:t>
            </a:r>
            <a:endParaRPr kumimoji="0" lang="zh-CN" altLang="en-US"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
            <a:extLst>
              <a:ext uri="{FF2B5EF4-FFF2-40B4-BE49-F238E27FC236}">
                <a16:creationId xmlns:a16="http://schemas.microsoft.com/office/drawing/2014/main" id="{19977CDB-C915-AD1F-CB44-22AF7F242DE0}"/>
              </a:ext>
            </a:extLst>
          </p:cNvPr>
          <p:cNvSpPr/>
          <p:nvPr/>
        </p:nvSpPr>
        <p:spPr bwMode="auto">
          <a:xfrm rot="20822727">
            <a:off x="5028130" y="1359480"/>
            <a:ext cx="2135740" cy="213574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bg1"/>
          </a:solidFill>
          <a:ln w="57150">
            <a:solidFill>
              <a:schemeClr val="accent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a:extLst>
              <a:ext uri="{FF2B5EF4-FFF2-40B4-BE49-F238E27FC236}">
                <a16:creationId xmlns:a16="http://schemas.microsoft.com/office/drawing/2014/main" id="{EFBCCA1C-6965-37F7-ED2A-E35279E3AD0A}"/>
              </a:ext>
            </a:extLst>
          </p:cNvPr>
          <p:cNvSpPr/>
          <p:nvPr/>
        </p:nvSpPr>
        <p:spPr bwMode="auto">
          <a:xfrm rot="20822727">
            <a:off x="5042146" y="1373494"/>
            <a:ext cx="2107710" cy="210771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accent1"/>
          </a:solidFill>
          <a:ln w="57150">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7">
            <a:extLst>
              <a:ext uri="{FF2B5EF4-FFF2-40B4-BE49-F238E27FC236}">
                <a16:creationId xmlns:a16="http://schemas.microsoft.com/office/drawing/2014/main" id="{43AA2651-A88E-8789-45BF-1270E9770AE9}"/>
              </a:ext>
            </a:extLst>
          </p:cNvPr>
          <p:cNvSpPr txBox="1"/>
          <p:nvPr/>
        </p:nvSpPr>
        <p:spPr>
          <a:xfrm>
            <a:off x="5207540" y="1622188"/>
            <a:ext cx="1776920" cy="1569660"/>
          </a:xfrm>
          <a:prstGeom prst="rect">
            <a:avLst/>
          </a:prstGeom>
          <a:noFill/>
          <a:effectLst>
            <a:outerShdw dist="63500" dir="2700000" algn="tl" rotWithShape="0">
              <a:schemeClr val="bg1">
                <a:alpha val="40000"/>
              </a:scheme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473330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pic>
        <p:nvPicPr>
          <p:cNvPr id="5" name="图层1"/>
          <p:cNvPicPr>
            <a:picLocks noChangeAspect="1"/>
          </p:cNvPicPr>
          <p:nvPr/>
        </p:nvPicPr>
        <p:blipFill rotWithShape="1">
          <a:blip r:embed="rId4">
            <a:extLst>
              <a:ext uri="{28A0092B-C50C-407E-A947-70E740481C1C}">
                <a14:useLocalDpi xmlns:a14="http://schemas.microsoft.com/office/drawing/2010/main" val="0"/>
              </a:ext>
            </a:extLst>
          </a:blip>
          <a:srcRect l="7597" t="49506" r="46200" b="12716"/>
          <a:stretch>
            <a:fillRect/>
          </a:stretch>
        </p:blipFill>
        <p:spPr>
          <a:xfrm>
            <a:off x="6065983" y="826771"/>
            <a:ext cx="8915059" cy="5466949"/>
          </a:xfrm>
          <a:prstGeom prst="rect">
            <a:avLst/>
          </a:prstGeom>
        </p:spPr>
      </p:pic>
      <p:sp>
        <p:nvSpPr>
          <p:cNvPr id="37" name="图层2"/>
          <p:cNvSpPr txBox="1"/>
          <p:nvPr/>
        </p:nvSpPr>
        <p:spPr>
          <a:xfrm flipH="1">
            <a:off x="665290" y="2879261"/>
            <a:ext cx="5400692" cy="2314993"/>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51PPT</a:t>
            </a: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模板网，幻灯片演示模板及素材免费下载！</a:t>
            </a: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51PPT</a:t>
            </a: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模板网 官网唯一网址：</a:t>
            </a:r>
            <a:r>
              <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www.51pptmoban.com</a:t>
            </a:r>
            <a:endParaRPr kumimoji="0" lang="en-US" altLang="zh-CN" sz="14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3"/>
          <p:cNvSpPr txBox="1"/>
          <p:nvPr/>
        </p:nvSpPr>
        <p:spPr>
          <a:xfrm>
            <a:off x="665294" y="1953240"/>
            <a:ext cx="5400690" cy="841384"/>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在此添加相关标题</a:t>
            </a:r>
          </a:p>
        </p:txBody>
      </p:sp>
      <p:pic>
        <p:nvPicPr>
          <p:cNvPr id="35" name="图层4"/>
          <p:cNvPicPr>
            <a:picLocks noChangeAspect="1"/>
          </p:cNvPicPr>
          <p:nvPr/>
        </p:nvPicPr>
        <p:blipFill>
          <a:blip r:embed="rId5">
            <a:extLst>
              <a:ext uri="{28A0092B-C50C-407E-A947-70E740481C1C}">
                <a14:useLocalDpi xmlns:a14="http://schemas.microsoft.com/office/drawing/2010/main" val="0"/>
              </a:ext>
            </a:extLst>
          </a:blip>
          <a:srcRect t="2991" b="2991"/>
          <a:stretch/>
        </p:blipFill>
        <p:spPr>
          <a:xfrm>
            <a:off x="7459522" y="1505677"/>
            <a:ext cx="6270913" cy="3930485"/>
          </a:xfrm>
          <a:custGeom>
            <a:avLst/>
            <a:gdLst>
              <a:gd name="connsiteX0" fmla="*/ 0 w 6270913"/>
              <a:gd name="connsiteY0" fmla="*/ 0 h 3930485"/>
              <a:gd name="connsiteX1" fmla="*/ 6270913 w 6270913"/>
              <a:gd name="connsiteY1" fmla="*/ 0 h 3930485"/>
              <a:gd name="connsiteX2" fmla="*/ 6270913 w 6270913"/>
              <a:gd name="connsiteY2" fmla="*/ 3930485 h 3930485"/>
              <a:gd name="connsiteX3" fmla="*/ 0 w 6270913"/>
              <a:gd name="connsiteY3" fmla="*/ 3930485 h 3930485"/>
            </a:gdLst>
            <a:ahLst/>
            <a:cxnLst>
              <a:cxn ang="0">
                <a:pos x="connsiteX0" y="connsiteY0"/>
              </a:cxn>
              <a:cxn ang="0">
                <a:pos x="connsiteX1" y="connsiteY1"/>
              </a:cxn>
              <a:cxn ang="0">
                <a:pos x="connsiteX2" y="connsiteY2"/>
              </a:cxn>
              <a:cxn ang="0">
                <a:pos x="connsiteX3" y="connsiteY3"/>
              </a:cxn>
            </a:cxnLst>
            <a:rect l="l" t="t" r="r" b="b"/>
            <a:pathLst>
              <a:path w="6270913" h="3930485">
                <a:moveTo>
                  <a:pt x="0" y="0"/>
                </a:moveTo>
                <a:lnTo>
                  <a:pt x="6270913" y="0"/>
                </a:lnTo>
                <a:lnTo>
                  <a:pt x="6270913" y="3930485"/>
                </a:lnTo>
                <a:lnTo>
                  <a:pt x="0" y="3930485"/>
                </a:lnTo>
                <a:close/>
              </a:path>
            </a:pathLst>
          </a:custGeom>
        </p:spPr>
      </p:pic>
      <p:sp>
        <p:nvSpPr>
          <p:cNvPr id="28" name="图层5">
            <a:extLst>
              <a:ext uri="{FF2B5EF4-FFF2-40B4-BE49-F238E27FC236}">
                <a16:creationId xmlns:a16="http://schemas.microsoft.com/office/drawing/2014/main" id="{9A3819B7-23FA-0407-3D08-24C3E2D800D2}"/>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9" name="图层6">
            <a:extLst>
              <a:ext uri="{FF2B5EF4-FFF2-40B4-BE49-F238E27FC236}">
                <a16:creationId xmlns:a16="http://schemas.microsoft.com/office/drawing/2014/main" id="{F94E8657-AE14-8BF2-82BF-B112783927B8}"/>
              </a:ext>
            </a:extLst>
          </p:cNvPr>
          <p:cNvGrpSpPr/>
          <p:nvPr/>
        </p:nvGrpSpPr>
        <p:grpSpPr>
          <a:xfrm>
            <a:off x="498393" y="445374"/>
            <a:ext cx="2897721" cy="558985"/>
            <a:chOff x="498393" y="445374"/>
            <a:chExt cx="2897721" cy="558985"/>
          </a:xfrm>
        </p:grpSpPr>
        <p:sp>
          <p:nvSpPr>
            <p:cNvPr id="30" name="图层6-1">
              <a:extLst>
                <a:ext uri="{FF2B5EF4-FFF2-40B4-BE49-F238E27FC236}">
                  <a16:creationId xmlns:a16="http://schemas.microsoft.com/office/drawing/2014/main" id="{91F25CA1-6558-C09E-87E3-3CDDD6E5E86F}"/>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31" name="组合 30">
              <a:extLst>
                <a:ext uri="{FF2B5EF4-FFF2-40B4-BE49-F238E27FC236}">
                  <a16:creationId xmlns:a16="http://schemas.microsoft.com/office/drawing/2014/main" id="{E353107A-59A9-85B6-CEFF-A33767B2A532}"/>
                </a:ext>
              </a:extLst>
            </p:cNvPr>
            <p:cNvGrpSpPr/>
            <p:nvPr/>
          </p:nvGrpSpPr>
          <p:grpSpPr>
            <a:xfrm>
              <a:off x="498393" y="445374"/>
              <a:ext cx="519983" cy="518434"/>
              <a:chOff x="4763" y="115941"/>
              <a:chExt cx="5332413" cy="5316537"/>
            </a:xfrm>
            <a:solidFill>
              <a:srgbClr val="24A8E5"/>
            </a:solidFill>
          </p:grpSpPr>
          <p:sp>
            <p:nvSpPr>
              <p:cNvPr id="32" name="图层6-2">
                <a:extLst>
                  <a:ext uri="{FF2B5EF4-FFF2-40B4-BE49-F238E27FC236}">
                    <a16:creationId xmlns:a16="http://schemas.microsoft.com/office/drawing/2014/main" id="{550B4B16-3DAE-0662-322C-B0423B403F21}"/>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6-3">
                <a:extLst>
                  <a:ext uri="{FF2B5EF4-FFF2-40B4-BE49-F238E27FC236}">
                    <a16:creationId xmlns:a16="http://schemas.microsoft.com/office/drawing/2014/main" id="{AF07A619-2E4A-FBCC-15A6-C85007F52635}"/>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6-4">
                <a:extLst>
                  <a:ext uri="{FF2B5EF4-FFF2-40B4-BE49-F238E27FC236}">
                    <a16:creationId xmlns:a16="http://schemas.microsoft.com/office/drawing/2014/main" id="{A3FE1B96-7679-4398-075F-30AC833CF93C}"/>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6-5">
                <a:extLst>
                  <a:ext uri="{FF2B5EF4-FFF2-40B4-BE49-F238E27FC236}">
                    <a16:creationId xmlns:a16="http://schemas.microsoft.com/office/drawing/2014/main" id="{E1945644-AC4B-7274-FC8A-1AA9767DF445}"/>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6-6">
                <a:extLst>
                  <a:ext uri="{FF2B5EF4-FFF2-40B4-BE49-F238E27FC236}">
                    <a16:creationId xmlns:a16="http://schemas.microsoft.com/office/drawing/2014/main" id="{A5872A2D-7679-0AF5-9F6F-3089F8E83122}"/>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6-7">
                <a:extLst>
                  <a:ext uri="{FF2B5EF4-FFF2-40B4-BE49-F238E27FC236}">
                    <a16:creationId xmlns:a16="http://schemas.microsoft.com/office/drawing/2014/main" id="{AB012C70-9207-71A6-F8BB-C5EED13F2D38}"/>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6-8">
                <a:extLst>
                  <a:ext uri="{FF2B5EF4-FFF2-40B4-BE49-F238E27FC236}">
                    <a16:creationId xmlns:a16="http://schemas.microsoft.com/office/drawing/2014/main" id="{CE87373F-5631-D37F-B35E-2BBA1824162F}"/>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图层6-9">
                <a:extLst>
                  <a:ext uri="{FF2B5EF4-FFF2-40B4-BE49-F238E27FC236}">
                    <a16:creationId xmlns:a16="http://schemas.microsoft.com/office/drawing/2014/main" id="{DF6AA49F-3658-5E89-534F-0AD0CEF867DA}"/>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6-10">
                <a:extLst>
                  <a:ext uri="{FF2B5EF4-FFF2-40B4-BE49-F238E27FC236}">
                    <a16:creationId xmlns:a16="http://schemas.microsoft.com/office/drawing/2014/main" id="{9A335A04-AEB4-CDE8-3D98-08743EFE5B66}"/>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grpSp>
        <p:nvGrpSpPr>
          <p:cNvPr id="45" name="图层1">
            <a:extLst>
              <a:ext uri="{FF2B5EF4-FFF2-40B4-BE49-F238E27FC236}">
                <a16:creationId xmlns:a16="http://schemas.microsoft.com/office/drawing/2014/main" id="{8C01C0E4-49E1-C8AD-BB9F-6A5E26F21D05}"/>
              </a:ext>
            </a:extLst>
          </p:cNvPr>
          <p:cNvGrpSpPr/>
          <p:nvPr/>
        </p:nvGrpSpPr>
        <p:grpSpPr>
          <a:xfrm>
            <a:off x="1103894" y="1223073"/>
            <a:ext cx="2695626" cy="4936428"/>
            <a:chOff x="979860" y="995933"/>
            <a:chExt cx="2943693" cy="5390707"/>
          </a:xfrm>
        </p:grpSpPr>
        <p:sp>
          <p:nvSpPr>
            <p:cNvPr id="12" name="图层1-1"/>
            <p:cNvSpPr/>
            <p:nvPr/>
          </p:nvSpPr>
          <p:spPr bwMode="auto">
            <a:xfrm>
              <a:off x="2621790" y="4609765"/>
              <a:ext cx="363728" cy="1292389"/>
            </a:xfrm>
            <a:custGeom>
              <a:avLst/>
              <a:gdLst>
                <a:gd name="T0" fmla="*/ 13 w 206"/>
                <a:gd name="T1" fmla="*/ 153 h 842"/>
                <a:gd name="T2" fmla="*/ 38 w 206"/>
                <a:gd name="T3" fmla="*/ 298 h 842"/>
                <a:gd name="T4" fmla="*/ 38 w 206"/>
                <a:gd name="T5" fmla="*/ 302 h 842"/>
                <a:gd name="T6" fmla="*/ 36 w 206"/>
                <a:gd name="T7" fmla="*/ 306 h 842"/>
                <a:gd name="T8" fmla="*/ 22 w 206"/>
                <a:gd name="T9" fmla="*/ 532 h 842"/>
                <a:gd name="T10" fmla="*/ 65 w 206"/>
                <a:gd name="T11" fmla="*/ 738 h 842"/>
                <a:gd name="T12" fmla="*/ 67 w 206"/>
                <a:gd name="T13" fmla="*/ 763 h 842"/>
                <a:gd name="T14" fmla="*/ 69 w 206"/>
                <a:gd name="T15" fmla="*/ 794 h 842"/>
                <a:gd name="T16" fmla="*/ 150 w 206"/>
                <a:gd name="T17" fmla="*/ 842 h 842"/>
                <a:gd name="T18" fmla="*/ 171 w 206"/>
                <a:gd name="T19" fmla="*/ 684 h 842"/>
                <a:gd name="T20" fmla="*/ 171 w 206"/>
                <a:gd name="T21" fmla="*/ 682 h 842"/>
                <a:gd name="T22" fmla="*/ 205 w 206"/>
                <a:gd name="T23" fmla="*/ 316 h 842"/>
                <a:gd name="T24" fmla="*/ 192 w 206"/>
                <a:gd name="T25" fmla="*/ 159 h 842"/>
                <a:gd name="T26" fmla="*/ 184 w 206"/>
                <a:gd name="T27" fmla="*/ 63 h 842"/>
                <a:gd name="T28" fmla="*/ 182 w 206"/>
                <a:gd name="T29" fmla="*/ 53 h 842"/>
                <a:gd name="T30" fmla="*/ 174 w 206"/>
                <a:gd name="T31" fmla="*/ 0 h 842"/>
                <a:gd name="T32" fmla="*/ 1 w 206"/>
                <a:gd name="T33" fmla="*/ 89 h 842"/>
                <a:gd name="T34" fmla="*/ 13 w 206"/>
                <a:gd name="T35" fmla="*/ 153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842">
                  <a:moveTo>
                    <a:pt x="13" y="153"/>
                  </a:moveTo>
                  <a:cubicBezTo>
                    <a:pt x="34" y="203"/>
                    <a:pt x="40" y="237"/>
                    <a:pt x="38" y="298"/>
                  </a:cubicBezTo>
                  <a:cubicBezTo>
                    <a:pt x="38" y="302"/>
                    <a:pt x="38" y="302"/>
                    <a:pt x="38" y="302"/>
                  </a:cubicBezTo>
                  <a:cubicBezTo>
                    <a:pt x="36" y="306"/>
                    <a:pt x="36" y="306"/>
                    <a:pt x="36" y="306"/>
                  </a:cubicBezTo>
                  <a:cubicBezTo>
                    <a:pt x="20" y="336"/>
                    <a:pt x="15" y="434"/>
                    <a:pt x="22" y="532"/>
                  </a:cubicBezTo>
                  <a:cubicBezTo>
                    <a:pt x="56" y="623"/>
                    <a:pt x="61" y="695"/>
                    <a:pt x="65" y="738"/>
                  </a:cubicBezTo>
                  <a:cubicBezTo>
                    <a:pt x="66" y="748"/>
                    <a:pt x="66" y="757"/>
                    <a:pt x="67" y="763"/>
                  </a:cubicBezTo>
                  <a:cubicBezTo>
                    <a:pt x="69" y="774"/>
                    <a:pt x="69" y="784"/>
                    <a:pt x="69" y="794"/>
                  </a:cubicBezTo>
                  <a:cubicBezTo>
                    <a:pt x="94" y="809"/>
                    <a:pt x="128" y="829"/>
                    <a:pt x="150" y="842"/>
                  </a:cubicBezTo>
                  <a:cubicBezTo>
                    <a:pt x="151" y="816"/>
                    <a:pt x="156" y="771"/>
                    <a:pt x="171" y="684"/>
                  </a:cubicBezTo>
                  <a:cubicBezTo>
                    <a:pt x="171" y="682"/>
                    <a:pt x="171" y="682"/>
                    <a:pt x="171" y="682"/>
                  </a:cubicBezTo>
                  <a:cubicBezTo>
                    <a:pt x="203" y="559"/>
                    <a:pt x="206" y="342"/>
                    <a:pt x="205" y="316"/>
                  </a:cubicBezTo>
                  <a:cubicBezTo>
                    <a:pt x="204" y="298"/>
                    <a:pt x="197" y="221"/>
                    <a:pt x="192" y="159"/>
                  </a:cubicBezTo>
                  <a:cubicBezTo>
                    <a:pt x="188" y="109"/>
                    <a:pt x="184" y="70"/>
                    <a:pt x="184" y="63"/>
                  </a:cubicBezTo>
                  <a:cubicBezTo>
                    <a:pt x="184" y="61"/>
                    <a:pt x="183" y="57"/>
                    <a:pt x="182" y="53"/>
                  </a:cubicBezTo>
                  <a:cubicBezTo>
                    <a:pt x="178" y="42"/>
                    <a:pt x="173" y="25"/>
                    <a:pt x="174" y="0"/>
                  </a:cubicBezTo>
                  <a:cubicBezTo>
                    <a:pt x="1" y="89"/>
                    <a:pt x="1" y="89"/>
                    <a:pt x="1" y="89"/>
                  </a:cubicBezTo>
                  <a:cubicBezTo>
                    <a:pt x="0" y="107"/>
                    <a:pt x="3" y="124"/>
                    <a:pt x="13" y="15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2"/>
            <p:cNvSpPr/>
            <p:nvPr/>
          </p:nvSpPr>
          <p:spPr bwMode="auto">
            <a:xfrm>
              <a:off x="979860" y="3509125"/>
              <a:ext cx="503623" cy="596979"/>
            </a:xfrm>
            <a:custGeom>
              <a:avLst/>
              <a:gdLst>
                <a:gd name="T0" fmla="*/ 105 w 285"/>
                <a:gd name="T1" fmla="*/ 64 h 389"/>
                <a:gd name="T2" fmla="*/ 73 w 285"/>
                <a:gd name="T3" fmla="*/ 99 h 389"/>
                <a:gd name="T4" fmla="*/ 70 w 285"/>
                <a:gd name="T5" fmla="*/ 102 h 389"/>
                <a:gd name="T6" fmla="*/ 4 w 285"/>
                <a:gd name="T7" fmla="*/ 184 h 389"/>
                <a:gd name="T8" fmla="*/ 7 w 285"/>
                <a:gd name="T9" fmla="*/ 201 h 389"/>
                <a:gd name="T10" fmla="*/ 25 w 285"/>
                <a:gd name="T11" fmla="*/ 201 h 389"/>
                <a:gd name="T12" fmla="*/ 87 w 285"/>
                <a:gd name="T13" fmla="*/ 124 h 389"/>
                <a:gd name="T14" fmla="*/ 100 w 285"/>
                <a:gd name="T15" fmla="*/ 178 h 389"/>
                <a:gd name="T16" fmla="*/ 87 w 285"/>
                <a:gd name="T17" fmla="*/ 211 h 389"/>
                <a:gd name="T18" fmla="*/ 27 w 285"/>
                <a:gd name="T19" fmla="*/ 320 h 389"/>
                <a:gd name="T20" fmla="*/ 33 w 285"/>
                <a:gd name="T21" fmla="*/ 340 h 389"/>
                <a:gd name="T22" fmla="*/ 54 w 285"/>
                <a:gd name="T23" fmla="*/ 334 h 389"/>
                <a:gd name="T24" fmla="*/ 119 w 285"/>
                <a:gd name="T25" fmla="*/ 217 h 389"/>
                <a:gd name="T26" fmla="*/ 125 w 285"/>
                <a:gd name="T27" fmla="*/ 220 h 389"/>
                <a:gd name="T28" fmla="*/ 125 w 285"/>
                <a:gd name="T29" fmla="*/ 221 h 389"/>
                <a:gd name="T30" fmla="*/ 75 w 285"/>
                <a:gd name="T31" fmla="*/ 361 h 389"/>
                <a:gd name="T32" fmla="*/ 85 w 285"/>
                <a:gd name="T33" fmla="*/ 381 h 389"/>
                <a:gd name="T34" fmla="*/ 106 w 285"/>
                <a:gd name="T35" fmla="*/ 372 h 389"/>
                <a:gd name="T36" fmla="*/ 156 w 285"/>
                <a:gd name="T37" fmla="*/ 232 h 389"/>
                <a:gd name="T38" fmla="*/ 156 w 285"/>
                <a:gd name="T39" fmla="*/ 232 h 389"/>
                <a:gd name="T40" fmla="*/ 168 w 285"/>
                <a:gd name="T41" fmla="*/ 237 h 389"/>
                <a:gd name="T42" fmla="*/ 140 w 285"/>
                <a:gd name="T43" fmla="*/ 368 h 389"/>
                <a:gd name="T44" fmla="*/ 153 w 285"/>
                <a:gd name="T45" fmla="*/ 387 h 389"/>
                <a:gd name="T46" fmla="*/ 173 w 285"/>
                <a:gd name="T47" fmla="*/ 375 h 389"/>
                <a:gd name="T48" fmla="*/ 201 w 285"/>
                <a:gd name="T49" fmla="*/ 240 h 389"/>
                <a:gd name="T50" fmla="*/ 209 w 285"/>
                <a:gd name="T51" fmla="*/ 241 h 389"/>
                <a:gd name="T52" fmla="*/ 216 w 285"/>
                <a:gd name="T53" fmla="*/ 330 h 389"/>
                <a:gd name="T54" fmla="*/ 230 w 285"/>
                <a:gd name="T55" fmla="*/ 342 h 389"/>
                <a:gd name="T56" fmla="*/ 242 w 285"/>
                <a:gd name="T57" fmla="*/ 328 h 389"/>
                <a:gd name="T58" fmla="*/ 234 w 285"/>
                <a:gd name="T59" fmla="*/ 207 h 389"/>
                <a:gd name="T60" fmla="*/ 232 w 285"/>
                <a:gd name="T61" fmla="*/ 203 h 389"/>
                <a:gd name="T62" fmla="*/ 242 w 285"/>
                <a:gd name="T63" fmla="*/ 182 h 389"/>
                <a:gd name="T64" fmla="*/ 269 w 285"/>
                <a:gd name="T65" fmla="*/ 45 h 389"/>
                <a:gd name="T66" fmla="*/ 267 w 285"/>
                <a:gd name="T67" fmla="*/ 41 h 389"/>
                <a:gd name="T68" fmla="*/ 268 w 285"/>
                <a:gd name="T69" fmla="*/ 37 h 389"/>
                <a:gd name="T70" fmla="*/ 271 w 285"/>
                <a:gd name="T71" fmla="*/ 25 h 389"/>
                <a:gd name="T72" fmla="*/ 181 w 285"/>
                <a:gd name="T73" fmla="*/ 0 h 389"/>
                <a:gd name="T74" fmla="*/ 105 w 285"/>
                <a:gd name="T75" fmla="*/ 6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5" h="389">
                  <a:moveTo>
                    <a:pt x="105" y="64"/>
                  </a:moveTo>
                  <a:cubicBezTo>
                    <a:pt x="94" y="74"/>
                    <a:pt x="84" y="87"/>
                    <a:pt x="73" y="99"/>
                  </a:cubicBezTo>
                  <a:cubicBezTo>
                    <a:pt x="72" y="100"/>
                    <a:pt x="71" y="101"/>
                    <a:pt x="70" y="102"/>
                  </a:cubicBezTo>
                  <a:cubicBezTo>
                    <a:pt x="4" y="184"/>
                    <a:pt x="4" y="184"/>
                    <a:pt x="4" y="184"/>
                  </a:cubicBezTo>
                  <a:cubicBezTo>
                    <a:pt x="0" y="189"/>
                    <a:pt x="1" y="196"/>
                    <a:pt x="7" y="201"/>
                  </a:cubicBezTo>
                  <a:cubicBezTo>
                    <a:pt x="13" y="206"/>
                    <a:pt x="21" y="206"/>
                    <a:pt x="25" y="201"/>
                  </a:cubicBezTo>
                  <a:cubicBezTo>
                    <a:pt x="87" y="124"/>
                    <a:pt x="87" y="124"/>
                    <a:pt x="87" y="124"/>
                  </a:cubicBezTo>
                  <a:cubicBezTo>
                    <a:pt x="109" y="134"/>
                    <a:pt x="108" y="148"/>
                    <a:pt x="100" y="178"/>
                  </a:cubicBezTo>
                  <a:cubicBezTo>
                    <a:pt x="98" y="186"/>
                    <a:pt x="93" y="198"/>
                    <a:pt x="87" y="211"/>
                  </a:cubicBezTo>
                  <a:cubicBezTo>
                    <a:pt x="27" y="320"/>
                    <a:pt x="27" y="320"/>
                    <a:pt x="27" y="320"/>
                  </a:cubicBezTo>
                  <a:cubicBezTo>
                    <a:pt x="23" y="327"/>
                    <a:pt x="26" y="335"/>
                    <a:pt x="33" y="340"/>
                  </a:cubicBezTo>
                  <a:cubicBezTo>
                    <a:pt x="41" y="344"/>
                    <a:pt x="50" y="341"/>
                    <a:pt x="54" y="334"/>
                  </a:cubicBezTo>
                  <a:cubicBezTo>
                    <a:pt x="119" y="217"/>
                    <a:pt x="119" y="217"/>
                    <a:pt x="119" y="217"/>
                  </a:cubicBezTo>
                  <a:cubicBezTo>
                    <a:pt x="125" y="220"/>
                    <a:pt x="125" y="220"/>
                    <a:pt x="125" y="220"/>
                  </a:cubicBezTo>
                  <a:cubicBezTo>
                    <a:pt x="125" y="221"/>
                    <a:pt x="125" y="221"/>
                    <a:pt x="125" y="221"/>
                  </a:cubicBezTo>
                  <a:cubicBezTo>
                    <a:pt x="75" y="361"/>
                    <a:pt x="75" y="361"/>
                    <a:pt x="75" y="361"/>
                  </a:cubicBezTo>
                  <a:cubicBezTo>
                    <a:pt x="72" y="369"/>
                    <a:pt x="76" y="377"/>
                    <a:pt x="85" y="381"/>
                  </a:cubicBezTo>
                  <a:cubicBezTo>
                    <a:pt x="93" y="384"/>
                    <a:pt x="103" y="380"/>
                    <a:pt x="106" y="372"/>
                  </a:cubicBezTo>
                  <a:cubicBezTo>
                    <a:pt x="156" y="232"/>
                    <a:pt x="156" y="232"/>
                    <a:pt x="156" y="232"/>
                  </a:cubicBezTo>
                  <a:cubicBezTo>
                    <a:pt x="156" y="232"/>
                    <a:pt x="156" y="232"/>
                    <a:pt x="156" y="232"/>
                  </a:cubicBezTo>
                  <a:cubicBezTo>
                    <a:pt x="168" y="237"/>
                    <a:pt x="168" y="237"/>
                    <a:pt x="168" y="237"/>
                  </a:cubicBezTo>
                  <a:cubicBezTo>
                    <a:pt x="140" y="368"/>
                    <a:pt x="140" y="368"/>
                    <a:pt x="140" y="368"/>
                  </a:cubicBezTo>
                  <a:cubicBezTo>
                    <a:pt x="139" y="377"/>
                    <a:pt x="145" y="385"/>
                    <a:pt x="153" y="387"/>
                  </a:cubicBezTo>
                  <a:cubicBezTo>
                    <a:pt x="162" y="389"/>
                    <a:pt x="171" y="383"/>
                    <a:pt x="173" y="375"/>
                  </a:cubicBezTo>
                  <a:cubicBezTo>
                    <a:pt x="201" y="240"/>
                    <a:pt x="201" y="240"/>
                    <a:pt x="201" y="240"/>
                  </a:cubicBezTo>
                  <a:cubicBezTo>
                    <a:pt x="209" y="241"/>
                    <a:pt x="209" y="241"/>
                    <a:pt x="209" y="241"/>
                  </a:cubicBezTo>
                  <a:cubicBezTo>
                    <a:pt x="216" y="330"/>
                    <a:pt x="216" y="330"/>
                    <a:pt x="216" y="330"/>
                  </a:cubicBezTo>
                  <a:cubicBezTo>
                    <a:pt x="216" y="337"/>
                    <a:pt x="223" y="342"/>
                    <a:pt x="230" y="342"/>
                  </a:cubicBezTo>
                  <a:cubicBezTo>
                    <a:pt x="237" y="341"/>
                    <a:pt x="243" y="335"/>
                    <a:pt x="242" y="328"/>
                  </a:cubicBezTo>
                  <a:cubicBezTo>
                    <a:pt x="234" y="207"/>
                    <a:pt x="234" y="207"/>
                    <a:pt x="234" y="207"/>
                  </a:cubicBezTo>
                  <a:cubicBezTo>
                    <a:pt x="233" y="206"/>
                    <a:pt x="233" y="204"/>
                    <a:pt x="232" y="203"/>
                  </a:cubicBezTo>
                  <a:cubicBezTo>
                    <a:pt x="234" y="198"/>
                    <a:pt x="238" y="191"/>
                    <a:pt x="242" y="182"/>
                  </a:cubicBezTo>
                  <a:cubicBezTo>
                    <a:pt x="258" y="151"/>
                    <a:pt x="285" y="98"/>
                    <a:pt x="269" y="45"/>
                  </a:cubicBezTo>
                  <a:cubicBezTo>
                    <a:pt x="267" y="41"/>
                    <a:pt x="267" y="41"/>
                    <a:pt x="267" y="41"/>
                  </a:cubicBezTo>
                  <a:cubicBezTo>
                    <a:pt x="268" y="37"/>
                    <a:pt x="268" y="37"/>
                    <a:pt x="268" y="37"/>
                  </a:cubicBezTo>
                  <a:cubicBezTo>
                    <a:pt x="269" y="33"/>
                    <a:pt x="270" y="29"/>
                    <a:pt x="271" y="25"/>
                  </a:cubicBezTo>
                  <a:cubicBezTo>
                    <a:pt x="181" y="0"/>
                    <a:pt x="181" y="0"/>
                    <a:pt x="181" y="0"/>
                  </a:cubicBezTo>
                  <a:cubicBezTo>
                    <a:pt x="168" y="30"/>
                    <a:pt x="146" y="60"/>
                    <a:pt x="105" y="6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1-3"/>
            <p:cNvSpPr/>
            <p:nvPr/>
          </p:nvSpPr>
          <p:spPr bwMode="auto">
            <a:xfrm>
              <a:off x="1462867" y="2505638"/>
              <a:ext cx="413796" cy="449971"/>
            </a:xfrm>
            <a:custGeom>
              <a:avLst/>
              <a:gdLst>
                <a:gd name="T0" fmla="*/ 81 w 234"/>
                <a:gd name="T1" fmla="*/ 75 h 293"/>
                <a:gd name="T2" fmla="*/ 81 w 234"/>
                <a:gd name="T3" fmla="*/ 79 h 293"/>
                <a:gd name="T4" fmla="*/ 79 w 234"/>
                <a:gd name="T5" fmla="*/ 83 h 293"/>
                <a:gd name="T6" fmla="*/ 63 w 234"/>
                <a:gd name="T7" fmla="*/ 112 h 293"/>
                <a:gd name="T8" fmla="*/ 0 w 234"/>
                <a:gd name="T9" fmla="*/ 244 h 293"/>
                <a:gd name="T10" fmla="*/ 150 w 234"/>
                <a:gd name="T11" fmla="*/ 293 h 293"/>
                <a:gd name="T12" fmla="*/ 160 w 234"/>
                <a:gd name="T13" fmla="*/ 214 h 293"/>
                <a:gd name="T14" fmla="*/ 160 w 234"/>
                <a:gd name="T15" fmla="*/ 212 h 293"/>
                <a:gd name="T16" fmla="*/ 161 w 234"/>
                <a:gd name="T17" fmla="*/ 210 h 293"/>
                <a:gd name="T18" fmla="*/ 234 w 234"/>
                <a:gd name="T19" fmla="*/ 13 h 293"/>
                <a:gd name="T20" fmla="*/ 87 w 234"/>
                <a:gd name="T21" fmla="*/ 0 h 293"/>
                <a:gd name="T22" fmla="*/ 81 w 234"/>
                <a:gd name="T23" fmla="*/ 7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293">
                  <a:moveTo>
                    <a:pt x="81" y="75"/>
                  </a:moveTo>
                  <a:cubicBezTo>
                    <a:pt x="81" y="79"/>
                    <a:pt x="81" y="79"/>
                    <a:pt x="81" y="79"/>
                  </a:cubicBezTo>
                  <a:cubicBezTo>
                    <a:pt x="79" y="83"/>
                    <a:pt x="79" y="83"/>
                    <a:pt x="79" y="83"/>
                  </a:cubicBezTo>
                  <a:cubicBezTo>
                    <a:pt x="75" y="90"/>
                    <a:pt x="70" y="100"/>
                    <a:pt x="63" y="112"/>
                  </a:cubicBezTo>
                  <a:cubicBezTo>
                    <a:pt x="45" y="145"/>
                    <a:pt x="20" y="192"/>
                    <a:pt x="0" y="244"/>
                  </a:cubicBezTo>
                  <a:cubicBezTo>
                    <a:pt x="150" y="293"/>
                    <a:pt x="150" y="293"/>
                    <a:pt x="150" y="293"/>
                  </a:cubicBezTo>
                  <a:cubicBezTo>
                    <a:pt x="154" y="276"/>
                    <a:pt x="161" y="240"/>
                    <a:pt x="160" y="214"/>
                  </a:cubicBezTo>
                  <a:cubicBezTo>
                    <a:pt x="160" y="212"/>
                    <a:pt x="160" y="212"/>
                    <a:pt x="160" y="212"/>
                  </a:cubicBezTo>
                  <a:cubicBezTo>
                    <a:pt x="161" y="210"/>
                    <a:pt x="161" y="210"/>
                    <a:pt x="161" y="210"/>
                  </a:cubicBezTo>
                  <a:cubicBezTo>
                    <a:pt x="170" y="162"/>
                    <a:pt x="213" y="52"/>
                    <a:pt x="234" y="13"/>
                  </a:cubicBezTo>
                  <a:cubicBezTo>
                    <a:pt x="87" y="0"/>
                    <a:pt x="87" y="0"/>
                    <a:pt x="87" y="0"/>
                  </a:cubicBezTo>
                  <a:cubicBezTo>
                    <a:pt x="83" y="30"/>
                    <a:pt x="81" y="57"/>
                    <a:pt x="81" y="7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4"/>
            <p:cNvSpPr/>
            <p:nvPr/>
          </p:nvSpPr>
          <p:spPr bwMode="auto">
            <a:xfrm>
              <a:off x="2502511" y="3598608"/>
              <a:ext cx="527185" cy="1098083"/>
            </a:xfrm>
            <a:custGeom>
              <a:avLst/>
              <a:gdLst>
                <a:gd name="T0" fmla="*/ 2 w 298"/>
                <a:gd name="T1" fmla="*/ 223 h 715"/>
                <a:gd name="T2" fmla="*/ 20 w 298"/>
                <a:gd name="T3" fmla="*/ 378 h 715"/>
                <a:gd name="T4" fmla="*/ 57 w 298"/>
                <a:gd name="T5" fmla="*/ 585 h 715"/>
                <a:gd name="T6" fmla="*/ 64 w 298"/>
                <a:gd name="T7" fmla="*/ 628 h 715"/>
                <a:gd name="T8" fmla="*/ 73 w 298"/>
                <a:gd name="T9" fmla="*/ 715 h 715"/>
                <a:gd name="T10" fmla="*/ 244 w 298"/>
                <a:gd name="T11" fmla="*/ 627 h 715"/>
                <a:gd name="T12" fmla="*/ 249 w 298"/>
                <a:gd name="T13" fmla="*/ 600 h 715"/>
                <a:gd name="T14" fmla="*/ 250 w 298"/>
                <a:gd name="T15" fmla="*/ 599 h 715"/>
                <a:gd name="T16" fmla="*/ 251 w 298"/>
                <a:gd name="T17" fmla="*/ 597 h 715"/>
                <a:gd name="T18" fmla="*/ 289 w 298"/>
                <a:gd name="T19" fmla="*/ 342 h 715"/>
                <a:gd name="T20" fmla="*/ 293 w 298"/>
                <a:gd name="T21" fmla="*/ 268 h 715"/>
                <a:gd name="T22" fmla="*/ 275 w 298"/>
                <a:gd name="T23" fmla="*/ 0 h 715"/>
                <a:gd name="T24" fmla="*/ 0 w 298"/>
                <a:gd name="T25" fmla="*/ 154 h 715"/>
                <a:gd name="T26" fmla="*/ 2 w 298"/>
                <a:gd name="T27" fmla="*/ 22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8" h="715">
                  <a:moveTo>
                    <a:pt x="2" y="223"/>
                  </a:moveTo>
                  <a:cubicBezTo>
                    <a:pt x="20" y="378"/>
                    <a:pt x="20" y="378"/>
                    <a:pt x="20" y="378"/>
                  </a:cubicBezTo>
                  <a:cubicBezTo>
                    <a:pt x="24" y="399"/>
                    <a:pt x="56" y="554"/>
                    <a:pt x="57" y="585"/>
                  </a:cubicBezTo>
                  <a:cubicBezTo>
                    <a:pt x="57" y="595"/>
                    <a:pt x="60" y="611"/>
                    <a:pt x="64" y="628"/>
                  </a:cubicBezTo>
                  <a:cubicBezTo>
                    <a:pt x="70" y="657"/>
                    <a:pt x="76" y="690"/>
                    <a:pt x="73" y="715"/>
                  </a:cubicBezTo>
                  <a:cubicBezTo>
                    <a:pt x="244" y="627"/>
                    <a:pt x="244" y="627"/>
                    <a:pt x="244" y="627"/>
                  </a:cubicBezTo>
                  <a:cubicBezTo>
                    <a:pt x="245" y="618"/>
                    <a:pt x="247" y="610"/>
                    <a:pt x="249" y="600"/>
                  </a:cubicBezTo>
                  <a:cubicBezTo>
                    <a:pt x="250" y="599"/>
                    <a:pt x="250" y="599"/>
                    <a:pt x="250" y="599"/>
                  </a:cubicBezTo>
                  <a:cubicBezTo>
                    <a:pt x="251" y="597"/>
                    <a:pt x="251" y="597"/>
                    <a:pt x="251" y="597"/>
                  </a:cubicBezTo>
                  <a:cubicBezTo>
                    <a:pt x="281" y="532"/>
                    <a:pt x="286" y="427"/>
                    <a:pt x="289" y="342"/>
                  </a:cubicBezTo>
                  <a:cubicBezTo>
                    <a:pt x="290" y="315"/>
                    <a:pt x="292" y="289"/>
                    <a:pt x="293" y="268"/>
                  </a:cubicBezTo>
                  <a:cubicBezTo>
                    <a:pt x="298" y="216"/>
                    <a:pt x="287" y="98"/>
                    <a:pt x="275" y="0"/>
                  </a:cubicBezTo>
                  <a:cubicBezTo>
                    <a:pt x="0" y="154"/>
                    <a:pt x="0" y="154"/>
                    <a:pt x="0" y="154"/>
                  </a:cubicBezTo>
                  <a:lnTo>
                    <a:pt x="2" y="22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5"/>
            <p:cNvSpPr/>
            <p:nvPr/>
          </p:nvSpPr>
          <p:spPr bwMode="auto">
            <a:xfrm>
              <a:off x="2677748" y="5866361"/>
              <a:ext cx="340167" cy="519001"/>
            </a:xfrm>
            <a:custGeom>
              <a:avLst/>
              <a:gdLst>
                <a:gd name="T0" fmla="*/ 27 w 192"/>
                <a:gd name="T1" fmla="*/ 47 h 338"/>
                <a:gd name="T2" fmla="*/ 26 w 192"/>
                <a:gd name="T3" fmla="*/ 52 h 338"/>
                <a:gd name="T4" fmla="*/ 22 w 192"/>
                <a:gd name="T5" fmla="*/ 55 h 338"/>
                <a:gd name="T6" fmla="*/ 2 w 192"/>
                <a:gd name="T7" fmla="*/ 104 h 338"/>
                <a:gd name="T8" fmla="*/ 23 w 192"/>
                <a:gd name="T9" fmla="*/ 201 h 338"/>
                <a:gd name="T10" fmla="*/ 23 w 192"/>
                <a:gd name="T11" fmla="*/ 206 h 338"/>
                <a:gd name="T12" fmla="*/ 24 w 192"/>
                <a:gd name="T13" fmla="*/ 207 h 338"/>
                <a:gd name="T14" fmla="*/ 24 w 192"/>
                <a:gd name="T15" fmla="*/ 223 h 338"/>
                <a:gd name="T16" fmla="*/ 17 w 192"/>
                <a:gd name="T17" fmla="*/ 253 h 338"/>
                <a:gd name="T18" fmla="*/ 16 w 192"/>
                <a:gd name="T19" fmla="*/ 255 h 338"/>
                <a:gd name="T20" fmla="*/ 48 w 192"/>
                <a:gd name="T21" fmla="*/ 330 h 338"/>
                <a:gd name="T22" fmla="*/ 49 w 192"/>
                <a:gd name="T23" fmla="*/ 331 h 338"/>
                <a:gd name="T24" fmla="*/ 64 w 192"/>
                <a:gd name="T25" fmla="*/ 338 h 338"/>
                <a:gd name="T26" fmla="*/ 84 w 192"/>
                <a:gd name="T27" fmla="*/ 324 h 338"/>
                <a:gd name="T28" fmla="*/ 100 w 192"/>
                <a:gd name="T29" fmla="*/ 305 h 338"/>
                <a:gd name="T30" fmla="*/ 109 w 192"/>
                <a:gd name="T31" fmla="*/ 326 h 338"/>
                <a:gd name="T32" fmla="*/ 141 w 192"/>
                <a:gd name="T33" fmla="*/ 319 h 338"/>
                <a:gd name="T34" fmla="*/ 175 w 192"/>
                <a:gd name="T35" fmla="*/ 310 h 338"/>
                <a:gd name="T36" fmla="*/ 189 w 192"/>
                <a:gd name="T37" fmla="*/ 297 h 338"/>
                <a:gd name="T38" fmla="*/ 158 w 192"/>
                <a:gd name="T39" fmla="*/ 234 h 338"/>
                <a:gd name="T40" fmla="*/ 121 w 192"/>
                <a:gd name="T41" fmla="*/ 166 h 338"/>
                <a:gd name="T42" fmla="*/ 120 w 192"/>
                <a:gd name="T43" fmla="*/ 160 h 338"/>
                <a:gd name="T44" fmla="*/ 122 w 192"/>
                <a:gd name="T45" fmla="*/ 155 h 338"/>
                <a:gd name="T46" fmla="*/ 123 w 192"/>
                <a:gd name="T47" fmla="*/ 66 h 338"/>
                <a:gd name="T48" fmla="*/ 119 w 192"/>
                <a:gd name="T49" fmla="*/ 49 h 338"/>
                <a:gd name="T50" fmla="*/ 35 w 192"/>
                <a:gd name="T51" fmla="*/ 0 h 338"/>
                <a:gd name="T52" fmla="*/ 27 w 192"/>
                <a:gd name="T53" fmla="*/ 4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338">
                  <a:moveTo>
                    <a:pt x="27" y="47"/>
                  </a:moveTo>
                  <a:cubicBezTo>
                    <a:pt x="26" y="52"/>
                    <a:pt x="26" y="52"/>
                    <a:pt x="26" y="52"/>
                  </a:cubicBezTo>
                  <a:cubicBezTo>
                    <a:pt x="22" y="55"/>
                    <a:pt x="22" y="55"/>
                    <a:pt x="22" y="55"/>
                  </a:cubicBezTo>
                  <a:cubicBezTo>
                    <a:pt x="4" y="73"/>
                    <a:pt x="0" y="87"/>
                    <a:pt x="2" y="104"/>
                  </a:cubicBezTo>
                  <a:cubicBezTo>
                    <a:pt x="8" y="118"/>
                    <a:pt x="14" y="148"/>
                    <a:pt x="23" y="201"/>
                  </a:cubicBezTo>
                  <a:cubicBezTo>
                    <a:pt x="23" y="206"/>
                    <a:pt x="23" y="206"/>
                    <a:pt x="23" y="206"/>
                  </a:cubicBezTo>
                  <a:cubicBezTo>
                    <a:pt x="23" y="206"/>
                    <a:pt x="24" y="207"/>
                    <a:pt x="24" y="207"/>
                  </a:cubicBezTo>
                  <a:cubicBezTo>
                    <a:pt x="27" y="214"/>
                    <a:pt x="25" y="219"/>
                    <a:pt x="24" y="223"/>
                  </a:cubicBezTo>
                  <a:cubicBezTo>
                    <a:pt x="23" y="226"/>
                    <a:pt x="21" y="234"/>
                    <a:pt x="17" y="253"/>
                  </a:cubicBezTo>
                  <a:cubicBezTo>
                    <a:pt x="16" y="255"/>
                    <a:pt x="16" y="255"/>
                    <a:pt x="16" y="255"/>
                  </a:cubicBezTo>
                  <a:cubicBezTo>
                    <a:pt x="6" y="287"/>
                    <a:pt x="20" y="303"/>
                    <a:pt x="48" y="330"/>
                  </a:cubicBezTo>
                  <a:cubicBezTo>
                    <a:pt x="49" y="331"/>
                    <a:pt x="49" y="331"/>
                    <a:pt x="49" y="331"/>
                  </a:cubicBezTo>
                  <a:cubicBezTo>
                    <a:pt x="54" y="336"/>
                    <a:pt x="59" y="338"/>
                    <a:pt x="64" y="338"/>
                  </a:cubicBezTo>
                  <a:cubicBezTo>
                    <a:pt x="68" y="338"/>
                    <a:pt x="75" y="335"/>
                    <a:pt x="84" y="324"/>
                  </a:cubicBezTo>
                  <a:cubicBezTo>
                    <a:pt x="100" y="305"/>
                    <a:pt x="100" y="305"/>
                    <a:pt x="100" y="305"/>
                  </a:cubicBezTo>
                  <a:cubicBezTo>
                    <a:pt x="109" y="326"/>
                    <a:pt x="109" y="326"/>
                    <a:pt x="109" y="326"/>
                  </a:cubicBezTo>
                  <a:cubicBezTo>
                    <a:pt x="114" y="326"/>
                    <a:pt x="128" y="322"/>
                    <a:pt x="141" y="319"/>
                  </a:cubicBezTo>
                  <a:cubicBezTo>
                    <a:pt x="151" y="316"/>
                    <a:pt x="162" y="313"/>
                    <a:pt x="175" y="310"/>
                  </a:cubicBezTo>
                  <a:cubicBezTo>
                    <a:pt x="188" y="306"/>
                    <a:pt x="189" y="299"/>
                    <a:pt x="189" y="297"/>
                  </a:cubicBezTo>
                  <a:cubicBezTo>
                    <a:pt x="192" y="275"/>
                    <a:pt x="166" y="239"/>
                    <a:pt x="158" y="234"/>
                  </a:cubicBezTo>
                  <a:cubicBezTo>
                    <a:pt x="140" y="222"/>
                    <a:pt x="130" y="198"/>
                    <a:pt x="121" y="166"/>
                  </a:cubicBezTo>
                  <a:cubicBezTo>
                    <a:pt x="120" y="160"/>
                    <a:pt x="120" y="160"/>
                    <a:pt x="120" y="160"/>
                  </a:cubicBezTo>
                  <a:cubicBezTo>
                    <a:pt x="122" y="155"/>
                    <a:pt x="122" y="155"/>
                    <a:pt x="122" y="155"/>
                  </a:cubicBezTo>
                  <a:cubicBezTo>
                    <a:pt x="137" y="117"/>
                    <a:pt x="129" y="88"/>
                    <a:pt x="123" y="66"/>
                  </a:cubicBezTo>
                  <a:cubicBezTo>
                    <a:pt x="121" y="60"/>
                    <a:pt x="120" y="54"/>
                    <a:pt x="119" y="49"/>
                  </a:cubicBezTo>
                  <a:cubicBezTo>
                    <a:pt x="90" y="32"/>
                    <a:pt x="54" y="11"/>
                    <a:pt x="35" y="0"/>
                  </a:cubicBezTo>
                  <a:cubicBezTo>
                    <a:pt x="33" y="18"/>
                    <a:pt x="30" y="33"/>
                    <a:pt x="27" y="4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6"/>
            <p:cNvSpPr/>
            <p:nvPr/>
          </p:nvSpPr>
          <p:spPr bwMode="auto">
            <a:xfrm>
              <a:off x="1879608" y="5876587"/>
              <a:ext cx="341639" cy="510053"/>
            </a:xfrm>
            <a:custGeom>
              <a:avLst/>
              <a:gdLst>
                <a:gd name="T0" fmla="*/ 74 w 193"/>
                <a:gd name="T1" fmla="*/ 41 h 332"/>
                <a:gd name="T2" fmla="*/ 69 w 193"/>
                <a:gd name="T3" fmla="*/ 60 h 332"/>
                <a:gd name="T4" fmla="*/ 71 w 193"/>
                <a:gd name="T5" fmla="*/ 148 h 332"/>
                <a:gd name="T6" fmla="*/ 73 w 193"/>
                <a:gd name="T7" fmla="*/ 154 h 332"/>
                <a:gd name="T8" fmla="*/ 71 w 193"/>
                <a:gd name="T9" fmla="*/ 159 h 332"/>
                <a:gd name="T10" fmla="*/ 34 w 193"/>
                <a:gd name="T11" fmla="*/ 227 h 332"/>
                <a:gd name="T12" fmla="*/ 3 w 193"/>
                <a:gd name="T13" fmla="*/ 290 h 332"/>
                <a:gd name="T14" fmla="*/ 18 w 193"/>
                <a:gd name="T15" fmla="*/ 303 h 332"/>
                <a:gd name="T16" fmla="*/ 52 w 193"/>
                <a:gd name="T17" fmla="*/ 312 h 332"/>
                <a:gd name="T18" fmla="*/ 84 w 193"/>
                <a:gd name="T19" fmla="*/ 319 h 332"/>
                <a:gd name="T20" fmla="*/ 93 w 193"/>
                <a:gd name="T21" fmla="*/ 298 h 332"/>
                <a:gd name="T22" fmla="*/ 108 w 193"/>
                <a:gd name="T23" fmla="*/ 317 h 332"/>
                <a:gd name="T24" fmla="*/ 129 w 193"/>
                <a:gd name="T25" fmla="*/ 331 h 332"/>
                <a:gd name="T26" fmla="*/ 143 w 193"/>
                <a:gd name="T27" fmla="*/ 324 h 332"/>
                <a:gd name="T28" fmla="*/ 145 w 193"/>
                <a:gd name="T29" fmla="*/ 323 h 332"/>
                <a:gd name="T30" fmla="*/ 177 w 193"/>
                <a:gd name="T31" fmla="*/ 248 h 332"/>
                <a:gd name="T32" fmla="*/ 176 w 193"/>
                <a:gd name="T33" fmla="*/ 247 h 332"/>
                <a:gd name="T34" fmla="*/ 168 w 193"/>
                <a:gd name="T35" fmla="*/ 216 h 332"/>
                <a:gd name="T36" fmla="*/ 169 w 193"/>
                <a:gd name="T37" fmla="*/ 200 h 332"/>
                <a:gd name="T38" fmla="*/ 169 w 193"/>
                <a:gd name="T39" fmla="*/ 199 h 332"/>
                <a:gd name="T40" fmla="*/ 170 w 193"/>
                <a:gd name="T41" fmla="*/ 195 h 332"/>
                <a:gd name="T42" fmla="*/ 191 w 193"/>
                <a:gd name="T43" fmla="*/ 97 h 332"/>
                <a:gd name="T44" fmla="*/ 170 w 193"/>
                <a:gd name="T45" fmla="*/ 49 h 332"/>
                <a:gd name="T46" fmla="*/ 167 w 193"/>
                <a:gd name="T47" fmla="*/ 45 h 332"/>
                <a:gd name="T48" fmla="*/ 166 w 193"/>
                <a:gd name="T49" fmla="*/ 40 h 332"/>
                <a:gd name="T50" fmla="*/ 158 w 193"/>
                <a:gd name="T51" fmla="*/ 0 h 332"/>
                <a:gd name="T52" fmla="*/ 73 w 193"/>
                <a:gd name="T53" fmla="*/ 0 h 332"/>
                <a:gd name="T54" fmla="*/ 74 w 193"/>
                <a:gd name="T55" fmla="*/ 4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332">
                  <a:moveTo>
                    <a:pt x="74" y="41"/>
                  </a:moveTo>
                  <a:cubicBezTo>
                    <a:pt x="73" y="47"/>
                    <a:pt x="71" y="53"/>
                    <a:pt x="69" y="60"/>
                  </a:cubicBezTo>
                  <a:cubicBezTo>
                    <a:pt x="63" y="81"/>
                    <a:pt x="55" y="110"/>
                    <a:pt x="71" y="148"/>
                  </a:cubicBezTo>
                  <a:cubicBezTo>
                    <a:pt x="73" y="154"/>
                    <a:pt x="73" y="154"/>
                    <a:pt x="73" y="154"/>
                  </a:cubicBezTo>
                  <a:cubicBezTo>
                    <a:pt x="71" y="159"/>
                    <a:pt x="71" y="159"/>
                    <a:pt x="71" y="159"/>
                  </a:cubicBezTo>
                  <a:cubicBezTo>
                    <a:pt x="62" y="192"/>
                    <a:pt x="53" y="216"/>
                    <a:pt x="34" y="227"/>
                  </a:cubicBezTo>
                  <a:cubicBezTo>
                    <a:pt x="27" y="232"/>
                    <a:pt x="0" y="269"/>
                    <a:pt x="3" y="290"/>
                  </a:cubicBezTo>
                  <a:cubicBezTo>
                    <a:pt x="4" y="293"/>
                    <a:pt x="5" y="299"/>
                    <a:pt x="18" y="303"/>
                  </a:cubicBezTo>
                  <a:cubicBezTo>
                    <a:pt x="31" y="306"/>
                    <a:pt x="42" y="309"/>
                    <a:pt x="52" y="312"/>
                  </a:cubicBezTo>
                  <a:cubicBezTo>
                    <a:pt x="64" y="315"/>
                    <a:pt x="78" y="319"/>
                    <a:pt x="84" y="319"/>
                  </a:cubicBezTo>
                  <a:cubicBezTo>
                    <a:pt x="93" y="298"/>
                    <a:pt x="93" y="298"/>
                    <a:pt x="93" y="298"/>
                  </a:cubicBezTo>
                  <a:cubicBezTo>
                    <a:pt x="108" y="317"/>
                    <a:pt x="108" y="317"/>
                    <a:pt x="108" y="317"/>
                  </a:cubicBezTo>
                  <a:cubicBezTo>
                    <a:pt x="117" y="328"/>
                    <a:pt x="124" y="331"/>
                    <a:pt x="129" y="331"/>
                  </a:cubicBezTo>
                  <a:cubicBezTo>
                    <a:pt x="133" y="332"/>
                    <a:pt x="138" y="329"/>
                    <a:pt x="143" y="324"/>
                  </a:cubicBezTo>
                  <a:cubicBezTo>
                    <a:pt x="145" y="323"/>
                    <a:pt x="145" y="323"/>
                    <a:pt x="145" y="323"/>
                  </a:cubicBezTo>
                  <a:cubicBezTo>
                    <a:pt x="173" y="296"/>
                    <a:pt x="187" y="280"/>
                    <a:pt x="177" y="248"/>
                  </a:cubicBezTo>
                  <a:cubicBezTo>
                    <a:pt x="176" y="247"/>
                    <a:pt x="176" y="247"/>
                    <a:pt x="176" y="247"/>
                  </a:cubicBezTo>
                  <a:cubicBezTo>
                    <a:pt x="172" y="228"/>
                    <a:pt x="169" y="220"/>
                    <a:pt x="168" y="216"/>
                  </a:cubicBezTo>
                  <a:cubicBezTo>
                    <a:pt x="167" y="212"/>
                    <a:pt x="166" y="207"/>
                    <a:pt x="169" y="200"/>
                  </a:cubicBezTo>
                  <a:cubicBezTo>
                    <a:pt x="169" y="200"/>
                    <a:pt x="169" y="200"/>
                    <a:pt x="169" y="199"/>
                  </a:cubicBezTo>
                  <a:cubicBezTo>
                    <a:pt x="170" y="195"/>
                    <a:pt x="170" y="195"/>
                    <a:pt x="170" y="195"/>
                  </a:cubicBezTo>
                  <a:cubicBezTo>
                    <a:pt x="179" y="141"/>
                    <a:pt x="185" y="111"/>
                    <a:pt x="191" y="97"/>
                  </a:cubicBezTo>
                  <a:cubicBezTo>
                    <a:pt x="193" y="80"/>
                    <a:pt x="189" y="66"/>
                    <a:pt x="170" y="49"/>
                  </a:cubicBezTo>
                  <a:cubicBezTo>
                    <a:pt x="167" y="45"/>
                    <a:pt x="167" y="45"/>
                    <a:pt x="167" y="45"/>
                  </a:cubicBezTo>
                  <a:cubicBezTo>
                    <a:pt x="166" y="40"/>
                    <a:pt x="166" y="40"/>
                    <a:pt x="166" y="40"/>
                  </a:cubicBezTo>
                  <a:cubicBezTo>
                    <a:pt x="163" y="28"/>
                    <a:pt x="160" y="15"/>
                    <a:pt x="158" y="0"/>
                  </a:cubicBezTo>
                  <a:cubicBezTo>
                    <a:pt x="73" y="0"/>
                    <a:pt x="73" y="0"/>
                    <a:pt x="73" y="0"/>
                  </a:cubicBezTo>
                  <a:cubicBezTo>
                    <a:pt x="75" y="21"/>
                    <a:pt x="74" y="33"/>
                    <a:pt x="74" y="4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7"/>
            <p:cNvSpPr/>
            <p:nvPr/>
          </p:nvSpPr>
          <p:spPr bwMode="auto">
            <a:xfrm>
              <a:off x="1867827" y="3574320"/>
              <a:ext cx="527185" cy="1130041"/>
            </a:xfrm>
            <a:custGeom>
              <a:avLst/>
              <a:gdLst>
                <a:gd name="T0" fmla="*/ 5 w 298"/>
                <a:gd name="T1" fmla="*/ 284 h 736"/>
                <a:gd name="T2" fmla="*/ 9 w 298"/>
                <a:gd name="T3" fmla="*/ 358 h 736"/>
                <a:gd name="T4" fmla="*/ 48 w 298"/>
                <a:gd name="T5" fmla="*/ 614 h 736"/>
                <a:gd name="T6" fmla="*/ 48 w 298"/>
                <a:gd name="T7" fmla="*/ 615 h 736"/>
                <a:gd name="T8" fmla="*/ 49 w 298"/>
                <a:gd name="T9" fmla="*/ 617 h 736"/>
                <a:gd name="T10" fmla="*/ 54 w 298"/>
                <a:gd name="T11" fmla="*/ 638 h 736"/>
                <a:gd name="T12" fmla="*/ 227 w 298"/>
                <a:gd name="T13" fmla="*/ 736 h 736"/>
                <a:gd name="T14" fmla="*/ 226 w 298"/>
                <a:gd name="T15" fmla="*/ 734 h 736"/>
                <a:gd name="T16" fmla="*/ 235 w 298"/>
                <a:gd name="T17" fmla="*/ 644 h 736"/>
                <a:gd name="T18" fmla="*/ 242 w 298"/>
                <a:gd name="T19" fmla="*/ 601 h 736"/>
                <a:gd name="T20" fmla="*/ 279 w 298"/>
                <a:gd name="T21" fmla="*/ 394 h 736"/>
                <a:gd name="T22" fmla="*/ 297 w 298"/>
                <a:gd name="T23" fmla="*/ 239 h 736"/>
                <a:gd name="T24" fmla="*/ 298 w 298"/>
                <a:gd name="T25" fmla="*/ 178 h 736"/>
                <a:gd name="T26" fmla="*/ 25 w 298"/>
                <a:gd name="T27" fmla="*/ 0 h 736"/>
                <a:gd name="T28" fmla="*/ 5 w 298"/>
                <a:gd name="T29" fmla="*/ 284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8" h="736">
                  <a:moveTo>
                    <a:pt x="5" y="284"/>
                  </a:moveTo>
                  <a:cubicBezTo>
                    <a:pt x="7" y="306"/>
                    <a:pt x="8" y="331"/>
                    <a:pt x="9" y="358"/>
                  </a:cubicBezTo>
                  <a:cubicBezTo>
                    <a:pt x="13" y="443"/>
                    <a:pt x="17" y="548"/>
                    <a:pt x="48" y="614"/>
                  </a:cubicBezTo>
                  <a:cubicBezTo>
                    <a:pt x="48" y="615"/>
                    <a:pt x="48" y="615"/>
                    <a:pt x="48" y="615"/>
                  </a:cubicBezTo>
                  <a:cubicBezTo>
                    <a:pt x="49" y="617"/>
                    <a:pt x="49" y="617"/>
                    <a:pt x="49" y="617"/>
                  </a:cubicBezTo>
                  <a:cubicBezTo>
                    <a:pt x="51" y="624"/>
                    <a:pt x="52" y="631"/>
                    <a:pt x="54" y="638"/>
                  </a:cubicBezTo>
                  <a:cubicBezTo>
                    <a:pt x="101" y="664"/>
                    <a:pt x="179" y="708"/>
                    <a:pt x="227" y="736"/>
                  </a:cubicBezTo>
                  <a:cubicBezTo>
                    <a:pt x="227" y="735"/>
                    <a:pt x="227" y="735"/>
                    <a:pt x="226" y="734"/>
                  </a:cubicBezTo>
                  <a:cubicBezTo>
                    <a:pt x="222" y="709"/>
                    <a:pt x="229" y="674"/>
                    <a:pt x="235" y="644"/>
                  </a:cubicBezTo>
                  <a:cubicBezTo>
                    <a:pt x="239" y="627"/>
                    <a:pt x="242" y="611"/>
                    <a:pt x="242" y="601"/>
                  </a:cubicBezTo>
                  <a:cubicBezTo>
                    <a:pt x="243" y="571"/>
                    <a:pt x="275" y="415"/>
                    <a:pt x="279" y="394"/>
                  </a:cubicBezTo>
                  <a:cubicBezTo>
                    <a:pt x="297" y="239"/>
                    <a:pt x="297" y="239"/>
                    <a:pt x="297" y="239"/>
                  </a:cubicBezTo>
                  <a:cubicBezTo>
                    <a:pt x="298" y="178"/>
                    <a:pt x="298" y="178"/>
                    <a:pt x="298" y="178"/>
                  </a:cubicBezTo>
                  <a:cubicBezTo>
                    <a:pt x="25" y="0"/>
                    <a:pt x="25" y="0"/>
                    <a:pt x="25" y="0"/>
                  </a:cubicBezTo>
                  <a:cubicBezTo>
                    <a:pt x="13" y="100"/>
                    <a:pt x="0" y="230"/>
                    <a:pt x="5" y="28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8"/>
            <p:cNvSpPr/>
            <p:nvPr/>
          </p:nvSpPr>
          <p:spPr bwMode="auto">
            <a:xfrm>
              <a:off x="1913477" y="4602095"/>
              <a:ext cx="363728" cy="790006"/>
            </a:xfrm>
            <a:custGeom>
              <a:avLst/>
              <a:gdLst>
                <a:gd name="T0" fmla="*/ 24 w 205"/>
                <a:gd name="T1" fmla="*/ 58 h 515"/>
                <a:gd name="T2" fmla="*/ 22 w 205"/>
                <a:gd name="T3" fmla="*/ 68 h 515"/>
                <a:gd name="T4" fmla="*/ 14 w 205"/>
                <a:gd name="T5" fmla="*/ 165 h 515"/>
                <a:gd name="T6" fmla="*/ 1 w 205"/>
                <a:gd name="T7" fmla="*/ 321 h 515"/>
                <a:gd name="T8" fmla="*/ 1 w 205"/>
                <a:gd name="T9" fmla="*/ 373 h 515"/>
                <a:gd name="T10" fmla="*/ 185 w 205"/>
                <a:gd name="T11" fmla="*/ 515 h 515"/>
                <a:gd name="T12" fmla="*/ 170 w 205"/>
                <a:gd name="T13" fmla="*/ 311 h 515"/>
                <a:gd name="T14" fmla="*/ 168 w 205"/>
                <a:gd name="T15" fmla="*/ 307 h 515"/>
                <a:gd name="T16" fmla="*/ 168 w 205"/>
                <a:gd name="T17" fmla="*/ 304 h 515"/>
                <a:gd name="T18" fmla="*/ 193 w 205"/>
                <a:gd name="T19" fmla="*/ 158 h 515"/>
                <a:gd name="T20" fmla="*/ 205 w 205"/>
                <a:gd name="T21" fmla="*/ 98 h 515"/>
                <a:gd name="T22" fmla="*/ 31 w 205"/>
                <a:gd name="T23" fmla="*/ 0 h 515"/>
                <a:gd name="T24" fmla="*/ 24 w 205"/>
                <a:gd name="T25" fmla="*/ 5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515">
                  <a:moveTo>
                    <a:pt x="24" y="58"/>
                  </a:moveTo>
                  <a:cubicBezTo>
                    <a:pt x="23" y="62"/>
                    <a:pt x="22" y="66"/>
                    <a:pt x="22" y="68"/>
                  </a:cubicBezTo>
                  <a:cubicBezTo>
                    <a:pt x="21" y="75"/>
                    <a:pt x="18" y="115"/>
                    <a:pt x="14" y="165"/>
                  </a:cubicBezTo>
                  <a:cubicBezTo>
                    <a:pt x="8" y="227"/>
                    <a:pt x="2" y="304"/>
                    <a:pt x="1" y="321"/>
                  </a:cubicBezTo>
                  <a:cubicBezTo>
                    <a:pt x="0" y="328"/>
                    <a:pt x="0" y="347"/>
                    <a:pt x="1" y="373"/>
                  </a:cubicBezTo>
                  <a:cubicBezTo>
                    <a:pt x="185" y="515"/>
                    <a:pt x="185" y="515"/>
                    <a:pt x="185" y="515"/>
                  </a:cubicBezTo>
                  <a:cubicBezTo>
                    <a:pt x="190" y="424"/>
                    <a:pt x="184" y="339"/>
                    <a:pt x="170" y="311"/>
                  </a:cubicBezTo>
                  <a:cubicBezTo>
                    <a:pt x="168" y="307"/>
                    <a:pt x="168" y="307"/>
                    <a:pt x="168" y="307"/>
                  </a:cubicBezTo>
                  <a:cubicBezTo>
                    <a:pt x="168" y="304"/>
                    <a:pt x="168" y="304"/>
                    <a:pt x="168" y="304"/>
                  </a:cubicBezTo>
                  <a:cubicBezTo>
                    <a:pt x="166" y="242"/>
                    <a:pt x="172" y="208"/>
                    <a:pt x="193" y="158"/>
                  </a:cubicBezTo>
                  <a:cubicBezTo>
                    <a:pt x="202" y="131"/>
                    <a:pt x="205" y="114"/>
                    <a:pt x="205" y="98"/>
                  </a:cubicBezTo>
                  <a:cubicBezTo>
                    <a:pt x="162" y="74"/>
                    <a:pt x="84" y="29"/>
                    <a:pt x="31" y="0"/>
                  </a:cubicBezTo>
                  <a:cubicBezTo>
                    <a:pt x="33" y="28"/>
                    <a:pt x="28" y="46"/>
                    <a:pt x="24" y="58"/>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9"/>
            <p:cNvSpPr/>
            <p:nvPr/>
          </p:nvSpPr>
          <p:spPr bwMode="auto">
            <a:xfrm>
              <a:off x="1917895" y="5227197"/>
              <a:ext cx="315133" cy="616154"/>
            </a:xfrm>
            <a:custGeom>
              <a:avLst/>
              <a:gdLst>
                <a:gd name="T0" fmla="*/ 32 w 178"/>
                <a:gd name="T1" fmla="*/ 280 h 401"/>
                <a:gd name="T2" fmla="*/ 33 w 178"/>
                <a:gd name="T3" fmla="*/ 281 h 401"/>
                <a:gd name="T4" fmla="*/ 50 w 178"/>
                <a:gd name="T5" fmla="*/ 401 h 401"/>
                <a:gd name="T6" fmla="*/ 135 w 178"/>
                <a:gd name="T7" fmla="*/ 401 h 401"/>
                <a:gd name="T8" fmla="*/ 136 w 178"/>
                <a:gd name="T9" fmla="*/ 361 h 401"/>
                <a:gd name="T10" fmla="*/ 139 w 178"/>
                <a:gd name="T11" fmla="*/ 336 h 401"/>
                <a:gd name="T12" fmla="*/ 178 w 178"/>
                <a:gd name="T13" fmla="*/ 138 h 401"/>
                <a:gd name="T14" fmla="*/ 0 w 178"/>
                <a:gd name="T15" fmla="*/ 0 h 401"/>
                <a:gd name="T16" fmla="*/ 32 w 178"/>
                <a:gd name="T17" fmla="*/ 2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401">
                  <a:moveTo>
                    <a:pt x="32" y="280"/>
                  </a:moveTo>
                  <a:cubicBezTo>
                    <a:pt x="33" y="281"/>
                    <a:pt x="33" y="281"/>
                    <a:pt x="33" y="281"/>
                  </a:cubicBezTo>
                  <a:cubicBezTo>
                    <a:pt x="42" y="336"/>
                    <a:pt x="47" y="374"/>
                    <a:pt x="50" y="401"/>
                  </a:cubicBezTo>
                  <a:cubicBezTo>
                    <a:pt x="135" y="401"/>
                    <a:pt x="135" y="401"/>
                    <a:pt x="135" y="401"/>
                  </a:cubicBezTo>
                  <a:cubicBezTo>
                    <a:pt x="134" y="388"/>
                    <a:pt x="135" y="375"/>
                    <a:pt x="136" y="361"/>
                  </a:cubicBezTo>
                  <a:cubicBezTo>
                    <a:pt x="137" y="354"/>
                    <a:pt x="138" y="346"/>
                    <a:pt x="139" y="336"/>
                  </a:cubicBezTo>
                  <a:cubicBezTo>
                    <a:pt x="142" y="294"/>
                    <a:pt x="148" y="224"/>
                    <a:pt x="178" y="138"/>
                  </a:cubicBezTo>
                  <a:cubicBezTo>
                    <a:pt x="0" y="0"/>
                    <a:pt x="0" y="0"/>
                    <a:pt x="0" y="0"/>
                  </a:cubicBezTo>
                  <a:cubicBezTo>
                    <a:pt x="3" y="81"/>
                    <a:pt x="12" y="200"/>
                    <a:pt x="32" y="28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1-10"/>
            <p:cNvSpPr/>
            <p:nvPr/>
          </p:nvSpPr>
          <p:spPr bwMode="auto">
            <a:xfrm>
              <a:off x="1308246" y="2910868"/>
              <a:ext cx="407905" cy="611041"/>
            </a:xfrm>
            <a:custGeom>
              <a:avLst/>
              <a:gdLst>
                <a:gd name="T0" fmla="*/ 56 w 230"/>
                <a:gd name="T1" fmla="*/ 86 h 398"/>
                <a:gd name="T2" fmla="*/ 45 w 230"/>
                <a:gd name="T3" fmla="*/ 163 h 398"/>
                <a:gd name="T4" fmla="*/ 15 w 230"/>
                <a:gd name="T5" fmla="*/ 322 h 398"/>
                <a:gd name="T6" fmla="*/ 9 w 230"/>
                <a:gd name="T7" fmla="*/ 342 h 398"/>
                <a:gd name="T8" fmla="*/ 0 w 230"/>
                <a:gd name="T9" fmla="*/ 374 h 398"/>
                <a:gd name="T10" fmla="*/ 88 w 230"/>
                <a:gd name="T11" fmla="*/ 398 h 398"/>
                <a:gd name="T12" fmla="*/ 133 w 230"/>
                <a:gd name="T13" fmla="*/ 269 h 398"/>
                <a:gd name="T14" fmla="*/ 230 w 230"/>
                <a:gd name="T15" fmla="*/ 49 h 398"/>
                <a:gd name="T16" fmla="*/ 79 w 230"/>
                <a:gd name="T17" fmla="*/ 0 h 398"/>
                <a:gd name="T18" fmla="*/ 56 w 230"/>
                <a:gd name="T19" fmla="*/ 8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398">
                  <a:moveTo>
                    <a:pt x="56" y="86"/>
                  </a:moveTo>
                  <a:cubicBezTo>
                    <a:pt x="52" y="113"/>
                    <a:pt x="48" y="139"/>
                    <a:pt x="45" y="163"/>
                  </a:cubicBezTo>
                  <a:cubicBezTo>
                    <a:pt x="33" y="241"/>
                    <a:pt x="24" y="298"/>
                    <a:pt x="15" y="322"/>
                  </a:cubicBezTo>
                  <a:cubicBezTo>
                    <a:pt x="13" y="327"/>
                    <a:pt x="12" y="334"/>
                    <a:pt x="9" y="342"/>
                  </a:cubicBezTo>
                  <a:cubicBezTo>
                    <a:pt x="7" y="351"/>
                    <a:pt x="4" y="362"/>
                    <a:pt x="0" y="374"/>
                  </a:cubicBezTo>
                  <a:cubicBezTo>
                    <a:pt x="88" y="398"/>
                    <a:pt x="88" y="398"/>
                    <a:pt x="88" y="398"/>
                  </a:cubicBezTo>
                  <a:cubicBezTo>
                    <a:pt x="104" y="335"/>
                    <a:pt x="132" y="272"/>
                    <a:pt x="133" y="269"/>
                  </a:cubicBezTo>
                  <a:cubicBezTo>
                    <a:pt x="230" y="49"/>
                    <a:pt x="230" y="49"/>
                    <a:pt x="230" y="49"/>
                  </a:cubicBezTo>
                  <a:cubicBezTo>
                    <a:pt x="79" y="0"/>
                    <a:pt x="79" y="0"/>
                    <a:pt x="79" y="0"/>
                  </a:cubicBezTo>
                  <a:cubicBezTo>
                    <a:pt x="69" y="28"/>
                    <a:pt x="61" y="57"/>
                    <a:pt x="56" y="8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11"/>
            <p:cNvSpPr/>
            <p:nvPr/>
          </p:nvSpPr>
          <p:spPr bwMode="auto">
            <a:xfrm>
              <a:off x="2150563" y="2891693"/>
              <a:ext cx="833482" cy="908891"/>
            </a:xfrm>
            <a:custGeom>
              <a:avLst/>
              <a:gdLst>
                <a:gd name="T0" fmla="*/ 0 w 471"/>
                <a:gd name="T1" fmla="*/ 501 h 592"/>
                <a:gd name="T2" fmla="*/ 139 w 471"/>
                <a:gd name="T3" fmla="*/ 592 h 592"/>
                <a:gd name="T4" fmla="*/ 139 w 471"/>
                <a:gd name="T5" fmla="*/ 583 h 592"/>
                <a:gd name="T6" fmla="*/ 169 w 471"/>
                <a:gd name="T7" fmla="*/ 583 h 592"/>
                <a:gd name="T8" fmla="*/ 169 w 471"/>
                <a:gd name="T9" fmla="*/ 583 h 592"/>
                <a:gd name="T10" fmla="*/ 199 w 471"/>
                <a:gd name="T11" fmla="*/ 583 h 592"/>
                <a:gd name="T12" fmla="*/ 199 w 471"/>
                <a:gd name="T13" fmla="*/ 587 h 592"/>
                <a:gd name="T14" fmla="*/ 471 w 471"/>
                <a:gd name="T15" fmla="*/ 435 h 592"/>
                <a:gd name="T16" fmla="*/ 459 w 471"/>
                <a:gd name="T17" fmla="*/ 335 h 592"/>
                <a:gd name="T18" fmla="*/ 427 w 471"/>
                <a:gd name="T19" fmla="*/ 146 h 592"/>
                <a:gd name="T20" fmla="*/ 420 w 471"/>
                <a:gd name="T21" fmla="*/ 93 h 592"/>
                <a:gd name="T22" fmla="*/ 281 w 471"/>
                <a:gd name="T23" fmla="*/ 0 h 592"/>
                <a:gd name="T24" fmla="*/ 0 w 471"/>
                <a:gd name="T25" fmla="*/ 501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1" h="592">
                  <a:moveTo>
                    <a:pt x="0" y="501"/>
                  </a:moveTo>
                  <a:cubicBezTo>
                    <a:pt x="139" y="592"/>
                    <a:pt x="139" y="592"/>
                    <a:pt x="139" y="592"/>
                  </a:cubicBezTo>
                  <a:cubicBezTo>
                    <a:pt x="139" y="583"/>
                    <a:pt x="139" y="583"/>
                    <a:pt x="139" y="583"/>
                  </a:cubicBezTo>
                  <a:cubicBezTo>
                    <a:pt x="169" y="583"/>
                    <a:pt x="169" y="583"/>
                    <a:pt x="169" y="583"/>
                  </a:cubicBezTo>
                  <a:cubicBezTo>
                    <a:pt x="169" y="583"/>
                    <a:pt x="169" y="583"/>
                    <a:pt x="169" y="583"/>
                  </a:cubicBezTo>
                  <a:cubicBezTo>
                    <a:pt x="199" y="583"/>
                    <a:pt x="199" y="583"/>
                    <a:pt x="199" y="583"/>
                  </a:cubicBezTo>
                  <a:cubicBezTo>
                    <a:pt x="199" y="587"/>
                    <a:pt x="199" y="587"/>
                    <a:pt x="199" y="587"/>
                  </a:cubicBezTo>
                  <a:cubicBezTo>
                    <a:pt x="471" y="435"/>
                    <a:pt x="471" y="435"/>
                    <a:pt x="471" y="435"/>
                  </a:cubicBezTo>
                  <a:cubicBezTo>
                    <a:pt x="466" y="393"/>
                    <a:pt x="462" y="357"/>
                    <a:pt x="459" y="335"/>
                  </a:cubicBezTo>
                  <a:cubicBezTo>
                    <a:pt x="452" y="291"/>
                    <a:pt x="437" y="198"/>
                    <a:pt x="427" y="146"/>
                  </a:cubicBezTo>
                  <a:cubicBezTo>
                    <a:pt x="424" y="133"/>
                    <a:pt x="422" y="115"/>
                    <a:pt x="420" y="93"/>
                  </a:cubicBezTo>
                  <a:cubicBezTo>
                    <a:pt x="281" y="0"/>
                    <a:pt x="281" y="0"/>
                    <a:pt x="281" y="0"/>
                  </a:cubicBezTo>
                  <a:lnTo>
                    <a:pt x="0" y="501"/>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1-12"/>
            <p:cNvSpPr/>
            <p:nvPr/>
          </p:nvSpPr>
          <p:spPr bwMode="auto">
            <a:xfrm>
              <a:off x="3000244" y="1867752"/>
              <a:ext cx="334276" cy="943406"/>
            </a:xfrm>
            <a:custGeom>
              <a:avLst/>
              <a:gdLst>
                <a:gd name="T0" fmla="*/ 183 w 189"/>
                <a:gd name="T1" fmla="*/ 527 h 615"/>
                <a:gd name="T2" fmla="*/ 167 w 189"/>
                <a:gd name="T3" fmla="*/ 498 h 615"/>
                <a:gd name="T4" fmla="*/ 165 w 189"/>
                <a:gd name="T5" fmla="*/ 495 h 615"/>
                <a:gd name="T6" fmla="*/ 165 w 189"/>
                <a:gd name="T7" fmla="*/ 491 h 615"/>
                <a:gd name="T8" fmla="*/ 154 w 189"/>
                <a:gd name="T9" fmla="*/ 369 h 615"/>
                <a:gd name="T10" fmla="*/ 138 w 189"/>
                <a:gd name="T11" fmla="*/ 206 h 615"/>
                <a:gd name="T12" fmla="*/ 10 w 189"/>
                <a:gd name="T13" fmla="*/ 0 h 615"/>
                <a:gd name="T14" fmla="*/ 0 w 189"/>
                <a:gd name="T15" fmla="*/ 409 h 615"/>
                <a:gd name="T16" fmla="*/ 7 w 189"/>
                <a:gd name="T17" fmla="*/ 418 h 615"/>
                <a:gd name="T18" fmla="*/ 83 w 189"/>
                <a:gd name="T19" fmla="*/ 615 h 615"/>
                <a:gd name="T20" fmla="*/ 189 w 189"/>
                <a:gd name="T21" fmla="*/ 540 h 615"/>
                <a:gd name="T22" fmla="*/ 183 w 189"/>
                <a:gd name="T23" fmla="*/ 527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615">
                  <a:moveTo>
                    <a:pt x="183" y="527"/>
                  </a:moveTo>
                  <a:cubicBezTo>
                    <a:pt x="176" y="516"/>
                    <a:pt x="171" y="506"/>
                    <a:pt x="167" y="498"/>
                  </a:cubicBezTo>
                  <a:cubicBezTo>
                    <a:pt x="165" y="495"/>
                    <a:pt x="165" y="495"/>
                    <a:pt x="165" y="495"/>
                  </a:cubicBezTo>
                  <a:cubicBezTo>
                    <a:pt x="165" y="491"/>
                    <a:pt x="165" y="491"/>
                    <a:pt x="165" y="491"/>
                  </a:cubicBezTo>
                  <a:cubicBezTo>
                    <a:pt x="165" y="464"/>
                    <a:pt x="160" y="418"/>
                    <a:pt x="154" y="369"/>
                  </a:cubicBezTo>
                  <a:cubicBezTo>
                    <a:pt x="147" y="315"/>
                    <a:pt x="139" y="253"/>
                    <a:pt x="138" y="206"/>
                  </a:cubicBezTo>
                  <a:cubicBezTo>
                    <a:pt x="136" y="136"/>
                    <a:pt x="99" y="23"/>
                    <a:pt x="10" y="0"/>
                  </a:cubicBezTo>
                  <a:cubicBezTo>
                    <a:pt x="0" y="409"/>
                    <a:pt x="0" y="409"/>
                    <a:pt x="0" y="409"/>
                  </a:cubicBezTo>
                  <a:cubicBezTo>
                    <a:pt x="7" y="418"/>
                    <a:pt x="7" y="418"/>
                    <a:pt x="7" y="418"/>
                  </a:cubicBezTo>
                  <a:cubicBezTo>
                    <a:pt x="21" y="439"/>
                    <a:pt x="69" y="556"/>
                    <a:pt x="83" y="615"/>
                  </a:cubicBezTo>
                  <a:cubicBezTo>
                    <a:pt x="189" y="540"/>
                    <a:pt x="189" y="540"/>
                    <a:pt x="189" y="540"/>
                  </a:cubicBezTo>
                  <a:cubicBezTo>
                    <a:pt x="187" y="535"/>
                    <a:pt x="185" y="531"/>
                    <a:pt x="183" y="52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13"/>
            <p:cNvSpPr/>
            <p:nvPr/>
          </p:nvSpPr>
          <p:spPr bwMode="auto">
            <a:xfrm>
              <a:off x="2484840" y="1785939"/>
              <a:ext cx="500678" cy="1204184"/>
            </a:xfrm>
            <a:custGeom>
              <a:avLst/>
              <a:gdLst>
                <a:gd name="T0" fmla="*/ 121 w 283"/>
                <a:gd name="T1" fmla="*/ 0 h 784"/>
                <a:gd name="T2" fmla="*/ 0 w 283"/>
                <a:gd name="T3" fmla="*/ 120 h 784"/>
                <a:gd name="T4" fmla="*/ 0 w 283"/>
                <a:gd name="T5" fmla="*/ 217 h 784"/>
                <a:gd name="T6" fmla="*/ 35 w 283"/>
                <a:gd name="T7" fmla="*/ 231 h 784"/>
                <a:gd name="T8" fmla="*/ 101 w 283"/>
                <a:gd name="T9" fmla="*/ 353 h 784"/>
                <a:gd name="T10" fmla="*/ 57 w 283"/>
                <a:gd name="T11" fmla="*/ 468 h 784"/>
                <a:gd name="T12" fmla="*/ 0 w 283"/>
                <a:gd name="T13" fmla="*/ 440 h 784"/>
                <a:gd name="T14" fmla="*/ 0 w 283"/>
                <a:gd name="T15" fmla="*/ 638 h 784"/>
                <a:gd name="T16" fmla="*/ 229 w 283"/>
                <a:gd name="T17" fmla="*/ 784 h 784"/>
                <a:gd name="T18" fmla="*/ 239 w 283"/>
                <a:gd name="T19" fmla="*/ 596 h 784"/>
                <a:gd name="T20" fmla="*/ 262 w 283"/>
                <a:gd name="T21" fmla="*/ 512 h 784"/>
                <a:gd name="T22" fmla="*/ 270 w 283"/>
                <a:gd name="T23" fmla="*/ 480 h 784"/>
                <a:gd name="T24" fmla="*/ 272 w 283"/>
                <a:gd name="T25" fmla="*/ 434 h 784"/>
                <a:gd name="T26" fmla="*/ 277 w 283"/>
                <a:gd name="T27" fmla="*/ 441 h 784"/>
                <a:gd name="T28" fmla="*/ 283 w 283"/>
                <a:gd name="T29" fmla="*/ 50 h 784"/>
                <a:gd name="T30" fmla="*/ 121 w 283"/>
                <a:gd name="T31"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784">
                  <a:moveTo>
                    <a:pt x="121" y="0"/>
                  </a:moveTo>
                  <a:cubicBezTo>
                    <a:pt x="0" y="120"/>
                    <a:pt x="0" y="120"/>
                    <a:pt x="0" y="120"/>
                  </a:cubicBezTo>
                  <a:cubicBezTo>
                    <a:pt x="0" y="217"/>
                    <a:pt x="0" y="217"/>
                    <a:pt x="0" y="217"/>
                  </a:cubicBezTo>
                  <a:cubicBezTo>
                    <a:pt x="14" y="220"/>
                    <a:pt x="27" y="226"/>
                    <a:pt x="35" y="231"/>
                  </a:cubicBezTo>
                  <a:cubicBezTo>
                    <a:pt x="74" y="254"/>
                    <a:pt x="96" y="310"/>
                    <a:pt x="101" y="353"/>
                  </a:cubicBezTo>
                  <a:cubicBezTo>
                    <a:pt x="106" y="394"/>
                    <a:pt x="106" y="455"/>
                    <a:pt x="57" y="468"/>
                  </a:cubicBezTo>
                  <a:cubicBezTo>
                    <a:pt x="36" y="474"/>
                    <a:pt x="17" y="459"/>
                    <a:pt x="0" y="440"/>
                  </a:cubicBezTo>
                  <a:cubicBezTo>
                    <a:pt x="0" y="638"/>
                    <a:pt x="0" y="638"/>
                    <a:pt x="0" y="638"/>
                  </a:cubicBezTo>
                  <a:cubicBezTo>
                    <a:pt x="229" y="784"/>
                    <a:pt x="229" y="784"/>
                    <a:pt x="229" y="784"/>
                  </a:cubicBezTo>
                  <a:cubicBezTo>
                    <a:pt x="227" y="722"/>
                    <a:pt x="228" y="645"/>
                    <a:pt x="239" y="596"/>
                  </a:cubicBezTo>
                  <a:cubicBezTo>
                    <a:pt x="247" y="555"/>
                    <a:pt x="255" y="530"/>
                    <a:pt x="262" y="512"/>
                  </a:cubicBezTo>
                  <a:cubicBezTo>
                    <a:pt x="267" y="498"/>
                    <a:pt x="270" y="489"/>
                    <a:pt x="270" y="480"/>
                  </a:cubicBezTo>
                  <a:cubicBezTo>
                    <a:pt x="272" y="434"/>
                    <a:pt x="272" y="434"/>
                    <a:pt x="272" y="434"/>
                  </a:cubicBezTo>
                  <a:cubicBezTo>
                    <a:pt x="277" y="441"/>
                    <a:pt x="277" y="441"/>
                    <a:pt x="277" y="441"/>
                  </a:cubicBezTo>
                  <a:cubicBezTo>
                    <a:pt x="283" y="50"/>
                    <a:pt x="283" y="50"/>
                    <a:pt x="283" y="50"/>
                  </a:cubicBezTo>
                  <a:cubicBezTo>
                    <a:pt x="198" y="46"/>
                    <a:pt x="154" y="25"/>
                    <a:pt x="121"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1-14"/>
            <p:cNvSpPr/>
            <p:nvPr/>
          </p:nvSpPr>
          <p:spPr bwMode="auto">
            <a:xfrm>
              <a:off x="1620434" y="1861361"/>
              <a:ext cx="312188" cy="635329"/>
            </a:xfrm>
            <a:custGeom>
              <a:avLst/>
              <a:gdLst>
                <a:gd name="T0" fmla="*/ 164 w 177"/>
                <a:gd name="T1" fmla="*/ 1 h 414"/>
                <a:gd name="T2" fmla="*/ 19 w 177"/>
                <a:gd name="T3" fmla="*/ 210 h 414"/>
                <a:gd name="T4" fmla="*/ 4 w 177"/>
                <a:gd name="T5" fmla="*/ 373 h 414"/>
                <a:gd name="T6" fmla="*/ 0 w 177"/>
                <a:gd name="T7" fmla="*/ 400 h 414"/>
                <a:gd name="T8" fmla="*/ 156 w 177"/>
                <a:gd name="T9" fmla="*/ 414 h 414"/>
                <a:gd name="T10" fmla="*/ 171 w 177"/>
                <a:gd name="T11" fmla="*/ 394 h 414"/>
                <a:gd name="T12" fmla="*/ 177 w 177"/>
                <a:gd name="T13" fmla="*/ 0 h 414"/>
                <a:gd name="T14" fmla="*/ 164 w 177"/>
                <a:gd name="T15" fmla="*/ 1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414">
                  <a:moveTo>
                    <a:pt x="164" y="1"/>
                  </a:moveTo>
                  <a:cubicBezTo>
                    <a:pt x="63" y="13"/>
                    <a:pt x="21" y="136"/>
                    <a:pt x="19" y="210"/>
                  </a:cubicBezTo>
                  <a:cubicBezTo>
                    <a:pt x="18" y="257"/>
                    <a:pt x="10" y="319"/>
                    <a:pt x="4" y="373"/>
                  </a:cubicBezTo>
                  <a:cubicBezTo>
                    <a:pt x="2" y="382"/>
                    <a:pt x="1" y="391"/>
                    <a:pt x="0" y="400"/>
                  </a:cubicBezTo>
                  <a:cubicBezTo>
                    <a:pt x="156" y="414"/>
                    <a:pt x="156" y="414"/>
                    <a:pt x="156" y="414"/>
                  </a:cubicBezTo>
                  <a:cubicBezTo>
                    <a:pt x="171" y="394"/>
                    <a:pt x="171" y="394"/>
                    <a:pt x="171" y="394"/>
                  </a:cubicBezTo>
                  <a:cubicBezTo>
                    <a:pt x="177" y="0"/>
                    <a:pt x="177" y="0"/>
                    <a:pt x="177" y="0"/>
                  </a:cubicBezTo>
                  <a:cubicBezTo>
                    <a:pt x="173" y="1"/>
                    <a:pt x="169" y="1"/>
                    <a:pt x="164" y="1"/>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1-15"/>
            <p:cNvSpPr/>
            <p:nvPr/>
          </p:nvSpPr>
          <p:spPr bwMode="auto">
            <a:xfrm>
              <a:off x="3151920" y="2734458"/>
              <a:ext cx="424104" cy="760605"/>
            </a:xfrm>
            <a:custGeom>
              <a:avLst/>
              <a:gdLst>
                <a:gd name="T0" fmla="*/ 237 w 239"/>
                <a:gd name="T1" fmla="*/ 457 h 495"/>
                <a:gd name="T2" fmla="*/ 231 w 239"/>
                <a:gd name="T3" fmla="*/ 437 h 495"/>
                <a:gd name="T4" fmla="*/ 202 w 239"/>
                <a:gd name="T5" fmla="*/ 277 h 495"/>
                <a:gd name="T6" fmla="*/ 190 w 239"/>
                <a:gd name="T7" fmla="*/ 200 h 495"/>
                <a:gd name="T8" fmla="*/ 117 w 239"/>
                <a:gd name="T9" fmla="*/ 0 h 495"/>
                <a:gd name="T10" fmla="*/ 0 w 239"/>
                <a:gd name="T11" fmla="*/ 81 h 495"/>
                <a:gd name="T12" fmla="*/ 12 w 239"/>
                <a:gd name="T13" fmla="*/ 152 h 495"/>
                <a:gd name="T14" fmla="*/ 114 w 239"/>
                <a:gd name="T15" fmla="*/ 383 h 495"/>
                <a:gd name="T16" fmla="*/ 154 w 239"/>
                <a:gd name="T17" fmla="*/ 495 h 495"/>
                <a:gd name="T18" fmla="*/ 239 w 239"/>
                <a:gd name="T19" fmla="*/ 466 h 495"/>
                <a:gd name="T20" fmla="*/ 237 w 239"/>
                <a:gd name="T21" fmla="*/ 457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495">
                  <a:moveTo>
                    <a:pt x="237" y="457"/>
                  </a:moveTo>
                  <a:cubicBezTo>
                    <a:pt x="235" y="449"/>
                    <a:pt x="233" y="441"/>
                    <a:pt x="231" y="437"/>
                  </a:cubicBezTo>
                  <a:cubicBezTo>
                    <a:pt x="222" y="412"/>
                    <a:pt x="214" y="356"/>
                    <a:pt x="202" y="277"/>
                  </a:cubicBezTo>
                  <a:cubicBezTo>
                    <a:pt x="198" y="253"/>
                    <a:pt x="195" y="228"/>
                    <a:pt x="190" y="200"/>
                  </a:cubicBezTo>
                  <a:cubicBezTo>
                    <a:pt x="179" y="128"/>
                    <a:pt x="145" y="55"/>
                    <a:pt x="117" y="0"/>
                  </a:cubicBezTo>
                  <a:cubicBezTo>
                    <a:pt x="0" y="81"/>
                    <a:pt x="0" y="81"/>
                    <a:pt x="0" y="81"/>
                  </a:cubicBezTo>
                  <a:cubicBezTo>
                    <a:pt x="3" y="111"/>
                    <a:pt x="11" y="145"/>
                    <a:pt x="12" y="152"/>
                  </a:cubicBezTo>
                  <a:cubicBezTo>
                    <a:pt x="114" y="383"/>
                    <a:pt x="114" y="383"/>
                    <a:pt x="114" y="383"/>
                  </a:cubicBezTo>
                  <a:cubicBezTo>
                    <a:pt x="115" y="386"/>
                    <a:pt x="138" y="438"/>
                    <a:pt x="154" y="495"/>
                  </a:cubicBezTo>
                  <a:cubicBezTo>
                    <a:pt x="239" y="466"/>
                    <a:pt x="239" y="466"/>
                    <a:pt x="239" y="466"/>
                  </a:cubicBezTo>
                  <a:cubicBezTo>
                    <a:pt x="239" y="463"/>
                    <a:pt x="238" y="460"/>
                    <a:pt x="237" y="45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1-16"/>
            <p:cNvSpPr/>
            <p:nvPr/>
          </p:nvSpPr>
          <p:spPr bwMode="auto">
            <a:xfrm>
              <a:off x="3414039" y="3504012"/>
              <a:ext cx="509514" cy="594422"/>
            </a:xfrm>
            <a:custGeom>
              <a:avLst/>
              <a:gdLst>
                <a:gd name="T0" fmla="*/ 283 w 288"/>
                <a:gd name="T1" fmla="*/ 183 h 387"/>
                <a:gd name="T2" fmla="*/ 211 w 288"/>
                <a:gd name="T3" fmla="*/ 102 h 387"/>
                <a:gd name="T4" fmla="*/ 179 w 288"/>
                <a:gd name="T5" fmla="*/ 66 h 387"/>
                <a:gd name="T6" fmla="*/ 103 w 288"/>
                <a:gd name="T7" fmla="*/ 0 h 387"/>
                <a:gd name="T8" fmla="*/ 15 w 288"/>
                <a:gd name="T9" fmla="*/ 33 h 387"/>
                <a:gd name="T10" fmla="*/ 17 w 288"/>
                <a:gd name="T11" fmla="*/ 39 h 387"/>
                <a:gd name="T12" fmla="*/ 18 w 288"/>
                <a:gd name="T13" fmla="*/ 44 h 387"/>
                <a:gd name="T14" fmla="*/ 16 w 288"/>
                <a:gd name="T15" fmla="*/ 48 h 387"/>
                <a:gd name="T16" fmla="*/ 43 w 288"/>
                <a:gd name="T17" fmla="*/ 185 h 387"/>
                <a:gd name="T18" fmla="*/ 53 w 288"/>
                <a:gd name="T19" fmla="*/ 210 h 387"/>
                <a:gd name="T20" fmla="*/ 54 w 288"/>
                <a:gd name="T21" fmla="*/ 246 h 387"/>
                <a:gd name="T22" fmla="*/ 48 w 288"/>
                <a:gd name="T23" fmla="*/ 326 h 387"/>
                <a:gd name="T24" fmla="*/ 62 w 288"/>
                <a:gd name="T25" fmla="*/ 340 h 387"/>
                <a:gd name="T26" fmla="*/ 77 w 288"/>
                <a:gd name="T27" fmla="*/ 328 h 387"/>
                <a:gd name="T28" fmla="*/ 84 w 288"/>
                <a:gd name="T29" fmla="*/ 243 h 387"/>
                <a:gd name="T30" fmla="*/ 86 w 288"/>
                <a:gd name="T31" fmla="*/ 243 h 387"/>
                <a:gd name="T32" fmla="*/ 116 w 288"/>
                <a:gd name="T33" fmla="*/ 374 h 387"/>
                <a:gd name="T34" fmla="*/ 137 w 288"/>
                <a:gd name="T35" fmla="*/ 386 h 387"/>
                <a:gd name="T36" fmla="*/ 152 w 288"/>
                <a:gd name="T37" fmla="*/ 367 h 387"/>
                <a:gd name="T38" fmla="*/ 122 w 288"/>
                <a:gd name="T39" fmla="*/ 238 h 387"/>
                <a:gd name="T40" fmla="*/ 125 w 288"/>
                <a:gd name="T41" fmla="*/ 236 h 387"/>
                <a:gd name="T42" fmla="*/ 176 w 288"/>
                <a:gd name="T43" fmla="*/ 362 h 387"/>
                <a:gd name="T44" fmla="*/ 198 w 288"/>
                <a:gd name="T45" fmla="*/ 371 h 387"/>
                <a:gd name="T46" fmla="*/ 210 w 288"/>
                <a:gd name="T47" fmla="*/ 350 h 387"/>
                <a:gd name="T48" fmla="*/ 159 w 288"/>
                <a:gd name="T49" fmla="*/ 223 h 387"/>
                <a:gd name="T50" fmla="*/ 168 w 288"/>
                <a:gd name="T51" fmla="*/ 219 h 387"/>
                <a:gd name="T52" fmla="*/ 233 w 288"/>
                <a:gd name="T53" fmla="*/ 326 h 387"/>
                <a:gd name="T54" fmla="*/ 255 w 288"/>
                <a:gd name="T55" fmla="*/ 331 h 387"/>
                <a:gd name="T56" fmla="*/ 262 w 288"/>
                <a:gd name="T57" fmla="*/ 311 h 387"/>
                <a:gd name="T58" fmla="*/ 189 w 288"/>
                <a:gd name="T59" fmla="*/ 190 h 387"/>
                <a:gd name="T60" fmla="*/ 187 w 288"/>
                <a:gd name="T61" fmla="*/ 188 h 387"/>
                <a:gd name="T62" fmla="*/ 185 w 288"/>
                <a:gd name="T63" fmla="*/ 180 h 387"/>
                <a:gd name="T64" fmla="*/ 195 w 288"/>
                <a:gd name="T65" fmla="*/ 128 h 387"/>
                <a:gd name="T66" fmla="*/ 260 w 288"/>
                <a:gd name="T67" fmla="*/ 200 h 387"/>
                <a:gd name="T68" fmla="*/ 279 w 288"/>
                <a:gd name="T69" fmla="*/ 200 h 387"/>
                <a:gd name="T70" fmla="*/ 283 w 288"/>
                <a:gd name="T71" fmla="*/ 18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387">
                  <a:moveTo>
                    <a:pt x="283" y="183"/>
                  </a:moveTo>
                  <a:cubicBezTo>
                    <a:pt x="211" y="102"/>
                    <a:pt x="211" y="102"/>
                    <a:pt x="211" y="102"/>
                  </a:cubicBezTo>
                  <a:cubicBezTo>
                    <a:pt x="201" y="89"/>
                    <a:pt x="190" y="77"/>
                    <a:pt x="179" y="66"/>
                  </a:cubicBezTo>
                  <a:cubicBezTo>
                    <a:pt x="137" y="62"/>
                    <a:pt x="116" y="31"/>
                    <a:pt x="103" y="0"/>
                  </a:cubicBezTo>
                  <a:cubicBezTo>
                    <a:pt x="15" y="33"/>
                    <a:pt x="15" y="33"/>
                    <a:pt x="15" y="33"/>
                  </a:cubicBezTo>
                  <a:cubicBezTo>
                    <a:pt x="16" y="35"/>
                    <a:pt x="16" y="37"/>
                    <a:pt x="17" y="39"/>
                  </a:cubicBezTo>
                  <a:cubicBezTo>
                    <a:pt x="18" y="44"/>
                    <a:pt x="18" y="44"/>
                    <a:pt x="18" y="44"/>
                  </a:cubicBezTo>
                  <a:cubicBezTo>
                    <a:pt x="16" y="48"/>
                    <a:pt x="16" y="48"/>
                    <a:pt x="16" y="48"/>
                  </a:cubicBezTo>
                  <a:cubicBezTo>
                    <a:pt x="0" y="101"/>
                    <a:pt x="27" y="154"/>
                    <a:pt x="43" y="185"/>
                  </a:cubicBezTo>
                  <a:cubicBezTo>
                    <a:pt x="48" y="196"/>
                    <a:pt x="52" y="203"/>
                    <a:pt x="53" y="210"/>
                  </a:cubicBezTo>
                  <a:cubicBezTo>
                    <a:pt x="55" y="217"/>
                    <a:pt x="55" y="228"/>
                    <a:pt x="54" y="246"/>
                  </a:cubicBezTo>
                  <a:cubicBezTo>
                    <a:pt x="48" y="326"/>
                    <a:pt x="48" y="326"/>
                    <a:pt x="48" y="326"/>
                  </a:cubicBezTo>
                  <a:cubicBezTo>
                    <a:pt x="47" y="333"/>
                    <a:pt x="53" y="339"/>
                    <a:pt x="62" y="340"/>
                  </a:cubicBezTo>
                  <a:cubicBezTo>
                    <a:pt x="70" y="340"/>
                    <a:pt x="77" y="335"/>
                    <a:pt x="77" y="328"/>
                  </a:cubicBezTo>
                  <a:cubicBezTo>
                    <a:pt x="84" y="243"/>
                    <a:pt x="84" y="243"/>
                    <a:pt x="84" y="243"/>
                  </a:cubicBezTo>
                  <a:cubicBezTo>
                    <a:pt x="86" y="243"/>
                    <a:pt x="86" y="243"/>
                    <a:pt x="86" y="243"/>
                  </a:cubicBezTo>
                  <a:cubicBezTo>
                    <a:pt x="116" y="374"/>
                    <a:pt x="116" y="374"/>
                    <a:pt x="116" y="374"/>
                  </a:cubicBezTo>
                  <a:cubicBezTo>
                    <a:pt x="118" y="382"/>
                    <a:pt x="128" y="387"/>
                    <a:pt x="137" y="386"/>
                  </a:cubicBezTo>
                  <a:cubicBezTo>
                    <a:pt x="147" y="384"/>
                    <a:pt x="154" y="376"/>
                    <a:pt x="152" y="367"/>
                  </a:cubicBezTo>
                  <a:cubicBezTo>
                    <a:pt x="122" y="238"/>
                    <a:pt x="122" y="238"/>
                    <a:pt x="122" y="238"/>
                  </a:cubicBezTo>
                  <a:cubicBezTo>
                    <a:pt x="125" y="236"/>
                    <a:pt x="125" y="236"/>
                    <a:pt x="125" y="236"/>
                  </a:cubicBezTo>
                  <a:cubicBezTo>
                    <a:pt x="176" y="362"/>
                    <a:pt x="176" y="362"/>
                    <a:pt x="176" y="362"/>
                  </a:cubicBezTo>
                  <a:cubicBezTo>
                    <a:pt x="179" y="370"/>
                    <a:pt x="189" y="374"/>
                    <a:pt x="198" y="371"/>
                  </a:cubicBezTo>
                  <a:cubicBezTo>
                    <a:pt x="208" y="367"/>
                    <a:pt x="213" y="358"/>
                    <a:pt x="210" y="350"/>
                  </a:cubicBezTo>
                  <a:cubicBezTo>
                    <a:pt x="159" y="223"/>
                    <a:pt x="159" y="223"/>
                    <a:pt x="159" y="223"/>
                  </a:cubicBezTo>
                  <a:cubicBezTo>
                    <a:pt x="168" y="219"/>
                    <a:pt x="168" y="219"/>
                    <a:pt x="168" y="219"/>
                  </a:cubicBezTo>
                  <a:cubicBezTo>
                    <a:pt x="233" y="326"/>
                    <a:pt x="233" y="326"/>
                    <a:pt x="233" y="326"/>
                  </a:cubicBezTo>
                  <a:cubicBezTo>
                    <a:pt x="237" y="332"/>
                    <a:pt x="247" y="335"/>
                    <a:pt x="255" y="331"/>
                  </a:cubicBezTo>
                  <a:cubicBezTo>
                    <a:pt x="263" y="326"/>
                    <a:pt x="267" y="318"/>
                    <a:pt x="262" y="311"/>
                  </a:cubicBezTo>
                  <a:cubicBezTo>
                    <a:pt x="189" y="190"/>
                    <a:pt x="189" y="190"/>
                    <a:pt x="189" y="190"/>
                  </a:cubicBezTo>
                  <a:cubicBezTo>
                    <a:pt x="188" y="189"/>
                    <a:pt x="188" y="188"/>
                    <a:pt x="187" y="188"/>
                  </a:cubicBezTo>
                  <a:cubicBezTo>
                    <a:pt x="186" y="185"/>
                    <a:pt x="185" y="183"/>
                    <a:pt x="185" y="180"/>
                  </a:cubicBezTo>
                  <a:cubicBezTo>
                    <a:pt x="177" y="152"/>
                    <a:pt x="175" y="138"/>
                    <a:pt x="195" y="128"/>
                  </a:cubicBezTo>
                  <a:cubicBezTo>
                    <a:pt x="260" y="200"/>
                    <a:pt x="260" y="200"/>
                    <a:pt x="260" y="200"/>
                  </a:cubicBezTo>
                  <a:cubicBezTo>
                    <a:pt x="264" y="205"/>
                    <a:pt x="273" y="205"/>
                    <a:pt x="279" y="200"/>
                  </a:cubicBezTo>
                  <a:cubicBezTo>
                    <a:pt x="286" y="195"/>
                    <a:pt x="288" y="188"/>
                    <a:pt x="283" y="18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1-17"/>
            <p:cNvSpPr/>
            <p:nvPr/>
          </p:nvSpPr>
          <p:spPr bwMode="auto">
            <a:xfrm>
              <a:off x="2202104" y="995933"/>
              <a:ext cx="515404" cy="667287"/>
            </a:xfrm>
            <a:custGeom>
              <a:avLst/>
              <a:gdLst>
                <a:gd name="T0" fmla="*/ 133 w 291"/>
                <a:gd name="T1" fmla="*/ 435 h 435"/>
                <a:gd name="T2" fmla="*/ 228 w 291"/>
                <a:gd name="T3" fmla="*/ 397 h 435"/>
                <a:gd name="T4" fmla="*/ 232 w 291"/>
                <a:gd name="T5" fmla="*/ 390 h 435"/>
                <a:gd name="T6" fmla="*/ 246 w 291"/>
                <a:gd name="T7" fmla="*/ 371 h 435"/>
                <a:gd name="T8" fmla="*/ 260 w 291"/>
                <a:gd name="T9" fmla="*/ 345 h 435"/>
                <a:gd name="T10" fmla="*/ 269 w 291"/>
                <a:gd name="T11" fmla="*/ 315 h 435"/>
                <a:gd name="T12" fmla="*/ 271 w 291"/>
                <a:gd name="T13" fmla="*/ 305 h 435"/>
                <a:gd name="T14" fmla="*/ 286 w 291"/>
                <a:gd name="T15" fmla="*/ 212 h 435"/>
                <a:gd name="T16" fmla="*/ 287 w 291"/>
                <a:gd name="T17" fmla="*/ 201 h 435"/>
                <a:gd name="T18" fmla="*/ 289 w 291"/>
                <a:gd name="T19" fmla="*/ 149 h 435"/>
                <a:gd name="T20" fmla="*/ 288 w 291"/>
                <a:gd name="T21" fmla="*/ 141 h 435"/>
                <a:gd name="T22" fmla="*/ 286 w 291"/>
                <a:gd name="T23" fmla="*/ 133 h 435"/>
                <a:gd name="T24" fmla="*/ 285 w 291"/>
                <a:gd name="T25" fmla="*/ 120 h 435"/>
                <a:gd name="T26" fmla="*/ 274 w 291"/>
                <a:gd name="T27" fmla="*/ 81 h 435"/>
                <a:gd name="T28" fmla="*/ 266 w 291"/>
                <a:gd name="T29" fmla="*/ 66 h 435"/>
                <a:gd name="T30" fmla="*/ 253 w 291"/>
                <a:gd name="T31" fmla="*/ 49 h 435"/>
                <a:gd name="T32" fmla="*/ 245 w 291"/>
                <a:gd name="T33" fmla="*/ 42 h 435"/>
                <a:gd name="T34" fmla="*/ 97 w 291"/>
                <a:gd name="T35" fmla="*/ 14 h 435"/>
                <a:gd name="T36" fmla="*/ 85 w 291"/>
                <a:gd name="T37" fmla="*/ 18 h 435"/>
                <a:gd name="T38" fmla="*/ 74 w 291"/>
                <a:gd name="T39" fmla="*/ 22 h 435"/>
                <a:gd name="T40" fmla="*/ 36 w 291"/>
                <a:gd name="T41" fmla="*/ 51 h 435"/>
                <a:gd name="T42" fmla="*/ 27 w 291"/>
                <a:gd name="T43" fmla="*/ 64 h 435"/>
                <a:gd name="T44" fmla="*/ 11 w 291"/>
                <a:gd name="T45" fmla="*/ 92 h 435"/>
                <a:gd name="T46" fmla="*/ 6 w 291"/>
                <a:gd name="T47" fmla="*/ 108 h 435"/>
                <a:gd name="T48" fmla="*/ 0 w 291"/>
                <a:gd name="T49" fmla="*/ 164 h 435"/>
                <a:gd name="T50" fmla="*/ 0 w 291"/>
                <a:gd name="T51" fmla="*/ 183 h 435"/>
                <a:gd name="T52" fmla="*/ 1 w 291"/>
                <a:gd name="T53" fmla="*/ 194 h 435"/>
                <a:gd name="T54" fmla="*/ 10 w 291"/>
                <a:gd name="T55" fmla="*/ 307 h 435"/>
                <a:gd name="T56" fmla="*/ 13 w 291"/>
                <a:gd name="T57" fmla="*/ 315 h 435"/>
                <a:gd name="T58" fmla="*/ 18 w 291"/>
                <a:gd name="T59" fmla="*/ 331 h 435"/>
                <a:gd name="T60" fmla="*/ 23 w 291"/>
                <a:gd name="T61" fmla="*/ 346 h 435"/>
                <a:gd name="T62" fmla="*/ 42 w 291"/>
                <a:gd name="T63" fmla="*/ 385 h 435"/>
                <a:gd name="T64" fmla="*/ 133 w 291"/>
                <a:gd name="T65"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 h="435">
                  <a:moveTo>
                    <a:pt x="133" y="435"/>
                  </a:moveTo>
                  <a:cubicBezTo>
                    <a:pt x="181" y="435"/>
                    <a:pt x="210" y="418"/>
                    <a:pt x="228" y="397"/>
                  </a:cubicBezTo>
                  <a:cubicBezTo>
                    <a:pt x="229" y="395"/>
                    <a:pt x="231" y="392"/>
                    <a:pt x="232" y="390"/>
                  </a:cubicBezTo>
                  <a:cubicBezTo>
                    <a:pt x="237" y="384"/>
                    <a:pt x="242" y="378"/>
                    <a:pt x="246" y="371"/>
                  </a:cubicBezTo>
                  <a:cubicBezTo>
                    <a:pt x="252" y="362"/>
                    <a:pt x="256" y="352"/>
                    <a:pt x="260" y="345"/>
                  </a:cubicBezTo>
                  <a:cubicBezTo>
                    <a:pt x="264" y="335"/>
                    <a:pt x="267" y="326"/>
                    <a:pt x="269" y="315"/>
                  </a:cubicBezTo>
                  <a:cubicBezTo>
                    <a:pt x="270" y="312"/>
                    <a:pt x="270" y="309"/>
                    <a:pt x="271" y="305"/>
                  </a:cubicBezTo>
                  <a:cubicBezTo>
                    <a:pt x="276" y="274"/>
                    <a:pt x="281" y="243"/>
                    <a:pt x="286" y="212"/>
                  </a:cubicBezTo>
                  <a:cubicBezTo>
                    <a:pt x="286" y="208"/>
                    <a:pt x="287" y="205"/>
                    <a:pt x="287" y="201"/>
                  </a:cubicBezTo>
                  <a:cubicBezTo>
                    <a:pt x="290" y="184"/>
                    <a:pt x="291" y="166"/>
                    <a:pt x="289" y="149"/>
                  </a:cubicBezTo>
                  <a:cubicBezTo>
                    <a:pt x="289" y="146"/>
                    <a:pt x="288" y="144"/>
                    <a:pt x="288" y="141"/>
                  </a:cubicBezTo>
                  <a:cubicBezTo>
                    <a:pt x="287" y="139"/>
                    <a:pt x="287" y="136"/>
                    <a:pt x="286" y="133"/>
                  </a:cubicBezTo>
                  <a:cubicBezTo>
                    <a:pt x="286" y="129"/>
                    <a:pt x="285" y="124"/>
                    <a:pt x="285" y="120"/>
                  </a:cubicBezTo>
                  <a:cubicBezTo>
                    <a:pt x="283" y="106"/>
                    <a:pt x="279" y="93"/>
                    <a:pt x="274" y="81"/>
                  </a:cubicBezTo>
                  <a:cubicBezTo>
                    <a:pt x="271" y="76"/>
                    <a:pt x="269" y="71"/>
                    <a:pt x="266" y="66"/>
                  </a:cubicBezTo>
                  <a:cubicBezTo>
                    <a:pt x="262" y="60"/>
                    <a:pt x="257" y="54"/>
                    <a:pt x="253" y="49"/>
                  </a:cubicBezTo>
                  <a:cubicBezTo>
                    <a:pt x="250" y="47"/>
                    <a:pt x="248" y="45"/>
                    <a:pt x="245" y="42"/>
                  </a:cubicBezTo>
                  <a:cubicBezTo>
                    <a:pt x="205" y="10"/>
                    <a:pt x="147" y="0"/>
                    <a:pt x="97" y="14"/>
                  </a:cubicBezTo>
                  <a:cubicBezTo>
                    <a:pt x="93" y="15"/>
                    <a:pt x="89" y="16"/>
                    <a:pt x="85" y="18"/>
                  </a:cubicBezTo>
                  <a:cubicBezTo>
                    <a:pt x="81" y="19"/>
                    <a:pt x="77" y="21"/>
                    <a:pt x="74" y="22"/>
                  </a:cubicBezTo>
                  <a:cubicBezTo>
                    <a:pt x="59" y="29"/>
                    <a:pt x="46" y="39"/>
                    <a:pt x="36" y="51"/>
                  </a:cubicBezTo>
                  <a:cubicBezTo>
                    <a:pt x="33" y="55"/>
                    <a:pt x="30" y="59"/>
                    <a:pt x="27" y="64"/>
                  </a:cubicBezTo>
                  <a:cubicBezTo>
                    <a:pt x="20" y="73"/>
                    <a:pt x="15" y="83"/>
                    <a:pt x="11" y="92"/>
                  </a:cubicBezTo>
                  <a:cubicBezTo>
                    <a:pt x="9" y="97"/>
                    <a:pt x="8" y="102"/>
                    <a:pt x="6" y="108"/>
                  </a:cubicBezTo>
                  <a:cubicBezTo>
                    <a:pt x="3" y="126"/>
                    <a:pt x="1" y="145"/>
                    <a:pt x="0" y="164"/>
                  </a:cubicBezTo>
                  <a:cubicBezTo>
                    <a:pt x="0" y="171"/>
                    <a:pt x="0" y="177"/>
                    <a:pt x="0" y="183"/>
                  </a:cubicBezTo>
                  <a:cubicBezTo>
                    <a:pt x="0" y="187"/>
                    <a:pt x="0" y="190"/>
                    <a:pt x="1" y="194"/>
                  </a:cubicBezTo>
                  <a:cubicBezTo>
                    <a:pt x="7" y="231"/>
                    <a:pt x="9" y="270"/>
                    <a:pt x="10" y="307"/>
                  </a:cubicBezTo>
                  <a:cubicBezTo>
                    <a:pt x="11" y="310"/>
                    <a:pt x="12" y="313"/>
                    <a:pt x="13" y="315"/>
                  </a:cubicBezTo>
                  <a:cubicBezTo>
                    <a:pt x="14" y="321"/>
                    <a:pt x="16" y="326"/>
                    <a:pt x="18" y="331"/>
                  </a:cubicBezTo>
                  <a:cubicBezTo>
                    <a:pt x="19" y="336"/>
                    <a:pt x="21" y="341"/>
                    <a:pt x="23" y="346"/>
                  </a:cubicBezTo>
                  <a:cubicBezTo>
                    <a:pt x="28" y="359"/>
                    <a:pt x="34" y="372"/>
                    <a:pt x="42" y="385"/>
                  </a:cubicBezTo>
                  <a:cubicBezTo>
                    <a:pt x="58" y="407"/>
                    <a:pt x="86" y="432"/>
                    <a:pt x="133" y="43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图层1-18"/>
            <p:cNvSpPr/>
            <p:nvPr/>
          </p:nvSpPr>
          <p:spPr bwMode="auto">
            <a:xfrm>
              <a:off x="2234501" y="1649158"/>
              <a:ext cx="429994" cy="472981"/>
            </a:xfrm>
            <a:custGeom>
              <a:avLst/>
              <a:gdLst>
                <a:gd name="T0" fmla="*/ 100 w 243"/>
                <a:gd name="T1" fmla="*/ 308 h 308"/>
                <a:gd name="T2" fmla="*/ 129 w 243"/>
                <a:gd name="T3" fmla="*/ 304 h 308"/>
                <a:gd name="T4" fmla="*/ 129 w 243"/>
                <a:gd name="T5" fmla="*/ 192 h 308"/>
                <a:gd name="T6" fmla="*/ 243 w 243"/>
                <a:gd name="T7" fmla="*/ 72 h 308"/>
                <a:gd name="T8" fmla="*/ 233 w 243"/>
                <a:gd name="T9" fmla="*/ 62 h 308"/>
                <a:gd name="T10" fmla="*/ 218 w 243"/>
                <a:gd name="T11" fmla="*/ 45 h 308"/>
                <a:gd name="T12" fmla="*/ 209 w 243"/>
                <a:gd name="T13" fmla="*/ 27 h 308"/>
                <a:gd name="T14" fmla="*/ 204 w 243"/>
                <a:gd name="T15" fmla="*/ 0 h 308"/>
                <a:gd name="T16" fmla="*/ 115 w 243"/>
                <a:gd name="T17" fmla="*/ 32 h 308"/>
                <a:gd name="T18" fmla="*/ 40 w 243"/>
                <a:gd name="T19" fmla="*/ 0 h 308"/>
                <a:gd name="T20" fmla="*/ 39 w 243"/>
                <a:gd name="T21" fmla="*/ 10 h 308"/>
                <a:gd name="T22" fmla="*/ 36 w 243"/>
                <a:gd name="T23" fmla="*/ 23 h 308"/>
                <a:gd name="T24" fmla="*/ 11 w 243"/>
                <a:gd name="T25" fmla="*/ 62 h 308"/>
                <a:gd name="T26" fmla="*/ 0 w 243"/>
                <a:gd name="T27" fmla="*/ 73 h 308"/>
                <a:gd name="T28" fmla="*/ 100 w 243"/>
                <a:gd name="T29" fmla="*/ 188 h 308"/>
                <a:gd name="T30" fmla="*/ 100 w 243"/>
                <a:gd name="T31"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308">
                  <a:moveTo>
                    <a:pt x="100" y="308"/>
                  </a:moveTo>
                  <a:cubicBezTo>
                    <a:pt x="108" y="304"/>
                    <a:pt x="118" y="303"/>
                    <a:pt x="129" y="304"/>
                  </a:cubicBezTo>
                  <a:cubicBezTo>
                    <a:pt x="129" y="192"/>
                    <a:pt x="129" y="192"/>
                    <a:pt x="129" y="192"/>
                  </a:cubicBezTo>
                  <a:cubicBezTo>
                    <a:pt x="243" y="72"/>
                    <a:pt x="243" y="72"/>
                    <a:pt x="243" y="72"/>
                  </a:cubicBezTo>
                  <a:cubicBezTo>
                    <a:pt x="239" y="69"/>
                    <a:pt x="236" y="65"/>
                    <a:pt x="233" y="62"/>
                  </a:cubicBezTo>
                  <a:cubicBezTo>
                    <a:pt x="227" y="57"/>
                    <a:pt x="222" y="51"/>
                    <a:pt x="218" y="45"/>
                  </a:cubicBezTo>
                  <a:cubicBezTo>
                    <a:pt x="214" y="39"/>
                    <a:pt x="211" y="33"/>
                    <a:pt x="209" y="27"/>
                  </a:cubicBezTo>
                  <a:cubicBezTo>
                    <a:pt x="207" y="19"/>
                    <a:pt x="204" y="9"/>
                    <a:pt x="204" y="0"/>
                  </a:cubicBezTo>
                  <a:cubicBezTo>
                    <a:pt x="185" y="18"/>
                    <a:pt x="158" y="32"/>
                    <a:pt x="115" y="32"/>
                  </a:cubicBezTo>
                  <a:cubicBezTo>
                    <a:pt x="81" y="29"/>
                    <a:pt x="57" y="16"/>
                    <a:pt x="40" y="0"/>
                  </a:cubicBezTo>
                  <a:cubicBezTo>
                    <a:pt x="40" y="3"/>
                    <a:pt x="40" y="6"/>
                    <a:pt x="39" y="10"/>
                  </a:cubicBezTo>
                  <a:cubicBezTo>
                    <a:pt x="38" y="14"/>
                    <a:pt x="38" y="18"/>
                    <a:pt x="36" y="23"/>
                  </a:cubicBezTo>
                  <a:cubicBezTo>
                    <a:pt x="32" y="36"/>
                    <a:pt x="25" y="50"/>
                    <a:pt x="11" y="62"/>
                  </a:cubicBezTo>
                  <a:cubicBezTo>
                    <a:pt x="7" y="66"/>
                    <a:pt x="4" y="69"/>
                    <a:pt x="0" y="73"/>
                  </a:cubicBezTo>
                  <a:cubicBezTo>
                    <a:pt x="100" y="188"/>
                    <a:pt x="100" y="188"/>
                    <a:pt x="100" y="188"/>
                  </a:cubicBezTo>
                  <a:lnTo>
                    <a:pt x="100" y="30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图层1-19"/>
            <p:cNvSpPr/>
            <p:nvPr/>
          </p:nvSpPr>
          <p:spPr bwMode="auto">
            <a:xfrm>
              <a:off x="2411210" y="2129809"/>
              <a:ext cx="242976" cy="398838"/>
            </a:xfrm>
            <a:custGeom>
              <a:avLst/>
              <a:gdLst>
                <a:gd name="T0" fmla="*/ 134 w 137"/>
                <a:gd name="T1" fmla="*/ 145 h 260"/>
                <a:gd name="T2" fmla="*/ 82 w 137"/>
                <a:gd name="T3" fmla="*/ 24 h 260"/>
                <a:gd name="T4" fmla="*/ 49 w 137"/>
                <a:gd name="T5" fmla="*/ 6 h 260"/>
                <a:gd name="T6" fmla="*/ 32 w 137"/>
                <a:gd name="T7" fmla="*/ 1 h 260"/>
                <a:gd name="T8" fmla="*/ 31 w 137"/>
                <a:gd name="T9" fmla="*/ 1 h 260"/>
                <a:gd name="T10" fmla="*/ 29 w 137"/>
                <a:gd name="T11" fmla="*/ 1 h 260"/>
                <a:gd name="T12" fmla="*/ 29 w 137"/>
                <a:gd name="T13" fmla="*/ 1 h 260"/>
                <a:gd name="T14" fmla="*/ 0 w 137"/>
                <a:gd name="T15" fmla="*/ 8 h 260"/>
                <a:gd name="T16" fmla="*/ 0 w 137"/>
                <a:gd name="T17" fmla="*/ 160 h 260"/>
                <a:gd name="T18" fmla="*/ 16 w 137"/>
                <a:gd name="T19" fmla="*/ 171 h 260"/>
                <a:gd name="T20" fmla="*/ 16 w 137"/>
                <a:gd name="T21" fmla="*/ 171 h 260"/>
                <a:gd name="T22" fmla="*/ 16 w 137"/>
                <a:gd name="T23" fmla="*/ 171 h 260"/>
                <a:gd name="T24" fmla="*/ 29 w 137"/>
                <a:gd name="T25" fmla="*/ 186 h 260"/>
                <a:gd name="T26" fmla="*/ 37 w 137"/>
                <a:gd name="T27" fmla="*/ 195 h 260"/>
                <a:gd name="T28" fmla="*/ 42 w 137"/>
                <a:gd name="T29" fmla="*/ 200 h 260"/>
                <a:gd name="T30" fmla="*/ 71 w 137"/>
                <a:gd name="T31" fmla="*/ 226 h 260"/>
                <a:gd name="T32" fmla="*/ 134 w 137"/>
                <a:gd name="T33"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260">
                  <a:moveTo>
                    <a:pt x="134" y="145"/>
                  </a:moveTo>
                  <a:cubicBezTo>
                    <a:pt x="131" y="100"/>
                    <a:pt x="115" y="56"/>
                    <a:pt x="82" y="24"/>
                  </a:cubicBezTo>
                  <a:cubicBezTo>
                    <a:pt x="76" y="18"/>
                    <a:pt x="63" y="11"/>
                    <a:pt x="49" y="6"/>
                  </a:cubicBezTo>
                  <a:cubicBezTo>
                    <a:pt x="44" y="3"/>
                    <a:pt x="37" y="1"/>
                    <a:pt x="32" y="1"/>
                  </a:cubicBezTo>
                  <a:cubicBezTo>
                    <a:pt x="31" y="1"/>
                    <a:pt x="31" y="1"/>
                    <a:pt x="31" y="1"/>
                  </a:cubicBezTo>
                  <a:cubicBezTo>
                    <a:pt x="30" y="1"/>
                    <a:pt x="30" y="1"/>
                    <a:pt x="29" y="1"/>
                  </a:cubicBezTo>
                  <a:cubicBezTo>
                    <a:pt x="29" y="1"/>
                    <a:pt x="29" y="1"/>
                    <a:pt x="29" y="1"/>
                  </a:cubicBezTo>
                  <a:cubicBezTo>
                    <a:pt x="17" y="0"/>
                    <a:pt x="6" y="1"/>
                    <a:pt x="0" y="8"/>
                  </a:cubicBezTo>
                  <a:cubicBezTo>
                    <a:pt x="0" y="160"/>
                    <a:pt x="0" y="160"/>
                    <a:pt x="0" y="160"/>
                  </a:cubicBezTo>
                  <a:cubicBezTo>
                    <a:pt x="6" y="163"/>
                    <a:pt x="11" y="167"/>
                    <a:pt x="16" y="171"/>
                  </a:cubicBezTo>
                  <a:cubicBezTo>
                    <a:pt x="16" y="171"/>
                    <a:pt x="16" y="171"/>
                    <a:pt x="16" y="171"/>
                  </a:cubicBezTo>
                  <a:cubicBezTo>
                    <a:pt x="16" y="171"/>
                    <a:pt x="16" y="171"/>
                    <a:pt x="16" y="171"/>
                  </a:cubicBezTo>
                  <a:cubicBezTo>
                    <a:pt x="21" y="176"/>
                    <a:pt x="26" y="181"/>
                    <a:pt x="29" y="186"/>
                  </a:cubicBezTo>
                  <a:cubicBezTo>
                    <a:pt x="32" y="189"/>
                    <a:pt x="35" y="192"/>
                    <a:pt x="37" y="195"/>
                  </a:cubicBezTo>
                  <a:cubicBezTo>
                    <a:pt x="39" y="196"/>
                    <a:pt x="41" y="198"/>
                    <a:pt x="42" y="200"/>
                  </a:cubicBezTo>
                  <a:cubicBezTo>
                    <a:pt x="51" y="210"/>
                    <a:pt x="59" y="219"/>
                    <a:pt x="71" y="226"/>
                  </a:cubicBezTo>
                  <a:cubicBezTo>
                    <a:pt x="124" y="260"/>
                    <a:pt x="137" y="179"/>
                    <a:pt x="134" y="145"/>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图层1-20"/>
            <p:cNvSpPr/>
            <p:nvPr/>
          </p:nvSpPr>
          <p:spPr bwMode="auto">
            <a:xfrm>
              <a:off x="1917895" y="2394423"/>
              <a:ext cx="689169" cy="1245091"/>
            </a:xfrm>
            <a:custGeom>
              <a:avLst/>
              <a:gdLst>
                <a:gd name="T0" fmla="*/ 308 w 390"/>
                <a:gd name="T1" fmla="*/ 30 h 811"/>
                <a:gd name="T2" fmla="*/ 279 w 390"/>
                <a:gd name="T3" fmla="*/ 0 h 811"/>
                <a:gd name="T4" fmla="*/ 279 w 390"/>
                <a:gd name="T5" fmla="*/ 250 h 811"/>
                <a:gd name="T6" fmla="*/ 49 w 390"/>
                <a:gd name="T7" fmla="*/ 418 h 811"/>
                <a:gd name="T8" fmla="*/ 43 w 390"/>
                <a:gd name="T9" fmla="*/ 471 h 811"/>
                <a:gd name="T10" fmla="*/ 11 w 390"/>
                <a:gd name="T11" fmla="*/ 659 h 811"/>
                <a:gd name="T12" fmla="*/ 0 w 390"/>
                <a:gd name="T13" fmla="*/ 740 h 811"/>
                <a:gd name="T14" fmla="*/ 110 w 390"/>
                <a:gd name="T15" fmla="*/ 811 h 811"/>
                <a:gd name="T16" fmla="*/ 390 w 390"/>
                <a:gd name="T17" fmla="*/ 309 h 811"/>
                <a:gd name="T18" fmla="*/ 308 w 390"/>
                <a:gd name="T19" fmla="*/ 254 h 811"/>
                <a:gd name="T20" fmla="*/ 308 w 390"/>
                <a:gd name="T21" fmla="*/ 3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0" h="811">
                  <a:moveTo>
                    <a:pt x="308" y="30"/>
                  </a:moveTo>
                  <a:cubicBezTo>
                    <a:pt x="298" y="18"/>
                    <a:pt x="289" y="7"/>
                    <a:pt x="279" y="0"/>
                  </a:cubicBezTo>
                  <a:cubicBezTo>
                    <a:pt x="279" y="250"/>
                    <a:pt x="279" y="250"/>
                    <a:pt x="279" y="250"/>
                  </a:cubicBezTo>
                  <a:cubicBezTo>
                    <a:pt x="49" y="418"/>
                    <a:pt x="49" y="418"/>
                    <a:pt x="49" y="418"/>
                  </a:cubicBezTo>
                  <a:cubicBezTo>
                    <a:pt x="48" y="439"/>
                    <a:pt x="45" y="458"/>
                    <a:pt x="43" y="471"/>
                  </a:cubicBezTo>
                  <a:cubicBezTo>
                    <a:pt x="32" y="522"/>
                    <a:pt x="17" y="615"/>
                    <a:pt x="11" y="659"/>
                  </a:cubicBezTo>
                  <a:cubicBezTo>
                    <a:pt x="8" y="678"/>
                    <a:pt x="4" y="707"/>
                    <a:pt x="0" y="740"/>
                  </a:cubicBezTo>
                  <a:cubicBezTo>
                    <a:pt x="110" y="811"/>
                    <a:pt x="110" y="811"/>
                    <a:pt x="110" y="811"/>
                  </a:cubicBezTo>
                  <a:cubicBezTo>
                    <a:pt x="390" y="309"/>
                    <a:pt x="390" y="309"/>
                    <a:pt x="390" y="309"/>
                  </a:cubicBezTo>
                  <a:cubicBezTo>
                    <a:pt x="308" y="254"/>
                    <a:pt x="308" y="254"/>
                    <a:pt x="308" y="254"/>
                  </a:cubicBezTo>
                  <a:lnTo>
                    <a:pt x="308" y="3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图层1-21"/>
            <p:cNvSpPr/>
            <p:nvPr/>
          </p:nvSpPr>
          <p:spPr bwMode="auto">
            <a:xfrm>
              <a:off x="1945874" y="1785939"/>
              <a:ext cx="443247" cy="1205463"/>
            </a:xfrm>
            <a:custGeom>
              <a:avLst/>
              <a:gdLst>
                <a:gd name="T0" fmla="*/ 250 w 251"/>
                <a:gd name="T1" fmla="*/ 232 h 785"/>
                <a:gd name="T2" fmla="*/ 251 w 251"/>
                <a:gd name="T3" fmla="*/ 230 h 785"/>
                <a:gd name="T4" fmla="*/ 251 w 251"/>
                <a:gd name="T5" fmla="*/ 116 h 785"/>
                <a:gd name="T6" fmla="*/ 144 w 251"/>
                <a:gd name="T7" fmla="*/ 0 h 785"/>
                <a:gd name="T8" fmla="*/ 11 w 251"/>
                <a:gd name="T9" fmla="*/ 48 h 785"/>
                <a:gd name="T10" fmla="*/ 0 w 251"/>
                <a:gd name="T11" fmla="*/ 505 h 785"/>
                <a:gd name="T12" fmla="*/ 3 w 251"/>
                <a:gd name="T13" fmla="*/ 513 h 785"/>
                <a:gd name="T14" fmla="*/ 26 w 251"/>
                <a:gd name="T15" fmla="*/ 596 h 785"/>
                <a:gd name="T16" fmla="*/ 35 w 251"/>
                <a:gd name="T17" fmla="*/ 785 h 785"/>
                <a:gd name="T18" fmla="*/ 251 w 251"/>
                <a:gd name="T19" fmla="*/ 634 h 785"/>
                <a:gd name="T20" fmla="*/ 251 w 251"/>
                <a:gd name="T21" fmla="*/ 238 h 785"/>
                <a:gd name="T22" fmla="*/ 250 w 251"/>
                <a:gd name="T23" fmla="*/ 23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785">
                  <a:moveTo>
                    <a:pt x="250" y="232"/>
                  </a:moveTo>
                  <a:cubicBezTo>
                    <a:pt x="250" y="231"/>
                    <a:pt x="251" y="231"/>
                    <a:pt x="251" y="230"/>
                  </a:cubicBezTo>
                  <a:cubicBezTo>
                    <a:pt x="251" y="116"/>
                    <a:pt x="251" y="116"/>
                    <a:pt x="251" y="116"/>
                  </a:cubicBezTo>
                  <a:cubicBezTo>
                    <a:pt x="144" y="0"/>
                    <a:pt x="144" y="0"/>
                    <a:pt x="144" y="0"/>
                  </a:cubicBezTo>
                  <a:cubicBezTo>
                    <a:pt x="115" y="22"/>
                    <a:pt x="77" y="41"/>
                    <a:pt x="11" y="48"/>
                  </a:cubicBezTo>
                  <a:cubicBezTo>
                    <a:pt x="0" y="505"/>
                    <a:pt x="0" y="505"/>
                    <a:pt x="0" y="505"/>
                  </a:cubicBezTo>
                  <a:cubicBezTo>
                    <a:pt x="1" y="507"/>
                    <a:pt x="2" y="510"/>
                    <a:pt x="3" y="513"/>
                  </a:cubicBezTo>
                  <a:cubicBezTo>
                    <a:pt x="9" y="531"/>
                    <a:pt x="18" y="556"/>
                    <a:pt x="26" y="596"/>
                  </a:cubicBezTo>
                  <a:cubicBezTo>
                    <a:pt x="36" y="645"/>
                    <a:pt x="38" y="722"/>
                    <a:pt x="35" y="785"/>
                  </a:cubicBezTo>
                  <a:cubicBezTo>
                    <a:pt x="251" y="634"/>
                    <a:pt x="251" y="634"/>
                    <a:pt x="251" y="634"/>
                  </a:cubicBezTo>
                  <a:cubicBezTo>
                    <a:pt x="251" y="238"/>
                    <a:pt x="251" y="238"/>
                    <a:pt x="251" y="238"/>
                  </a:cubicBezTo>
                  <a:cubicBezTo>
                    <a:pt x="250" y="236"/>
                    <a:pt x="249" y="234"/>
                    <a:pt x="250" y="23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cxnSp>
        <p:nvCxnSpPr>
          <p:cNvPr id="34" name="图层2"/>
          <p:cNvCxnSpPr/>
          <p:nvPr/>
        </p:nvCxnSpPr>
        <p:spPr>
          <a:xfrm>
            <a:off x="2532698" y="1776166"/>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5" name="图层3"/>
          <p:cNvSpPr txBox="1"/>
          <p:nvPr/>
        </p:nvSpPr>
        <p:spPr>
          <a:xfrm>
            <a:off x="4099141" y="1338456"/>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7" name="图层4"/>
          <p:cNvCxnSpPr/>
          <p:nvPr/>
        </p:nvCxnSpPr>
        <p:spPr>
          <a:xfrm>
            <a:off x="3096357" y="2676654"/>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8" name="图层5"/>
          <p:cNvSpPr txBox="1"/>
          <p:nvPr/>
        </p:nvSpPr>
        <p:spPr>
          <a:xfrm>
            <a:off x="4662800" y="2238944"/>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0" name="图层6"/>
          <p:cNvCxnSpPr/>
          <p:nvPr/>
        </p:nvCxnSpPr>
        <p:spPr>
          <a:xfrm>
            <a:off x="2735179" y="3557346"/>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1" name="图层7"/>
          <p:cNvSpPr txBox="1"/>
          <p:nvPr/>
        </p:nvSpPr>
        <p:spPr>
          <a:xfrm>
            <a:off x="4301622" y="3119636"/>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3" name="图层8"/>
          <p:cNvCxnSpPr/>
          <p:nvPr/>
        </p:nvCxnSpPr>
        <p:spPr>
          <a:xfrm>
            <a:off x="2703418" y="4466077"/>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4" name="图层9"/>
          <p:cNvSpPr txBox="1"/>
          <p:nvPr/>
        </p:nvSpPr>
        <p:spPr>
          <a:xfrm>
            <a:off x="4269861" y="4028367"/>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6" name="图层10"/>
          <p:cNvCxnSpPr/>
          <p:nvPr/>
        </p:nvCxnSpPr>
        <p:spPr>
          <a:xfrm>
            <a:off x="2723072" y="5517682"/>
            <a:ext cx="1386290" cy="0"/>
          </a:xfrm>
          <a:prstGeom prst="line">
            <a:avLst/>
          </a:prstGeom>
          <a:ln>
            <a:solidFill>
              <a:schemeClr val="bg1">
                <a:lumMod val="8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47" name="图层11"/>
          <p:cNvSpPr txBox="1"/>
          <p:nvPr/>
        </p:nvSpPr>
        <p:spPr>
          <a:xfrm>
            <a:off x="4289515" y="5079972"/>
            <a:ext cx="2699676" cy="8900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8" name="图层12"/>
          <p:cNvCxnSpPr/>
          <p:nvPr/>
        </p:nvCxnSpPr>
        <p:spPr>
          <a:xfrm>
            <a:off x="7362476" y="1128769"/>
            <a:ext cx="0" cy="5021489"/>
          </a:xfrm>
          <a:prstGeom prst="line">
            <a:avLst/>
          </a:prstGeom>
          <a:ln>
            <a:solidFill>
              <a:schemeClr val="bg2">
                <a:lumMod val="9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图层13"/>
          <p:cNvSpPr/>
          <p:nvPr/>
        </p:nvSpPr>
        <p:spPr>
          <a:xfrm>
            <a:off x="7884531" y="1968787"/>
            <a:ext cx="487711" cy="558338"/>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a:t>
            </a:r>
          </a:p>
        </p:txBody>
      </p:sp>
      <p:sp>
        <p:nvSpPr>
          <p:cNvPr id="51" name="图层14"/>
          <p:cNvSpPr/>
          <p:nvPr/>
        </p:nvSpPr>
        <p:spPr>
          <a:xfrm>
            <a:off x="7884530" y="2965657"/>
            <a:ext cx="487711" cy="558338"/>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B</a:t>
            </a:r>
          </a:p>
        </p:txBody>
      </p:sp>
      <p:sp>
        <p:nvSpPr>
          <p:cNvPr id="56" name="图层15"/>
          <p:cNvSpPr>
            <a:spLocks noChangeArrowheads="1"/>
          </p:cNvSpPr>
          <p:nvPr/>
        </p:nvSpPr>
        <p:spPr bwMode="auto">
          <a:xfrm>
            <a:off x="8656679" y="1978274"/>
            <a:ext cx="1025922" cy="29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en-US"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图层16"/>
          <p:cNvSpPr txBox="1"/>
          <p:nvPr/>
        </p:nvSpPr>
        <p:spPr>
          <a:xfrm>
            <a:off x="8557330" y="2264492"/>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请再此处输入您的内容，推荐使用已设置的字号，请再此处输入您的内容</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图层17"/>
          <p:cNvSpPr>
            <a:spLocks noChangeArrowheads="1"/>
          </p:cNvSpPr>
          <p:nvPr/>
        </p:nvSpPr>
        <p:spPr bwMode="auto">
          <a:xfrm>
            <a:off x="8688383" y="2984118"/>
            <a:ext cx="1025922" cy="29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图层18"/>
          <p:cNvSpPr txBox="1"/>
          <p:nvPr/>
        </p:nvSpPr>
        <p:spPr>
          <a:xfrm>
            <a:off x="8589034" y="3270336"/>
            <a:ext cx="3025471"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请再此处输入您的内容，推荐使用已设置的字号，请再此处输入您的内容</a:t>
            </a:r>
            <a:endParaRPr kumimoji="0" lang="en-US" altLang="zh-CN"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图层19"/>
          <p:cNvSpPr/>
          <p:nvPr/>
        </p:nvSpPr>
        <p:spPr>
          <a:xfrm>
            <a:off x="7884531" y="3931810"/>
            <a:ext cx="487711" cy="558338"/>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a:t>
            </a:r>
          </a:p>
        </p:txBody>
      </p:sp>
      <p:sp>
        <p:nvSpPr>
          <p:cNvPr id="60" name="图层20"/>
          <p:cNvSpPr/>
          <p:nvPr/>
        </p:nvSpPr>
        <p:spPr>
          <a:xfrm>
            <a:off x="7884530" y="4928680"/>
            <a:ext cx="487711" cy="558338"/>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D</a:t>
            </a:r>
          </a:p>
        </p:txBody>
      </p:sp>
      <p:sp>
        <p:nvSpPr>
          <p:cNvPr id="65" name="图层21"/>
          <p:cNvSpPr>
            <a:spLocks noChangeArrowheads="1"/>
          </p:cNvSpPr>
          <p:nvPr/>
        </p:nvSpPr>
        <p:spPr bwMode="auto">
          <a:xfrm>
            <a:off x="8656679" y="3981638"/>
            <a:ext cx="1025922" cy="29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22"/>
          <p:cNvSpPr txBox="1"/>
          <p:nvPr/>
        </p:nvSpPr>
        <p:spPr>
          <a:xfrm>
            <a:off x="8557330" y="4267856"/>
            <a:ext cx="2650279"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请再此处输入您的内容，推荐使用已设置的字号，请再此处输入您的内容</a:t>
            </a:r>
            <a:endParaRPr kumimoji="0" lang="en-US" altLang="zh-CN"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图层23"/>
          <p:cNvSpPr>
            <a:spLocks noChangeArrowheads="1"/>
          </p:cNvSpPr>
          <p:nvPr/>
        </p:nvSpPr>
        <p:spPr bwMode="auto">
          <a:xfrm>
            <a:off x="8688383" y="4987482"/>
            <a:ext cx="1025922" cy="29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24"/>
          <p:cNvSpPr txBox="1"/>
          <p:nvPr/>
        </p:nvSpPr>
        <p:spPr>
          <a:xfrm>
            <a:off x="8589034" y="5273700"/>
            <a:ext cx="3025471" cy="6064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请再此处输入您的内容，推荐使用已设置的字号，请再此处输入您的内容</a:t>
            </a:r>
            <a:endParaRPr kumimoji="0" lang="en-US" altLang="zh-CN"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25">
            <a:extLst>
              <a:ext uri="{FF2B5EF4-FFF2-40B4-BE49-F238E27FC236}">
                <a16:creationId xmlns:a16="http://schemas.microsoft.com/office/drawing/2014/main" id="{3F93EE05-26E7-F127-9458-A4470BE71CDE}"/>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 name="图层26">
            <a:extLst>
              <a:ext uri="{FF2B5EF4-FFF2-40B4-BE49-F238E27FC236}">
                <a16:creationId xmlns:a16="http://schemas.microsoft.com/office/drawing/2014/main" id="{8CEC6FAF-B625-C7E0-D747-8462803F2738}"/>
              </a:ext>
            </a:extLst>
          </p:cNvPr>
          <p:cNvGrpSpPr/>
          <p:nvPr/>
        </p:nvGrpSpPr>
        <p:grpSpPr>
          <a:xfrm>
            <a:off x="498393" y="445374"/>
            <a:ext cx="2897721" cy="558985"/>
            <a:chOff x="498393" y="445374"/>
            <a:chExt cx="2897721" cy="558985"/>
          </a:xfrm>
        </p:grpSpPr>
        <p:sp>
          <p:nvSpPr>
            <p:cNvPr id="4" name="图层26-1">
              <a:extLst>
                <a:ext uri="{FF2B5EF4-FFF2-40B4-BE49-F238E27FC236}">
                  <a16:creationId xmlns:a16="http://schemas.microsoft.com/office/drawing/2014/main" id="{8B3FDFEC-809C-9291-B1A7-3494418B1298}"/>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5" name="组合 4">
              <a:extLst>
                <a:ext uri="{FF2B5EF4-FFF2-40B4-BE49-F238E27FC236}">
                  <a16:creationId xmlns:a16="http://schemas.microsoft.com/office/drawing/2014/main" id="{180338B8-2B11-C15E-4A52-4FA962491DC0}"/>
                </a:ext>
              </a:extLst>
            </p:cNvPr>
            <p:cNvGrpSpPr/>
            <p:nvPr/>
          </p:nvGrpSpPr>
          <p:grpSpPr>
            <a:xfrm>
              <a:off x="498393" y="445374"/>
              <a:ext cx="519983" cy="518434"/>
              <a:chOff x="4763" y="115941"/>
              <a:chExt cx="5332413" cy="5316537"/>
            </a:xfrm>
            <a:solidFill>
              <a:srgbClr val="24A8E5"/>
            </a:solidFill>
          </p:grpSpPr>
          <p:sp>
            <p:nvSpPr>
              <p:cNvPr id="6" name="图层26-2">
                <a:extLst>
                  <a:ext uri="{FF2B5EF4-FFF2-40B4-BE49-F238E27FC236}">
                    <a16:creationId xmlns:a16="http://schemas.microsoft.com/office/drawing/2014/main" id="{09F221DF-C967-9088-000B-A814E68E67D8}"/>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26-3">
                <a:extLst>
                  <a:ext uri="{FF2B5EF4-FFF2-40B4-BE49-F238E27FC236}">
                    <a16:creationId xmlns:a16="http://schemas.microsoft.com/office/drawing/2014/main" id="{DC509798-85CB-5D4B-03E2-037FB1B198D5}"/>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26-4">
                <a:extLst>
                  <a:ext uri="{FF2B5EF4-FFF2-40B4-BE49-F238E27FC236}">
                    <a16:creationId xmlns:a16="http://schemas.microsoft.com/office/drawing/2014/main" id="{761790D7-AFF9-DCBA-0AC6-09B1F10C77AD}"/>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26-5">
                <a:extLst>
                  <a:ext uri="{FF2B5EF4-FFF2-40B4-BE49-F238E27FC236}">
                    <a16:creationId xmlns:a16="http://schemas.microsoft.com/office/drawing/2014/main" id="{94F562B6-8981-0270-8C08-5DA86FC93021}"/>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26-6">
                <a:extLst>
                  <a:ext uri="{FF2B5EF4-FFF2-40B4-BE49-F238E27FC236}">
                    <a16:creationId xmlns:a16="http://schemas.microsoft.com/office/drawing/2014/main" id="{5270ED2E-A567-6865-5D60-01458746219B}"/>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26-7">
                <a:extLst>
                  <a:ext uri="{FF2B5EF4-FFF2-40B4-BE49-F238E27FC236}">
                    <a16:creationId xmlns:a16="http://schemas.microsoft.com/office/drawing/2014/main" id="{641EE54A-3075-BC15-12BA-6370BF36AF7E}"/>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26-8">
                <a:extLst>
                  <a:ext uri="{FF2B5EF4-FFF2-40B4-BE49-F238E27FC236}">
                    <a16:creationId xmlns:a16="http://schemas.microsoft.com/office/drawing/2014/main" id="{50B3AB08-AF89-6461-AC6F-F9F6600039CF}"/>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26-9">
                <a:extLst>
                  <a:ext uri="{FF2B5EF4-FFF2-40B4-BE49-F238E27FC236}">
                    <a16:creationId xmlns:a16="http://schemas.microsoft.com/office/drawing/2014/main" id="{F3DAD3F8-A4EF-DF3C-0B66-36417AFC8D7A}"/>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26-10">
                <a:extLst>
                  <a:ext uri="{FF2B5EF4-FFF2-40B4-BE49-F238E27FC236}">
                    <a16:creationId xmlns:a16="http://schemas.microsoft.com/office/drawing/2014/main" id="{06FDCCBE-E1C6-9F9C-1F51-F0C9D01C3C4D}"/>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sp>
        <p:nvSpPr>
          <p:cNvPr id="7" name="图层1"/>
          <p:cNvSpPr/>
          <p:nvPr/>
        </p:nvSpPr>
        <p:spPr bwMode="auto">
          <a:xfrm>
            <a:off x="4271799" y="3632053"/>
            <a:ext cx="2836622" cy="1873770"/>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2"/>
          <p:cNvSpPr/>
          <p:nvPr/>
        </p:nvSpPr>
        <p:spPr bwMode="auto">
          <a:xfrm>
            <a:off x="4642342" y="2211638"/>
            <a:ext cx="2529239" cy="2903992"/>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p:cNvSpPr/>
          <p:nvPr/>
        </p:nvSpPr>
        <p:spPr bwMode="auto">
          <a:xfrm>
            <a:off x="5539225" y="2798331"/>
            <a:ext cx="2380461" cy="2707492"/>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4"/>
          <p:cNvSpPr txBox="1"/>
          <p:nvPr/>
        </p:nvSpPr>
        <p:spPr>
          <a:xfrm rot="18033840">
            <a:off x="4802468" y="3373423"/>
            <a:ext cx="1231214" cy="300297"/>
          </a:xfrm>
          <a:prstGeom prst="rect">
            <a:avLst/>
          </a:prstGeom>
          <a:noFill/>
        </p:spPr>
        <p:txBody>
          <a:bodyPr wrap="none">
            <a:normAutofit fontScale="70000" lnSpcReduction="200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标题文本预设</a:t>
            </a:r>
          </a:p>
        </p:txBody>
      </p:sp>
      <p:sp>
        <p:nvSpPr>
          <p:cNvPr id="11" name="图层5"/>
          <p:cNvSpPr txBox="1"/>
          <p:nvPr/>
        </p:nvSpPr>
        <p:spPr>
          <a:xfrm rot="3667932">
            <a:off x="6480915" y="3941728"/>
            <a:ext cx="1231214" cy="300297"/>
          </a:xfrm>
          <a:prstGeom prst="rect">
            <a:avLst/>
          </a:prstGeom>
          <a:noFill/>
        </p:spPr>
        <p:txBody>
          <a:bodyPr wrap="none">
            <a:normAutofit fontScale="70000" lnSpcReduction="200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标题文本预设</a:t>
            </a:r>
          </a:p>
        </p:txBody>
      </p:sp>
      <p:sp>
        <p:nvSpPr>
          <p:cNvPr id="12" name="图层6"/>
          <p:cNvSpPr txBox="1"/>
          <p:nvPr/>
        </p:nvSpPr>
        <p:spPr>
          <a:xfrm>
            <a:off x="4941192" y="5079679"/>
            <a:ext cx="1231214" cy="300297"/>
          </a:xfrm>
          <a:prstGeom prst="rect">
            <a:avLst/>
          </a:prstGeom>
          <a:noFill/>
        </p:spPr>
        <p:txBody>
          <a:bodyPr wrap="none">
            <a:normAutofit fontScale="70000" lnSpcReduction="20000"/>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标题文本预设</a:t>
            </a:r>
          </a:p>
        </p:txBody>
      </p:sp>
      <p:sp>
        <p:nvSpPr>
          <p:cNvPr id="21" name="图层7"/>
          <p:cNvSpPr/>
          <p:nvPr/>
        </p:nvSpPr>
        <p:spPr bwMode="auto">
          <a:xfrm rot="13975806">
            <a:off x="4511085" y="4847371"/>
            <a:ext cx="311333" cy="4538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8"/>
          <p:cNvSpPr/>
          <p:nvPr/>
        </p:nvSpPr>
        <p:spPr bwMode="auto">
          <a:xfrm rot="13975806">
            <a:off x="4496588" y="5174222"/>
            <a:ext cx="57310" cy="139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9"/>
          <p:cNvSpPr/>
          <p:nvPr/>
        </p:nvSpPr>
        <p:spPr bwMode="auto">
          <a:xfrm rot="13975806">
            <a:off x="4794320" y="4960412"/>
            <a:ext cx="27881" cy="139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0"/>
          <p:cNvSpPr/>
          <p:nvPr/>
        </p:nvSpPr>
        <p:spPr bwMode="auto">
          <a:xfrm>
            <a:off x="5933891" y="2434090"/>
            <a:ext cx="311332" cy="4538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1"/>
          <p:cNvSpPr/>
          <p:nvPr/>
        </p:nvSpPr>
        <p:spPr bwMode="auto">
          <a:xfrm>
            <a:off x="6004366" y="2505340"/>
            <a:ext cx="92160" cy="92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2"/>
          <p:cNvSpPr/>
          <p:nvPr/>
        </p:nvSpPr>
        <p:spPr bwMode="auto">
          <a:xfrm rot="7811741">
            <a:off x="7347455" y="4961217"/>
            <a:ext cx="226141" cy="226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3"/>
          <p:cNvSpPr/>
          <p:nvPr/>
        </p:nvSpPr>
        <p:spPr bwMode="auto">
          <a:xfrm rot="7811741">
            <a:off x="7463697" y="5039600"/>
            <a:ext cx="63506" cy="635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4"/>
          <p:cNvSpPr/>
          <p:nvPr/>
        </p:nvSpPr>
        <p:spPr bwMode="auto">
          <a:xfrm rot="7811741">
            <a:off x="7249877" y="4897130"/>
            <a:ext cx="453832" cy="38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p:spPr>
        <p:txBody>
          <a:bodyPr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25" name="图层15"/>
          <p:cNvCxnSpPr/>
          <p:nvPr/>
        </p:nvCxnSpPr>
        <p:spPr>
          <a:xfrm flipV="1">
            <a:off x="6852223" y="2737984"/>
            <a:ext cx="444770" cy="7510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图层16"/>
          <p:cNvCxnSpPr/>
          <p:nvPr/>
        </p:nvCxnSpPr>
        <p:spPr>
          <a:xfrm>
            <a:off x="7296993" y="2737977"/>
            <a:ext cx="999894"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9" name="图层17"/>
          <p:cNvCxnSpPr/>
          <p:nvPr/>
        </p:nvCxnSpPr>
        <p:spPr>
          <a:xfrm flipH="1" flipV="1">
            <a:off x="4378919" y="4296029"/>
            <a:ext cx="698230" cy="5837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图层18"/>
          <p:cNvCxnSpPr/>
          <p:nvPr/>
        </p:nvCxnSpPr>
        <p:spPr>
          <a:xfrm flipH="1">
            <a:off x="3930934" y="4296029"/>
            <a:ext cx="460926"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图层19"/>
          <p:cNvSpPr txBox="1"/>
          <p:nvPr/>
        </p:nvSpPr>
        <p:spPr>
          <a:xfrm>
            <a:off x="8552305" y="2281680"/>
            <a:ext cx="1415772" cy="541751"/>
          </a:xfrm>
          <a:prstGeom prst="rect">
            <a:avLst/>
          </a:prstGeom>
          <a:noFill/>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kumimoji="0" lang="id-ID" sz="24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图层20"/>
          <p:cNvSpPr txBox="1"/>
          <p:nvPr/>
        </p:nvSpPr>
        <p:spPr>
          <a:xfrm>
            <a:off x="8552305" y="2740336"/>
            <a:ext cx="2789612" cy="679673"/>
          </a:xfrm>
          <a:prstGeom prst="rect">
            <a:avLst/>
          </a:prstGeom>
          <a:noFill/>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altLang="zh-CN" sz="10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21"/>
          <p:cNvSpPr txBox="1"/>
          <p:nvPr/>
        </p:nvSpPr>
        <p:spPr>
          <a:xfrm>
            <a:off x="2194451" y="1959731"/>
            <a:ext cx="1415772" cy="541751"/>
          </a:xfrm>
          <a:prstGeom prst="rect">
            <a:avLst/>
          </a:prstGeom>
          <a:noFill/>
        </p:spPr>
        <p:txBody>
          <a:bodyPr wrap="non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kumimoji="0" lang="id-ID" sz="24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图层22"/>
          <p:cNvSpPr txBox="1"/>
          <p:nvPr/>
        </p:nvSpPr>
        <p:spPr>
          <a:xfrm>
            <a:off x="820611" y="2418387"/>
            <a:ext cx="2789612" cy="679673"/>
          </a:xfrm>
          <a:prstGeom prst="rect">
            <a:avLst/>
          </a:prstGeom>
          <a:noFill/>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altLang="zh-CN" sz="10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图层23"/>
          <p:cNvSpPr txBox="1"/>
          <p:nvPr/>
        </p:nvSpPr>
        <p:spPr>
          <a:xfrm>
            <a:off x="2301264" y="3861135"/>
            <a:ext cx="1415772" cy="541751"/>
          </a:xfrm>
          <a:prstGeom prst="rect">
            <a:avLst/>
          </a:prstGeom>
          <a:noFill/>
        </p:spPr>
        <p:txBody>
          <a:bodyPr wrap="non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endParaRPr kumimoji="0" lang="id-ID" sz="2400" b="1"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24"/>
          <p:cNvSpPr txBox="1"/>
          <p:nvPr/>
        </p:nvSpPr>
        <p:spPr>
          <a:xfrm>
            <a:off x="927424" y="4319791"/>
            <a:ext cx="2789612" cy="679673"/>
          </a:xfrm>
          <a:prstGeom prst="rect">
            <a:avLst/>
          </a:prstGeom>
          <a:noFill/>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altLang="zh-CN" sz="10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25">
            <a:extLst>
              <a:ext uri="{FF2B5EF4-FFF2-40B4-BE49-F238E27FC236}">
                <a16:creationId xmlns:a16="http://schemas.microsoft.com/office/drawing/2014/main" id="{3BAEB01F-E23D-3A07-977A-AB80C52F06BE}"/>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 name="图层26">
            <a:extLst>
              <a:ext uri="{FF2B5EF4-FFF2-40B4-BE49-F238E27FC236}">
                <a16:creationId xmlns:a16="http://schemas.microsoft.com/office/drawing/2014/main" id="{46A19868-3198-0F8F-9E27-4E450AECC05B}"/>
              </a:ext>
            </a:extLst>
          </p:cNvPr>
          <p:cNvGrpSpPr/>
          <p:nvPr/>
        </p:nvGrpSpPr>
        <p:grpSpPr>
          <a:xfrm>
            <a:off x="498393" y="445374"/>
            <a:ext cx="2897721" cy="558985"/>
            <a:chOff x="498393" y="445374"/>
            <a:chExt cx="2897721" cy="558985"/>
          </a:xfrm>
        </p:grpSpPr>
        <p:sp>
          <p:nvSpPr>
            <p:cNvPr id="6" name="图层26-1">
              <a:extLst>
                <a:ext uri="{FF2B5EF4-FFF2-40B4-BE49-F238E27FC236}">
                  <a16:creationId xmlns:a16="http://schemas.microsoft.com/office/drawing/2014/main" id="{36CE7B03-E7E5-C217-FC3F-F8360F3B9675}"/>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13" name="组合 12">
              <a:extLst>
                <a:ext uri="{FF2B5EF4-FFF2-40B4-BE49-F238E27FC236}">
                  <a16:creationId xmlns:a16="http://schemas.microsoft.com/office/drawing/2014/main" id="{682325B3-23CB-BE02-C5AB-4B54EB0858D8}"/>
                </a:ext>
              </a:extLst>
            </p:cNvPr>
            <p:cNvGrpSpPr/>
            <p:nvPr/>
          </p:nvGrpSpPr>
          <p:grpSpPr>
            <a:xfrm>
              <a:off x="498393" y="445374"/>
              <a:ext cx="519983" cy="518434"/>
              <a:chOff x="4763" y="115941"/>
              <a:chExt cx="5332413" cy="5316537"/>
            </a:xfrm>
            <a:solidFill>
              <a:srgbClr val="24A8E5"/>
            </a:solidFill>
          </p:grpSpPr>
          <p:sp>
            <p:nvSpPr>
              <p:cNvPr id="14" name="图层26-2">
                <a:extLst>
                  <a:ext uri="{FF2B5EF4-FFF2-40B4-BE49-F238E27FC236}">
                    <a16:creationId xmlns:a16="http://schemas.microsoft.com/office/drawing/2014/main" id="{7B62EECA-7B8F-7EF6-413C-E4A03E93C1BC}"/>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26-3">
                <a:extLst>
                  <a:ext uri="{FF2B5EF4-FFF2-40B4-BE49-F238E27FC236}">
                    <a16:creationId xmlns:a16="http://schemas.microsoft.com/office/drawing/2014/main" id="{9DF672B3-CC76-BBAA-FB83-B6F8F50801EC}"/>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26-4">
                <a:extLst>
                  <a:ext uri="{FF2B5EF4-FFF2-40B4-BE49-F238E27FC236}">
                    <a16:creationId xmlns:a16="http://schemas.microsoft.com/office/drawing/2014/main" id="{B074EA3F-EBFB-36AC-6545-16A61565673C}"/>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26-5">
                <a:extLst>
                  <a:ext uri="{FF2B5EF4-FFF2-40B4-BE49-F238E27FC236}">
                    <a16:creationId xmlns:a16="http://schemas.microsoft.com/office/drawing/2014/main" id="{F93AFCDC-B688-AA5B-2D6E-1C9DBB8972A6}"/>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26-6">
                <a:extLst>
                  <a:ext uri="{FF2B5EF4-FFF2-40B4-BE49-F238E27FC236}">
                    <a16:creationId xmlns:a16="http://schemas.microsoft.com/office/drawing/2014/main" id="{B60F65B9-22A7-4EB3-E86F-2103B0E41552}"/>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图层26-7">
                <a:extLst>
                  <a:ext uri="{FF2B5EF4-FFF2-40B4-BE49-F238E27FC236}">
                    <a16:creationId xmlns:a16="http://schemas.microsoft.com/office/drawing/2014/main" id="{AB45B998-26FB-2577-AFD0-5805A2EE88F9}"/>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图层26-8">
                <a:extLst>
                  <a:ext uri="{FF2B5EF4-FFF2-40B4-BE49-F238E27FC236}">
                    <a16:creationId xmlns:a16="http://schemas.microsoft.com/office/drawing/2014/main" id="{ACCADEF4-3E1F-32D5-BAF5-44ECD5DDE76C}"/>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图层26-9">
                <a:extLst>
                  <a:ext uri="{FF2B5EF4-FFF2-40B4-BE49-F238E27FC236}">
                    <a16:creationId xmlns:a16="http://schemas.microsoft.com/office/drawing/2014/main" id="{6C1BF694-F19D-1DCD-30BF-F659FBF0495D}"/>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1" name="图层26-10">
                <a:extLst>
                  <a:ext uri="{FF2B5EF4-FFF2-40B4-BE49-F238E27FC236}">
                    <a16:creationId xmlns:a16="http://schemas.microsoft.com/office/drawing/2014/main" id="{D71AC570-1781-8E3D-3923-09B128CE5161}"/>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37018908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层1">
            <a:extLst>
              <a:ext uri="{FF2B5EF4-FFF2-40B4-BE49-F238E27FC236}">
                <a16:creationId xmlns:a16="http://schemas.microsoft.com/office/drawing/2014/main" id="{0DA2CBA7-A3D0-9941-56DD-2FFCBB2BBD71}"/>
              </a:ext>
            </a:extLst>
          </p:cNvPr>
          <p:cNvPicPr>
            <a:picLocks noChangeAspect="1"/>
          </p:cNvPicPr>
          <p:nvPr/>
        </p:nvPicPr>
        <p:blipFill>
          <a:blip r:embed="rId3"/>
          <a:stretch>
            <a:fillRect/>
          </a:stretch>
        </p:blipFill>
        <p:spPr>
          <a:xfrm flipH="1">
            <a:off x="0" y="0"/>
            <a:ext cx="12192002" cy="6858000"/>
          </a:xfrm>
          <a:prstGeom prst="rect">
            <a:avLst/>
          </a:prstGeom>
        </p:spPr>
      </p:pic>
      <p:sp>
        <p:nvSpPr>
          <p:cNvPr id="8" name="图层2">
            <a:extLst>
              <a:ext uri="{FF2B5EF4-FFF2-40B4-BE49-F238E27FC236}">
                <a16:creationId xmlns:a16="http://schemas.microsoft.com/office/drawing/2014/main" id="{A32ACC7F-B652-E26F-4C49-0C12A5394CD3}"/>
              </a:ext>
            </a:extLst>
          </p:cNvPr>
          <p:cNvSpPr txBox="1"/>
          <p:nvPr/>
        </p:nvSpPr>
        <p:spPr>
          <a:xfrm>
            <a:off x="4570240" y="1130300"/>
            <a:ext cx="2652792"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目录</a:t>
            </a:r>
          </a:p>
        </p:txBody>
      </p:sp>
      <p:sp>
        <p:nvSpPr>
          <p:cNvPr id="9" name="图层3">
            <a:extLst>
              <a:ext uri="{FF2B5EF4-FFF2-40B4-BE49-F238E27FC236}">
                <a16:creationId xmlns:a16="http://schemas.microsoft.com/office/drawing/2014/main" id="{24B19AE7-7ED7-0C65-4C6C-69521411BEE5}"/>
              </a:ext>
            </a:extLst>
          </p:cNvPr>
          <p:cNvSpPr txBox="1"/>
          <p:nvPr/>
        </p:nvSpPr>
        <p:spPr>
          <a:xfrm>
            <a:off x="5083835" y="2212091"/>
            <a:ext cx="162560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contents</a:t>
            </a:r>
            <a:endParaRPr kumimoji="0" lang="zh-CN" altLang="en-US" sz="24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图层4">
            <a:extLst>
              <a:ext uri="{FF2B5EF4-FFF2-40B4-BE49-F238E27FC236}">
                <a16:creationId xmlns:a16="http://schemas.microsoft.com/office/drawing/2014/main" id="{7B2F0023-42AE-6E72-2970-7A6398CE7539}"/>
              </a:ext>
            </a:extLst>
          </p:cNvPr>
          <p:cNvSpPr/>
          <p:nvPr/>
        </p:nvSpPr>
        <p:spPr>
          <a:xfrm>
            <a:off x="1024001" y="3209920"/>
            <a:ext cx="695643" cy="695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5">
            <a:extLst>
              <a:ext uri="{FF2B5EF4-FFF2-40B4-BE49-F238E27FC236}">
                <a16:creationId xmlns:a16="http://schemas.microsoft.com/office/drawing/2014/main" id="{2ADE6C20-7517-FB28-E16F-8CE85077F324}"/>
              </a:ext>
            </a:extLst>
          </p:cNvPr>
          <p:cNvSpPr txBox="1"/>
          <p:nvPr/>
        </p:nvSpPr>
        <p:spPr>
          <a:xfrm>
            <a:off x="920972" y="3265354"/>
            <a:ext cx="9017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3" name="图层6">
            <a:extLst>
              <a:ext uri="{FF2B5EF4-FFF2-40B4-BE49-F238E27FC236}">
                <a16:creationId xmlns:a16="http://schemas.microsoft.com/office/drawing/2014/main" id="{F1F2FD8E-A7EC-2494-92DC-3D9BE8760098}"/>
              </a:ext>
            </a:extLst>
          </p:cNvPr>
          <p:cNvGrpSpPr/>
          <p:nvPr/>
        </p:nvGrpSpPr>
        <p:grpSpPr>
          <a:xfrm>
            <a:off x="1833295" y="3242271"/>
            <a:ext cx="3649270" cy="769441"/>
            <a:chOff x="4239723" y="4006713"/>
            <a:chExt cx="3649270" cy="769441"/>
          </a:xfrm>
        </p:grpSpPr>
        <p:sp>
          <p:nvSpPr>
            <p:cNvPr id="34" name="图层6-1">
              <a:extLst>
                <a:ext uri="{FF2B5EF4-FFF2-40B4-BE49-F238E27FC236}">
                  <a16:creationId xmlns:a16="http://schemas.microsoft.com/office/drawing/2014/main" id="{15D23EFA-D184-153C-E670-80AF161C1E04}"/>
                </a:ext>
              </a:extLst>
            </p:cNvPr>
            <p:cNvSpPr txBox="1"/>
            <p:nvPr/>
          </p:nvSpPr>
          <p:spPr>
            <a:xfrm>
              <a:off x="4239723" y="4006713"/>
              <a:ext cx="364927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什么是医疗服务</a:t>
              </a:r>
            </a:p>
          </p:txBody>
        </p:sp>
        <p:sp>
          <p:nvSpPr>
            <p:cNvPr id="35" name="图层6-2">
              <a:extLst>
                <a:ext uri="{FF2B5EF4-FFF2-40B4-BE49-F238E27FC236}">
                  <a16:creationId xmlns:a16="http://schemas.microsoft.com/office/drawing/2014/main" id="{5677B0C2-CAE6-7D82-2096-FB8A260AF019}"/>
                </a:ext>
              </a:extLst>
            </p:cNvPr>
            <p:cNvSpPr txBox="1"/>
            <p:nvPr/>
          </p:nvSpPr>
          <p:spPr>
            <a:xfrm>
              <a:off x="4311650" y="4406822"/>
              <a:ext cx="344321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here Add your text here Add your text here Add your text here</a:t>
              </a:r>
              <a:endParaRPr kumimoji="0" lang="zh-CN" altLang="en-US"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0" name="图层7">
            <a:extLst>
              <a:ext uri="{FF2B5EF4-FFF2-40B4-BE49-F238E27FC236}">
                <a16:creationId xmlns:a16="http://schemas.microsoft.com/office/drawing/2014/main" id="{DC252DC2-F141-AB0B-63A4-B7E06D233225}"/>
              </a:ext>
            </a:extLst>
          </p:cNvPr>
          <p:cNvSpPr/>
          <p:nvPr/>
        </p:nvSpPr>
        <p:spPr>
          <a:xfrm>
            <a:off x="6812464" y="3209920"/>
            <a:ext cx="695643" cy="695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图层8">
            <a:extLst>
              <a:ext uri="{FF2B5EF4-FFF2-40B4-BE49-F238E27FC236}">
                <a16:creationId xmlns:a16="http://schemas.microsoft.com/office/drawing/2014/main" id="{2E786D6A-2C08-D7CE-E3D9-7615D00E6ABC}"/>
              </a:ext>
            </a:extLst>
          </p:cNvPr>
          <p:cNvSpPr txBox="1"/>
          <p:nvPr/>
        </p:nvSpPr>
        <p:spPr>
          <a:xfrm>
            <a:off x="6709435" y="3265354"/>
            <a:ext cx="9017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7" name="图层9">
            <a:extLst>
              <a:ext uri="{FF2B5EF4-FFF2-40B4-BE49-F238E27FC236}">
                <a16:creationId xmlns:a16="http://schemas.microsoft.com/office/drawing/2014/main" id="{A0E70209-7D5F-4F9A-8B11-20ED23F0CB6A}"/>
              </a:ext>
            </a:extLst>
          </p:cNvPr>
          <p:cNvGrpSpPr/>
          <p:nvPr/>
        </p:nvGrpSpPr>
        <p:grpSpPr>
          <a:xfrm>
            <a:off x="7621758" y="3242271"/>
            <a:ext cx="3649270" cy="769441"/>
            <a:chOff x="4239723" y="4006713"/>
            <a:chExt cx="3649270" cy="769441"/>
          </a:xfrm>
        </p:grpSpPr>
        <p:sp>
          <p:nvSpPr>
            <p:cNvPr id="28" name="图层9-1">
              <a:extLst>
                <a:ext uri="{FF2B5EF4-FFF2-40B4-BE49-F238E27FC236}">
                  <a16:creationId xmlns:a16="http://schemas.microsoft.com/office/drawing/2014/main" id="{D46D55A7-CAE9-7480-B5E2-50B41F3945C4}"/>
                </a:ext>
              </a:extLst>
            </p:cNvPr>
            <p:cNvSpPr txBox="1"/>
            <p:nvPr/>
          </p:nvSpPr>
          <p:spPr>
            <a:xfrm>
              <a:off x="4239723" y="4006713"/>
              <a:ext cx="364927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怎么做到优质服务</a:t>
              </a:r>
            </a:p>
          </p:txBody>
        </p:sp>
        <p:sp>
          <p:nvSpPr>
            <p:cNvPr id="29" name="图层9-2">
              <a:extLst>
                <a:ext uri="{FF2B5EF4-FFF2-40B4-BE49-F238E27FC236}">
                  <a16:creationId xmlns:a16="http://schemas.microsoft.com/office/drawing/2014/main" id="{14C362A4-A339-0D04-7CB8-D022B5D65D51}"/>
                </a:ext>
              </a:extLst>
            </p:cNvPr>
            <p:cNvSpPr txBox="1"/>
            <p:nvPr/>
          </p:nvSpPr>
          <p:spPr>
            <a:xfrm>
              <a:off x="4311650" y="4406822"/>
              <a:ext cx="344321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here Add your text here Add your text here Add your text here</a:t>
              </a:r>
              <a:endParaRPr kumimoji="0" lang="zh-CN" altLang="en-US"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4" name="图层10">
            <a:extLst>
              <a:ext uri="{FF2B5EF4-FFF2-40B4-BE49-F238E27FC236}">
                <a16:creationId xmlns:a16="http://schemas.microsoft.com/office/drawing/2014/main" id="{C7D3FD0E-5261-C4F3-0857-F6233FBF2A6B}"/>
              </a:ext>
            </a:extLst>
          </p:cNvPr>
          <p:cNvSpPr/>
          <p:nvPr/>
        </p:nvSpPr>
        <p:spPr>
          <a:xfrm>
            <a:off x="1024001" y="4448348"/>
            <a:ext cx="695643" cy="695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11">
            <a:extLst>
              <a:ext uri="{FF2B5EF4-FFF2-40B4-BE49-F238E27FC236}">
                <a16:creationId xmlns:a16="http://schemas.microsoft.com/office/drawing/2014/main" id="{BBEAF1B3-DF29-6D7E-C330-7AA172F92F00}"/>
              </a:ext>
            </a:extLst>
          </p:cNvPr>
          <p:cNvSpPr txBox="1"/>
          <p:nvPr/>
        </p:nvSpPr>
        <p:spPr>
          <a:xfrm>
            <a:off x="920972" y="4503782"/>
            <a:ext cx="9017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1" name="图层12">
            <a:extLst>
              <a:ext uri="{FF2B5EF4-FFF2-40B4-BE49-F238E27FC236}">
                <a16:creationId xmlns:a16="http://schemas.microsoft.com/office/drawing/2014/main" id="{696E098C-6F7E-AFC6-513D-2BBA1C295297}"/>
              </a:ext>
            </a:extLst>
          </p:cNvPr>
          <p:cNvGrpSpPr/>
          <p:nvPr/>
        </p:nvGrpSpPr>
        <p:grpSpPr>
          <a:xfrm>
            <a:off x="1833295" y="4480699"/>
            <a:ext cx="3649270" cy="769441"/>
            <a:chOff x="4239723" y="4006713"/>
            <a:chExt cx="3649270" cy="769441"/>
          </a:xfrm>
        </p:grpSpPr>
        <p:sp>
          <p:nvSpPr>
            <p:cNvPr id="22" name="图层12-1">
              <a:extLst>
                <a:ext uri="{FF2B5EF4-FFF2-40B4-BE49-F238E27FC236}">
                  <a16:creationId xmlns:a16="http://schemas.microsoft.com/office/drawing/2014/main" id="{0F5E7BDB-1090-1547-5408-A640F010770C}"/>
                </a:ext>
              </a:extLst>
            </p:cNvPr>
            <p:cNvSpPr txBox="1"/>
            <p:nvPr/>
          </p:nvSpPr>
          <p:spPr>
            <a:xfrm>
              <a:off x="4239723" y="4006713"/>
              <a:ext cx="364927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服务意识的概念</a:t>
              </a:r>
            </a:p>
          </p:txBody>
        </p:sp>
        <p:sp>
          <p:nvSpPr>
            <p:cNvPr id="23" name="图层12-2">
              <a:extLst>
                <a:ext uri="{FF2B5EF4-FFF2-40B4-BE49-F238E27FC236}">
                  <a16:creationId xmlns:a16="http://schemas.microsoft.com/office/drawing/2014/main" id="{DC2B303C-EF89-56DB-4304-DFF87FBC7742}"/>
                </a:ext>
              </a:extLst>
            </p:cNvPr>
            <p:cNvSpPr txBox="1"/>
            <p:nvPr/>
          </p:nvSpPr>
          <p:spPr>
            <a:xfrm>
              <a:off x="4311650" y="4406822"/>
              <a:ext cx="344321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here Add your text here Add your text here Add your text here</a:t>
              </a:r>
              <a:endParaRPr kumimoji="0" lang="zh-CN" altLang="en-US"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8" name="图层13">
            <a:extLst>
              <a:ext uri="{FF2B5EF4-FFF2-40B4-BE49-F238E27FC236}">
                <a16:creationId xmlns:a16="http://schemas.microsoft.com/office/drawing/2014/main" id="{20FAAC33-9573-651D-48E5-5D9C92385C2B}"/>
              </a:ext>
            </a:extLst>
          </p:cNvPr>
          <p:cNvSpPr/>
          <p:nvPr/>
        </p:nvSpPr>
        <p:spPr>
          <a:xfrm>
            <a:off x="6812464" y="4448348"/>
            <a:ext cx="695643" cy="695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4">
            <a:extLst>
              <a:ext uri="{FF2B5EF4-FFF2-40B4-BE49-F238E27FC236}">
                <a16:creationId xmlns:a16="http://schemas.microsoft.com/office/drawing/2014/main" id="{9B189476-E44F-53DE-FD36-D4F05C67C087}"/>
              </a:ext>
            </a:extLst>
          </p:cNvPr>
          <p:cNvSpPr txBox="1"/>
          <p:nvPr/>
        </p:nvSpPr>
        <p:spPr>
          <a:xfrm>
            <a:off x="6709435" y="4503782"/>
            <a:ext cx="901700"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 name="图层15">
            <a:extLst>
              <a:ext uri="{FF2B5EF4-FFF2-40B4-BE49-F238E27FC236}">
                <a16:creationId xmlns:a16="http://schemas.microsoft.com/office/drawing/2014/main" id="{B1E60297-47A0-3979-A77E-5240FB73D2BB}"/>
              </a:ext>
            </a:extLst>
          </p:cNvPr>
          <p:cNvGrpSpPr/>
          <p:nvPr/>
        </p:nvGrpSpPr>
        <p:grpSpPr>
          <a:xfrm>
            <a:off x="7621758" y="4480699"/>
            <a:ext cx="3649270" cy="769441"/>
            <a:chOff x="4239723" y="4006713"/>
            <a:chExt cx="3649270" cy="769441"/>
          </a:xfrm>
        </p:grpSpPr>
        <p:sp>
          <p:nvSpPr>
            <p:cNvPr id="16" name="图层15-1">
              <a:extLst>
                <a:ext uri="{FF2B5EF4-FFF2-40B4-BE49-F238E27FC236}">
                  <a16:creationId xmlns:a16="http://schemas.microsoft.com/office/drawing/2014/main" id="{395E1CC5-906A-48A5-5F19-87B5F1AADBC1}"/>
                </a:ext>
              </a:extLst>
            </p:cNvPr>
            <p:cNvSpPr txBox="1"/>
            <p:nvPr/>
          </p:nvSpPr>
          <p:spPr>
            <a:xfrm>
              <a:off x="4239723" y="4006713"/>
              <a:ext cx="364927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医护素质的要求</a:t>
              </a:r>
            </a:p>
          </p:txBody>
        </p:sp>
        <p:sp>
          <p:nvSpPr>
            <p:cNvPr id="17" name="图层15-2">
              <a:extLst>
                <a:ext uri="{FF2B5EF4-FFF2-40B4-BE49-F238E27FC236}">
                  <a16:creationId xmlns:a16="http://schemas.microsoft.com/office/drawing/2014/main" id="{36541C28-5134-4F2A-4221-C81BEF003982}"/>
                </a:ext>
              </a:extLst>
            </p:cNvPr>
            <p:cNvSpPr txBox="1"/>
            <p:nvPr/>
          </p:nvSpPr>
          <p:spPr>
            <a:xfrm>
              <a:off x="4311650" y="4406822"/>
              <a:ext cx="344321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here Add your text here Add your text here Add your text here</a:t>
              </a:r>
              <a:endParaRPr kumimoji="0" lang="zh-CN" altLang="en-US" sz="900" b="0" i="0" u="none" strike="noStrike" kern="1200" cap="none" spc="0" normalizeH="0" baseline="0" noProof="0" dirty="0">
                <a:ln>
                  <a:no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3902270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图层1">
            <a:extLst>
              <a:ext uri="{FF2B5EF4-FFF2-40B4-BE49-F238E27FC236}">
                <a16:creationId xmlns:a16="http://schemas.microsoft.com/office/drawing/2014/main" id="{0A51DE93-4853-B0A5-5587-602A5990AB2C}"/>
              </a:ext>
            </a:extLst>
          </p:cNvPr>
          <p:cNvGrpSpPr/>
          <p:nvPr/>
        </p:nvGrpSpPr>
        <p:grpSpPr>
          <a:xfrm>
            <a:off x="0" y="0"/>
            <a:ext cx="12192000" cy="6858001"/>
            <a:chOff x="0" y="0"/>
            <a:chExt cx="12192000" cy="6858001"/>
          </a:xfrm>
        </p:grpSpPr>
        <p:pic>
          <p:nvPicPr>
            <p:cNvPr id="4" name="图层1-1">
              <a:extLst>
                <a:ext uri="{FF2B5EF4-FFF2-40B4-BE49-F238E27FC236}">
                  <a16:creationId xmlns:a16="http://schemas.microsoft.com/office/drawing/2014/main" id="{74190379-8A77-1CFB-A93D-58A7EC41AC8E}"/>
                </a:ext>
              </a:extLst>
            </p:cNvPr>
            <p:cNvPicPr>
              <a:picLocks noChangeAspect="1"/>
            </p:cNvPicPr>
            <p:nvPr/>
          </p:nvPicPr>
          <p:blipFill rotWithShape="1">
            <a:blip r:embed="rId3">
              <a:extLst>
                <a:ext uri="{28A0092B-C50C-407E-A947-70E740481C1C}">
                  <a14:useLocalDpi xmlns:a14="http://schemas.microsoft.com/office/drawing/2010/main" val="0"/>
                </a:ext>
              </a:extLst>
            </a:blip>
            <a:srcRect t="30" r="5938" b="30"/>
            <a:stretch/>
          </p:blipFill>
          <p:spPr>
            <a:xfrm>
              <a:off x="723900" y="2"/>
              <a:ext cx="11468100" cy="6857999"/>
            </a:xfrm>
            <a:custGeom>
              <a:avLst/>
              <a:gdLst>
                <a:gd name="connsiteX0" fmla="*/ 0 w 11468100"/>
                <a:gd name="connsiteY0" fmla="*/ 0 h 6857999"/>
                <a:gd name="connsiteX1" fmla="*/ 11468100 w 11468100"/>
                <a:gd name="connsiteY1" fmla="*/ 0 h 6857999"/>
                <a:gd name="connsiteX2" fmla="*/ 11468100 w 11468100"/>
                <a:gd name="connsiteY2" fmla="*/ 6857999 h 6857999"/>
                <a:gd name="connsiteX3" fmla="*/ 0 w 114681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468100" h="6857999">
                  <a:moveTo>
                    <a:pt x="0" y="0"/>
                  </a:moveTo>
                  <a:lnTo>
                    <a:pt x="11468100" y="0"/>
                  </a:lnTo>
                  <a:lnTo>
                    <a:pt x="11468100" y="6857999"/>
                  </a:lnTo>
                  <a:lnTo>
                    <a:pt x="0" y="6857999"/>
                  </a:lnTo>
                  <a:close/>
                </a:path>
              </a:pathLst>
            </a:custGeom>
          </p:spPr>
        </p:pic>
        <p:sp>
          <p:nvSpPr>
            <p:cNvPr id="2" name="图层1-2">
              <a:extLst>
                <a:ext uri="{FF2B5EF4-FFF2-40B4-BE49-F238E27FC236}">
                  <a16:creationId xmlns:a16="http://schemas.microsoft.com/office/drawing/2014/main" id="{6CD74FF4-9D5F-9171-1C99-94D845C07189}"/>
                </a:ext>
              </a:extLst>
            </p:cNvPr>
            <p:cNvSpPr/>
            <p:nvPr/>
          </p:nvSpPr>
          <p:spPr>
            <a:xfrm>
              <a:off x="0" y="0"/>
              <a:ext cx="11459183" cy="6858000"/>
            </a:xfrm>
            <a:prstGeom prst="rect">
              <a:avLst/>
            </a:prstGeom>
            <a:gradFill>
              <a:gsLst>
                <a:gs pos="64377">
                  <a:srgbClr val="FFFFFF">
                    <a:alpha val="78000"/>
                  </a:srgbClr>
                </a:gs>
                <a:gs pos="32000">
                  <a:schemeClr val="bg1"/>
                </a:gs>
                <a:gs pos="100000">
                  <a:schemeClr val="bg1">
                    <a:alpha val="0"/>
                  </a:schemeClr>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8" name="图层2">
            <a:extLst>
              <a:ext uri="{FF2B5EF4-FFF2-40B4-BE49-F238E27FC236}">
                <a16:creationId xmlns:a16="http://schemas.microsoft.com/office/drawing/2014/main" id="{08B8015E-FC44-305F-E0B8-CB63AD1A009F}"/>
              </a:ext>
            </a:extLst>
          </p:cNvPr>
          <p:cNvSpPr txBox="1"/>
          <p:nvPr/>
        </p:nvSpPr>
        <p:spPr>
          <a:xfrm>
            <a:off x="622814" y="2268294"/>
            <a:ext cx="3626552"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医疗培训</a:t>
            </a:r>
          </a:p>
        </p:txBody>
      </p:sp>
      <p:sp>
        <p:nvSpPr>
          <p:cNvPr id="9" name="图层3">
            <a:extLst>
              <a:ext uri="{FF2B5EF4-FFF2-40B4-BE49-F238E27FC236}">
                <a16:creationId xmlns:a16="http://schemas.microsoft.com/office/drawing/2014/main" id="{54EFC6D4-658A-4041-2880-954CED1CC409}"/>
              </a:ext>
            </a:extLst>
          </p:cNvPr>
          <p:cNvSpPr txBox="1"/>
          <p:nvPr/>
        </p:nvSpPr>
        <p:spPr>
          <a:xfrm>
            <a:off x="564448" y="2914255"/>
            <a:ext cx="7335654"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谢谢大家的观看</a:t>
            </a:r>
          </a:p>
        </p:txBody>
      </p:sp>
      <p:sp>
        <p:nvSpPr>
          <p:cNvPr id="10" name="图层4">
            <a:extLst>
              <a:ext uri="{FF2B5EF4-FFF2-40B4-BE49-F238E27FC236}">
                <a16:creationId xmlns:a16="http://schemas.microsoft.com/office/drawing/2014/main" id="{0E741177-3020-6986-8303-86C2D235C437}"/>
              </a:ext>
            </a:extLst>
          </p:cNvPr>
          <p:cNvSpPr txBox="1"/>
          <p:nvPr/>
        </p:nvSpPr>
        <p:spPr>
          <a:xfrm>
            <a:off x="757380" y="4484075"/>
            <a:ext cx="1840731" cy="338554"/>
          </a:xfrm>
          <a:prstGeom prst="rect">
            <a:avLst/>
          </a:prstGeom>
          <a:solidFill>
            <a:srgbClr val="1C83DB"/>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a:t>
            </a:r>
            <a:endPar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
            <a:extLst>
              <a:ext uri="{FF2B5EF4-FFF2-40B4-BE49-F238E27FC236}">
                <a16:creationId xmlns:a16="http://schemas.microsoft.com/office/drawing/2014/main" id="{D284B9E5-C3EE-B119-605E-13601EC2DF5F}"/>
              </a:ext>
            </a:extLst>
          </p:cNvPr>
          <p:cNvSpPr txBox="1"/>
          <p:nvPr/>
        </p:nvSpPr>
        <p:spPr>
          <a:xfrm>
            <a:off x="681180" y="3975177"/>
            <a:ext cx="5635625" cy="415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your</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 add</a:t>
            </a:r>
            <a:r>
              <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r>
              <a:rPr kumimoji="0" lang="en-US" altLang="zh-CN"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title here</a:t>
            </a:r>
            <a:endParaRPr kumimoji="0" lang="zh-CN" altLang="en-US" sz="10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4" name="图层6">
            <a:extLst>
              <a:ext uri="{FF2B5EF4-FFF2-40B4-BE49-F238E27FC236}">
                <a16:creationId xmlns:a16="http://schemas.microsoft.com/office/drawing/2014/main" id="{699B7686-289B-A9D3-8F1E-BDB465E90E14}"/>
              </a:ext>
            </a:extLst>
          </p:cNvPr>
          <p:cNvGrpSpPr/>
          <p:nvPr/>
        </p:nvGrpSpPr>
        <p:grpSpPr>
          <a:xfrm>
            <a:off x="564448" y="588263"/>
            <a:ext cx="630464" cy="628586"/>
            <a:chOff x="2718410" y="-2307161"/>
            <a:chExt cx="1651000" cy="1646082"/>
          </a:xfrm>
          <a:solidFill>
            <a:srgbClr val="1C83DB"/>
          </a:solidFill>
        </p:grpSpPr>
        <p:sp>
          <p:nvSpPr>
            <p:cNvPr id="15" name="图层6-1">
              <a:extLst>
                <a:ext uri="{FF2B5EF4-FFF2-40B4-BE49-F238E27FC236}">
                  <a16:creationId xmlns:a16="http://schemas.microsoft.com/office/drawing/2014/main" id="{851FF4F2-9258-A584-D098-8C4AA04942E0}"/>
                </a:ext>
              </a:extLst>
            </p:cNvPr>
            <p:cNvSpPr>
              <a:spLocks noEditPoints="1"/>
            </p:cNvSpPr>
            <p:nvPr/>
          </p:nvSpPr>
          <p:spPr bwMode="auto">
            <a:xfrm>
              <a:off x="2718410" y="-2307161"/>
              <a:ext cx="1651000" cy="1646082"/>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6-2">
              <a:extLst>
                <a:ext uri="{FF2B5EF4-FFF2-40B4-BE49-F238E27FC236}">
                  <a16:creationId xmlns:a16="http://schemas.microsoft.com/office/drawing/2014/main" id="{9BD1D990-F28D-0D6D-5963-DBC66895E5BC}"/>
                </a:ext>
              </a:extLst>
            </p:cNvPr>
            <p:cNvSpPr/>
            <p:nvPr/>
          </p:nvSpPr>
          <p:spPr bwMode="auto">
            <a:xfrm>
              <a:off x="3496479" y="-676807"/>
              <a:ext cx="98795" cy="15728"/>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6-3">
              <a:extLst>
                <a:ext uri="{FF2B5EF4-FFF2-40B4-BE49-F238E27FC236}">
                  <a16:creationId xmlns:a16="http://schemas.microsoft.com/office/drawing/2014/main" id="{684544F2-6E52-7E49-494E-6F8BF33684D0}"/>
                </a:ext>
              </a:extLst>
            </p:cNvPr>
            <p:cNvSpPr/>
            <p:nvPr/>
          </p:nvSpPr>
          <p:spPr bwMode="auto">
            <a:xfrm>
              <a:off x="3496479" y="-2307161"/>
              <a:ext cx="98795" cy="15728"/>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6-4">
              <a:extLst>
                <a:ext uri="{FF2B5EF4-FFF2-40B4-BE49-F238E27FC236}">
                  <a16:creationId xmlns:a16="http://schemas.microsoft.com/office/drawing/2014/main" id="{AAA15A9F-DBAB-ECEE-C3C0-FF368CD755BD}"/>
                </a:ext>
              </a:extLst>
            </p:cNvPr>
            <p:cNvSpPr/>
            <p:nvPr/>
          </p:nvSpPr>
          <p:spPr bwMode="auto">
            <a:xfrm>
              <a:off x="4354173" y="-1530568"/>
              <a:ext cx="15237" cy="94371"/>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6-5">
              <a:extLst>
                <a:ext uri="{FF2B5EF4-FFF2-40B4-BE49-F238E27FC236}">
                  <a16:creationId xmlns:a16="http://schemas.microsoft.com/office/drawing/2014/main" id="{2E30C84F-5170-EAC1-4397-B78FB0E4E4FB}"/>
                </a:ext>
              </a:extLst>
            </p:cNvPr>
            <p:cNvSpPr/>
            <p:nvPr/>
          </p:nvSpPr>
          <p:spPr bwMode="auto">
            <a:xfrm>
              <a:off x="2718410" y="-1532534"/>
              <a:ext cx="14254" cy="94371"/>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6-6">
              <a:extLst>
                <a:ext uri="{FF2B5EF4-FFF2-40B4-BE49-F238E27FC236}">
                  <a16:creationId xmlns:a16="http://schemas.microsoft.com/office/drawing/2014/main" id="{4FE16C00-7F7E-BF0A-04AF-3A54CC3BA696}"/>
                </a:ext>
              </a:extLst>
            </p:cNvPr>
            <p:cNvSpPr/>
            <p:nvPr/>
          </p:nvSpPr>
          <p:spPr bwMode="auto">
            <a:xfrm>
              <a:off x="3183383" y="-1251388"/>
              <a:ext cx="722036" cy="542140"/>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6-7">
              <a:extLst>
                <a:ext uri="{FF2B5EF4-FFF2-40B4-BE49-F238E27FC236}">
                  <a16:creationId xmlns:a16="http://schemas.microsoft.com/office/drawing/2014/main" id="{D3DA1EB7-66E6-7631-EC3F-653EE6B9F1A4}"/>
                </a:ext>
              </a:extLst>
            </p:cNvPr>
            <p:cNvSpPr/>
            <p:nvPr/>
          </p:nvSpPr>
          <p:spPr bwMode="auto">
            <a:xfrm>
              <a:off x="3182892" y="-2257027"/>
              <a:ext cx="721053" cy="541649"/>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6-8">
              <a:extLst>
                <a:ext uri="{FF2B5EF4-FFF2-40B4-BE49-F238E27FC236}">
                  <a16:creationId xmlns:a16="http://schemas.microsoft.com/office/drawing/2014/main" id="{1A60DBCA-2CCA-2857-CC2D-538988489DCB}"/>
                </a:ext>
              </a:extLst>
            </p:cNvPr>
            <p:cNvSpPr/>
            <p:nvPr/>
          </p:nvSpPr>
          <p:spPr bwMode="auto">
            <a:xfrm>
              <a:off x="2766087" y="-1844646"/>
              <a:ext cx="546074" cy="71761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6-9">
              <a:extLst>
                <a:ext uri="{FF2B5EF4-FFF2-40B4-BE49-F238E27FC236}">
                  <a16:creationId xmlns:a16="http://schemas.microsoft.com/office/drawing/2014/main" id="{D2B4A6A7-73EC-6BDE-EFA9-B235899B5139}"/>
                </a:ext>
              </a:extLst>
            </p:cNvPr>
            <p:cNvSpPr/>
            <p:nvPr/>
          </p:nvSpPr>
          <p:spPr bwMode="auto">
            <a:xfrm>
              <a:off x="3776151" y="-1843171"/>
              <a:ext cx="545091" cy="715645"/>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1CADE4"/>
                  </a:solidFill>
                </a:ln>
                <a:solidFill>
                  <a:srgbClr val="2683C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4" name="图层7">
            <a:extLst>
              <a:ext uri="{FF2B5EF4-FFF2-40B4-BE49-F238E27FC236}">
                <a16:creationId xmlns:a16="http://schemas.microsoft.com/office/drawing/2014/main" id="{D7C2A24F-F16F-1236-162E-27B5A1A1C170}"/>
              </a:ext>
            </a:extLst>
          </p:cNvPr>
          <p:cNvSpPr txBox="1"/>
          <p:nvPr/>
        </p:nvSpPr>
        <p:spPr>
          <a:xfrm>
            <a:off x="1307780" y="658495"/>
            <a:ext cx="2600325"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Logo </a:t>
            </a:r>
            <a:endParaRPr kumimoji="0" lang="zh-CN" altLang="en-US" sz="2800" b="0" i="0" u="none" strike="noStrike" kern="1200" cap="none" spc="0" normalizeH="0" baseline="0" noProof="0" dirty="0">
              <a:ln>
                <a:noFill/>
              </a:ln>
              <a:solidFill>
                <a:srgbClr val="1C83DB"/>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8">
            <a:extLst>
              <a:ext uri="{FF2B5EF4-FFF2-40B4-BE49-F238E27FC236}">
                <a16:creationId xmlns:a16="http://schemas.microsoft.com/office/drawing/2014/main" id="{50E0BE40-908A-D265-115F-AE967EF5355E}"/>
              </a:ext>
            </a:extLst>
          </p:cNvPr>
          <p:cNvSpPr txBox="1"/>
          <p:nvPr/>
        </p:nvSpPr>
        <p:spPr>
          <a:xfrm>
            <a:off x="757380" y="4972228"/>
            <a:ext cx="1840731" cy="338554"/>
          </a:xfrm>
          <a:prstGeom prst="rect">
            <a:avLst/>
          </a:prstGeom>
          <a:solidFill>
            <a:srgbClr val="1C83DB"/>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a:t>
            </a:r>
            <a:endPar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410998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BB58"/>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37DFC2C-76DD-AF58-4E74-D83B984C7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53900" cy="6858000"/>
          </a:xfrm>
          <a:prstGeom prst="rect">
            <a:avLst/>
          </a:prstGeom>
        </p:spPr>
      </p:pic>
    </p:spTree>
    <p:extLst>
      <p:ext uri="{BB962C8B-B14F-4D97-AF65-F5344CB8AC3E}">
        <p14:creationId xmlns:p14="http://schemas.microsoft.com/office/powerpoint/2010/main" val="3001033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89A85B4-3DD4-1003-E12C-34AB03D2A4CE}"/>
              </a:ext>
            </a:extLst>
          </p:cNvPr>
          <p:cNvSpPr txBox="1"/>
          <p:nvPr/>
        </p:nvSpPr>
        <p:spPr>
          <a:xfrm>
            <a:off x="647700" y="4368284"/>
            <a:ext cx="6096000" cy="923330"/>
          </a:xfrm>
          <a:prstGeom prst="rect">
            <a:avLst/>
          </a:prstGeom>
          <a:noFill/>
        </p:spPr>
        <p:txBody>
          <a:bodyPr wrap="square">
            <a:spAutoFit/>
          </a:bodyPr>
          <a:lstStyle/>
          <a:p>
            <a:r>
              <a:rPr lang="zh-CN" altLang="en-US" dirty="0"/>
              <a:t>星库文创   作品</a:t>
            </a:r>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endParaRPr lang="en-US" altLang="zh-CN" dirty="0"/>
          </a:p>
        </p:txBody>
      </p:sp>
    </p:spTree>
    <p:extLst>
      <p:ext uri="{BB962C8B-B14F-4D97-AF65-F5344CB8AC3E}">
        <p14:creationId xmlns:p14="http://schemas.microsoft.com/office/powerpoint/2010/main" val="4109401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层1">
            <a:extLst>
              <a:ext uri="{FF2B5EF4-FFF2-40B4-BE49-F238E27FC236}">
                <a16:creationId xmlns:a16="http://schemas.microsoft.com/office/drawing/2014/main" id="{0DA2CBA7-A3D0-9941-56DD-2FFCBB2BBD71}"/>
              </a:ext>
            </a:extLst>
          </p:cNvPr>
          <p:cNvPicPr>
            <a:picLocks noChangeAspect="1"/>
          </p:cNvPicPr>
          <p:nvPr/>
        </p:nvPicPr>
        <p:blipFill>
          <a:blip r:embed="rId3"/>
          <a:stretch>
            <a:fillRect/>
          </a:stretch>
        </p:blipFill>
        <p:spPr>
          <a:xfrm>
            <a:off x="0" y="0"/>
            <a:ext cx="12192002" cy="6858000"/>
          </a:xfrm>
          <a:prstGeom prst="rect">
            <a:avLst/>
          </a:prstGeom>
        </p:spPr>
      </p:pic>
      <p:sp>
        <p:nvSpPr>
          <p:cNvPr id="8" name="图层2">
            <a:extLst>
              <a:ext uri="{FF2B5EF4-FFF2-40B4-BE49-F238E27FC236}">
                <a16:creationId xmlns:a16="http://schemas.microsoft.com/office/drawing/2014/main" id="{EF194BD4-7FA1-5426-886E-E486C01B7D59}"/>
              </a:ext>
            </a:extLst>
          </p:cNvPr>
          <p:cNvSpPr/>
          <p:nvPr/>
        </p:nvSpPr>
        <p:spPr>
          <a:xfrm>
            <a:off x="0" y="3805035"/>
            <a:ext cx="12192000" cy="3052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a:extLst>
              <a:ext uri="{FF2B5EF4-FFF2-40B4-BE49-F238E27FC236}">
                <a16:creationId xmlns:a16="http://schemas.microsoft.com/office/drawing/2014/main" id="{6824258A-2011-9218-0F41-250039C0CD12}"/>
              </a:ext>
            </a:extLst>
          </p:cNvPr>
          <p:cNvSpPr txBox="1"/>
          <p:nvPr/>
        </p:nvSpPr>
        <p:spPr>
          <a:xfrm>
            <a:off x="3132639" y="4452685"/>
            <a:ext cx="5926722" cy="92333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什么是医疗服务</a:t>
            </a:r>
          </a:p>
        </p:txBody>
      </p:sp>
      <p:sp>
        <p:nvSpPr>
          <p:cNvPr id="10" name="图层4">
            <a:extLst>
              <a:ext uri="{FF2B5EF4-FFF2-40B4-BE49-F238E27FC236}">
                <a16:creationId xmlns:a16="http://schemas.microsoft.com/office/drawing/2014/main" id="{FB8BBD4B-C73E-DA08-981A-17DA472B14A2}"/>
              </a:ext>
            </a:extLst>
          </p:cNvPr>
          <p:cNvSpPr txBox="1"/>
          <p:nvPr/>
        </p:nvSpPr>
        <p:spPr>
          <a:xfrm>
            <a:off x="1549400" y="5444780"/>
            <a:ext cx="9093200" cy="7250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 Add your title here Add your title here Add your title here Add your title here Add your title here Add your title here Add your title here Add your title here Add your title here Add your title here Add your title here.</a:t>
            </a:r>
            <a:endParaRPr kumimoji="0" lang="zh-CN" altLang="en-US"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
            <a:extLst>
              <a:ext uri="{FF2B5EF4-FFF2-40B4-BE49-F238E27FC236}">
                <a16:creationId xmlns:a16="http://schemas.microsoft.com/office/drawing/2014/main" id="{19977CDB-C915-AD1F-CB44-22AF7F242DE0}"/>
              </a:ext>
            </a:extLst>
          </p:cNvPr>
          <p:cNvSpPr/>
          <p:nvPr/>
        </p:nvSpPr>
        <p:spPr bwMode="auto">
          <a:xfrm rot="20822727">
            <a:off x="5028130" y="1359480"/>
            <a:ext cx="2135740" cy="213574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bg1"/>
          </a:solidFill>
          <a:ln w="57150">
            <a:solidFill>
              <a:schemeClr val="accent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a:extLst>
              <a:ext uri="{FF2B5EF4-FFF2-40B4-BE49-F238E27FC236}">
                <a16:creationId xmlns:a16="http://schemas.microsoft.com/office/drawing/2014/main" id="{EFBCCA1C-6965-37F7-ED2A-E35279E3AD0A}"/>
              </a:ext>
            </a:extLst>
          </p:cNvPr>
          <p:cNvSpPr/>
          <p:nvPr/>
        </p:nvSpPr>
        <p:spPr bwMode="auto">
          <a:xfrm rot="20822727">
            <a:off x="5042146" y="1373494"/>
            <a:ext cx="2107710" cy="210771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accent1"/>
          </a:solidFill>
          <a:ln w="57150">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7">
            <a:extLst>
              <a:ext uri="{FF2B5EF4-FFF2-40B4-BE49-F238E27FC236}">
                <a16:creationId xmlns:a16="http://schemas.microsoft.com/office/drawing/2014/main" id="{43AA2651-A88E-8789-45BF-1270E9770AE9}"/>
              </a:ext>
            </a:extLst>
          </p:cNvPr>
          <p:cNvSpPr txBox="1"/>
          <p:nvPr/>
        </p:nvSpPr>
        <p:spPr>
          <a:xfrm>
            <a:off x="5207540" y="1622188"/>
            <a:ext cx="1776920" cy="1569660"/>
          </a:xfrm>
          <a:prstGeom prst="rect">
            <a:avLst/>
          </a:prstGeom>
          <a:noFill/>
          <a:effectLst>
            <a:outerShdw dist="63500" dir="2700000" algn="tl" rotWithShape="0">
              <a:schemeClr val="bg1">
                <a:alpha val="40000"/>
              </a:scheme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077608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grpSp>
        <p:nvGrpSpPr>
          <p:cNvPr id="2" name="图层1"/>
          <p:cNvGrpSpPr/>
          <p:nvPr/>
        </p:nvGrpSpPr>
        <p:grpSpPr>
          <a:xfrm>
            <a:off x="4408928" y="1481177"/>
            <a:ext cx="2883076" cy="4436483"/>
            <a:chOff x="4578262" y="1811917"/>
            <a:chExt cx="2883076" cy="4436483"/>
          </a:xfrm>
        </p:grpSpPr>
        <p:sp>
          <p:nvSpPr>
            <p:cNvPr id="2059" name="图层1-1"/>
            <p:cNvSpPr/>
            <p:nvPr/>
          </p:nvSpPr>
          <p:spPr bwMode="auto">
            <a:xfrm>
              <a:off x="4578262" y="5457145"/>
              <a:ext cx="864013" cy="429278"/>
            </a:xfrm>
            <a:custGeom>
              <a:avLst/>
              <a:gdLst/>
              <a:ahLst/>
              <a:cxnLst>
                <a:cxn ang="0">
                  <a:pos x="490" y="0"/>
                </a:cxn>
                <a:cxn ang="0">
                  <a:pos x="449" y="19"/>
                </a:cxn>
                <a:cxn ang="0">
                  <a:pos x="277" y="87"/>
                </a:cxn>
                <a:cxn ang="0">
                  <a:pos x="158" y="138"/>
                </a:cxn>
                <a:cxn ang="0">
                  <a:pos x="65" y="138"/>
                </a:cxn>
                <a:cxn ang="0">
                  <a:pos x="58" y="243"/>
                </a:cxn>
                <a:cxn ang="0">
                  <a:pos x="60" y="244"/>
                </a:cxn>
                <a:cxn ang="0">
                  <a:pos x="325" y="104"/>
                </a:cxn>
                <a:cxn ang="0">
                  <a:pos x="490" y="0"/>
                </a:cxn>
              </a:cxnLst>
              <a:rect l="0" t="0" r="r" b="b"/>
              <a:pathLst>
                <a:path w="490" h="244">
                  <a:moveTo>
                    <a:pt x="490" y="0"/>
                  </a:moveTo>
                  <a:cubicBezTo>
                    <a:pt x="461" y="15"/>
                    <a:pt x="464" y="14"/>
                    <a:pt x="449" y="19"/>
                  </a:cubicBezTo>
                  <a:cubicBezTo>
                    <a:pt x="424" y="27"/>
                    <a:pt x="298" y="69"/>
                    <a:pt x="277" y="87"/>
                  </a:cubicBezTo>
                  <a:cubicBezTo>
                    <a:pt x="242" y="104"/>
                    <a:pt x="173" y="124"/>
                    <a:pt x="158" y="138"/>
                  </a:cubicBezTo>
                  <a:cubicBezTo>
                    <a:pt x="143" y="152"/>
                    <a:pt x="65" y="138"/>
                    <a:pt x="65" y="138"/>
                  </a:cubicBezTo>
                  <a:cubicBezTo>
                    <a:pt x="65" y="138"/>
                    <a:pt x="0" y="187"/>
                    <a:pt x="58" y="243"/>
                  </a:cubicBezTo>
                  <a:cubicBezTo>
                    <a:pt x="59" y="243"/>
                    <a:pt x="59" y="244"/>
                    <a:pt x="60" y="244"/>
                  </a:cubicBezTo>
                  <a:cubicBezTo>
                    <a:pt x="97" y="216"/>
                    <a:pt x="186" y="156"/>
                    <a:pt x="325" y="104"/>
                  </a:cubicBezTo>
                  <a:cubicBezTo>
                    <a:pt x="477" y="46"/>
                    <a:pt x="485" y="26"/>
                    <a:pt x="490" y="0"/>
                  </a:cubicBezTo>
                  <a:close/>
                </a:path>
              </a:pathLst>
            </a:custGeom>
            <a:solidFill>
              <a:schemeClr val="accent3"/>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0" name="图层1-2"/>
            <p:cNvSpPr/>
            <p:nvPr/>
          </p:nvSpPr>
          <p:spPr bwMode="auto">
            <a:xfrm>
              <a:off x="4585538" y="5364378"/>
              <a:ext cx="1044092" cy="702125"/>
            </a:xfrm>
            <a:custGeom>
              <a:avLst/>
              <a:gdLst/>
              <a:ahLst/>
              <a:cxnLst>
                <a:cxn ang="0">
                  <a:pos x="222" y="243"/>
                </a:cxn>
                <a:cxn ang="0">
                  <a:pos x="593" y="0"/>
                </a:cxn>
                <a:cxn ang="0">
                  <a:pos x="592" y="1"/>
                </a:cxn>
                <a:cxn ang="0">
                  <a:pos x="486" y="52"/>
                </a:cxn>
                <a:cxn ang="0">
                  <a:pos x="321" y="156"/>
                </a:cxn>
                <a:cxn ang="0">
                  <a:pos x="56" y="296"/>
                </a:cxn>
                <a:cxn ang="0">
                  <a:pos x="95" y="398"/>
                </a:cxn>
                <a:cxn ang="0">
                  <a:pos x="222" y="243"/>
                </a:cxn>
              </a:cxnLst>
              <a:rect l="0" t="0" r="r" b="b"/>
              <a:pathLst>
                <a:path w="593" h="398">
                  <a:moveTo>
                    <a:pt x="222" y="243"/>
                  </a:moveTo>
                  <a:cubicBezTo>
                    <a:pt x="379" y="190"/>
                    <a:pt x="558" y="147"/>
                    <a:pt x="593" y="0"/>
                  </a:cubicBezTo>
                  <a:cubicBezTo>
                    <a:pt x="593" y="0"/>
                    <a:pt x="592" y="1"/>
                    <a:pt x="592" y="1"/>
                  </a:cubicBezTo>
                  <a:cubicBezTo>
                    <a:pt x="536" y="28"/>
                    <a:pt x="505" y="43"/>
                    <a:pt x="486" y="52"/>
                  </a:cubicBezTo>
                  <a:cubicBezTo>
                    <a:pt x="481" y="78"/>
                    <a:pt x="473" y="98"/>
                    <a:pt x="321" y="156"/>
                  </a:cubicBezTo>
                  <a:cubicBezTo>
                    <a:pt x="182" y="208"/>
                    <a:pt x="93" y="268"/>
                    <a:pt x="56" y="296"/>
                  </a:cubicBezTo>
                  <a:cubicBezTo>
                    <a:pt x="61" y="306"/>
                    <a:pt x="0" y="388"/>
                    <a:pt x="95" y="398"/>
                  </a:cubicBezTo>
                  <a:cubicBezTo>
                    <a:pt x="99" y="359"/>
                    <a:pt x="123" y="298"/>
                    <a:pt x="222" y="243"/>
                  </a:cubicBezTo>
                  <a:close/>
                </a:path>
              </a:pathLst>
            </a:custGeom>
            <a:solidFill>
              <a:schemeClr val="tx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1" name="图层1-3"/>
            <p:cNvSpPr/>
            <p:nvPr/>
          </p:nvSpPr>
          <p:spPr bwMode="auto">
            <a:xfrm>
              <a:off x="6113477" y="1821012"/>
              <a:ext cx="602081" cy="3155924"/>
            </a:xfrm>
            <a:custGeom>
              <a:avLst/>
              <a:gdLst/>
              <a:ahLst/>
              <a:cxnLst>
                <a:cxn ang="0">
                  <a:pos x="246" y="0"/>
                </a:cxn>
                <a:cxn ang="0">
                  <a:pos x="0" y="85"/>
                </a:cxn>
                <a:cxn ang="0">
                  <a:pos x="133" y="1403"/>
                </a:cxn>
                <a:cxn ang="0">
                  <a:pos x="69" y="1791"/>
                </a:cxn>
                <a:cxn ang="0">
                  <a:pos x="246" y="0"/>
                </a:cxn>
              </a:cxnLst>
              <a:rect l="0" t="0" r="r" b="b"/>
              <a:pathLst>
                <a:path w="342" h="1791">
                  <a:moveTo>
                    <a:pt x="246" y="0"/>
                  </a:moveTo>
                  <a:cubicBezTo>
                    <a:pt x="140" y="9"/>
                    <a:pt x="46" y="35"/>
                    <a:pt x="0" y="85"/>
                  </a:cubicBezTo>
                  <a:cubicBezTo>
                    <a:pt x="0" y="85"/>
                    <a:pt x="31" y="603"/>
                    <a:pt x="133" y="1403"/>
                  </a:cubicBezTo>
                  <a:cubicBezTo>
                    <a:pt x="129" y="1624"/>
                    <a:pt x="128" y="1733"/>
                    <a:pt x="69" y="1791"/>
                  </a:cubicBezTo>
                  <a:cubicBezTo>
                    <a:pt x="151" y="1780"/>
                    <a:pt x="342" y="1593"/>
                    <a:pt x="246" y="0"/>
                  </a:cubicBezTo>
                  <a:close/>
                </a:path>
              </a:pathLst>
            </a:custGeom>
            <a:solidFill>
              <a:schemeClr val="accent4"/>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2" name="图层1-4"/>
            <p:cNvSpPr/>
            <p:nvPr/>
          </p:nvSpPr>
          <p:spPr bwMode="auto">
            <a:xfrm>
              <a:off x="6779222" y="1815555"/>
              <a:ext cx="682116" cy="1691648"/>
            </a:xfrm>
            <a:custGeom>
              <a:avLst/>
              <a:gdLst/>
              <a:ahLst/>
              <a:cxnLst>
                <a:cxn ang="0">
                  <a:pos x="260" y="826"/>
                </a:cxn>
                <a:cxn ang="0">
                  <a:pos x="267" y="664"/>
                </a:cxn>
                <a:cxn ang="0">
                  <a:pos x="369" y="88"/>
                </a:cxn>
                <a:cxn ang="0">
                  <a:pos x="0" y="0"/>
                </a:cxn>
                <a:cxn ang="0">
                  <a:pos x="260" y="826"/>
                </a:cxn>
              </a:cxnLst>
              <a:rect l="0" t="0" r="r" b="b"/>
              <a:pathLst>
                <a:path w="387" h="960">
                  <a:moveTo>
                    <a:pt x="260" y="826"/>
                  </a:moveTo>
                  <a:cubicBezTo>
                    <a:pt x="267" y="664"/>
                    <a:pt x="267" y="664"/>
                    <a:pt x="267" y="664"/>
                  </a:cubicBezTo>
                  <a:cubicBezTo>
                    <a:pt x="267" y="664"/>
                    <a:pt x="387" y="226"/>
                    <a:pt x="369" y="88"/>
                  </a:cubicBezTo>
                  <a:cubicBezTo>
                    <a:pt x="323" y="41"/>
                    <a:pt x="163" y="5"/>
                    <a:pt x="0" y="0"/>
                  </a:cubicBezTo>
                  <a:cubicBezTo>
                    <a:pt x="2" y="173"/>
                    <a:pt x="22" y="960"/>
                    <a:pt x="260" y="826"/>
                  </a:cubicBezTo>
                  <a:close/>
                </a:path>
              </a:pathLst>
            </a:custGeom>
            <a:solidFill>
              <a:schemeClr val="accent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3" name="图层1-5"/>
            <p:cNvSpPr/>
            <p:nvPr/>
          </p:nvSpPr>
          <p:spPr bwMode="auto">
            <a:xfrm>
              <a:off x="4992988" y="5488068"/>
              <a:ext cx="1369688" cy="713039"/>
            </a:xfrm>
            <a:custGeom>
              <a:avLst/>
              <a:gdLst/>
              <a:ahLst/>
              <a:cxnLst>
                <a:cxn ang="0">
                  <a:pos x="50" y="268"/>
                </a:cxn>
                <a:cxn ang="0">
                  <a:pos x="26" y="362"/>
                </a:cxn>
                <a:cxn ang="0">
                  <a:pos x="30" y="360"/>
                </a:cxn>
                <a:cxn ang="0">
                  <a:pos x="416" y="389"/>
                </a:cxn>
                <a:cxn ang="0">
                  <a:pos x="777" y="342"/>
                </a:cxn>
                <a:cxn ang="0">
                  <a:pos x="50" y="268"/>
                </a:cxn>
              </a:cxnLst>
              <a:rect l="0" t="0" r="r" b="b"/>
              <a:pathLst>
                <a:path w="777" h="404">
                  <a:moveTo>
                    <a:pt x="50" y="268"/>
                  </a:moveTo>
                  <a:cubicBezTo>
                    <a:pt x="0" y="305"/>
                    <a:pt x="10" y="340"/>
                    <a:pt x="26" y="362"/>
                  </a:cubicBezTo>
                  <a:cubicBezTo>
                    <a:pt x="28" y="361"/>
                    <a:pt x="29" y="361"/>
                    <a:pt x="30" y="360"/>
                  </a:cubicBezTo>
                  <a:cubicBezTo>
                    <a:pt x="59" y="386"/>
                    <a:pt x="72" y="404"/>
                    <a:pt x="416" y="389"/>
                  </a:cubicBezTo>
                  <a:cubicBezTo>
                    <a:pt x="572" y="351"/>
                    <a:pt x="691" y="341"/>
                    <a:pt x="777" y="342"/>
                  </a:cubicBezTo>
                  <a:cubicBezTo>
                    <a:pt x="769" y="0"/>
                    <a:pt x="129" y="209"/>
                    <a:pt x="50" y="268"/>
                  </a:cubicBezTo>
                  <a:close/>
                </a:path>
              </a:pathLst>
            </a:custGeom>
            <a:solidFill>
              <a:schemeClr val="accent6"/>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4" name="图层1-6"/>
            <p:cNvSpPr/>
            <p:nvPr/>
          </p:nvSpPr>
          <p:spPr bwMode="auto">
            <a:xfrm>
              <a:off x="4752884" y="5326179"/>
              <a:ext cx="920402" cy="798531"/>
            </a:xfrm>
            <a:custGeom>
              <a:avLst/>
              <a:gdLst/>
              <a:ahLst/>
              <a:cxnLst>
                <a:cxn ang="0">
                  <a:pos x="202" y="273"/>
                </a:cxn>
                <a:cxn ang="0">
                  <a:pos x="522" y="0"/>
                </a:cxn>
                <a:cxn ang="0">
                  <a:pos x="498" y="22"/>
                </a:cxn>
                <a:cxn ang="0">
                  <a:pos x="127" y="265"/>
                </a:cxn>
                <a:cxn ang="0">
                  <a:pos x="0" y="420"/>
                </a:cxn>
                <a:cxn ang="0">
                  <a:pos x="0" y="420"/>
                </a:cxn>
                <a:cxn ang="0">
                  <a:pos x="74" y="435"/>
                </a:cxn>
                <a:cxn ang="0">
                  <a:pos x="79" y="441"/>
                </a:cxn>
                <a:cxn ang="0">
                  <a:pos x="202" y="273"/>
                </a:cxn>
              </a:cxnLst>
              <a:rect l="0" t="0" r="r" b="b"/>
              <a:pathLst>
                <a:path w="522" h="453">
                  <a:moveTo>
                    <a:pt x="202" y="273"/>
                  </a:moveTo>
                  <a:cubicBezTo>
                    <a:pt x="399" y="217"/>
                    <a:pt x="518" y="146"/>
                    <a:pt x="522" y="0"/>
                  </a:cubicBezTo>
                  <a:cubicBezTo>
                    <a:pt x="514" y="7"/>
                    <a:pt x="506" y="15"/>
                    <a:pt x="498" y="22"/>
                  </a:cubicBezTo>
                  <a:cubicBezTo>
                    <a:pt x="463" y="169"/>
                    <a:pt x="284" y="212"/>
                    <a:pt x="127" y="265"/>
                  </a:cubicBezTo>
                  <a:cubicBezTo>
                    <a:pt x="28" y="320"/>
                    <a:pt x="4" y="381"/>
                    <a:pt x="0" y="420"/>
                  </a:cubicBezTo>
                  <a:cubicBezTo>
                    <a:pt x="0" y="420"/>
                    <a:pt x="0" y="420"/>
                    <a:pt x="0" y="420"/>
                  </a:cubicBezTo>
                  <a:cubicBezTo>
                    <a:pt x="29" y="447"/>
                    <a:pt x="58" y="453"/>
                    <a:pt x="74" y="435"/>
                  </a:cubicBezTo>
                  <a:cubicBezTo>
                    <a:pt x="75" y="437"/>
                    <a:pt x="77" y="439"/>
                    <a:pt x="79" y="441"/>
                  </a:cubicBezTo>
                  <a:cubicBezTo>
                    <a:pt x="70" y="412"/>
                    <a:pt x="72" y="350"/>
                    <a:pt x="202" y="273"/>
                  </a:cubicBezTo>
                  <a:close/>
                </a:path>
              </a:pathLst>
            </a:custGeom>
            <a:solidFill>
              <a:schemeClr val="accent5"/>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5" name="图层1-7"/>
            <p:cNvSpPr/>
            <p:nvPr/>
          </p:nvSpPr>
          <p:spPr bwMode="auto">
            <a:xfrm>
              <a:off x="4876574" y="1811917"/>
              <a:ext cx="2361030" cy="4340077"/>
            </a:xfrm>
            <a:custGeom>
              <a:avLst/>
              <a:gdLst/>
              <a:ahLst/>
              <a:cxnLst>
                <a:cxn ang="0">
                  <a:pos x="1318" y="1315"/>
                </a:cxn>
                <a:cxn ang="0">
                  <a:pos x="1340" y="828"/>
                </a:cxn>
                <a:cxn ang="0">
                  <a:pos x="1080" y="2"/>
                </a:cxn>
                <a:cxn ang="0">
                  <a:pos x="948" y="5"/>
                </a:cxn>
                <a:cxn ang="0">
                  <a:pos x="771" y="1796"/>
                </a:cxn>
                <a:cxn ang="0">
                  <a:pos x="728" y="1826"/>
                </a:cxn>
                <a:cxn ang="0">
                  <a:pos x="452" y="1994"/>
                </a:cxn>
                <a:cxn ang="0">
                  <a:pos x="132" y="2267"/>
                </a:cxn>
                <a:cxn ang="0">
                  <a:pos x="9" y="2435"/>
                </a:cxn>
                <a:cxn ang="0">
                  <a:pos x="93" y="2448"/>
                </a:cxn>
                <a:cxn ang="0">
                  <a:pos x="117" y="2354"/>
                </a:cxn>
                <a:cxn ang="0">
                  <a:pos x="844" y="2428"/>
                </a:cxn>
                <a:cxn ang="0">
                  <a:pos x="1005" y="2450"/>
                </a:cxn>
                <a:cxn ang="0">
                  <a:pos x="1006" y="2195"/>
                </a:cxn>
                <a:cxn ang="0">
                  <a:pos x="988" y="1589"/>
                </a:cxn>
                <a:cxn ang="0">
                  <a:pos x="1180" y="1304"/>
                </a:cxn>
                <a:cxn ang="0">
                  <a:pos x="1300" y="1752"/>
                </a:cxn>
                <a:cxn ang="0">
                  <a:pos x="1318" y="1315"/>
                </a:cxn>
              </a:cxnLst>
              <a:rect l="0" t="0" r="r" b="b"/>
              <a:pathLst>
                <a:path w="1340" h="2462">
                  <a:moveTo>
                    <a:pt x="1318" y="1315"/>
                  </a:moveTo>
                  <a:cubicBezTo>
                    <a:pt x="1340" y="828"/>
                    <a:pt x="1340" y="828"/>
                    <a:pt x="1340" y="828"/>
                  </a:cubicBezTo>
                  <a:cubicBezTo>
                    <a:pt x="1102" y="962"/>
                    <a:pt x="1082" y="175"/>
                    <a:pt x="1080" y="2"/>
                  </a:cubicBezTo>
                  <a:cubicBezTo>
                    <a:pt x="1036" y="0"/>
                    <a:pt x="991" y="1"/>
                    <a:pt x="948" y="5"/>
                  </a:cubicBezTo>
                  <a:cubicBezTo>
                    <a:pt x="1044" y="1598"/>
                    <a:pt x="853" y="1785"/>
                    <a:pt x="771" y="1796"/>
                  </a:cubicBezTo>
                  <a:cubicBezTo>
                    <a:pt x="759" y="1808"/>
                    <a:pt x="745" y="1818"/>
                    <a:pt x="728" y="1826"/>
                  </a:cubicBezTo>
                  <a:cubicBezTo>
                    <a:pt x="636" y="1870"/>
                    <a:pt x="530" y="1928"/>
                    <a:pt x="452" y="1994"/>
                  </a:cubicBezTo>
                  <a:cubicBezTo>
                    <a:pt x="448" y="2140"/>
                    <a:pt x="329" y="2211"/>
                    <a:pt x="132" y="2267"/>
                  </a:cubicBezTo>
                  <a:cubicBezTo>
                    <a:pt x="2" y="2344"/>
                    <a:pt x="0" y="2406"/>
                    <a:pt x="9" y="2435"/>
                  </a:cubicBezTo>
                  <a:cubicBezTo>
                    <a:pt x="26" y="2448"/>
                    <a:pt x="65" y="2462"/>
                    <a:pt x="93" y="2448"/>
                  </a:cubicBezTo>
                  <a:cubicBezTo>
                    <a:pt x="77" y="2426"/>
                    <a:pt x="67" y="2391"/>
                    <a:pt x="117" y="2354"/>
                  </a:cubicBezTo>
                  <a:cubicBezTo>
                    <a:pt x="196" y="2295"/>
                    <a:pt x="836" y="2086"/>
                    <a:pt x="844" y="2428"/>
                  </a:cubicBezTo>
                  <a:cubicBezTo>
                    <a:pt x="928" y="2430"/>
                    <a:pt x="980" y="2442"/>
                    <a:pt x="1005" y="2450"/>
                  </a:cubicBezTo>
                  <a:cubicBezTo>
                    <a:pt x="1053" y="2359"/>
                    <a:pt x="1065" y="2251"/>
                    <a:pt x="1006" y="2195"/>
                  </a:cubicBezTo>
                  <a:cubicBezTo>
                    <a:pt x="891" y="2086"/>
                    <a:pt x="942" y="1813"/>
                    <a:pt x="988" y="1589"/>
                  </a:cubicBezTo>
                  <a:cubicBezTo>
                    <a:pt x="1034" y="1365"/>
                    <a:pt x="1152" y="1165"/>
                    <a:pt x="1180" y="1304"/>
                  </a:cubicBezTo>
                  <a:cubicBezTo>
                    <a:pt x="1184" y="1423"/>
                    <a:pt x="1244" y="1606"/>
                    <a:pt x="1300" y="1752"/>
                  </a:cubicBezTo>
                  <a:cubicBezTo>
                    <a:pt x="1291" y="1575"/>
                    <a:pt x="1318" y="1315"/>
                    <a:pt x="1318" y="1315"/>
                  </a:cubicBezTo>
                  <a:close/>
                </a:path>
              </a:pathLst>
            </a:custGeom>
            <a:solidFill>
              <a:schemeClr val="accent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66" name="图层1-8"/>
            <p:cNvSpPr/>
            <p:nvPr/>
          </p:nvSpPr>
          <p:spPr bwMode="auto">
            <a:xfrm>
              <a:off x="6446350" y="3865541"/>
              <a:ext cx="896755" cy="2382859"/>
            </a:xfrm>
            <a:custGeom>
              <a:avLst/>
              <a:gdLst/>
              <a:ahLst/>
              <a:cxnLst>
                <a:cxn ang="0">
                  <a:pos x="97" y="424"/>
                </a:cxn>
                <a:cxn ang="0">
                  <a:pos x="115" y="1030"/>
                </a:cxn>
                <a:cxn ang="0">
                  <a:pos x="114" y="1285"/>
                </a:cxn>
                <a:cxn ang="0">
                  <a:pos x="119" y="1287"/>
                </a:cxn>
                <a:cxn ang="0">
                  <a:pos x="500" y="1172"/>
                </a:cxn>
                <a:cxn ang="0">
                  <a:pos x="423" y="696"/>
                </a:cxn>
                <a:cxn ang="0">
                  <a:pos x="409" y="587"/>
                </a:cxn>
                <a:cxn ang="0">
                  <a:pos x="289" y="139"/>
                </a:cxn>
                <a:cxn ang="0">
                  <a:pos x="97" y="424"/>
                </a:cxn>
              </a:cxnLst>
              <a:rect l="0" t="0" r="r" b="b"/>
              <a:pathLst>
                <a:path w="509" h="1352">
                  <a:moveTo>
                    <a:pt x="97" y="424"/>
                  </a:moveTo>
                  <a:cubicBezTo>
                    <a:pt x="51" y="648"/>
                    <a:pt x="0" y="921"/>
                    <a:pt x="115" y="1030"/>
                  </a:cubicBezTo>
                  <a:cubicBezTo>
                    <a:pt x="174" y="1086"/>
                    <a:pt x="162" y="1194"/>
                    <a:pt x="114" y="1285"/>
                  </a:cubicBezTo>
                  <a:cubicBezTo>
                    <a:pt x="116" y="1286"/>
                    <a:pt x="118" y="1286"/>
                    <a:pt x="119" y="1287"/>
                  </a:cubicBezTo>
                  <a:cubicBezTo>
                    <a:pt x="164" y="1302"/>
                    <a:pt x="440" y="1352"/>
                    <a:pt x="500" y="1172"/>
                  </a:cubicBezTo>
                  <a:cubicBezTo>
                    <a:pt x="509" y="928"/>
                    <a:pt x="464" y="837"/>
                    <a:pt x="423" y="696"/>
                  </a:cubicBezTo>
                  <a:cubicBezTo>
                    <a:pt x="416" y="667"/>
                    <a:pt x="412" y="629"/>
                    <a:pt x="409" y="587"/>
                  </a:cubicBezTo>
                  <a:cubicBezTo>
                    <a:pt x="353" y="441"/>
                    <a:pt x="293" y="258"/>
                    <a:pt x="289" y="139"/>
                  </a:cubicBezTo>
                  <a:cubicBezTo>
                    <a:pt x="261" y="0"/>
                    <a:pt x="143" y="200"/>
                    <a:pt x="97" y="424"/>
                  </a:cubicBezTo>
                  <a:close/>
                </a:path>
              </a:pathLst>
            </a:custGeom>
            <a:solidFill>
              <a:schemeClr val="accent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7" name="图层2"/>
          <p:cNvSpPr txBox="1"/>
          <p:nvPr/>
        </p:nvSpPr>
        <p:spPr>
          <a:xfrm>
            <a:off x="756298" y="1945081"/>
            <a:ext cx="1396973" cy="14405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id-ID" sz="7200" b="0" i="0" u="none" strike="noStrike" kern="1200" cap="none" spc="-400" normalizeH="0" baseline="0" noProof="0" dirty="0">
                <a:ln>
                  <a:noFill/>
                </a:ln>
                <a:solidFill>
                  <a:srgbClr val="778495">
                    <a:lumMod val="10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en-US" sz="7200" b="0" i="0" u="none" strike="noStrike" kern="1200" cap="none" spc="-400" normalizeH="0" baseline="0" noProof="0" dirty="0">
              <a:ln>
                <a:noFill/>
              </a:ln>
              <a:solidFill>
                <a:srgbClr val="778495">
                  <a:lumMod val="10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图层3"/>
          <p:cNvSpPr txBox="1"/>
          <p:nvPr/>
        </p:nvSpPr>
        <p:spPr>
          <a:xfrm>
            <a:off x="2033508" y="2007155"/>
            <a:ext cx="1973307" cy="86063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0" name="图层4"/>
          <p:cNvSpPr txBox="1"/>
          <p:nvPr/>
        </p:nvSpPr>
        <p:spPr>
          <a:xfrm>
            <a:off x="756298" y="3129869"/>
            <a:ext cx="1396973" cy="14405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id-ID" sz="7200" b="0" i="0" u="none" strike="noStrike" kern="1200" cap="none" spc="-40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en-US" sz="7200" b="0" i="0" u="none" strike="noStrike" kern="1200" cap="none" spc="-40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图层5"/>
          <p:cNvSpPr txBox="1"/>
          <p:nvPr/>
        </p:nvSpPr>
        <p:spPr>
          <a:xfrm>
            <a:off x="2033508" y="3142195"/>
            <a:ext cx="1973307" cy="94794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图层6"/>
          <p:cNvSpPr txBox="1"/>
          <p:nvPr/>
        </p:nvSpPr>
        <p:spPr>
          <a:xfrm>
            <a:off x="756298" y="4314656"/>
            <a:ext cx="1396973" cy="14405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id-ID" sz="7200" b="0" i="0" u="none" strike="noStrike" kern="1200" cap="none" spc="-4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en-US" sz="7200" b="0" i="0" u="none" strike="noStrike" kern="1200" cap="none" spc="-4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7"/>
          <p:cNvSpPr txBox="1"/>
          <p:nvPr/>
        </p:nvSpPr>
        <p:spPr>
          <a:xfrm>
            <a:off x="2033509" y="4364547"/>
            <a:ext cx="1973306" cy="76488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8"/>
          <p:cNvSpPr txBox="1"/>
          <p:nvPr/>
        </p:nvSpPr>
        <p:spPr>
          <a:xfrm>
            <a:off x="9705552" y="1945081"/>
            <a:ext cx="1495848" cy="14405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id-ID" sz="7200" b="0" i="0" u="none" strike="noStrike" kern="1200" cap="none" spc="-20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en-US" sz="7200" b="0" i="0" u="none" strike="noStrike" kern="1200" cap="none" spc="-20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7" name="图层9"/>
          <p:cNvSpPr txBox="1"/>
          <p:nvPr/>
        </p:nvSpPr>
        <p:spPr>
          <a:xfrm>
            <a:off x="7848492" y="2005910"/>
            <a:ext cx="1930344" cy="85343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9" name="图层10"/>
          <p:cNvSpPr txBox="1"/>
          <p:nvPr/>
        </p:nvSpPr>
        <p:spPr>
          <a:xfrm>
            <a:off x="9705552" y="3129869"/>
            <a:ext cx="1495848" cy="14405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id-ID" sz="7200" b="0" i="0" u="none" strike="noStrike" kern="1200" cap="none" spc="-2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05</a:t>
            </a:r>
            <a:endParaRPr kumimoji="0" lang="en-US" sz="7200" b="0" i="0" u="none" strike="noStrike" kern="1200" cap="none" spc="-20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图层11"/>
          <p:cNvSpPr txBox="1"/>
          <p:nvPr/>
        </p:nvSpPr>
        <p:spPr>
          <a:xfrm>
            <a:off x="7848492" y="3151107"/>
            <a:ext cx="1930344" cy="85343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 name="图层12"/>
          <p:cNvSpPr txBox="1"/>
          <p:nvPr/>
        </p:nvSpPr>
        <p:spPr>
          <a:xfrm>
            <a:off x="9705552" y="4314656"/>
            <a:ext cx="1495848" cy="14405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id-ID" sz="7200" b="0" i="0" u="none" strike="noStrike" kern="1200" cap="none" spc="-20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06</a:t>
            </a:r>
            <a:endParaRPr kumimoji="0" lang="en-US" sz="7200" b="0" i="0" u="none" strike="noStrike" kern="1200" cap="none" spc="-20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图层13"/>
          <p:cNvSpPr txBox="1"/>
          <p:nvPr/>
        </p:nvSpPr>
        <p:spPr>
          <a:xfrm>
            <a:off x="7848492" y="4387669"/>
            <a:ext cx="1930344" cy="85343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br>
              <a:rPr kumimoji="0" lang="en-US" sz="14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br>
            <a:r>
              <a:rPr kumimoji="0" lang="zh-CN" alt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请再此处输入您的内容，推荐使用已设置的字号，请再此处输入您的</a:t>
            </a:r>
            <a:endParaRPr kumimoji="0" lang="en-US" sz="11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9" name="图层14">
            <a:extLst>
              <a:ext uri="{FF2B5EF4-FFF2-40B4-BE49-F238E27FC236}">
                <a16:creationId xmlns:a16="http://schemas.microsoft.com/office/drawing/2014/main" id="{4BA81326-F4E1-A1AE-0AFC-8B81F9CAAF99}"/>
              </a:ext>
            </a:extLst>
          </p:cNvPr>
          <p:cNvGrpSpPr/>
          <p:nvPr/>
        </p:nvGrpSpPr>
        <p:grpSpPr>
          <a:xfrm>
            <a:off x="0" y="445374"/>
            <a:ext cx="12192000" cy="6412626"/>
            <a:chOff x="0" y="445374"/>
            <a:chExt cx="12192000" cy="6412626"/>
          </a:xfrm>
        </p:grpSpPr>
        <p:sp>
          <p:nvSpPr>
            <p:cNvPr id="6" name="图层14-1">
              <a:extLst>
                <a:ext uri="{FF2B5EF4-FFF2-40B4-BE49-F238E27FC236}">
                  <a16:creationId xmlns:a16="http://schemas.microsoft.com/office/drawing/2014/main" id="{2DB242FC-B0BB-C77B-07A4-246A5CE1AAF3}"/>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7" name="图层13">
              <a:extLst>
                <a:ext uri="{FF2B5EF4-FFF2-40B4-BE49-F238E27FC236}">
                  <a16:creationId xmlns:a16="http://schemas.microsoft.com/office/drawing/2014/main" id="{53F3B0BB-DA3E-B439-554C-30ECEC0D8A3D}"/>
                </a:ext>
              </a:extLst>
            </p:cNvPr>
            <p:cNvGrpSpPr/>
            <p:nvPr/>
          </p:nvGrpSpPr>
          <p:grpSpPr>
            <a:xfrm>
              <a:off x="498393" y="445374"/>
              <a:ext cx="2897721" cy="558985"/>
              <a:chOff x="498393" y="445374"/>
              <a:chExt cx="2897721" cy="558985"/>
            </a:xfrm>
          </p:grpSpPr>
          <p:sp>
            <p:nvSpPr>
              <p:cNvPr id="8" name="图层14-2">
                <a:extLst>
                  <a:ext uri="{FF2B5EF4-FFF2-40B4-BE49-F238E27FC236}">
                    <a16:creationId xmlns:a16="http://schemas.microsoft.com/office/drawing/2014/main" id="{B9D0A62A-BD3C-0C9C-15EB-3B52A043C4BA}"/>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9" name="组合 8">
                <a:extLst>
                  <a:ext uri="{FF2B5EF4-FFF2-40B4-BE49-F238E27FC236}">
                    <a16:creationId xmlns:a16="http://schemas.microsoft.com/office/drawing/2014/main" id="{8B39DE43-784F-D5FE-3BF0-B810F39BDDD2}"/>
                  </a:ext>
                </a:extLst>
              </p:cNvPr>
              <p:cNvGrpSpPr/>
              <p:nvPr/>
            </p:nvGrpSpPr>
            <p:grpSpPr>
              <a:xfrm>
                <a:off x="498393" y="445374"/>
                <a:ext cx="519983" cy="518434"/>
                <a:chOff x="4763" y="115941"/>
                <a:chExt cx="5332413" cy="5316537"/>
              </a:xfrm>
              <a:solidFill>
                <a:srgbClr val="24A8E5"/>
              </a:solidFill>
            </p:grpSpPr>
            <p:sp>
              <p:nvSpPr>
                <p:cNvPr id="10" name="图层14-3">
                  <a:extLst>
                    <a:ext uri="{FF2B5EF4-FFF2-40B4-BE49-F238E27FC236}">
                      <a16:creationId xmlns:a16="http://schemas.microsoft.com/office/drawing/2014/main" id="{3A564F04-5043-B23B-F3D7-7B0CEDDFB9F8}"/>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4-4">
                  <a:extLst>
                    <a:ext uri="{FF2B5EF4-FFF2-40B4-BE49-F238E27FC236}">
                      <a16:creationId xmlns:a16="http://schemas.microsoft.com/office/drawing/2014/main" id="{A93A1DD2-535A-7A52-1053-A8EAF674BFFB}"/>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14-5">
                  <a:extLst>
                    <a:ext uri="{FF2B5EF4-FFF2-40B4-BE49-F238E27FC236}">
                      <a16:creationId xmlns:a16="http://schemas.microsoft.com/office/drawing/2014/main" id="{ED733883-AE19-E7F7-5CA2-95AAC88A8759}"/>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4-6">
                  <a:extLst>
                    <a:ext uri="{FF2B5EF4-FFF2-40B4-BE49-F238E27FC236}">
                      <a16:creationId xmlns:a16="http://schemas.microsoft.com/office/drawing/2014/main" id="{B99A3633-F1D5-8E42-FADA-03DF5A6815BD}"/>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14-7">
                  <a:extLst>
                    <a:ext uri="{FF2B5EF4-FFF2-40B4-BE49-F238E27FC236}">
                      <a16:creationId xmlns:a16="http://schemas.microsoft.com/office/drawing/2014/main" id="{4EF7EC63-D551-A814-40FC-D4B67CCF2D20}"/>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4-8">
                  <a:extLst>
                    <a:ext uri="{FF2B5EF4-FFF2-40B4-BE49-F238E27FC236}">
                      <a16:creationId xmlns:a16="http://schemas.microsoft.com/office/drawing/2014/main" id="{B80B5048-E9F8-0089-0909-C8216437DCB2}"/>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14-9">
                  <a:extLst>
                    <a:ext uri="{FF2B5EF4-FFF2-40B4-BE49-F238E27FC236}">
                      <a16:creationId xmlns:a16="http://schemas.microsoft.com/office/drawing/2014/main" id="{0E28B056-9EF5-DA27-1382-8213D96734C0}"/>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4-10">
                  <a:extLst>
                    <a:ext uri="{FF2B5EF4-FFF2-40B4-BE49-F238E27FC236}">
                      <a16:creationId xmlns:a16="http://schemas.microsoft.com/office/drawing/2014/main" id="{64308057-3788-5FE5-11D6-BA947A9D67EB}"/>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4-11">
                  <a:extLst>
                    <a:ext uri="{FF2B5EF4-FFF2-40B4-BE49-F238E27FC236}">
                      <a16:creationId xmlns:a16="http://schemas.microsoft.com/office/drawing/2014/main" id="{19254A49-F716-E027-6FBD-5E41CCB57C9A}"/>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grpSp>
    </p:spTree>
    <p:extLst>
      <p:ext uri="{BB962C8B-B14F-4D97-AF65-F5344CB8AC3E}">
        <p14:creationId xmlns:p14="http://schemas.microsoft.com/office/powerpoint/2010/main" val="97158467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sp>
        <p:nvSpPr>
          <p:cNvPr id="11" name="图层1"/>
          <p:cNvSpPr/>
          <p:nvPr/>
        </p:nvSpPr>
        <p:spPr>
          <a:xfrm>
            <a:off x="6488012" y="38481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2"/>
          <p:cNvSpPr/>
          <p:nvPr/>
        </p:nvSpPr>
        <p:spPr>
          <a:xfrm>
            <a:off x="8931106" y="3848100"/>
            <a:ext cx="685800"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1628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3"/>
          <p:cNvSpPr txBox="1"/>
          <p:nvPr/>
        </p:nvSpPr>
        <p:spPr>
          <a:xfrm flipH="1">
            <a:off x="6360673" y="4996365"/>
            <a:ext cx="1919708" cy="79720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4"/>
          <p:cNvSpPr txBox="1"/>
          <p:nvPr/>
        </p:nvSpPr>
        <p:spPr>
          <a:xfrm>
            <a:off x="6360673" y="4627033"/>
            <a:ext cx="1304171"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16" name="图层5"/>
          <p:cNvSpPr txBox="1"/>
          <p:nvPr/>
        </p:nvSpPr>
        <p:spPr>
          <a:xfrm>
            <a:off x="6245754" y="1551082"/>
            <a:ext cx="3683000" cy="76649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点击修改标题</a:t>
            </a:r>
          </a:p>
        </p:txBody>
      </p:sp>
      <p:sp>
        <p:nvSpPr>
          <p:cNvPr id="17" name="图层6"/>
          <p:cNvSpPr txBox="1"/>
          <p:nvPr/>
        </p:nvSpPr>
        <p:spPr>
          <a:xfrm>
            <a:off x="6263950" y="2389664"/>
            <a:ext cx="5298871" cy="63453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51PPT</a:t>
            </a: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模板网，幻灯片演示模板及素材免费下载！</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51PPT</a:t>
            </a: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模板网 官网唯一网址：</a:t>
            </a:r>
            <a:r>
              <a:rPr kumimoji="0" lang="en-US" altLang="zh-CN"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www.51pptmoban.com</a:t>
            </a:r>
            <a:endParaRPr kumimoji="0" lang="en-US" altLang="zh-CN" sz="1400" b="0" i="0" u="none" strike="noStrike" kern="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7"/>
          <p:cNvSpPr txBox="1"/>
          <p:nvPr/>
        </p:nvSpPr>
        <p:spPr>
          <a:xfrm flipH="1">
            <a:off x="8904288" y="4996365"/>
            <a:ext cx="1919708" cy="79720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8"/>
          <p:cNvSpPr txBox="1"/>
          <p:nvPr/>
        </p:nvSpPr>
        <p:spPr>
          <a:xfrm>
            <a:off x="8904288" y="4627033"/>
            <a:ext cx="1304171"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21" name="图层9"/>
          <p:cNvSpPr>
            <a:spLocks noEditPoints="1"/>
          </p:cNvSpPr>
          <p:nvPr/>
        </p:nvSpPr>
        <p:spPr bwMode="auto">
          <a:xfrm>
            <a:off x="6627827" y="3990222"/>
            <a:ext cx="435105" cy="390478"/>
          </a:xfrm>
          <a:custGeom>
            <a:avLst/>
            <a:gdLst>
              <a:gd name="T0" fmla="*/ 168 w 188"/>
              <a:gd name="T1" fmla="*/ 168 h 168"/>
              <a:gd name="T2" fmla="*/ 20 w 188"/>
              <a:gd name="T3" fmla="*/ 168 h 168"/>
              <a:gd name="T4" fmla="*/ 0 w 188"/>
              <a:gd name="T5" fmla="*/ 148 h 168"/>
              <a:gd name="T6" fmla="*/ 0 w 188"/>
              <a:gd name="T7" fmla="*/ 60 h 168"/>
              <a:gd name="T8" fmla="*/ 20 w 188"/>
              <a:gd name="T9" fmla="*/ 40 h 168"/>
              <a:gd name="T10" fmla="*/ 168 w 188"/>
              <a:gd name="T11" fmla="*/ 40 h 168"/>
              <a:gd name="T12" fmla="*/ 188 w 188"/>
              <a:gd name="T13" fmla="*/ 60 h 168"/>
              <a:gd name="T14" fmla="*/ 188 w 188"/>
              <a:gd name="T15" fmla="*/ 148 h 168"/>
              <a:gd name="T16" fmla="*/ 168 w 188"/>
              <a:gd name="T17" fmla="*/ 168 h 168"/>
              <a:gd name="T18" fmla="*/ 28 w 188"/>
              <a:gd name="T19" fmla="*/ 52 h 168"/>
              <a:gd name="T20" fmla="*/ 20 w 188"/>
              <a:gd name="T21" fmla="*/ 52 h 168"/>
              <a:gd name="T22" fmla="*/ 20 w 188"/>
              <a:gd name="T23" fmla="*/ 156 h 168"/>
              <a:gd name="T24" fmla="*/ 28 w 188"/>
              <a:gd name="T25" fmla="*/ 156 h 168"/>
              <a:gd name="T26" fmla="*/ 28 w 188"/>
              <a:gd name="T27" fmla="*/ 52 h 168"/>
              <a:gd name="T28" fmla="*/ 96 w 188"/>
              <a:gd name="T29" fmla="*/ 64 h 168"/>
              <a:gd name="T30" fmla="*/ 55 w 188"/>
              <a:gd name="T31" fmla="*/ 105 h 168"/>
              <a:gd name="T32" fmla="*/ 96 w 188"/>
              <a:gd name="T33" fmla="*/ 145 h 168"/>
              <a:gd name="T34" fmla="*/ 136 w 188"/>
              <a:gd name="T35" fmla="*/ 105 h 168"/>
              <a:gd name="T36" fmla="*/ 96 w 188"/>
              <a:gd name="T37" fmla="*/ 64 h 168"/>
              <a:gd name="T38" fmla="*/ 168 w 188"/>
              <a:gd name="T39" fmla="*/ 52 h 168"/>
              <a:gd name="T40" fmla="*/ 160 w 188"/>
              <a:gd name="T41" fmla="*/ 52 h 168"/>
              <a:gd name="T42" fmla="*/ 160 w 188"/>
              <a:gd name="T43" fmla="*/ 156 h 168"/>
              <a:gd name="T44" fmla="*/ 168 w 188"/>
              <a:gd name="T45" fmla="*/ 156 h 168"/>
              <a:gd name="T46" fmla="*/ 168 w 188"/>
              <a:gd name="T47" fmla="*/ 52 h 168"/>
              <a:gd name="T48" fmla="*/ 104 w 188"/>
              <a:gd name="T49" fmla="*/ 128 h 168"/>
              <a:gd name="T50" fmla="*/ 88 w 188"/>
              <a:gd name="T51" fmla="*/ 128 h 168"/>
              <a:gd name="T52" fmla="*/ 88 w 188"/>
              <a:gd name="T53" fmla="*/ 112 h 168"/>
              <a:gd name="T54" fmla="*/ 72 w 188"/>
              <a:gd name="T55" fmla="*/ 112 h 168"/>
              <a:gd name="T56" fmla="*/ 72 w 188"/>
              <a:gd name="T57" fmla="*/ 96 h 168"/>
              <a:gd name="T58" fmla="*/ 88 w 188"/>
              <a:gd name="T59" fmla="*/ 96 h 168"/>
              <a:gd name="T60" fmla="*/ 88 w 188"/>
              <a:gd name="T61" fmla="*/ 80 h 168"/>
              <a:gd name="T62" fmla="*/ 104 w 188"/>
              <a:gd name="T63" fmla="*/ 80 h 168"/>
              <a:gd name="T64" fmla="*/ 104 w 188"/>
              <a:gd name="T65" fmla="*/ 96 h 168"/>
              <a:gd name="T66" fmla="*/ 120 w 188"/>
              <a:gd name="T67" fmla="*/ 96 h 168"/>
              <a:gd name="T68" fmla="*/ 120 w 188"/>
              <a:gd name="T69" fmla="*/ 112 h 168"/>
              <a:gd name="T70" fmla="*/ 104 w 188"/>
              <a:gd name="T71" fmla="*/ 112 h 168"/>
              <a:gd name="T72" fmla="*/ 104 w 188"/>
              <a:gd name="T73" fmla="*/ 128 h 168"/>
              <a:gd name="T74" fmla="*/ 119 w 188"/>
              <a:gd name="T75" fmla="*/ 20 h 168"/>
              <a:gd name="T76" fmla="*/ 112 w 188"/>
              <a:gd name="T77" fmla="*/ 12 h 168"/>
              <a:gd name="T78" fmla="*/ 76 w 188"/>
              <a:gd name="T79" fmla="*/ 12 h 168"/>
              <a:gd name="T80" fmla="*/ 67 w 188"/>
              <a:gd name="T81" fmla="*/ 20 h 168"/>
              <a:gd name="T82" fmla="*/ 67 w 188"/>
              <a:gd name="T83" fmla="*/ 36 h 168"/>
              <a:gd name="T84" fmla="*/ 52 w 188"/>
              <a:gd name="T85" fmla="*/ 36 h 168"/>
              <a:gd name="T86" fmla="*/ 52 w 188"/>
              <a:gd name="T87" fmla="*/ 9 h 168"/>
              <a:gd name="T88" fmla="*/ 61 w 188"/>
              <a:gd name="T89" fmla="*/ 0 h 168"/>
              <a:gd name="T90" fmla="*/ 126 w 188"/>
              <a:gd name="T91" fmla="*/ 0 h 168"/>
              <a:gd name="T92" fmla="*/ 136 w 188"/>
              <a:gd name="T93" fmla="*/ 9 h 168"/>
              <a:gd name="T94" fmla="*/ 136 w 188"/>
              <a:gd name="T95" fmla="*/ 36 h 168"/>
              <a:gd name="T96" fmla="*/ 119 w 188"/>
              <a:gd name="T97" fmla="*/ 36 h 168"/>
              <a:gd name="T98" fmla="*/ 119 w 188"/>
              <a:gd name="T99" fmla="*/ 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68">
                <a:moveTo>
                  <a:pt x="168" y="168"/>
                </a:moveTo>
                <a:cubicBezTo>
                  <a:pt x="20" y="168"/>
                  <a:pt x="20" y="168"/>
                  <a:pt x="20" y="168"/>
                </a:cubicBezTo>
                <a:cubicBezTo>
                  <a:pt x="8" y="168"/>
                  <a:pt x="0" y="159"/>
                  <a:pt x="0" y="148"/>
                </a:cubicBezTo>
                <a:cubicBezTo>
                  <a:pt x="0" y="60"/>
                  <a:pt x="0" y="60"/>
                  <a:pt x="0" y="60"/>
                </a:cubicBezTo>
                <a:cubicBezTo>
                  <a:pt x="0" y="49"/>
                  <a:pt x="8" y="40"/>
                  <a:pt x="20" y="40"/>
                </a:cubicBezTo>
                <a:cubicBezTo>
                  <a:pt x="168" y="40"/>
                  <a:pt x="168" y="40"/>
                  <a:pt x="168" y="40"/>
                </a:cubicBezTo>
                <a:cubicBezTo>
                  <a:pt x="179" y="40"/>
                  <a:pt x="188" y="49"/>
                  <a:pt x="188" y="60"/>
                </a:cubicBezTo>
                <a:cubicBezTo>
                  <a:pt x="188" y="148"/>
                  <a:pt x="188" y="148"/>
                  <a:pt x="188" y="148"/>
                </a:cubicBezTo>
                <a:cubicBezTo>
                  <a:pt x="188" y="159"/>
                  <a:pt x="179" y="168"/>
                  <a:pt x="168" y="168"/>
                </a:cubicBezTo>
                <a:close/>
                <a:moveTo>
                  <a:pt x="28" y="52"/>
                </a:moveTo>
                <a:cubicBezTo>
                  <a:pt x="20" y="52"/>
                  <a:pt x="20" y="52"/>
                  <a:pt x="20" y="52"/>
                </a:cubicBezTo>
                <a:cubicBezTo>
                  <a:pt x="20" y="156"/>
                  <a:pt x="20" y="156"/>
                  <a:pt x="20" y="156"/>
                </a:cubicBezTo>
                <a:cubicBezTo>
                  <a:pt x="28" y="156"/>
                  <a:pt x="28" y="156"/>
                  <a:pt x="28" y="156"/>
                </a:cubicBezTo>
                <a:lnTo>
                  <a:pt x="28" y="52"/>
                </a:lnTo>
                <a:close/>
                <a:moveTo>
                  <a:pt x="96" y="64"/>
                </a:moveTo>
                <a:cubicBezTo>
                  <a:pt x="73" y="64"/>
                  <a:pt x="55" y="82"/>
                  <a:pt x="55" y="105"/>
                </a:cubicBezTo>
                <a:cubicBezTo>
                  <a:pt x="55" y="127"/>
                  <a:pt x="73" y="145"/>
                  <a:pt x="96" y="145"/>
                </a:cubicBezTo>
                <a:cubicBezTo>
                  <a:pt x="118" y="145"/>
                  <a:pt x="136" y="127"/>
                  <a:pt x="136" y="105"/>
                </a:cubicBezTo>
                <a:cubicBezTo>
                  <a:pt x="136" y="82"/>
                  <a:pt x="118" y="64"/>
                  <a:pt x="96" y="64"/>
                </a:cubicBezTo>
                <a:close/>
                <a:moveTo>
                  <a:pt x="168" y="52"/>
                </a:moveTo>
                <a:cubicBezTo>
                  <a:pt x="160" y="52"/>
                  <a:pt x="160" y="52"/>
                  <a:pt x="160" y="52"/>
                </a:cubicBezTo>
                <a:cubicBezTo>
                  <a:pt x="160" y="156"/>
                  <a:pt x="160" y="156"/>
                  <a:pt x="160" y="156"/>
                </a:cubicBezTo>
                <a:cubicBezTo>
                  <a:pt x="168" y="156"/>
                  <a:pt x="168" y="156"/>
                  <a:pt x="168" y="156"/>
                </a:cubicBezTo>
                <a:lnTo>
                  <a:pt x="168" y="52"/>
                </a:lnTo>
                <a:close/>
                <a:moveTo>
                  <a:pt x="104" y="128"/>
                </a:moveTo>
                <a:cubicBezTo>
                  <a:pt x="88" y="128"/>
                  <a:pt x="88" y="128"/>
                  <a:pt x="88" y="128"/>
                </a:cubicBezTo>
                <a:cubicBezTo>
                  <a:pt x="88" y="112"/>
                  <a:pt x="88" y="112"/>
                  <a:pt x="88" y="112"/>
                </a:cubicBezTo>
                <a:cubicBezTo>
                  <a:pt x="72" y="112"/>
                  <a:pt x="72" y="112"/>
                  <a:pt x="72" y="112"/>
                </a:cubicBezTo>
                <a:cubicBezTo>
                  <a:pt x="72" y="96"/>
                  <a:pt x="72" y="96"/>
                  <a:pt x="72" y="96"/>
                </a:cubicBezTo>
                <a:cubicBezTo>
                  <a:pt x="88" y="96"/>
                  <a:pt x="88" y="96"/>
                  <a:pt x="88" y="96"/>
                </a:cubicBezTo>
                <a:cubicBezTo>
                  <a:pt x="88" y="80"/>
                  <a:pt x="88" y="80"/>
                  <a:pt x="88" y="80"/>
                </a:cubicBezTo>
                <a:cubicBezTo>
                  <a:pt x="104" y="80"/>
                  <a:pt x="104" y="80"/>
                  <a:pt x="104" y="80"/>
                </a:cubicBezTo>
                <a:cubicBezTo>
                  <a:pt x="104" y="96"/>
                  <a:pt x="104" y="96"/>
                  <a:pt x="104" y="96"/>
                </a:cubicBezTo>
                <a:cubicBezTo>
                  <a:pt x="120" y="96"/>
                  <a:pt x="120" y="96"/>
                  <a:pt x="120" y="96"/>
                </a:cubicBezTo>
                <a:cubicBezTo>
                  <a:pt x="120" y="112"/>
                  <a:pt x="120" y="112"/>
                  <a:pt x="120" y="112"/>
                </a:cubicBezTo>
                <a:cubicBezTo>
                  <a:pt x="104" y="112"/>
                  <a:pt x="104" y="112"/>
                  <a:pt x="104" y="112"/>
                </a:cubicBezTo>
                <a:lnTo>
                  <a:pt x="104" y="128"/>
                </a:lnTo>
                <a:close/>
                <a:moveTo>
                  <a:pt x="119" y="20"/>
                </a:moveTo>
                <a:cubicBezTo>
                  <a:pt x="119" y="16"/>
                  <a:pt x="116" y="12"/>
                  <a:pt x="112" y="12"/>
                </a:cubicBezTo>
                <a:cubicBezTo>
                  <a:pt x="76" y="12"/>
                  <a:pt x="76" y="12"/>
                  <a:pt x="76" y="12"/>
                </a:cubicBezTo>
                <a:cubicBezTo>
                  <a:pt x="72" y="12"/>
                  <a:pt x="67" y="16"/>
                  <a:pt x="67" y="20"/>
                </a:cubicBezTo>
                <a:cubicBezTo>
                  <a:pt x="67" y="36"/>
                  <a:pt x="67" y="36"/>
                  <a:pt x="67" y="36"/>
                </a:cubicBezTo>
                <a:cubicBezTo>
                  <a:pt x="52" y="36"/>
                  <a:pt x="52" y="36"/>
                  <a:pt x="52" y="36"/>
                </a:cubicBezTo>
                <a:cubicBezTo>
                  <a:pt x="52" y="9"/>
                  <a:pt x="52" y="9"/>
                  <a:pt x="52" y="9"/>
                </a:cubicBezTo>
                <a:cubicBezTo>
                  <a:pt x="52" y="4"/>
                  <a:pt x="56" y="0"/>
                  <a:pt x="61" y="0"/>
                </a:cubicBezTo>
                <a:cubicBezTo>
                  <a:pt x="126" y="0"/>
                  <a:pt x="126" y="0"/>
                  <a:pt x="126" y="0"/>
                </a:cubicBezTo>
                <a:cubicBezTo>
                  <a:pt x="131" y="0"/>
                  <a:pt x="136" y="4"/>
                  <a:pt x="136" y="9"/>
                </a:cubicBezTo>
                <a:cubicBezTo>
                  <a:pt x="136" y="36"/>
                  <a:pt x="136" y="36"/>
                  <a:pt x="136" y="36"/>
                </a:cubicBezTo>
                <a:cubicBezTo>
                  <a:pt x="119" y="36"/>
                  <a:pt x="119" y="36"/>
                  <a:pt x="119" y="36"/>
                </a:cubicBezTo>
                <a:lnTo>
                  <a:pt x="119" y="2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0"/>
          <p:cNvSpPr>
            <a:spLocks noEditPoints="1"/>
          </p:cNvSpPr>
          <p:nvPr/>
        </p:nvSpPr>
        <p:spPr bwMode="auto">
          <a:xfrm>
            <a:off x="9045571" y="3991732"/>
            <a:ext cx="455558" cy="431385"/>
          </a:xfrm>
          <a:custGeom>
            <a:avLst/>
            <a:gdLst>
              <a:gd name="T0" fmla="*/ 99 w 197"/>
              <a:gd name="T1" fmla="*/ 186 h 186"/>
              <a:gd name="T2" fmla="*/ 0 w 197"/>
              <a:gd name="T3" fmla="*/ 65 h 186"/>
              <a:gd name="T4" fmla="*/ 0 w 197"/>
              <a:gd name="T5" fmla="*/ 54 h 186"/>
              <a:gd name="T6" fmla="*/ 44 w 197"/>
              <a:gd name="T7" fmla="*/ 1 h 186"/>
              <a:gd name="T8" fmla="*/ 53 w 197"/>
              <a:gd name="T9" fmla="*/ 0 h 186"/>
              <a:gd name="T10" fmla="*/ 99 w 197"/>
              <a:gd name="T11" fmla="*/ 24 h 186"/>
              <a:gd name="T12" fmla="*/ 144 w 197"/>
              <a:gd name="T13" fmla="*/ 0 h 186"/>
              <a:gd name="T14" fmla="*/ 153 w 197"/>
              <a:gd name="T15" fmla="*/ 1 h 186"/>
              <a:gd name="T16" fmla="*/ 197 w 197"/>
              <a:gd name="T17" fmla="*/ 54 h 186"/>
              <a:gd name="T18" fmla="*/ 197 w 197"/>
              <a:gd name="T19" fmla="*/ 65 h 186"/>
              <a:gd name="T20" fmla="*/ 99 w 197"/>
              <a:gd name="T21" fmla="*/ 186 h 186"/>
              <a:gd name="T22" fmla="*/ 136 w 197"/>
              <a:gd name="T23" fmla="*/ 123 h 186"/>
              <a:gd name="T24" fmla="*/ 118 w 197"/>
              <a:gd name="T25" fmla="*/ 72 h 186"/>
              <a:gd name="T26" fmla="*/ 109 w 197"/>
              <a:gd name="T27" fmla="*/ 112 h 186"/>
              <a:gd name="T28" fmla="*/ 91 w 197"/>
              <a:gd name="T29" fmla="*/ 32 h 186"/>
              <a:gd name="T30" fmla="*/ 67 w 197"/>
              <a:gd name="T31" fmla="*/ 115 h 186"/>
              <a:gd name="T32" fmla="*/ 37 w 197"/>
              <a:gd name="T33" fmla="*/ 127 h 186"/>
              <a:gd name="T34" fmla="*/ 78 w 197"/>
              <a:gd name="T35" fmla="*/ 127 h 186"/>
              <a:gd name="T36" fmla="*/ 90 w 197"/>
              <a:gd name="T37" fmla="*/ 77 h 186"/>
              <a:gd name="T38" fmla="*/ 107 w 197"/>
              <a:gd name="T39" fmla="*/ 154 h 186"/>
              <a:gd name="T40" fmla="*/ 121 w 197"/>
              <a:gd name="T41" fmla="*/ 106 h 186"/>
              <a:gd name="T42" fmla="*/ 131 w 197"/>
              <a:gd name="T43" fmla="*/ 135 h 186"/>
              <a:gd name="T44" fmla="*/ 158 w 197"/>
              <a:gd name="T45" fmla="*/ 135 h 186"/>
              <a:gd name="T46" fmla="*/ 136 w 197"/>
              <a:gd name="T47" fmla="*/ 12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7" h="186">
                <a:moveTo>
                  <a:pt x="99" y="186"/>
                </a:moveTo>
                <a:cubicBezTo>
                  <a:pt x="27" y="136"/>
                  <a:pt x="0" y="97"/>
                  <a:pt x="0" y="65"/>
                </a:cubicBezTo>
                <a:cubicBezTo>
                  <a:pt x="0" y="54"/>
                  <a:pt x="0" y="54"/>
                  <a:pt x="0" y="54"/>
                </a:cubicBezTo>
                <a:cubicBezTo>
                  <a:pt x="0" y="20"/>
                  <a:pt x="25" y="3"/>
                  <a:pt x="44" y="1"/>
                </a:cubicBezTo>
                <a:cubicBezTo>
                  <a:pt x="47" y="0"/>
                  <a:pt x="50" y="0"/>
                  <a:pt x="53" y="0"/>
                </a:cubicBezTo>
                <a:cubicBezTo>
                  <a:pt x="76" y="0"/>
                  <a:pt x="86" y="10"/>
                  <a:pt x="99" y="24"/>
                </a:cubicBezTo>
                <a:cubicBezTo>
                  <a:pt x="111" y="10"/>
                  <a:pt x="122" y="0"/>
                  <a:pt x="144" y="0"/>
                </a:cubicBezTo>
                <a:cubicBezTo>
                  <a:pt x="147" y="0"/>
                  <a:pt x="150" y="0"/>
                  <a:pt x="153" y="1"/>
                </a:cubicBezTo>
                <a:cubicBezTo>
                  <a:pt x="172" y="3"/>
                  <a:pt x="197" y="20"/>
                  <a:pt x="197" y="54"/>
                </a:cubicBezTo>
                <a:cubicBezTo>
                  <a:pt x="197" y="65"/>
                  <a:pt x="197" y="65"/>
                  <a:pt x="197" y="65"/>
                </a:cubicBezTo>
                <a:cubicBezTo>
                  <a:pt x="197" y="97"/>
                  <a:pt x="170" y="136"/>
                  <a:pt x="99" y="186"/>
                </a:cubicBezTo>
                <a:close/>
                <a:moveTo>
                  <a:pt x="136" y="123"/>
                </a:moveTo>
                <a:cubicBezTo>
                  <a:pt x="118" y="72"/>
                  <a:pt x="118" y="72"/>
                  <a:pt x="118" y="72"/>
                </a:cubicBezTo>
                <a:cubicBezTo>
                  <a:pt x="109" y="112"/>
                  <a:pt x="109" y="112"/>
                  <a:pt x="109" y="112"/>
                </a:cubicBezTo>
                <a:cubicBezTo>
                  <a:pt x="91" y="32"/>
                  <a:pt x="91" y="32"/>
                  <a:pt x="91" y="32"/>
                </a:cubicBezTo>
                <a:cubicBezTo>
                  <a:pt x="67" y="115"/>
                  <a:pt x="67" y="115"/>
                  <a:pt x="67" y="115"/>
                </a:cubicBezTo>
                <a:cubicBezTo>
                  <a:pt x="37" y="127"/>
                  <a:pt x="37" y="127"/>
                  <a:pt x="37" y="127"/>
                </a:cubicBezTo>
                <a:cubicBezTo>
                  <a:pt x="78" y="127"/>
                  <a:pt x="78" y="127"/>
                  <a:pt x="78" y="127"/>
                </a:cubicBezTo>
                <a:cubicBezTo>
                  <a:pt x="90" y="77"/>
                  <a:pt x="90" y="77"/>
                  <a:pt x="90" y="77"/>
                </a:cubicBezTo>
                <a:cubicBezTo>
                  <a:pt x="107" y="154"/>
                  <a:pt x="107" y="154"/>
                  <a:pt x="107" y="154"/>
                </a:cubicBezTo>
                <a:cubicBezTo>
                  <a:pt x="121" y="106"/>
                  <a:pt x="121" y="106"/>
                  <a:pt x="121" y="106"/>
                </a:cubicBezTo>
                <a:cubicBezTo>
                  <a:pt x="131" y="135"/>
                  <a:pt x="131" y="135"/>
                  <a:pt x="131" y="135"/>
                </a:cubicBezTo>
                <a:cubicBezTo>
                  <a:pt x="158" y="135"/>
                  <a:pt x="158" y="135"/>
                  <a:pt x="158" y="135"/>
                </a:cubicBezTo>
                <a:lnTo>
                  <a:pt x="136" y="12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9" name="图层11">
            <a:extLst>
              <a:ext uri="{FF2B5EF4-FFF2-40B4-BE49-F238E27FC236}">
                <a16:creationId xmlns:a16="http://schemas.microsoft.com/office/drawing/2014/main" id="{33200503-C373-0342-5B26-054D5C97BCB1}"/>
              </a:ext>
            </a:extLst>
          </p:cNvPr>
          <p:cNvGrpSpPr/>
          <p:nvPr/>
        </p:nvGrpSpPr>
        <p:grpSpPr>
          <a:xfrm>
            <a:off x="1088463" y="1474671"/>
            <a:ext cx="4297106" cy="4303830"/>
            <a:chOff x="531916" y="917253"/>
            <a:chExt cx="5410200" cy="5418665"/>
          </a:xfrm>
        </p:grpSpPr>
        <p:sp>
          <p:nvSpPr>
            <p:cNvPr id="9" name="图层11-1"/>
            <p:cNvSpPr/>
            <p:nvPr/>
          </p:nvSpPr>
          <p:spPr>
            <a:xfrm>
              <a:off x="4135627" y="917253"/>
              <a:ext cx="1806489" cy="3127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11-2"/>
            <p:cNvSpPr/>
            <p:nvPr/>
          </p:nvSpPr>
          <p:spPr>
            <a:xfrm>
              <a:off x="531916" y="3208515"/>
              <a:ext cx="1806489" cy="3127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3" name="图层11-3"/>
            <p:cNvPicPr>
              <a:picLocks noChangeAspect="1"/>
            </p:cNvPicPr>
            <p:nvPr/>
          </p:nvPicPr>
          <p:blipFill>
            <a:blip r:embed="rId4">
              <a:extLst>
                <a:ext uri="{28A0092B-C50C-407E-A947-70E740481C1C}">
                  <a14:useLocalDpi xmlns:a14="http://schemas.microsoft.com/office/drawing/2010/main" val="0"/>
                </a:ext>
              </a:extLst>
            </a:blip>
            <a:srcRect l="16282" r="16282"/>
            <a:stretch/>
          </p:blipFill>
          <p:spPr>
            <a:xfrm>
              <a:off x="782044" y="1199591"/>
              <a:ext cx="4909944" cy="4853991"/>
            </a:xfrm>
            <a:custGeom>
              <a:avLst/>
              <a:gdLst>
                <a:gd name="connsiteX0" fmla="*/ 0 w 4909944"/>
                <a:gd name="connsiteY0" fmla="*/ 0 h 4853991"/>
                <a:gd name="connsiteX1" fmla="*/ 4909944 w 4909944"/>
                <a:gd name="connsiteY1" fmla="*/ 0 h 4853991"/>
                <a:gd name="connsiteX2" fmla="*/ 4909944 w 4909944"/>
                <a:gd name="connsiteY2" fmla="*/ 4853991 h 4853991"/>
                <a:gd name="connsiteX3" fmla="*/ 0 w 4909944"/>
                <a:gd name="connsiteY3" fmla="*/ 4853991 h 4853991"/>
              </a:gdLst>
              <a:ahLst/>
              <a:cxnLst>
                <a:cxn ang="0">
                  <a:pos x="connsiteX0" y="connsiteY0"/>
                </a:cxn>
                <a:cxn ang="0">
                  <a:pos x="connsiteX1" y="connsiteY1"/>
                </a:cxn>
                <a:cxn ang="0">
                  <a:pos x="connsiteX2" y="connsiteY2"/>
                </a:cxn>
                <a:cxn ang="0">
                  <a:pos x="connsiteX3" y="connsiteY3"/>
                </a:cxn>
              </a:cxnLst>
              <a:rect l="l" t="t" r="r" b="b"/>
              <a:pathLst>
                <a:path w="4909944" h="4853991">
                  <a:moveTo>
                    <a:pt x="0" y="0"/>
                  </a:moveTo>
                  <a:lnTo>
                    <a:pt x="4909944" y="0"/>
                  </a:lnTo>
                  <a:lnTo>
                    <a:pt x="4909944" y="4853991"/>
                  </a:lnTo>
                  <a:lnTo>
                    <a:pt x="0" y="4853991"/>
                  </a:lnTo>
                  <a:close/>
                </a:path>
              </a:pathLst>
            </a:custGeom>
          </p:spPr>
        </p:pic>
      </p:grpSp>
      <p:sp>
        <p:nvSpPr>
          <p:cNvPr id="3" name="图层12">
            <a:extLst>
              <a:ext uri="{FF2B5EF4-FFF2-40B4-BE49-F238E27FC236}">
                <a16:creationId xmlns:a16="http://schemas.microsoft.com/office/drawing/2014/main" id="{B54EA85F-3CE1-19C7-57AB-0146151F6AAB}"/>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 name="图层13">
            <a:extLst>
              <a:ext uri="{FF2B5EF4-FFF2-40B4-BE49-F238E27FC236}">
                <a16:creationId xmlns:a16="http://schemas.microsoft.com/office/drawing/2014/main" id="{8A9F4293-A604-BC89-B944-E4AB66D4E387}"/>
              </a:ext>
            </a:extLst>
          </p:cNvPr>
          <p:cNvGrpSpPr/>
          <p:nvPr/>
        </p:nvGrpSpPr>
        <p:grpSpPr>
          <a:xfrm>
            <a:off x="498393" y="445374"/>
            <a:ext cx="2897721" cy="558985"/>
            <a:chOff x="498393" y="445374"/>
            <a:chExt cx="2897721" cy="558985"/>
          </a:xfrm>
        </p:grpSpPr>
        <p:sp>
          <p:nvSpPr>
            <p:cNvPr id="5" name="图层13-1">
              <a:extLst>
                <a:ext uri="{FF2B5EF4-FFF2-40B4-BE49-F238E27FC236}">
                  <a16:creationId xmlns:a16="http://schemas.microsoft.com/office/drawing/2014/main" id="{5545FD16-532C-4E14-994A-602C080D1305}"/>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6" name="组合 5">
              <a:extLst>
                <a:ext uri="{FF2B5EF4-FFF2-40B4-BE49-F238E27FC236}">
                  <a16:creationId xmlns:a16="http://schemas.microsoft.com/office/drawing/2014/main" id="{943BAB21-2350-7400-9802-0790A5C5816A}"/>
                </a:ext>
              </a:extLst>
            </p:cNvPr>
            <p:cNvGrpSpPr/>
            <p:nvPr/>
          </p:nvGrpSpPr>
          <p:grpSpPr>
            <a:xfrm>
              <a:off x="498393" y="445374"/>
              <a:ext cx="519983" cy="518434"/>
              <a:chOff x="4763" y="115941"/>
              <a:chExt cx="5332413" cy="5316537"/>
            </a:xfrm>
            <a:solidFill>
              <a:srgbClr val="24A8E5"/>
            </a:solidFill>
          </p:grpSpPr>
          <p:sp>
            <p:nvSpPr>
              <p:cNvPr id="7" name="图层13-2">
                <a:extLst>
                  <a:ext uri="{FF2B5EF4-FFF2-40B4-BE49-F238E27FC236}">
                    <a16:creationId xmlns:a16="http://schemas.microsoft.com/office/drawing/2014/main" id="{9B9967AE-0F04-9101-7753-95CD1D299A73}"/>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13-3">
                <a:extLst>
                  <a:ext uri="{FF2B5EF4-FFF2-40B4-BE49-F238E27FC236}">
                    <a16:creationId xmlns:a16="http://schemas.microsoft.com/office/drawing/2014/main" id="{4F2733DD-1A88-3691-5864-3C52F8C26735}"/>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3-4">
                <a:extLst>
                  <a:ext uri="{FF2B5EF4-FFF2-40B4-BE49-F238E27FC236}">
                    <a16:creationId xmlns:a16="http://schemas.microsoft.com/office/drawing/2014/main" id="{C368D9B6-26AE-52A8-740E-B37EFF8FE06E}"/>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3-5">
                <a:extLst>
                  <a:ext uri="{FF2B5EF4-FFF2-40B4-BE49-F238E27FC236}">
                    <a16:creationId xmlns:a16="http://schemas.microsoft.com/office/drawing/2014/main" id="{B01157C5-EB20-710D-5643-F69D244DC0CC}"/>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3-6">
                <a:extLst>
                  <a:ext uri="{FF2B5EF4-FFF2-40B4-BE49-F238E27FC236}">
                    <a16:creationId xmlns:a16="http://schemas.microsoft.com/office/drawing/2014/main" id="{BDACA66A-43B3-CACB-43B2-FB30915E7CF4}"/>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13-7">
                <a:extLst>
                  <a:ext uri="{FF2B5EF4-FFF2-40B4-BE49-F238E27FC236}">
                    <a16:creationId xmlns:a16="http://schemas.microsoft.com/office/drawing/2014/main" id="{9F63F58B-3086-DFAD-8930-E2C90CF11B36}"/>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13-8">
                <a:extLst>
                  <a:ext uri="{FF2B5EF4-FFF2-40B4-BE49-F238E27FC236}">
                    <a16:creationId xmlns:a16="http://schemas.microsoft.com/office/drawing/2014/main" id="{8C07F757-5B1B-E3EA-5392-1EF2D8B68ECA}"/>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13-9">
                <a:extLst>
                  <a:ext uri="{FF2B5EF4-FFF2-40B4-BE49-F238E27FC236}">
                    <a16:creationId xmlns:a16="http://schemas.microsoft.com/office/drawing/2014/main" id="{DCF88C87-86AE-99C9-2001-5F0834A361ED}"/>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13-10">
                <a:extLst>
                  <a:ext uri="{FF2B5EF4-FFF2-40B4-BE49-F238E27FC236}">
                    <a16:creationId xmlns:a16="http://schemas.microsoft.com/office/drawing/2014/main" id="{B29D71D6-30E8-73B6-73F2-C1ADFCF5FDBD}"/>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grpSp>
        <p:nvGrpSpPr>
          <p:cNvPr id="6" name="图层1"/>
          <p:cNvGrpSpPr/>
          <p:nvPr/>
        </p:nvGrpSpPr>
        <p:grpSpPr>
          <a:xfrm flipV="1">
            <a:off x="7094028" y="4209291"/>
            <a:ext cx="716156" cy="1080452"/>
            <a:chOff x="7258929" y="1631852"/>
            <a:chExt cx="1674056" cy="464234"/>
          </a:xfrm>
        </p:grpSpPr>
        <p:cxnSp>
          <p:nvCxnSpPr>
            <p:cNvPr id="7" name="图层1-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图层1-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 name="图层2"/>
          <p:cNvGrpSpPr/>
          <p:nvPr/>
        </p:nvGrpSpPr>
        <p:grpSpPr>
          <a:xfrm>
            <a:off x="7073859" y="2133667"/>
            <a:ext cx="1472650" cy="1708274"/>
            <a:chOff x="6878987" y="2245920"/>
            <a:chExt cx="1472650" cy="1708274"/>
          </a:xfrm>
        </p:grpSpPr>
        <p:sp>
          <p:nvSpPr>
            <p:cNvPr id="10" name="图层2-1"/>
            <p:cNvSpPr/>
            <p:nvPr/>
          </p:nvSpPr>
          <p:spPr>
            <a:xfrm rot="16200000">
              <a:off x="6761175" y="2363732"/>
              <a:ext cx="1708274" cy="147265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2-2"/>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2" name="图层3"/>
          <p:cNvGrpSpPr/>
          <p:nvPr/>
        </p:nvGrpSpPr>
        <p:grpSpPr>
          <a:xfrm>
            <a:off x="5902021" y="2230247"/>
            <a:ext cx="1106424" cy="1283451"/>
            <a:chOff x="5707149" y="2342500"/>
            <a:chExt cx="1106424" cy="1283451"/>
          </a:xfrm>
        </p:grpSpPr>
        <p:sp>
          <p:nvSpPr>
            <p:cNvPr id="13" name="图层3-1"/>
            <p:cNvSpPr/>
            <p:nvPr/>
          </p:nvSpPr>
          <p:spPr>
            <a:xfrm rot="16200000">
              <a:off x="5618635" y="2431014"/>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3-2"/>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5" name="图层4"/>
          <p:cNvGrpSpPr/>
          <p:nvPr/>
        </p:nvGrpSpPr>
        <p:grpSpPr>
          <a:xfrm>
            <a:off x="7951094" y="3567566"/>
            <a:ext cx="1106424" cy="1283451"/>
            <a:chOff x="7756222" y="3679819"/>
            <a:chExt cx="1106424" cy="1283451"/>
          </a:xfrm>
        </p:grpSpPr>
        <p:sp>
          <p:nvSpPr>
            <p:cNvPr id="16" name="图层4-1"/>
            <p:cNvSpPr/>
            <p:nvPr/>
          </p:nvSpPr>
          <p:spPr>
            <a:xfrm rot="16200000">
              <a:off x="7667708" y="3768333"/>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4-2"/>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18" name="图层5"/>
          <p:cNvGrpSpPr/>
          <p:nvPr/>
        </p:nvGrpSpPr>
        <p:grpSpPr>
          <a:xfrm>
            <a:off x="5084288" y="3249924"/>
            <a:ext cx="1338773" cy="1552976"/>
            <a:chOff x="4889416" y="3362177"/>
            <a:chExt cx="1338773" cy="1552976"/>
          </a:xfrm>
        </p:grpSpPr>
        <p:sp>
          <p:nvSpPr>
            <p:cNvPr id="19" name="图层5-1"/>
            <p:cNvSpPr/>
            <p:nvPr/>
          </p:nvSpPr>
          <p:spPr>
            <a:xfrm rot="16200000">
              <a:off x="4782315" y="3469278"/>
              <a:ext cx="1552976" cy="133877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5-2"/>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1" name="图层6"/>
          <p:cNvGrpSpPr/>
          <p:nvPr/>
        </p:nvGrpSpPr>
        <p:grpSpPr>
          <a:xfrm>
            <a:off x="4116079" y="3636736"/>
            <a:ext cx="914400" cy="1060704"/>
            <a:chOff x="3921207" y="3748989"/>
            <a:chExt cx="914400" cy="1060704"/>
          </a:xfrm>
        </p:grpSpPr>
        <p:sp>
          <p:nvSpPr>
            <p:cNvPr id="22" name="图层6-1"/>
            <p:cNvSpPr/>
            <p:nvPr/>
          </p:nvSpPr>
          <p:spPr>
            <a:xfrm rot="16200000">
              <a:off x="3848055" y="3822141"/>
              <a:ext cx="1060704" cy="9144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6-2"/>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24" name="图层7"/>
          <p:cNvGrpSpPr/>
          <p:nvPr/>
        </p:nvGrpSpPr>
        <p:grpSpPr>
          <a:xfrm flipV="1">
            <a:off x="7809478" y="1784049"/>
            <a:ext cx="896259" cy="237438"/>
            <a:chOff x="7258929" y="1631852"/>
            <a:chExt cx="1674056" cy="464234"/>
          </a:xfrm>
        </p:grpSpPr>
        <p:cxnSp>
          <p:nvCxnSpPr>
            <p:cNvPr id="25" name="图层7-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图层7-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图层8"/>
          <p:cNvGrpSpPr/>
          <p:nvPr/>
        </p:nvGrpSpPr>
        <p:grpSpPr>
          <a:xfrm flipH="1" flipV="1">
            <a:off x="5301446" y="1784049"/>
            <a:ext cx="1121614" cy="349618"/>
            <a:chOff x="7258929" y="1631852"/>
            <a:chExt cx="1674056" cy="464234"/>
          </a:xfrm>
        </p:grpSpPr>
        <p:cxnSp>
          <p:nvCxnSpPr>
            <p:cNvPr id="28" name="图层8-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图层8-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图层9"/>
          <p:cNvGrpSpPr/>
          <p:nvPr/>
        </p:nvGrpSpPr>
        <p:grpSpPr>
          <a:xfrm rot="5400000" flipH="1" flipV="1">
            <a:off x="4900766" y="4704121"/>
            <a:ext cx="625364" cy="1080452"/>
            <a:chOff x="7258929" y="1631852"/>
            <a:chExt cx="1674056" cy="464234"/>
          </a:xfrm>
        </p:grpSpPr>
        <p:cxnSp>
          <p:nvCxnSpPr>
            <p:cNvPr id="31" name="图层9-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图层9-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图层10"/>
          <p:cNvGrpSpPr/>
          <p:nvPr/>
        </p:nvGrpSpPr>
        <p:grpSpPr>
          <a:xfrm>
            <a:off x="1123336" y="3775080"/>
            <a:ext cx="2817161" cy="450787"/>
            <a:chOff x="7258929" y="1631852"/>
            <a:chExt cx="1674056" cy="464234"/>
          </a:xfrm>
        </p:grpSpPr>
        <p:cxnSp>
          <p:nvCxnSpPr>
            <p:cNvPr id="34" name="图层10-1"/>
            <p:cNvCxnSpPr/>
            <p:nvPr/>
          </p:nvCxnSpPr>
          <p:spPr>
            <a:xfrm>
              <a:off x="7258929" y="2096086"/>
              <a:ext cx="1674056" cy="0"/>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图层10-2"/>
            <p:cNvCxnSpPr/>
            <p:nvPr/>
          </p:nvCxnSpPr>
          <p:spPr>
            <a:xfrm flipV="1">
              <a:off x="7263620" y="1631852"/>
              <a:ext cx="0" cy="464234"/>
            </a:xfrm>
            <a:prstGeom prst="line">
              <a:avLst/>
            </a:prstGeom>
            <a:ln>
              <a:solidFill>
                <a:srgbClr val="5A647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图层11"/>
          <p:cNvGrpSpPr/>
          <p:nvPr/>
        </p:nvGrpSpPr>
        <p:grpSpPr>
          <a:xfrm>
            <a:off x="908767" y="2605967"/>
            <a:ext cx="2236510" cy="759934"/>
            <a:chOff x="908767" y="2605967"/>
            <a:chExt cx="2236510" cy="759934"/>
          </a:xfrm>
        </p:grpSpPr>
        <p:sp>
          <p:nvSpPr>
            <p:cNvPr id="36" name="图层11-1"/>
            <p:cNvSpPr txBox="1"/>
            <p:nvPr/>
          </p:nvSpPr>
          <p:spPr>
            <a:xfrm>
              <a:off x="908767" y="2605967"/>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37" name="图层11-2"/>
            <p:cNvSpPr/>
            <p:nvPr/>
          </p:nvSpPr>
          <p:spPr>
            <a:xfrm>
              <a:off x="908767" y="2963740"/>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3" name="图层12"/>
          <p:cNvGrpSpPr/>
          <p:nvPr/>
        </p:nvGrpSpPr>
        <p:grpSpPr>
          <a:xfrm>
            <a:off x="2959216" y="1593015"/>
            <a:ext cx="2236510" cy="759934"/>
            <a:chOff x="2959216" y="1593015"/>
            <a:chExt cx="2236510" cy="759934"/>
          </a:xfrm>
        </p:grpSpPr>
        <p:sp>
          <p:nvSpPr>
            <p:cNvPr id="38" name="图层12-1"/>
            <p:cNvSpPr txBox="1"/>
            <p:nvPr/>
          </p:nvSpPr>
          <p:spPr>
            <a:xfrm>
              <a:off x="4087730" y="1593015"/>
              <a:ext cx="1107996" cy="429413"/>
            </a:xfrm>
            <a:prstGeom prst="rect">
              <a:avLst/>
            </a:prstGeom>
            <a:noFill/>
          </p:spPr>
          <p:txBody>
            <a:bodyPr wrap="non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39" name="图层12-2"/>
            <p:cNvSpPr/>
            <p:nvPr/>
          </p:nvSpPr>
          <p:spPr>
            <a:xfrm>
              <a:off x="2959216" y="1950788"/>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48" name="图层13"/>
          <p:cNvGrpSpPr/>
          <p:nvPr/>
        </p:nvGrpSpPr>
        <p:grpSpPr>
          <a:xfrm>
            <a:off x="3386499" y="5366835"/>
            <a:ext cx="2236510" cy="759934"/>
            <a:chOff x="3386499" y="5366835"/>
            <a:chExt cx="2236510" cy="759934"/>
          </a:xfrm>
        </p:grpSpPr>
        <p:sp>
          <p:nvSpPr>
            <p:cNvPr id="40" name="图层13-1"/>
            <p:cNvSpPr txBox="1"/>
            <p:nvPr/>
          </p:nvSpPr>
          <p:spPr>
            <a:xfrm>
              <a:off x="3386499" y="5366835"/>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41" name="图层13-2"/>
            <p:cNvSpPr/>
            <p:nvPr/>
          </p:nvSpPr>
          <p:spPr>
            <a:xfrm>
              <a:off x="3386499" y="5724608"/>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2" name="图层14"/>
          <p:cNvGrpSpPr/>
          <p:nvPr/>
        </p:nvGrpSpPr>
        <p:grpSpPr>
          <a:xfrm>
            <a:off x="6821008" y="5334822"/>
            <a:ext cx="2236510" cy="759934"/>
            <a:chOff x="6821008" y="5560964"/>
            <a:chExt cx="2236510" cy="759934"/>
          </a:xfrm>
        </p:grpSpPr>
        <p:sp>
          <p:nvSpPr>
            <p:cNvPr id="42" name="图层14-1"/>
            <p:cNvSpPr txBox="1"/>
            <p:nvPr/>
          </p:nvSpPr>
          <p:spPr>
            <a:xfrm>
              <a:off x="6821008" y="5560964"/>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43" name="图层14-2"/>
            <p:cNvSpPr/>
            <p:nvPr/>
          </p:nvSpPr>
          <p:spPr>
            <a:xfrm>
              <a:off x="6821008" y="5918737"/>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grpSp>
        <p:nvGrpSpPr>
          <p:cNvPr id="49" name="图层15"/>
          <p:cNvGrpSpPr/>
          <p:nvPr/>
        </p:nvGrpSpPr>
        <p:grpSpPr>
          <a:xfrm>
            <a:off x="8973900" y="1627939"/>
            <a:ext cx="2236510" cy="759934"/>
            <a:chOff x="8973900" y="1627939"/>
            <a:chExt cx="2236510" cy="759934"/>
          </a:xfrm>
        </p:grpSpPr>
        <p:sp>
          <p:nvSpPr>
            <p:cNvPr id="44" name="图层15-1"/>
            <p:cNvSpPr txBox="1"/>
            <p:nvPr/>
          </p:nvSpPr>
          <p:spPr>
            <a:xfrm>
              <a:off x="8973900" y="1627939"/>
              <a:ext cx="1107996" cy="429413"/>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45" name="图层15-2"/>
            <p:cNvSpPr/>
            <p:nvPr/>
          </p:nvSpPr>
          <p:spPr>
            <a:xfrm>
              <a:off x="8973900" y="1985712"/>
              <a:ext cx="2236510" cy="40216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这是一段文字描述，不知道大家有没有兴趣看我的文章，我自己最清楚，我写的绝对不会是</a:t>
              </a:r>
            </a:p>
          </p:txBody>
        </p:sp>
      </p:grpSp>
      <p:sp>
        <p:nvSpPr>
          <p:cNvPr id="4" name="图层16">
            <a:extLst>
              <a:ext uri="{FF2B5EF4-FFF2-40B4-BE49-F238E27FC236}">
                <a16:creationId xmlns:a16="http://schemas.microsoft.com/office/drawing/2014/main" id="{D9AE2C36-5B97-FB92-2A56-8DC9315FAC35}"/>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 name="图层17">
            <a:extLst>
              <a:ext uri="{FF2B5EF4-FFF2-40B4-BE49-F238E27FC236}">
                <a16:creationId xmlns:a16="http://schemas.microsoft.com/office/drawing/2014/main" id="{60472729-7E3F-042D-6815-9F715DEA9FBD}"/>
              </a:ext>
            </a:extLst>
          </p:cNvPr>
          <p:cNvGrpSpPr/>
          <p:nvPr/>
        </p:nvGrpSpPr>
        <p:grpSpPr>
          <a:xfrm>
            <a:off x="498393" y="445374"/>
            <a:ext cx="2897721" cy="558985"/>
            <a:chOff x="498393" y="445374"/>
            <a:chExt cx="2897721" cy="558985"/>
          </a:xfrm>
        </p:grpSpPr>
        <p:sp>
          <p:nvSpPr>
            <p:cNvPr id="47" name="图层17-1">
              <a:extLst>
                <a:ext uri="{FF2B5EF4-FFF2-40B4-BE49-F238E27FC236}">
                  <a16:creationId xmlns:a16="http://schemas.microsoft.com/office/drawing/2014/main" id="{5AE00BD9-F9DE-364C-B2B7-6D79AE76BFB5}"/>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50" name="组合 49">
              <a:extLst>
                <a:ext uri="{FF2B5EF4-FFF2-40B4-BE49-F238E27FC236}">
                  <a16:creationId xmlns:a16="http://schemas.microsoft.com/office/drawing/2014/main" id="{5759C14A-485E-2271-D10F-9385BE44FC45}"/>
                </a:ext>
              </a:extLst>
            </p:cNvPr>
            <p:cNvGrpSpPr/>
            <p:nvPr/>
          </p:nvGrpSpPr>
          <p:grpSpPr>
            <a:xfrm>
              <a:off x="498393" y="445374"/>
              <a:ext cx="519983" cy="518434"/>
              <a:chOff x="4763" y="115941"/>
              <a:chExt cx="5332413" cy="5316537"/>
            </a:xfrm>
            <a:solidFill>
              <a:srgbClr val="24A8E5"/>
            </a:solidFill>
          </p:grpSpPr>
          <p:sp>
            <p:nvSpPr>
              <p:cNvPr id="51" name="图层17-2">
                <a:extLst>
                  <a:ext uri="{FF2B5EF4-FFF2-40B4-BE49-F238E27FC236}">
                    <a16:creationId xmlns:a16="http://schemas.microsoft.com/office/drawing/2014/main" id="{DE3FC231-7277-3CAF-F0EC-CF9F036202E7}"/>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17-3">
                <a:extLst>
                  <a:ext uri="{FF2B5EF4-FFF2-40B4-BE49-F238E27FC236}">
                    <a16:creationId xmlns:a16="http://schemas.microsoft.com/office/drawing/2014/main" id="{C05453DF-9CD9-70E7-7B89-FDC36494CC4C}"/>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17-4">
                <a:extLst>
                  <a:ext uri="{FF2B5EF4-FFF2-40B4-BE49-F238E27FC236}">
                    <a16:creationId xmlns:a16="http://schemas.microsoft.com/office/drawing/2014/main" id="{2D214E58-27C7-1FC1-0ADC-4E33C493CD3E}"/>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图层17-5">
                <a:extLst>
                  <a:ext uri="{FF2B5EF4-FFF2-40B4-BE49-F238E27FC236}">
                    <a16:creationId xmlns:a16="http://schemas.microsoft.com/office/drawing/2014/main" id="{7EECEDC0-7A73-ADB2-48C2-AF4E469618E4}"/>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图层17-6">
                <a:extLst>
                  <a:ext uri="{FF2B5EF4-FFF2-40B4-BE49-F238E27FC236}">
                    <a16:creationId xmlns:a16="http://schemas.microsoft.com/office/drawing/2014/main" id="{0BB6B7BB-6F4A-3175-1DA4-0FA890D1F845}"/>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图层17-7">
                <a:extLst>
                  <a:ext uri="{FF2B5EF4-FFF2-40B4-BE49-F238E27FC236}">
                    <a16:creationId xmlns:a16="http://schemas.microsoft.com/office/drawing/2014/main" id="{16FA6C46-7E15-90B7-CFD2-222B83DC3367}"/>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图层17-8">
                <a:extLst>
                  <a:ext uri="{FF2B5EF4-FFF2-40B4-BE49-F238E27FC236}">
                    <a16:creationId xmlns:a16="http://schemas.microsoft.com/office/drawing/2014/main" id="{D1424705-C9AA-7DAA-3CBB-7408C39539E2}"/>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图层17-9">
                <a:extLst>
                  <a:ext uri="{FF2B5EF4-FFF2-40B4-BE49-F238E27FC236}">
                    <a16:creationId xmlns:a16="http://schemas.microsoft.com/office/drawing/2014/main" id="{0D11B5A4-821B-8015-BAFC-FA548EB1BCB7}"/>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图层17-10">
                <a:extLst>
                  <a:ext uri="{FF2B5EF4-FFF2-40B4-BE49-F238E27FC236}">
                    <a16:creationId xmlns:a16="http://schemas.microsoft.com/office/drawing/2014/main" id="{2E801450-5857-F04E-0C2C-6B1B8AE6711F}"/>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39873224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3">
            <a:alphaModFix amt="13000"/>
            <a:lum/>
          </a:blip>
          <a:srcRect/>
          <a:stretch>
            <a:fillRect t="-3000" b="-3000"/>
          </a:stretch>
        </a:blipFill>
        <a:effectLst/>
      </p:bgPr>
    </p:bg>
    <p:spTree>
      <p:nvGrpSpPr>
        <p:cNvPr id="1" name=""/>
        <p:cNvGrpSpPr/>
        <p:nvPr/>
      </p:nvGrpSpPr>
      <p:grpSpPr>
        <a:xfrm>
          <a:off x="0" y="0"/>
          <a:ext cx="0" cy="0"/>
          <a:chOff x="0" y="0"/>
          <a:chExt cx="0" cy="0"/>
        </a:xfrm>
      </p:grpSpPr>
      <p:grpSp>
        <p:nvGrpSpPr>
          <p:cNvPr id="762" name="图层1"/>
          <p:cNvGrpSpPr/>
          <p:nvPr/>
        </p:nvGrpSpPr>
        <p:grpSpPr>
          <a:xfrm>
            <a:off x="900307" y="1525808"/>
            <a:ext cx="10488894" cy="4055383"/>
            <a:chOff x="900307" y="1859636"/>
            <a:chExt cx="10488894" cy="4055383"/>
          </a:xfrm>
        </p:grpSpPr>
        <p:grpSp>
          <p:nvGrpSpPr>
            <p:cNvPr id="693" name="组合 692"/>
            <p:cNvGrpSpPr/>
            <p:nvPr/>
          </p:nvGrpSpPr>
          <p:grpSpPr>
            <a:xfrm>
              <a:off x="900307" y="1859636"/>
              <a:ext cx="10488894" cy="4055383"/>
              <a:chOff x="900307" y="1859636"/>
              <a:chExt cx="10488894" cy="4055383"/>
            </a:xfrm>
          </p:grpSpPr>
          <p:grpSp>
            <p:nvGrpSpPr>
              <p:cNvPr id="683" name="组合 682"/>
              <p:cNvGrpSpPr/>
              <p:nvPr/>
            </p:nvGrpSpPr>
            <p:grpSpPr>
              <a:xfrm>
                <a:off x="900307" y="1859636"/>
                <a:ext cx="10488894" cy="4055383"/>
                <a:chOff x="900307" y="1859636"/>
                <a:chExt cx="10488894" cy="4055383"/>
              </a:xfrm>
            </p:grpSpPr>
            <p:grpSp>
              <p:nvGrpSpPr>
                <p:cNvPr id="682" name="组合 681"/>
                <p:cNvGrpSpPr/>
                <p:nvPr/>
              </p:nvGrpSpPr>
              <p:grpSpPr>
                <a:xfrm>
                  <a:off x="2398722" y="3844467"/>
                  <a:ext cx="7483785" cy="619743"/>
                  <a:chOff x="2354272" y="3844467"/>
                  <a:chExt cx="7483785" cy="619743"/>
                </a:xfrm>
              </p:grpSpPr>
              <p:grpSp>
                <p:nvGrpSpPr>
                  <p:cNvPr id="561" name="图形 4"/>
                  <p:cNvGrpSpPr/>
                  <p:nvPr/>
                </p:nvGrpSpPr>
                <p:grpSpPr>
                  <a:xfrm>
                    <a:off x="7531336" y="3844467"/>
                    <a:ext cx="586964" cy="619743"/>
                    <a:chOff x="7518636" y="4022267"/>
                    <a:chExt cx="586964" cy="619743"/>
                  </a:xfrm>
                  <a:solidFill>
                    <a:srgbClr val="9CCC65"/>
                  </a:solidFill>
                </p:grpSpPr>
                <p:sp>
                  <p:nvSpPr>
                    <p:cNvPr id="562" name="图层1-1"/>
                    <p:cNvSpPr/>
                    <p:nvPr/>
                  </p:nvSpPr>
                  <p:spPr>
                    <a:xfrm>
                      <a:off x="7519888" y="4348641"/>
                      <a:ext cx="585712" cy="293370"/>
                    </a:xfrm>
                    <a:custGeom>
                      <a:avLst/>
                      <a:gdLst>
                        <a:gd name="connsiteX0" fmla="*/ 25384 w 585712"/>
                        <a:gd name="connsiteY0" fmla="*/ 0 h 293370"/>
                        <a:gd name="connsiteX1" fmla="*/ 25384 w 585712"/>
                        <a:gd name="connsiteY1" fmla="*/ 0 h 293370"/>
                        <a:gd name="connsiteX2" fmla="*/ 52888 w 585712"/>
                        <a:gd name="connsiteY2" fmla="*/ 24753 h 293370"/>
                        <a:gd name="connsiteX3" fmla="*/ 292168 w 585712"/>
                        <a:gd name="connsiteY3" fmla="*/ 240197 h 293370"/>
                        <a:gd name="connsiteX4" fmla="*/ 531448 w 585712"/>
                        <a:gd name="connsiteY4" fmla="*/ 24753 h 293370"/>
                        <a:gd name="connsiteX5" fmla="*/ 558034 w 585712"/>
                        <a:gd name="connsiteY5" fmla="*/ 0 h 293370"/>
                        <a:gd name="connsiteX6" fmla="*/ 558951 w 585712"/>
                        <a:gd name="connsiteY6" fmla="*/ 0 h 293370"/>
                        <a:gd name="connsiteX7" fmla="*/ 585538 w 585712"/>
                        <a:gd name="connsiteY7" fmla="*/ 28421 h 293370"/>
                        <a:gd name="connsiteX8" fmla="*/ 293084 w 585712"/>
                        <a:gd name="connsiteY8" fmla="*/ 293370 h 293370"/>
                        <a:gd name="connsiteX9" fmla="*/ 632 w 585712"/>
                        <a:gd name="connsiteY9" fmla="*/ 28421 h 293370"/>
                        <a:gd name="connsiteX10" fmla="*/ 25384 w 58571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712" h="293370">
                          <a:moveTo>
                            <a:pt x="25384" y="0"/>
                          </a:moveTo>
                          <a:lnTo>
                            <a:pt x="25384" y="0"/>
                          </a:lnTo>
                          <a:cubicBezTo>
                            <a:pt x="40053" y="0"/>
                            <a:pt x="51055" y="11001"/>
                            <a:pt x="52888" y="24753"/>
                          </a:cubicBezTo>
                          <a:cubicBezTo>
                            <a:pt x="64806" y="145768"/>
                            <a:pt x="167485" y="240197"/>
                            <a:pt x="292168" y="240197"/>
                          </a:cubicBezTo>
                          <a:cubicBezTo>
                            <a:pt x="415933" y="240197"/>
                            <a:pt x="518613" y="145768"/>
                            <a:pt x="531448" y="24753"/>
                          </a:cubicBezTo>
                          <a:cubicBezTo>
                            <a:pt x="533281" y="11001"/>
                            <a:pt x="544283" y="0"/>
                            <a:pt x="558034" y="0"/>
                          </a:cubicBezTo>
                          <a:lnTo>
                            <a:pt x="558951" y="0"/>
                          </a:lnTo>
                          <a:cubicBezTo>
                            <a:pt x="574536" y="0"/>
                            <a:pt x="587372" y="12835"/>
                            <a:pt x="585538" y="28421"/>
                          </a:cubicBezTo>
                          <a:cubicBezTo>
                            <a:pt x="570869" y="176939"/>
                            <a:pt x="445270" y="293370"/>
                            <a:pt x="293084" y="293370"/>
                          </a:cubicBezTo>
                          <a:cubicBezTo>
                            <a:pt x="140899" y="293370"/>
                            <a:pt x="15300" y="176939"/>
                            <a:pt x="632" y="28421"/>
                          </a:cubicBezTo>
                          <a:cubicBezTo>
                            <a:pt x="-3036" y="12835"/>
                            <a:pt x="9799" y="0"/>
                            <a:pt x="25384" y="0"/>
                          </a:cubicBezTo>
                          <a:close/>
                        </a:path>
                      </a:pathLst>
                    </a:custGeom>
                    <a:solidFill>
                      <a:schemeClr val="accent4"/>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3" name="图层1-2"/>
                    <p:cNvSpPr/>
                    <p:nvPr/>
                  </p:nvSpPr>
                  <p:spPr>
                    <a:xfrm>
                      <a:off x="7518636" y="4022267"/>
                      <a:ext cx="585130" cy="293370"/>
                    </a:xfrm>
                    <a:custGeom>
                      <a:avLst/>
                      <a:gdLst>
                        <a:gd name="connsiteX0" fmla="*/ 26636 w 585130"/>
                        <a:gd name="connsiteY0" fmla="*/ 293370 h 293370"/>
                        <a:gd name="connsiteX1" fmla="*/ 50 w 585130"/>
                        <a:gd name="connsiteY1" fmla="*/ 264950 h 293370"/>
                        <a:gd name="connsiteX2" fmla="*/ 292502 w 585130"/>
                        <a:gd name="connsiteY2" fmla="*/ 0 h 293370"/>
                        <a:gd name="connsiteX3" fmla="*/ 584956 w 585130"/>
                        <a:gd name="connsiteY3" fmla="*/ 264950 h 293370"/>
                        <a:gd name="connsiteX4" fmla="*/ 558369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8" y="280535"/>
                            <a:pt x="50" y="264950"/>
                          </a:cubicBezTo>
                          <a:cubicBezTo>
                            <a:pt x="14718" y="116431"/>
                            <a:pt x="140317" y="0"/>
                            <a:pt x="292502" y="0"/>
                          </a:cubicBezTo>
                          <a:cubicBezTo>
                            <a:pt x="444688" y="0"/>
                            <a:pt x="570288" y="116431"/>
                            <a:pt x="584956" y="264950"/>
                          </a:cubicBezTo>
                          <a:cubicBezTo>
                            <a:pt x="586790" y="280535"/>
                            <a:pt x="573954" y="293370"/>
                            <a:pt x="558369" y="293370"/>
                          </a:cubicBezTo>
                          <a:lnTo>
                            <a:pt x="557452" y="293370"/>
                          </a:lnTo>
                          <a:cubicBezTo>
                            <a:pt x="543701" y="293370"/>
                            <a:pt x="532699" y="282369"/>
                            <a:pt x="530866" y="268617"/>
                          </a:cubicBezTo>
                          <a:cubicBezTo>
                            <a:pt x="518948" y="147602"/>
                            <a:pt x="416268" y="53173"/>
                            <a:pt x="291586" y="53173"/>
                          </a:cubicBezTo>
                          <a:cubicBezTo>
                            <a:pt x="167820" y="53173"/>
                            <a:pt x="65141" y="147602"/>
                            <a:pt x="52306" y="268617"/>
                          </a:cubicBezTo>
                          <a:cubicBezTo>
                            <a:pt x="52306" y="283286"/>
                            <a:pt x="40388" y="293370"/>
                            <a:pt x="26636" y="293370"/>
                          </a:cubicBezTo>
                          <a:lnTo>
                            <a:pt x="26636" y="293370"/>
                          </a:lnTo>
                          <a:close/>
                        </a:path>
                      </a:pathLst>
                    </a:custGeom>
                    <a:solidFill>
                      <a:schemeClr val="accent4"/>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64" name="图形 4"/>
                  <p:cNvGrpSpPr/>
                  <p:nvPr/>
                </p:nvGrpSpPr>
                <p:grpSpPr>
                  <a:xfrm>
                    <a:off x="9251218" y="3844467"/>
                    <a:ext cx="586839" cy="619743"/>
                    <a:chOff x="9238518" y="4022267"/>
                    <a:chExt cx="586839" cy="619743"/>
                  </a:xfrm>
                  <a:solidFill>
                    <a:srgbClr val="D4E157"/>
                  </a:solidFill>
                </p:grpSpPr>
                <p:sp>
                  <p:nvSpPr>
                    <p:cNvPr id="565" name="图层1-3"/>
                    <p:cNvSpPr/>
                    <p:nvPr/>
                  </p:nvSpPr>
                  <p:spPr>
                    <a:xfrm>
                      <a:off x="9239769" y="4348641"/>
                      <a:ext cx="585587" cy="293370"/>
                    </a:xfrm>
                    <a:custGeom>
                      <a:avLst/>
                      <a:gdLst>
                        <a:gd name="connsiteX0" fmla="*/ 25385 w 585587"/>
                        <a:gd name="connsiteY0" fmla="*/ 0 h 293370"/>
                        <a:gd name="connsiteX1" fmla="*/ 25385 w 585587"/>
                        <a:gd name="connsiteY1" fmla="*/ 0 h 293370"/>
                        <a:gd name="connsiteX2" fmla="*/ 52888 w 585587"/>
                        <a:gd name="connsiteY2" fmla="*/ 24753 h 293370"/>
                        <a:gd name="connsiteX3" fmla="*/ 292168 w 585587"/>
                        <a:gd name="connsiteY3" fmla="*/ 240197 h 293370"/>
                        <a:gd name="connsiteX4" fmla="*/ 531448 w 585587"/>
                        <a:gd name="connsiteY4" fmla="*/ 24753 h 293370"/>
                        <a:gd name="connsiteX5" fmla="*/ 558035 w 585587"/>
                        <a:gd name="connsiteY5" fmla="*/ 0 h 293370"/>
                        <a:gd name="connsiteX6" fmla="*/ 558952 w 585587"/>
                        <a:gd name="connsiteY6" fmla="*/ 0 h 293370"/>
                        <a:gd name="connsiteX7" fmla="*/ 585538 w 585587"/>
                        <a:gd name="connsiteY7" fmla="*/ 28421 h 293370"/>
                        <a:gd name="connsiteX8" fmla="*/ 293085 w 585587"/>
                        <a:gd name="connsiteY8" fmla="*/ 293370 h 293370"/>
                        <a:gd name="connsiteX9" fmla="*/ 632 w 585587"/>
                        <a:gd name="connsiteY9" fmla="*/ 28421 h 293370"/>
                        <a:gd name="connsiteX10" fmla="*/ 25385 w 585587"/>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587" h="293370">
                          <a:moveTo>
                            <a:pt x="25385" y="0"/>
                          </a:moveTo>
                          <a:lnTo>
                            <a:pt x="25385" y="0"/>
                          </a:lnTo>
                          <a:cubicBezTo>
                            <a:pt x="40053" y="0"/>
                            <a:pt x="51055" y="11001"/>
                            <a:pt x="52888" y="24753"/>
                          </a:cubicBezTo>
                          <a:cubicBezTo>
                            <a:pt x="64806" y="145768"/>
                            <a:pt x="167486" y="240197"/>
                            <a:pt x="292168" y="240197"/>
                          </a:cubicBezTo>
                          <a:cubicBezTo>
                            <a:pt x="416850" y="240197"/>
                            <a:pt x="518613" y="145768"/>
                            <a:pt x="531448" y="24753"/>
                          </a:cubicBezTo>
                          <a:cubicBezTo>
                            <a:pt x="533281" y="11001"/>
                            <a:pt x="544283" y="0"/>
                            <a:pt x="558035" y="0"/>
                          </a:cubicBezTo>
                          <a:lnTo>
                            <a:pt x="558952" y="0"/>
                          </a:lnTo>
                          <a:cubicBezTo>
                            <a:pt x="574536" y="0"/>
                            <a:pt x="586455" y="12835"/>
                            <a:pt x="585538" y="28421"/>
                          </a:cubicBezTo>
                          <a:cubicBezTo>
                            <a:pt x="570869" y="176939"/>
                            <a:pt x="445270" y="293370"/>
                            <a:pt x="293085" y="293370"/>
                          </a:cubicBezTo>
                          <a:cubicBezTo>
                            <a:pt x="140899" y="293370"/>
                            <a:pt x="15300" y="176939"/>
                            <a:pt x="632" y="28421"/>
                          </a:cubicBezTo>
                          <a:cubicBezTo>
                            <a:pt x="-3036" y="12835"/>
                            <a:pt x="9799" y="0"/>
                            <a:pt x="25385" y="0"/>
                          </a:cubicBezTo>
                          <a:close/>
                        </a:path>
                      </a:pathLst>
                    </a:custGeom>
                    <a:solidFill>
                      <a:schemeClr val="accent5"/>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6" name="图层1-4"/>
                    <p:cNvSpPr/>
                    <p:nvPr/>
                  </p:nvSpPr>
                  <p:spPr>
                    <a:xfrm>
                      <a:off x="9238518" y="4022267"/>
                      <a:ext cx="585130" cy="293370"/>
                    </a:xfrm>
                    <a:custGeom>
                      <a:avLst/>
                      <a:gdLst>
                        <a:gd name="connsiteX0" fmla="*/ 26636 w 585130"/>
                        <a:gd name="connsiteY0" fmla="*/ 293370 h 293370"/>
                        <a:gd name="connsiteX1" fmla="*/ 50 w 585130"/>
                        <a:gd name="connsiteY1" fmla="*/ 264950 h 293370"/>
                        <a:gd name="connsiteX2" fmla="*/ 292503 w 585130"/>
                        <a:gd name="connsiteY2" fmla="*/ 0 h 293370"/>
                        <a:gd name="connsiteX3" fmla="*/ 584956 w 585130"/>
                        <a:gd name="connsiteY3" fmla="*/ 264950 h 293370"/>
                        <a:gd name="connsiteX4" fmla="*/ 558369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7" y="280535"/>
                            <a:pt x="50" y="264950"/>
                          </a:cubicBezTo>
                          <a:cubicBezTo>
                            <a:pt x="14718" y="116431"/>
                            <a:pt x="140317" y="0"/>
                            <a:pt x="292503" y="0"/>
                          </a:cubicBezTo>
                          <a:cubicBezTo>
                            <a:pt x="444689" y="0"/>
                            <a:pt x="570288" y="116431"/>
                            <a:pt x="584956" y="264950"/>
                          </a:cubicBezTo>
                          <a:cubicBezTo>
                            <a:pt x="586790" y="280535"/>
                            <a:pt x="573955" y="293370"/>
                            <a:pt x="558369" y="293370"/>
                          </a:cubicBezTo>
                          <a:lnTo>
                            <a:pt x="557452" y="293370"/>
                          </a:lnTo>
                          <a:cubicBezTo>
                            <a:pt x="543701" y="293370"/>
                            <a:pt x="532700" y="282369"/>
                            <a:pt x="530866" y="268617"/>
                          </a:cubicBezTo>
                          <a:cubicBezTo>
                            <a:pt x="518948" y="147602"/>
                            <a:pt x="416268" y="53173"/>
                            <a:pt x="291586" y="53173"/>
                          </a:cubicBezTo>
                          <a:cubicBezTo>
                            <a:pt x="166904" y="53173"/>
                            <a:pt x="65141" y="147602"/>
                            <a:pt x="52306" y="268617"/>
                          </a:cubicBezTo>
                          <a:cubicBezTo>
                            <a:pt x="52306" y="283286"/>
                            <a:pt x="41305" y="293370"/>
                            <a:pt x="26636" y="293370"/>
                          </a:cubicBezTo>
                          <a:lnTo>
                            <a:pt x="26636" y="293370"/>
                          </a:lnTo>
                          <a:close/>
                        </a:path>
                      </a:pathLst>
                    </a:custGeom>
                    <a:solidFill>
                      <a:schemeClr val="accent5"/>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67" name="图形 4"/>
                  <p:cNvGrpSpPr/>
                  <p:nvPr/>
                </p:nvGrpSpPr>
                <p:grpSpPr>
                  <a:xfrm>
                    <a:off x="6499090" y="4098416"/>
                    <a:ext cx="920448" cy="150351"/>
                    <a:chOff x="6486390" y="4276216"/>
                    <a:chExt cx="920448" cy="150351"/>
                  </a:xfrm>
                </p:grpSpPr>
                <p:sp>
                  <p:nvSpPr>
                    <p:cNvPr id="568" name="图层1-5"/>
                    <p:cNvSpPr/>
                    <p:nvPr/>
                  </p:nvSpPr>
                  <p:spPr>
                    <a:xfrm>
                      <a:off x="6486390" y="42762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9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3" y="26586"/>
                            <a:pt x="386882" y="62341"/>
                          </a:cubicBezTo>
                          <a:lnTo>
                            <a:pt x="12835" y="62341"/>
                          </a:lnTo>
                          <a:cubicBezTo>
                            <a:pt x="6418" y="62341"/>
                            <a:pt x="0" y="67841"/>
                            <a:pt x="0" y="75176"/>
                          </a:cubicBezTo>
                          <a:cubicBezTo>
                            <a:pt x="0" y="82510"/>
                            <a:pt x="5501" y="88011"/>
                            <a:pt x="12835" y="88011"/>
                          </a:cubicBezTo>
                          <a:lnTo>
                            <a:pt x="386882" y="88011"/>
                          </a:lnTo>
                          <a:cubicBezTo>
                            <a:pt x="392383" y="123765"/>
                            <a:pt x="423553" y="150352"/>
                            <a:pt x="460224" y="150352"/>
                          </a:cubicBezTo>
                          <a:cubicBezTo>
                            <a:pt x="496896" y="150352"/>
                            <a:pt x="528066" y="123765"/>
                            <a:pt x="533567" y="88011"/>
                          </a:cubicBezTo>
                          <a:lnTo>
                            <a:pt x="907613" y="88011"/>
                          </a:lnTo>
                          <a:cubicBezTo>
                            <a:pt x="914948" y="88011"/>
                            <a:pt x="920449" y="82510"/>
                            <a:pt x="920449" y="75176"/>
                          </a:cubicBezTo>
                          <a:cubicBezTo>
                            <a:pt x="920449" y="67841"/>
                            <a:pt x="914948"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9" name="图层1-6"/>
                    <p:cNvSpPr/>
                    <p:nvPr/>
                  </p:nvSpPr>
                  <p:spPr>
                    <a:xfrm>
                      <a:off x="6893441" y="4297302"/>
                      <a:ext cx="106346" cy="106346"/>
                    </a:xfrm>
                    <a:custGeom>
                      <a:avLst/>
                      <a:gdLst>
                        <a:gd name="connsiteX0" fmla="*/ 106346 w 106346"/>
                        <a:gd name="connsiteY0" fmla="*/ 53173 h 106346"/>
                        <a:gd name="connsiteX1" fmla="*/ 53173 w 106346"/>
                        <a:gd name="connsiteY1" fmla="*/ 106346 h 106346"/>
                        <a:gd name="connsiteX2" fmla="*/ 0 w 106346"/>
                        <a:gd name="connsiteY2" fmla="*/ 53173 h 106346"/>
                        <a:gd name="connsiteX3" fmla="*/ 53173 w 106346"/>
                        <a:gd name="connsiteY3" fmla="*/ 0 h 106346"/>
                        <a:gd name="connsiteX4" fmla="*/ 106346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6" y="53173"/>
                          </a:moveTo>
                          <a:cubicBezTo>
                            <a:pt x="106346" y="82510"/>
                            <a:pt x="82510" y="106346"/>
                            <a:pt x="53173" y="106346"/>
                          </a:cubicBezTo>
                          <a:cubicBezTo>
                            <a:pt x="23836" y="106346"/>
                            <a:pt x="0" y="82510"/>
                            <a:pt x="0" y="53173"/>
                          </a:cubicBezTo>
                          <a:cubicBezTo>
                            <a:pt x="0" y="23836"/>
                            <a:pt x="23836" y="0"/>
                            <a:pt x="53173" y="0"/>
                          </a:cubicBezTo>
                          <a:cubicBezTo>
                            <a:pt x="82510" y="917"/>
                            <a:pt x="106346" y="24753"/>
                            <a:pt x="106346"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70" name="图层1-7"/>
                  <p:cNvSpPr/>
                  <p:nvPr/>
                </p:nvSpPr>
                <p:spPr>
                  <a:xfrm>
                    <a:off x="4762706" y="40984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8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2" y="26586"/>
                          <a:pt x="386882" y="62341"/>
                        </a:cubicBezTo>
                        <a:lnTo>
                          <a:pt x="12835" y="62341"/>
                        </a:lnTo>
                        <a:cubicBezTo>
                          <a:pt x="6417" y="62341"/>
                          <a:pt x="0" y="67841"/>
                          <a:pt x="0" y="75176"/>
                        </a:cubicBezTo>
                        <a:cubicBezTo>
                          <a:pt x="0" y="82510"/>
                          <a:pt x="5500" y="88011"/>
                          <a:pt x="12835" y="88011"/>
                        </a:cubicBezTo>
                        <a:lnTo>
                          <a:pt x="386882" y="88011"/>
                        </a:lnTo>
                        <a:cubicBezTo>
                          <a:pt x="392382" y="123765"/>
                          <a:pt x="423553" y="150352"/>
                          <a:pt x="460224" y="150352"/>
                        </a:cubicBezTo>
                        <a:cubicBezTo>
                          <a:pt x="496896" y="150352"/>
                          <a:pt x="528066" y="123765"/>
                          <a:pt x="533567" y="88011"/>
                        </a:cubicBezTo>
                        <a:lnTo>
                          <a:pt x="907613" y="88011"/>
                        </a:lnTo>
                        <a:cubicBezTo>
                          <a:pt x="914031" y="88011"/>
                          <a:pt x="920448" y="82510"/>
                          <a:pt x="920448" y="75176"/>
                        </a:cubicBezTo>
                        <a:cubicBezTo>
                          <a:pt x="920448" y="67841"/>
                          <a:pt x="914948"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1" name="图层1-8"/>
                  <p:cNvSpPr/>
                  <p:nvPr/>
                </p:nvSpPr>
                <p:spPr>
                  <a:xfrm>
                    <a:off x="5169757" y="4119502"/>
                    <a:ext cx="106346" cy="106346"/>
                  </a:xfrm>
                  <a:custGeom>
                    <a:avLst/>
                    <a:gdLst>
                      <a:gd name="connsiteX0" fmla="*/ 106347 w 106346"/>
                      <a:gd name="connsiteY0" fmla="*/ 53173 h 106346"/>
                      <a:gd name="connsiteX1" fmla="*/ 53174 w 106346"/>
                      <a:gd name="connsiteY1" fmla="*/ 106346 h 106346"/>
                      <a:gd name="connsiteX2" fmla="*/ 0 w 106346"/>
                      <a:gd name="connsiteY2" fmla="*/ 53173 h 106346"/>
                      <a:gd name="connsiteX3" fmla="*/ 53174 w 106346"/>
                      <a:gd name="connsiteY3" fmla="*/ 0 h 106346"/>
                      <a:gd name="connsiteX4" fmla="*/ 106347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7" y="53173"/>
                        </a:moveTo>
                        <a:cubicBezTo>
                          <a:pt x="106347" y="82510"/>
                          <a:pt x="82510" y="106346"/>
                          <a:pt x="53174" y="106346"/>
                        </a:cubicBezTo>
                        <a:cubicBezTo>
                          <a:pt x="23837" y="106346"/>
                          <a:pt x="0" y="82510"/>
                          <a:pt x="0" y="53173"/>
                        </a:cubicBezTo>
                        <a:cubicBezTo>
                          <a:pt x="0" y="23836"/>
                          <a:pt x="23837" y="0"/>
                          <a:pt x="53174" y="0"/>
                        </a:cubicBezTo>
                        <a:cubicBezTo>
                          <a:pt x="82510" y="917"/>
                          <a:pt x="106347" y="24753"/>
                          <a:pt x="106347"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72" name="图形 4"/>
                  <p:cNvGrpSpPr/>
                  <p:nvPr/>
                </p:nvGrpSpPr>
                <p:grpSpPr>
                  <a:xfrm>
                    <a:off x="2354272" y="3844467"/>
                    <a:ext cx="586839" cy="619743"/>
                    <a:chOff x="2341572" y="4022267"/>
                    <a:chExt cx="586839" cy="619743"/>
                  </a:xfrm>
                  <a:solidFill>
                    <a:srgbClr val="0097A7"/>
                  </a:solidFill>
                </p:grpSpPr>
                <p:sp>
                  <p:nvSpPr>
                    <p:cNvPr id="573" name="图层1-9"/>
                    <p:cNvSpPr/>
                    <p:nvPr/>
                  </p:nvSpPr>
                  <p:spPr>
                    <a:xfrm>
                      <a:off x="2343059" y="4348641"/>
                      <a:ext cx="585352" cy="293370"/>
                    </a:xfrm>
                    <a:custGeom>
                      <a:avLst/>
                      <a:gdLst>
                        <a:gd name="connsiteX0" fmla="*/ 25149 w 585352"/>
                        <a:gd name="connsiteY0" fmla="*/ 0 h 293370"/>
                        <a:gd name="connsiteX1" fmla="*/ 25149 w 585352"/>
                        <a:gd name="connsiteY1" fmla="*/ 0 h 293370"/>
                        <a:gd name="connsiteX2" fmla="*/ 52653 w 585352"/>
                        <a:gd name="connsiteY2" fmla="*/ 24753 h 293370"/>
                        <a:gd name="connsiteX3" fmla="*/ 291933 w 585352"/>
                        <a:gd name="connsiteY3" fmla="*/ 240197 h 293370"/>
                        <a:gd name="connsiteX4" fmla="*/ 531213 w 585352"/>
                        <a:gd name="connsiteY4" fmla="*/ 24753 h 293370"/>
                        <a:gd name="connsiteX5" fmla="*/ 557799 w 585352"/>
                        <a:gd name="connsiteY5" fmla="*/ 0 h 293370"/>
                        <a:gd name="connsiteX6" fmla="*/ 558716 w 585352"/>
                        <a:gd name="connsiteY6" fmla="*/ 0 h 293370"/>
                        <a:gd name="connsiteX7" fmla="*/ 585303 w 585352"/>
                        <a:gd name="connsiteY7" fmla="*/ 28421 h 293370"/>
                        <a:gd name="connsiteX8" fmla="*/ 292850 w 585352"/>
                        <a:gd name="connsiteY8" fmla="*/ 293370 h 293370"/>
                        <a:gd name="connsiteX9" fmla="*/ 396 w 585352"/>
                        <a:gd name="connsiteY9" fmla="*/ 28421 h 293370"/>
                        <a:gd name="connsiteX10" fmla="*/ 25149 w 58535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352" h="293370">
                          <a:moveTo>
                            <a:pt x="25149" y="0"/>
                          </a:moveTo>
                          <a:lnTo>
                            <a:pt x="25149" y="0"/>
                          </a:lnTo>
                          <a:cubicBezTo>
                            <a:pt x="39818" y="0"/>
                            <a:pt x="50819" y="11001"/>
                            <a:pt x="52653" y="24753"/>
                          </a:cubicBezTo>
                          <a:cubicBezTo>
                            <a:pt x="64571" y="145768"/>
                            <a:pt x="167251" y="240197"/>
                            <a:pt x="291933" y="240197"/>
                          </a:cubicBezTo>
                          <a:cubicBezTo>
                            <a:pt x="415698" y="240197"/>
                            <a:pt x="518378" y="145768"/>
                            <a:pt x="531213" y="24753"/>
                          </a:cubicBezTo>
                          <a:cubicBezTo>
                            <a:pt x="533046" y="11001"/>
                            <a:pt x="544048" y="0"/>
                            <a:pt x="557799" y="0"/>
                          </a:cubicBezTo>
                          <a:lnTo>
                            <a:pt x="558716" y="0"/>
                          </a:lnTo>
                          <a:cubicBezTo>
                            <a:pt x="574301" y="0"/>
                            <a:pt x="586220" y="12835"/>
                            <a:pt x="585303" y="28421"/>
                          </a:cubicBezTo>
                          <a:cubicBezTo>
                            <a:pt x="570634" y="176939"/>
                            <a:pt x="445035" y="293370"/>
                            <a:pt x="292850" y="293370"/>
                          </a:cubicBezTo>
                          <a:cubicBezTo>
                            <a:pt x="140664" y="293370"/>
                            <a:pt x="15065" y="176939"/>
                            <a:pt x="396" y="28421"/>
                          </a:cubicBezTo>
                          <a:cubicBezTo>
                            <a:pt x="-2354" y="12835"/>
                            <a:pt x="9564" y="0"/>
                            <a:pt x="25149" y="0"/>
                          </a:cubicBezTo>
                          <a:close/>
                        </a:path>
                      </a:pathLst>
                    </a:custGeom>
                    <a:solidFill>
                      <a:schemeClr val="accent1"/>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4" name="图层1-10"/>
                    <p:cNvSpPr/>
                    <p:nvPr/>
                  </p:nvSpPr>
                  <p:spPr>
                    <a:xfrm>
                      <a:off x="2341572" y="4022267"/>
                      <a:ext cx="585130" cy="293370"/>
                    </a:xfrm>
                    <a:custGeom>
                      <a:avLst/>
                      <a:gdLst>
                        <a:gd name="connsiteX0" fmla="*/ 26636 w 585130"/>
                        <a:gd name="connsiteY0" fmla="*/ 293370 h 293370"/>
                        <a:gd name="connsiteX1" fmla="*/ 50 w 585130"/>
                        <a:gd name="connsiteY1" fmla="*/ 264950 h 293370"/>
                        <a:gd name="connsiteX2" fmla="*/ 292503 w 585130"/>
                        <a:gd name="connsiteY2" fmla="*/ 0 h 293370"/>
                        <a:gd name="connsiteX3" fmla="*/ 584956 w 585130"/>
                        <a:gd name="connsiteY3" fmla="*/ 264950 h 293370"/>
                        <a:gd name="connsiteX4" fmla="*/ 558369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7" y="280535"/>
                            <a:pt x="50" y="264950"/>
                          </a:cubicBezTo>
                          <a:cubicBezTo>
                            <a:pt x="14718" y="116431"/>
                            <a:pt x="140317" y="0"/>
                            <a:pt x="292503" y="0"/>
                          </a:cubicBezTo>
                          <a:cubicBezTo>
                            <a:pt x="444688" y="0"/>
                            <a:pt x="570288" y="116431"/>
                            <a:pt x="584956" y="264950"/>
                          </a:cubicBezTo>
                          <a:cubicBezTo>
                            <a:pt x="586790" y="280535"/>
                            <a:pt x="573955" y="293370"/>
                            <a:pt x="558369" y="293370"/>
                          </a:cubicBezTo>
                          <a:lnTo>
                            <a:pt x="557452" y="293370"/>
                          </a:lnTo>
                          <a:cubicBezTo>
                            <a:pt x="543701" y="293370"/>
                            <a:pt x="532700" y="282369"/>
                            <a:pt x="530866" y="268617"/>
                          </a:cubicBezTo>
                          <a:cubicBezTo>
                            <a:pt x="518948" y="147602"/>
                            <a:pt x="416268" y="53173"/>
                            <a:pt x="291586" y="53173"/>
                          </a:cubicBezTo>
                          <a:cubicBezTo>
                            <a:pt x="167821" y="53173"/>
                            <a:pt x="65141" y="147602"/>
                            <a:pt x="52306" y="268617"/>
                          </a:cubicBezTo>
                          <a:cubicBezTo>
                            <a:pt x="52306" y="283286"/>
                            <a:pt x="41305" y="293370"/>
                            <a:pt x="26636" y="293370"/>
                          </a:cubicBezTo>
                          <a:lnTo>
                            <a:pt x="26636" y="293370"/>
                          </a:lnTo>
                          <a:close/>
                        </a:path>
                      </a:pathLst>
                    </a:custGeom>
                    <a:solidFill>
                      <a:schemeClr val="accent1"/>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75" name="图层1-11"/>
                  <p:cNvSpPr/>
                  <p:nvPr/>
                </p:nvSpPr>
                <p:spPr>
                  <a:xfrm>
                    <a:off x="3040074" y="40984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9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3" y="26586"/>
                          <a:pt x="386882" y="62341"/>
                        </a:cubicBezTo>
                        <a:lnTo>
                          <a:pt x="12835" y="62341"/>
                        </a:lnTo>
                        <a:cubicBezTo>
                          <a:pt x="6418" y="62341"/>
                          <a:pt x="0" y="67841"/>
                          <a:pt x="0" y="75176"/>
                        </a:cubicBezTo>
                        <a:cubicBezTo>
                          <a:pt x="0" y="82510"/>
                          <a:pt x="5501" y="88011"/>
                          <a:pt x="12835" y="88011"/>
                        </a:cubicBezTo>
                        <a:lnTo>
                          <a:pt x="386882" y="88011"/>
                        </a:lnTo>
                        <a:cubicBezTo>
                          <a:pt x="392383" y="123765"/>
                          <a:pt x="423553" y="150352"/>
                          <a:pt x="460224" y="150352"/>
                        </a:cubicBezTo>
                        <a:cubicBezTo>
                          <a:pt x="496896" y="150352"/>
                          <a:pt x="528066" y="123765"/>
                          <a:pt x="533567" y="88011"/>
                        </a:cubicBezTo>
                        <a:lnTo>
                          <a:pt x="907613" y="88011"/>
                        </a:lnTo>
                        <a:cubicBezTo>
                          <a:pt x="914031" y="88011"/>
                          <a:pt x="920449" y="82510"/>
                          <a:pt x="920449" y="75176"/>
                        </a:cubicBezTo>
                        <a:cubicBezTo>
                          <a:pt x="920449" y="67841"/>
                          <a:pt x="914948"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6" name="图层1-12"/>
                  <p:cNvSpPr/>
                  <p:nvPr/>
                </p:nvSpPr>
                <p:spPr>
                  <a:xfrm>
                    <a:off x="3447125" y="4119502"/>
                    <a:ext cx="106346" cy="106346"/>
                  </a:xfrm>
                  <a:custGeom>
                    <a:avLst/>
                    <a:gdLst>
                      <a:gd name="connsiteX0" fmla="*/ 106346 w 106346"/>
                      <a:gd name="connsiteY0" fmla="*/ 53173 h 106346"/>
                      <a:gd name="connsiteX1" fmla="*/ 53173 w 106346"/>
                      <a:gd name="connsiteY1" fmla="*/ 106346 h 106346"/>
                      <a:gd name="connsiteX2" fmla="*/ 0 w 106346"/>
                      <a:gd name="connsiteY2" fmla="*/ 53173 h 106346"/>
                      <a:gd name="connsiteX3" fmla="*/ 53173 w 106346"/>
                      <a:gd name="connsiteY3" fmla="*/ 0 h 106346"/>
                      <a:gd name="connsiteX4" fmla="*/ 106346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6" y="53173"/>
                        </a:moveTo>
                        <a:cubicBezTo>
                          <a:pt x="106346" y="82510"/>
                          <a:pt x="82510" y="106346"/>
                          <a:pt x="53173" y="106346"/>
                        </a:cubicBezTo>
                        <a:cubicBezTo>
                          <a:pt x="23836" y="106346"/>
                          <a:pt x="0" y="82510"/>
                          <a:pt x="0" y="53173"/>
                        </a:cubicBezTo>
                        <a:cubicBezTo>
                          <a:pt x="0" y="23836"/>
                          <a:pt x="23836" y="0"/>
                          <a:pt x="53173" y="0"/>
                        </a:cubicBezTo>
                        <a:cubicBezTo>
                          <a:pt x="82510" y="917"/>
                          <a:pt x="106346" y="24753"/>
                          <a:pt x="106346"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7" name="图层1-13"/>
                  <p:cNvSpPr/>
                  <p:nvPr/>
                </p:nvSpPr>
                <p:spPr>
                  <a:xfrm>
                    <a:off x="8223556" y="4098416"/>
                    <a:ext cx="920448" cy="150351"/>
                  </a:xfrm>
                  <a:custGeom>
                    <a:avLst/>
                    <a:gdLst>
                      <a:gd name="connsiteX0" fmla="*/ 907613 w 920448"/>
                      <a:gd name="connsiteY0" fmla="*/ 62341 h 150351"/>
                      <a:gd name="connsiteX1" fmla="*/ 533567 w 920448"/>
                      <a:gd name="connsiteY1" fmla="*/ 62341 h 150351"/>
                      <a:gd name="connsiteX2" fmla="*/ 460224 w 920448"/>
                      <a:gd name="connsiteY2" fmla="*/ 0 h 150351"/>
                      <a:gd name="connsiteX3" fmla="*/ 386882 w 920448"/>
                      <a:gd name="connsiteY3" fmla="*/ 62341 h 150351"/>
                      <a:gd name="connsiteX4" fmla="*/ 12835 w 920448"/>
                      <a:gd name="connsiteY4" fmla="*/ 62341 h 150351"/>
                      <a:gd name="connsiteX5" fmla="*/ 0 w 920448"/>
                      <a:gd name="connsiteY5" fmla="*/ 75176 h 150351"/>
                      <a:gd name="connsiteX6" fmla="*/ 12835 w 920448"/>
                      <a:gd name="connsiteY6" fmla="*/ 88011 h 150351"/>
                      <a:gd name="connsiteX7" fmla="*/ 386882 w 920448"/>
                      <a:gd name="connsiteY7" fmla="*/ 88011 h 150351"/>
                      <a:gd name="connsiteX8" fmla="*/ 460224 w 920448"/>
                      <a:gd name="connsiteY8" fmla="*/ 150352 h 150351"/>
                      <a:gd name="connsiteX9" fmla="*/ 533567 w 920448"/>
                      <a:gd name="connsiteY9" fmla="*/ 88011 h 150351"/>
                      <a:gd name="connsiteX10" fmla="*/ 907613 w 920448"/>
                      <a:gd name="connsiteY10" fmla="*/ 88011 h 150351"/>
                      <a:gd name="connsiteX11" fmla="*/ 920448 w 920448"/>
                      <a:gd name="connsiteY11" fmla="*/ 75176 h 150351"/>
                      <a:gd name="connsiteX12" fmla="*/ 907613 w 920448"/>
                      <a:gd name="connsiteY12" fmla="*/ 62341 h 150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448" h="150351">
                        <a:moveTo>
                          <a:pt x="907613" y="62341"/>
                        </a:moveTo>
                        <a:lnTo>
                          <a:pt x="533567" y="62341"/>
                        </a:lnTo>
                        <a:cubicBezTo>
                          <a:pt x="528066" y="26586"/>
                          <a:pt x="496896" y="0"/>
                          <a:pt x="460224" y="0"/>
                        </a:cubicBezTo>
                        <a:cubicBezTo>
                          <a:pt x="423553" y="0"/>
                          <a:pt x="392382" y="26586"/>
                          <a:pt x="386882" y="62341"/>
                        </a:cubicBezTo>
                        <a:lnTo>
                          <a:pt x="12835" y="62341"/>
                        </a:lnTo>
                        <a:cubicBezTo>
                          <a:pt x="6418" y="62341"/>
                          <a:pt x="0" y="67841"/>
                          <a:pt x="0" y="75176"/>
                        </a:cubicBezTo>
                        <a:cubicBezTo>
                          <a:pt x="0" y="82510"/>
                          <a:pt x="5500" y="88011"/>
                          <a:pt x="12835" y="88011"/>
                        </a:cubicBezTo>
                        <a:lnTo>
                          <a:pt x="386882" y="88011"/>
                        </a:lnTo>
                        <a:cubicBezTo>
                          <a:pt x="392382" y="123765"/>
                          <a:pt x="423553" y="150352"/>
                          <a:pt x="460224" y="150352"/>
                        </a:cubicBezTo>
                        <a:cubicBezTo>
                          <a:pt x="496896" y="150352"/>
                          <a:pt x="528066" y="123765"/>
                          <a:pt x="533567" y="88011"/>
                        </a:cubicBezTo>
                        <a:lnTo>
                          <a:pt x="907613" y="88011"/>
                        </a:lnTo>
                        <a:cubicBezTo>
                          <a:pt x="914031" y="88011"/>
                          <a:pt x="920448" y="82510"/>
                          <a:pt x="920448" y="75176"/>
                        </a:cubicBezTo>
                        <a:cubicBezTo>
                          <a:pt x="919532" y="67841"/>
                          <a:pt x="914031" y="62341"/>
                          <a:pt x="907613" y="62341"/>
                        </a:cubicBezTo>
                        <a:close/>
                      </a:path>
                    </a:pathLst>
                  </a:custGeom>
                  <a:solidFill>
                    <a:srgbClr val="CCCCCC"/>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8" name="图层1-14"/>
                  <p:cNvSpPr/>
                  <p:nvPr/>
                </p:nvSpPr>
                <p:spPr>
                  <a:xfrm>
                    <a:off x="8630606" y="4119502"/>
                    <a:ext cx="106346" cy="106346"/>
                  </a:xfrm>
                  <a:custGeom>
                    <a:avLst/>
                    <a:gdLst>
                      <a:gd name="connsiteX0" fmla="*/ 106347 w 106346"/>
                      <a:gd name="connsiteY0" fmla="*/ 53173 h 106346"/>
                      <a:gd name="connsiteX1" fmla="*/ 53174 w 106346"/>
                      <a:gd name="connsiteY1" fmla="*/ 106346 h 106346"/>
                      <a:gd name="connsiteX2" fmla="*/ 0 w 106346"/>
                      <a:gd name="connsiteY2" fmla="*/ 53173 h 106346"/>
                      <a:gd name="connsiteX3" fmla="*/ 53174 w 106346"/>
                      <a:gd name="connsiteY3" fmla="*/ 0 h 106346"/>
                      <a:gd name="connsiteX4" fmla="*/ 106347 w 106346"/>
                      <a:gd name="connsiteY4" fmla="*/ 53173 h 106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46" h="106346">
                        <a:moveTo>
                          <a:pt x="106347" y="53173"/>
                        </a:moveTo>
                        <a:cubicBezTo>
                          <a:pt x="106347" y="82510"/>
                          <a:pt x="82510" y="106346"/>
                          <a:pt x="53174" y="106346"/>
                        </a:cubicBezTo>
                        <a:cubicBezTo>
                          <a:pt x="23837" y="106346"/>
                          <a:pt x="0" y="82510"/>
                          <a:pt x="0" y="53173"/>
                        </a:cubicBezTo>
                        <a:cubicBezTo>
                          <a:pt x="0" y="23836"/>
                          <a:pt x="23837" y="0"/>
                          <a:pt x="53174" y="0"/>
                        </a:cubicBezTo>
                        <a:cubicBezTo>
                          <a:pt x="82510" y="917"/>
                          <a:pt x="106347" y="24753"/>
                          <a:pt x="106347" y="53173"/>
                        </a:cubicBezTo>
                        <a:close/>
                      </a:path>
                    </a:pathLst>
                  </a:custGeom>
                  <a:solidFill>
                    <a:srgbClr val="FFFFFF"/>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79" name="图形 4"/>
                  <p:cNvGrpSpPr/>
                  <p:nvPr/>
                </p:nvGrpSpPr>
                <p:grpSpPr>
                  <a:xfrm>
                    <a:off x="5813288" y="3844467"/>
                    <a:ext cx="586839" cy="619743"/>
                    <a:chOff x="5800588" y="4022267"/>
                    <a:chExt cx="586839" cy="619743"/>
                  </a:xfrm>
                  <a:solidFill>
                    <a:srgbClr val="66BB6A"/>
                  </a:solidFill>
                </p:grpSpPr>
                <p:sp>
                  <p:nvSpPr>
                    <p:cNvPr id="580" name="图层1-15"/>
                    <p:cNvSpPr/>
                    <p:nvPr/>
                  </p:nvSpPr>
                  <p:spPr>
                    <a:xfrm>
                      <a:off x="5802075" y="4348641"/>
                      <a:ext cx="585352" cy="293370"/>
                    </a:xfrm>
                    <a:custGeom>
                      <a:avLst/>
                      <a:gdLst>
                        <a:gd name="connsiteX0" fmla="*/ 25150 w 585352"/>
                        <a:gd name="connsiteY0" fmla="*/ 0 h 293370"/>
                        <a:gd name="connsiteX1" fmla="*/ 25150 w 585352"/>
                        <a:gd name="connsiteY1" fmla="*/ 0 h 293370"/>
                        <a:gd name="connsiteX2" fmla="*/ 52653 w 585352"/>
                        <a:gd name="connsiteY2" fmla="*/ 24753 h 293370"/>
                        <a:gd name="connsiteX3" fmla="*/ 291933 w 585352"/>
                        <a:gd name="connsiteY3" fmla="*/ 240197 h 293370"/>
                        <a:gd name="connsiteX4" fmla="*/ 531213 w 585352"/>
                        <a:gd name="connsiteY4" fmla="*/ 24753 h 293370"/>
                        <a:gd name="connsiteX5" fmla="*/ 557799 w 585352"/>
                        <a:gd name="connsiteY5" fmla="*/ 0 h 293370"/>
                        <a:gd name="connsiteX6" fmla="*/ 558716 w 585352"/>
                        <a:gd name="connsiteY6" fmla="*/ 0 h 293370"/>
                        <a:gd name="connsiteX7" fmla="*/ 585303 w 585352"/>
                        <a:gd name="connsiteY7" fmla="*/ 28421 h 293370"/>
                        <a:gd name="connsiteX8" fmla="*/ 292850 w 585352"/>
                        <a:gd name="connsiteY8" fmla="*/ 293370 h 293370"/>
                        <a:gd name="connsiteX9" fmla="*/ 396 w 585352"/>
                        <a:gd name="connsiteY9" fmla="*/ 28421 h 293370"/>
                        <a:gd name="connsiteX10" fmla="*/ 25150 w 58535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352" h="293370">
                          <a:moveTo>
                            <a:pt x="25150" y="0"/>
                          </a:moveTo>
                          <a:lnTo>
                            <a:pt x="25150" y="0"/>
                          </a:lnTo>
                          <a:cubicBezTo>
                            <a:pt x="39818" y="0"/>
                            <a:pt x="50819" y="11001"/>
                            <a:pt x="52653" y="24753"/>
                          </a:cubicBezTo>
                          <a:cubicBezTo>
                            <a:pt x="64571" y="145768"/>
                            <a:pt x="167251" y="240197"/>
                            <a:pt x="291933" y="240197"/>
                          </a:cubicBezTo>
                          <a:cubicBezTo>
                            <a:pt x="415698" y="240197"/>
                            <a:pt x="518378" y="145768"/>
                            <a:pt x="531213" y="24753"/>
                          </a:cubicBezTo>
                          <a:cubicBezTo>
                            <a:pt x="533046" y="11001"/>
                            <a:pt x="544048" y="0"/>
                            <a:pt x="557799" y="0"/>
                          </a:cubicBezTo>
                          <a:lnTo>
                            <a:pt x="558716" y="0"/>
                          </a:lnTo>
                          <a:cubicBezTo>
                            <a:pt x="574301" y="0"/>
                            <a:pt x="586220" y="12835"/>
                            <a:pt x="585303" y="28421"/>
                          </a:cubicBezTo>
                          <a:cubicBezTo>
                            <a:pt x="570634" y="176939"/>
                            <a:pt x="445035" y="293370"/>
                            <a:pt x="292850" y="293370"/>
                          </a:cubicBezTo>
                          <a:cubicBezTo>
                            <a:pt x="140664" y="293370"/>
                            <a:pt x="15065" y="176939"/>
                            <a:pt x="396" y="28421"/>
                          </a:cubicBezTo>
                          <a:cubicBezTo>
                            <a:pt x="-2354" y="12835"/>
                            <a:pt x="9564" y="0"/>
                            <a:pt x="25150" y="0"/>
                          </a:cubicBezTo>
                          <a:close/>
                        </a:path>
                      </a:pathLst>
                    </a:custGeom>
                    <a:solidFill>
                      <a:schemeClr val="accent3"/>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1" name="图层1-16"/>
                    <p:cNvSpPr/>
                    <p:nvPr/>
                  </p:nvSpPr>
                  <p:spPr>
                    <a:xfrm>
                      <a:off x="5800588" y="4022267"/>
                      <a:ext cx="585130" cy="293370"/>
                    </a:xfrm>
                    <a:custGeom>
                      <a:avLst/>
                      <a:gdLst>
                        <a:gd name="connsiteX0" fmla="*/ 26636 w 585130"/>
                        <a:gd name="connsiteY0" fmla="*/ 293370 h 293370"/>
                        <a:gd name="connsiteX1" fmla="*/ 50 w 585130"/>
                        <a:gd name="connsiteY1" fmla="*/ 264950 h 293370"/>
                        <a:gd name="connsiteX2" fmla="*/ 292503 w 585130"/>
                        <a:gd name="connsiteY2" fmla="*/ 0 h 293370"/>
                        <a:gd name="connsiteX3" fmla="*/ 584956 w 585130"/>
                        <a:gd name="connsiteY3" fmla="*/ 264950 h 293370"/>
                        <a:gd name="connsiteX4" fmla="*/ 558370 w 585130"/>
                        <a:gd name="connsiteY4" fmla="*/ 293370 h 293370"/>
                        <a:gd name="connsiteX5" fmla="*/ 557452 w 585130"/>
                        <a:gd name="connsiteY5" fmla="*/ 293370 h 293370"/>
                        <a:gd name="connsiteX6" fmla="*/ 530866 w 585130"/>
                        <a:gd name="connsiteY6" fmla="*/ 268617 h 293370"/>
                        <a:gd name="connsiteX7" fmla="*/ 291586 w 585130"/>
                        <a:gd name="connsiteY7" fmla="*/ 53173 h 293370"/>
                        <a:gd name="connsiteX8" fmla="*/ 52306 w 585130"/>
                        <a:gd name="connsiteY8" fmla="*/ 268617 h 293370"/>
                        <a:gd name="connsiteX9" fmla="*/ 26636 w 585130"/>
                        <a:gd name="connsiteY9" fmla="*/ 293370 h 293370"/>
                        <a:gd name="connsiteX10" fmla="*/ 26636 w 585130"/>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0" h="293370">
                          <a:moveTo>
                            <a:pt x="26636" y="293370"/>
                          </a:moveTo>
                          <a:cubicBezTo>
                            <a:pt x="11051" y="293370"/>
                            <a:pt x="-867" y="280535"/>
                            <a:pt x="50" y="264950"/>
                          </a:cubicBezTo>
                          <a:cubicBezTo>
                            <a:pt x="14718" y="116431"/>
                            <a:pt x="140317" y="0"/>
                            <a:pt x="292503" y="0"/>
                          </a:cubicBezTo>
                          <a:cubicBezTo>
                            <a:pt x="444688" y="0"/>
                            <a:pt x="570288" y="116431"/>
                            <a:pt x="584956" y="264950"/>
                          </a:cubicBezTo>
                          <a:cubicBezTo>
                            <a:pt x="586790" y="280535"/>
                            <a:pt x="573955" y="293370"/>
                            <a:pt x="558370" y="293370"/>
                          </a:cubicBezTo>
                          <a:lnTo>
                            <a:pt x="557452" y="293370"/>
                          </a:lnTo>
                          <a:cubicBezTo>
                            <a:pt x="543701" y="293370"/>
                            <a:pt x="532700" y="282369"/>
                            <a:pt x="530866" y="268617"/>
                          </a:cubicBezTo>
                          <a:cubicBezTo>
                            <a:pt x="518948" y="147602"/>
                            <a:pt x="416268" y="53173"/>
                            <a:pt x="291586" y="53173"/>
                          </a:cubicBezTo>
                          <a:cubicBezTo>
                            <a:pt x="167820" y="53173"/>
                            <a:pt x="65141" y="147602"/>
                            <a:pt x="52306" y="268617"/>
                          </a:cubicBezTo>
                          <a:cubicBezTo>
                            <a:pt x="52306" y="283286"/>
                            <a:pt x="41305" y="293370"/>
                            <a:pt x="26636" y="293370"/>
                          </a:cubicBezTo>
                          <a:lnTo>
                            <a:pt x="26636" y="293370"/>
                          </a:lnTo>
                          <a:close/>
                        </a:path>
                      </a:pathLst>
                    </a:custGeom>
                    <a:solidFill>
                      <a:schemeClr val="accent3"/>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82" name="图形 4"/>
                  <p:cNvGrpSpPr/>
                  <p:nvPr/>
                </p:nvGrpSpPr>
                <p:grpSpPr>
                  <a:xfrm>
                    <a:off x="4076904" y="3844467"/>
                    <a:ext cx="586839" cy="619743"/>
                    <a:chOff x="4064204" y="4022267"/>
                    <a:chExt cx="586839" cy="619743"/>
                  </a:xfrm>
                  <a:solidFill>
                    <a:srgbClr val="26A69A"/>
                  </a:solidFill>
                </p:grpSpPr>
                <p:sp>
                  <p:nvSpPr>
                    <p:cNvPr id="583" name="图层1-17"/>
                    <p:cNvSpPr/>
                    <p:nvPr/>
                  </p:nvSpPr>
                  <p:spPr>
                    <a:xfrm>
                      <a:off x="4065691" y="4348641"/>
                      <a:ext cx="585352" cy="293370"/>
                    </a:xfrm>
                    <a:custGeom>
                      <a:avLst/>
                      <a:gdLst>
                        <a:gd name="connsiteX0" fmla="*/ 25149 w 585352"/>
                        <a:gd name="connsiteY0" fmla="*/ 0 h 293370"/>
                        <a:gd name="connsiteX1" fmla="*/ 25149 w 585352"/>
                        <a:gd name="connsiteY1" fmla="*/ 0 h 293370"/>
                        <a:gd name="connsiteX2" fmla="*/ 52653 w 585352"/>
                        <a:gd name="connsiteY2" fmla="*/ 24753 h 293370"/>
                        <a:gd name="connsiteX3" fmla="*/ 291933 w 585352"/>
                        <a:gd name="connsiteY3" fmla="*/ 240197 h 293370"/>
                        <a:gd name="connsiteX4" fmla="*/ 531213 w 585352"/>
                        <a:gd name="connsiteY4" fmla="*/ 24753 h 293370"/>
                        <a:gd name="connsiteX5" fmla="*/ 557799 w 585352"/>
                        <a:gd name="connsiteY5" fmla="*/ 0 h 293370"/>
                        <a:gd name="connsiteX6" fmla="*/ 558716 w 585352"/>
                        <a:gd name="connsiteY6" fmla="*/ 0 h 293370"/>
                        <a:gd name="connsiteX7" fmla="*/ 585303 w 585352"/>
                        <a:gd name="connsiteY7" fmla="*/ 28421 h 293370"/>
                        <a:gd name="connsiteX8" fmla="*/ 292850 w 585352"/>
                        <a:gd name="connsiteY8" fmla="*/ 293370 h 293370"/>
                        <a:gd name="connsiteX9" fmla="*/ 396 w 585352"/>
                        <a:gd name="connsiteY9" fmla="*/ 28421 h 293370"/>
                        <a:gd name="connsiteX10" fmla="*/ 25149 w 585352"/>
                        <a:gd name="connsiteY10" fmla="*/ 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352" h="293370">
                          <a:moveTo>
                            <a:pt x="25149" y="0"/>
                          </a:moveTo>
                          <a:lnTo>
                            <a:pt x="25149" y="0"/>
                          </a:lnTo>
                          <a:cubicBezTo>
                            <a:pt x="39818" y="0"/>
                            <a:pt x="50819" y="11001"/>
                            <a:pt x="52653" y="24753"/>
                          </a:cubicBezTo>
                          <a:cubicBezTo>
                            <a:pt x="64571" y="145768"/>
                            <a:pt x="167250" y="240197"/>
                            <a:pt x="291933" y="240197"/>
                          </a:cubicBezTo>
                          <a:cubicBezTo>
                            <a:pt x="415698" y="240197"/>
                            <a:pt x="518378" y="145768"/>
                            <a:pt x="531213" y="24753"/>
                          </a:cubicBezTo>
                          <a:cubicBezTo>
                            <a:pt x="533046" y="11001"/>
                            <a:pt x="544048" y="0"/>
                            <a:pt x="557799" y="0"/>
                          </a:cubicBezTo>
                          <a:lnTo>
                            <a:pt x="558716" y="0"/>
                          </a:lnTo>
                          <a:cubicBezTo>
                            <a:pt x="574302" y="0"/>
                            <a:pt x="586220" y="12835"/>
                            <a:pt x="585303" y="28421"/>
                          </a:cubicBezTo>
                          <a:cubicBezTo>
                            <a:pt x="570634" y="176939"/>
                            <a:pt x="445035" y="293370"/>
                            <a:pt x="292850" y="293370"/>
                          </a:cubicBezTo>
                          <a:cubicBezTo>
                            <a:pt x="140664" y="293370"/>
                            <a:pt x="15065" y="176939"/>
                            <a:pt x="396" y="28421"/>
                          </a:cubicBezTo>
                          <a:cubicBezTo>
                            <a:pt x="-2354" y="12835"/>
                            <a:pt x="9564" y="0"/>
                            <a:pt x="25149" y="0"/>
                          </a:cubicBezTo>
                          <a:close/>
                        </a:path>
                      </a:pathLst>
                    </a:custGeom>
                    <a:solidFill>
                      <a:schemeClr val="accent2"/>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4" name="图层1-18"/>
                    <p:cNvSpPr/>
                    <p:nvPr/>
                  </p:nvSpPr>
                  <p:spPr>
                    <a:xfrm>
                      <a:off x="4064204" y="4022267"/>
                      <a:ext cx="585131" cy="293370"/>
                    </a:xfrm>
                    <a:custGeom>
                      <a:avLst/>
                      <a:gdLst>
                        <a:gd name="connsiteX0" fmla="*/ 26636 w 585131"/>
                        <a:gd name="connsiteY0" fmla="*/ 293370 h 293370"/>
                        <a:gd name="connsiteX1" fmla="*/ 50 w 585131"/>
                        <a:gd name="connsiteY1" fmla="*/ 264950 h 293370"/>
                        <a:gd name="connsiteX2" fmla="*/ 292503 w 585131"/>
                        <a:gd name="connsiteY2" fmla="*/ 0 h 293370"/>
                        <a:gd name="connsiteX3" fmla="*/ 584956 w 585131"/>
                        <a:gd name="connsiteY3" fmla="*/ 264950 h 293370"/>
                        <a:gd name="connsiteX4" fmla="*/ 558369 w 585131"/>
                        <a:gd name="connsiteY4" fmla="*/ 293370 h 293370"/>
                        <a:gd name="connsiteX5" fmla="*/ 557453 w 585131"/>
                        <a:gd name="connsiteY5" fmla="*/ 293370 h 293370"/>
                        <a:gd name="connsiteX6" fmla="*/ 530866 w 585131"/>
                        <a:gd name="connsiteY6" fmla="*/ 268617 h 293370"/>
                        <a:gd name="connsiteX7" fmla="*/ 291586 w 585131"/>
                        <a:gd name="connsiteY7" fmla="*/ 53173 h 293370"/>
                        <a:gd name="connsiteX8" fmla="*/ 52306 w 585131"/>
                        <a:gd name="connsiteY8" fmla="*/ 268617 h 293370"/>
                        <a:gd name="connsiteX9" fmla="*/ 26636 w 585131"/>
                        <a:gd name="connsiteY9" fmla="*/ 293370 h 293370"/>
                        <a:gd name="connsiteX10" fmla="*/ 26636 w 585131"/>
                        <a:gd name="connsiteY10" fmla="*/ 293370 h 2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31" h="293370">
                          <a:moveTo>
                            <a:pt x="26636" y="293370"/>
                          </a:moveTo>
                          <a:cubicBezTo>
                            <a:pt x="11051" y="293370"/>
                            <a:pt x="-867" y="280535"/>
                            <a:pt x="50" y="264950"/>
                          </a:cubicBezTo>
                          <a:cubicBezTo>
                            <a:pt x="14718" y="116431"/>
                            <a:pt x="140317" y="0"/>
                            <a:pt x="292503" y="0"/>
                          </a:cubicBezTo>
                          <a:cubicBezTo>
                            <a:pt x="444688" y="0"/>
                            <a:pt x="570288" y="116431"/>
                            <a:pt x="584956" y="264950"/>
                          </a:cubicBezTo>
                          <a:cubicBezTo>
                            <a:pt x="586790" y="280535"/>
                            <a:pt x="573955" y="293370"/>
                            <a:pt x="558369" y="293370"/>
                          </a:cubicBezTo>
                          <a:lnTo>
                            <a:pt x="557453" y="293370"/>
                          </a:lnTo>
                          <a:cubicBezTo>
                            <a:pt x="543701" y="293370"/>
                            <a:pt x="532700" y="282369"/>
                            <a:pt x="530866" y="268617"/>
                          </a:cubicBezTo>
                          <a:cubicBezTo>
                            <a:pt x="518948" y="147602"/>
                            <a:pt x="416268" y="53173"/>
                            <a:pt x="291586" y="53173"/>
                          </a:cubicBezTo>
                          <a:cubicBezTo>
                            <a:pt x="167821" y="53173"/>
                            <a:pt x="65141" y="147602"/>
                            <a:pt x="52306" y="268617"/>
                          </a:cubicBezTo>
                          <a:cubicBezTo>
                            <a:pt x="52306" y="283286"/>
                            <a:pt x="41305" y="293370"/>
                            <a:pt x="26636" y="293370"/>
                          </a:cubicBezTo>
                          <a:lnTo>
                            <a:pt x="26636" y="293370"/>
                          </a:lnTo>
                          <a:close/>
                        </a:path>
                      </a:pathLst>
                    </a:custGeom>
                    <a:solidFill>
                      <a:schemeClr val="accent2"/>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
              <p:nvSpPr>
                <p:cNvPr id="585" name="图层1-19"/>
                <p:cNvSpPr/>
                <p:nvPr/>
              </p:nvSpPr>
              <p:spPr>
                <a:xfrm>
                  <a:off x="1804253"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1"/>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6" name="图层1-20"/>
                <p:cNvSpPr/>
                <p:nvPr/>
              </p:nvSpPr>
              <p:spPr>
                <a:xfrm>
                  <a:off x="3529636"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2"/>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7" name="图层1-21"/>
                <p:cNvSpPr/>
                <p:nvPr/>
              </p:nvSpPr>
              <p:spPr>
                <a:xfrm>
                  <a:off x="5250434"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3"/>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8" name="图层1-22"/>
                <p:cNvSpPr/>
                <p:nvPr/>
              </p:nvSpPr>
              <p:spPr>
                <a:xfrm>
                  <a:off x="6996902" y="2667320"/>
                  <a:ext cx="1648372" cy="757261"/>
                </a:xfrm>
                <a:custGeom>
                  <a:avLst/>
                  <a:gdLst>
                    <a:gd name="connsiteX0" fmla="*/ 0 w 1648372"/>
                    <a:gd name="connsiteY0" fmla="*/ 0 h 757261"/>
                    <a:gd name="connsiteX1" fmla="*/ 1648373 w 1648372"/>
                    <a:gd name="connsiteY1" fmla="*/ 0 h 757261"/>
                    <a:gd name="connsiteX2" fmla="*/ 1648373 w 1648372"/>
                    <a:gd name="connsiteY2" fmla="*/ 757261 h 757261"/>
                    <a:gd name="connsiteX3" fmla="*/ 0 w 1648372"/>
                    <a:gd name="connsiteY3" fmla="*/ 757261 h 757261"/>
                  </a:gdLst>
                  <a:ahLst/>
                  <a:cxnLst>
                    <a:cxn ang="0">
                      <a:pos x="connsiteX0" y="connsiteY0"/>
                    </a:cxn>
                    <a:cxn ang="0">
                      <a:pos x="connsiteX1" y="connsiteY1"/>
                    </a:cxn>
                    <a:cxn ang="0">
                      <a:pos x="connsiteX2" y="connsiteY2"/>
                    </a:cxn>
                    <a:cxn ang="0">
                      <a:pos x="connsiteX3" y="connsiteY3"/>
                    </a:cxn>
                  </a:cxnLst>
                  <a:rect l="l" t="t" r="r" b="b"/>
                  <a:pathLst>
                    <a:path w="1648372" h="757261">
                      <a:moveTo>
                        <a:pt x="0" y="0"/>
                      </a:moveTo>
                      <a:lnTo>
                        <a:pt x="1648373" y="0"/>
                      </a:lnTo>
                      <a:lnTo>
                        <a:pt x="1648373" y="757261"/>
                      </a:lnTo>
                      <a:lnTo>
                        <a:pt x="0" y="757261"/>
                      </a:lnTo>
                      <a:close/>
                    </a:path>
                  </a:pathLst>
                </a:custGeom>
                <a:solidFill>
                  <a:schemeClr val="accent4"/>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9" name="图层1-23"/>
                <p:cNvSpPr/>
                <p:nvPr/>
              </p:nvSpPr>
              <p:spPr>
                <a:xfrm>
                  <a:off x="8732369" y="2379451"/>
                  <a:ext cx="1445764" cy="1332083"/>
                </a:xfrm>
                <a:custGeom>
                  <a:avLst/>
                  <a:gdLst>
                    <a:gd name="connsiteX0" fmla="*/ 1101971 w 1445764"/>
                    <a:gd name="connsiteY0" fmla="*/ 333708 h 1332083"/>
                    <a:gd name="connsiteX1" fmla="*/ 758178 w 1445764"/>
                    <a:gd name="connsiteY1" fmla="*/ 0 h 1332083"/>
                    <a:gd name="connsiteX2" fmla="*/ 758178 w 1445764"/>
                    <a:gd name="connsiteY2" fmla="*/ 287869 h 1332083"/>
                    <a:gd name="connsiteX3" fmla="*/ 0 w 1445764"/>
                    <a:gd name="connsiteY3" fmla="*/ 287869 h 1332083"/>
                    <a:gd name="connsiteX4" fmla="*/ 0 w 1445764"/>
                    <a:gd name="connsiteY4" fmla="*/ 1044214 h 1332083"/>
                    <a:gd name="connsiteX5" fmla="*/ 758178 w 1445764"/>
                    <a:gd name="connsiteY5" fmla="*/ 1044214 h 1332083"/>
                    <a:gd name="connsiteX6" fmla="*/ 758178 w 1445764"/>
                    <a:gd name="connsiteY6" fmla="*/ 1332083 h 1332083"/>
                    <a:gd name="connsiteX7" fmla="*/ 1101971 w 1445764"/>
                    <a:gd name="connsiteY7" fmla="*/ 999292 h 1332083"/>
                    <a:gd name="connsiteX8" fmla="*/ 1445764 w 1445764"/>
                    <a:gd name="connsiteY8" fmla="*/ 666500 h 133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5764" h="1332083">
                      <a:moveTo>
                        <a:pt x="1101971" y="333708"/>
                      </a:moveTo>
                      <a:lnTo>
                        <a:pt x="758178" y="0"/>
                      </a:lnTo>
                      <a:lnTo>
                        <a:pt x="758178" y="287869"/>
                      </a:lnTo>
                      <a:lnTo>
                        <a:pt x="0" y="287869"/>
                      </a:lnTo>
                      <a:lnTo>
                        <a:pt x="0" y="1044214"/>
                      </a:lnTo>
                      <a:lnTo>
                        <a:pt x="758178" y="1044214"/>
                      </a:lnTo>
                      <a:lnTo>
                        <a:pt x="758178" y="1332083"/>
                      </a:lnTo>
                      <a:lnTo>
                        <a:pt x="1101971" y="999292"/>
                      </a:lnTo>
                      <a:lnTo>
                        <a:pt x="1445764" y="666500"/>
                      </a:lnTo>
                      <a:close/>
                    </a:path>
                  </a:pathLst>
                </a:custGeom>
                <a:solidFill>
                  <a:schemeClr val="accent5"/>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0" name="图层1-24"/>
                <p:cNvSpPr/>
                <p:nvPr/>
              </p:nvSpPr>
              <p:spPr>
                <a:xfrm>
                  <a:off x="900307" y="1859636"/>
                  <a:ext cx="1243155" cy="2397383"/>
                </a:xfrm>
                <a:custGeom>
                  <a:avLst/>
                  <a:gdLst>
                    <a:gd name="connsiteX0" fmla="*/ 0 w 1243155"/>
                    <a:gd name="connsiteY0" fmla="*/ 1242239 h 2397383"/>
                    <a:gd name="connsiteX1" fmla="*/ 1005709 w 1243155"/>
                    <a:gd name="connsiteY1" fmla="*/ 152186 h 2397383"/>
                    <a:gd name="connsiteX2" fmla="*/ 853523 w 1243155"/>
                    <a:gd name="connsiteY2" fmla="*/ 0 h 2397383"/>
                    <a:gd name="connsiteX3" fmla="*/ 1032296 w 1243155"/>
                    <a:gd name="connsiteY3" fmla="*/ 0 h 2397383"/>
                    <a:gd name="connsiteX4" fmla="*/ 1243155 w 1243155"/>
                    <a:gd name="connsiteY4" fmla="*/ 210860 h 2397383"/>
                    <a:gd name="connsiteX5" fmla="*/ 1032296 w 1243155"/>
                    <a:gd name="connsiteY5" fmla="*/ 421719 h 2397383"/>
                    <a:gd name="connsiteX6" fmla="*/ 853523 w 1243155"/>
                    <a:gd name="connsiteY6" fmla="*/ 421719 h 2397383"/>
                    <a:gd name="connsiteX7" fmla="*/ 997458 w 1243155"/>
                    <a:gd name="connsiteY7" fmla="*/ 277785 h 2397383"/>
                    <a:gd name="connsiteX8" fmla="*/ 124682 w 1243155"/>
                    <a:gd name="connsiteY8" fmla="*/ 1242239 h 2397383"/>
                    <a:gd name="connsiteX9" fmla="*/ 1019461 w 1243155"/>
                    <a:gd name="connsiteY9" fmla="*/ 2208527 h 2397383"/>
                    <a:gd name="connsiteX10" fmla="*/ 1115723 w 1243155"/>
                    <a:gd name="connsiteY10" fmla="*/ 2159020 h 2397383"/>
                    <a:gd name="connsiteX11" fmla="*/ 1234904 w 1243155"/>
                    <a:gd name="connsiteY11" fmla="*/ 2278202 h 2397383"/>
                    <a:gd name="connsiteX12" fmla="*/ 1115723 w 1243155"/>
                    <a:gd name="connsiteY12" fmla="*/ 2397383 h 2397383"/>
                    <a:gd name="connsiteX13" fmla="*/ 1009376 w 1243155"/>
                    <a:gd name="connsiteY13" fmla="*/ 2332292 h 2397383"/>
                    <a:gd name="connsiteX14" fmla="*/ 0 w 1243155"/>
                    <a:gd name="connsiteY14" fmla="*/ 1242239 h 2397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3155" h="2397383">
                      <a:moveTo>
                        <a:pt x="0" y="1242239"/>
                      </a:moveTo>
                      <a:cubicBezTo>
                        <a:pt x="0" y="669250"/>
                        <a:pt x="443722" y="197108"/>
                        <a:pt x="1005709" y="152186"/>
                      </a:cubicBezTo>
                      <a:lnTo>
                        <a:pt x="853523" y="0"/>
                      </a:lnTo>
                      <a:lnTo>
                        <a:pt x="1032296" y="0"/>
                      </a:lnTo>
                      <a:lnTo>
                        <a:pt x="1243155" y="210860"/>
                      </a:lnTo>
                      <a:lnTo>
                        <a:pt x="1032296" y="421719"/>
                      </a:lnTo>
                      <a:lnTo>
                        <a:pt x="853523" y="421719"/>
                      </a:lnTo>
                      <a:lnTo>
                        <a:pt x="997458" y="277785"/>
                      </a:lnTo>
                      <a:cubicBezTo>
                        <a:pt x="507897" y="326374"/>
                        <a:pt x="124682" y="739843"/>
                        <a:pt x="124682" y="1242239"/>
                      </a:cubicBezTo>
                      <a:cubicBezTo>
                        <a:pt x="124682" y="1751969"/>
                        <a:pt x="519815" y="2170938"/>
                        <a:pt x="1019461" y="2208527"/>
                      </a:cubicBezTo>
                      <a:cubicBezTo>
                        <a:pt x="1041464" y="2178272"/>
                        <a:pt x="1076301" y="2159020"/>
                        <a:pt x="1115723" y="2159020"/>
                      </a:cubicBezTo>
                      <a:cubicBezTo>
                        <a:pt x="1181731" y="2159020"/>
                        <a:pt x="1234904" y="2212193"/>
                        <a:pt x="1234904" y="2278202"/>
                      </a:cubicBezTo>
                      <a:cubicBezTo>
                        <a:pt x="1234904" y="2344210"/>
                        <a:pt x="1181731" y="2397383"/>
                        <a:pt x="1115723" y="2397383"/>
                      </a:cubicBezTo>
                      <a:cubicBezTo>
                        <a:pt x="1068967" y="2397383"/>
                        <a:pt x="1029545" y="2370796"/>
                        <a:pt x="1009376" y="2332292"/>
                      </a:cubicBezTo>
                      <a:cubicBezTo>
                        <a:pt x="446472" y="2289203"/>
                        <a:pt x="0" y="1817061"/>
                        <a:pt x="0" y="1242239"/>
                      </a:cubicBezTo>
                      <a:close/>
                    </a:path>
                  </a:pathLst>
                </a:custGeom>
                <a:solidFill>
                  <a:srgbClr val="E6E6E6"/>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1" name="图层1-25"/>
                <p:cNvSpPr/>
                <p:nvPr/>
              </p:nvSpPr>
              <p:spPr>
                <a:xfrm>
                  <a:off x="10146046" y="1947647"/>
                  <a:ext cx="1243155" cy="2397382"/>
                </a:xfrm>
                <a:custGeom>
                  <a:avLst/>
                  <a:gdLst>
                    <a:gd name="connsiteX0" fmla="*/ 211776 w 1243155"/>
                    <a:gd name="connsiteY0" fmla="*/ 1974747 h 2397382"/>
                    <a:gd name="connsiteX1" fmla="*/ 390549 w 1243155"/>
                    <a:gd name="connsiteY1" fmla="*/ 1974747 h 2397382"/>
                    <a:gd name="connsiteX2" fmla="*/ 246614 w 1243155"/>
                    <a:gd name="connsiteY2" fmla="*/ 2118682 h 2397382"/>
                    <a:gd name="connsiteX3" fmla="*/ 1119390 w 1243155"/>
                    <a:gd name="connsiteY3" fmla="*/ 1154228 h 2397382"/>
                    <a:gd name="connsiteX4" fmla="*/ 218193 w 1243155"/>
                    <a:gd name="connsiteY4" fmla="*/ 187940 h 2397382"/>
                    <a:gd name="connsiteX5" fmla="*/ 121015 w 1243155"/>
                    <a:gd name="connsiteY5" fmla="*/ 238363 h 2397382"/>
                    <a:gd name="connsiteX6" fmla="*/ 1833 w 1243155"/>
                    <a:gd name="connsiteY6" fmla="*/ 119182 h 2397382"/>
                    <a:gd name="connsiteX7" fmla="*/ 121015 w 1243155"/>
                    <a:gd name="connsiteY7" fmla="*/ 0 h 2397382"/>
                    <a:gd name="connsiteX8" fmla="*/ 226445 w 1243155"/>
                    <a:gd name="connsiteY8" fmla="*/ 64175 h 2397382"/>
                    <a:gd name="connsiteX9" fmla="*/ 1243155 w 1243155"/>
                    <a:gd name="connsiteY9" fmla="*/ 1155145 h 2397382"/>
                    <a:gd name="connsiteX10" fmla="*/ 237447 w 1243155"/>
                    <a:gd name="connsiteY10" fmla="*/ 2245197 h 2397382"/>
                    <a:gd name="connsiteX11" fmla="*/ 389632 w 1243155"/>
                    <a:gd name="connsiteY11" fmla="*/ 2397383 h 2397382"/>
                    <a:gd name="connsiteX12" fmla="*/ 210860 w 1243155"/>
                    <a:gd name="connsiteY12" fmla="*/ 2397383 h 2397382"/>
                    <a:gd name="connsiteX13" fmla="*/ 0 w 1243155"/>
                    <a:gd name="connsiteY13" fmla="*/ 2186523 h 2397382"/>
                    <a:gd name="connsiteX14" fmla="*/ 211776 w 1243155"/>
                    <a:gd name="connsiteY14" fmla="*/ 1974747 h 23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3155" h="2397382">
                      <a:moveTo>
                        <a:pt x="211776" y="1974747"/>
                      </a:moveTo>
                      <a:lnTo>
                        <a:pt x="390549" y="1974747"/>
                      </a:lnTo>
                      <a:lnTo>
                        <a:pt x="246614" y="2118682"/>
                      </a:lnTo>
                      <a:cubicBezTo>
                        <a:pt x="736175" y="2070092"/>
                        <a:pt x="1119390" y="1656624"/>
                        <a:pt x="1119390" y="1154228"/>
                      </a:cubicBezTo>
                      <a:cubicBezTo>
                        <a:pt x="1119390" y="642664"/>
                        <a:pt x="720590" y="222778"/>
                        <a:pt x="218193" y="187940"/>
                      </a:cubicBezTo>
                      <a:cubicBezTo>
                        <a:pt x="196191" y="218194"/>
                        <a:pt x="161353" y="238363"/>
                        <a:pt x="121015" y="238363"/>
                      </a:cubicBezTo>
                      <a:cubicBezTo>
                        <a:pt x="55007" y="238363"/>
                        <a:pt x="1833" y="185190"/>
                        <a:pt x="1833" y="119182"/>
                      </a:cubicBezTo>
                      <a:cubicBezTo>
                        <a:pt x="1833" y="53173"/>
                        <a:pt x="55007" y="0"/>
                        <a:pt x="121015" y="0"/>
                      </a:cubicBezTo>
                      <a:cubicBezTo>
                        <a:pt x="166854" y="0"/>
                        <a:pt x="207192" y="26587"/>
                        <a:pt x="226445" y="64175"/>
                      </a:cubicBezTo>
                      <a:cubicBezTo>
                        <a:pt x="793932" y="103596"/>
                        <a:pt x="1243155" y="577572"/>
                        <a:pt x="1243155" y="1155145"/>
                      </a:cubicBezTo>
                      <a:cubicBezTo>
                        <a:pt x="1243155" y="1728133"/>
                        <a:pt x="799433" y="2200275"/>
                        <a:pt x="237447" y="2245197"/>
                      </a:cubicBezTo>
                      <a:lnTo>
                        <a:pt x="389632" y="2397383"/>
                      </a:lnTo>
                      <a:lnTo>
                        <a:pt x="210860" y="2397383"/>
                      </a:lnTo>
                      <a:lnTo>
                        <a:pt x="0" y="2186523"/>
                      </a:lnTo>
                      <a:lnTo>
                        <a:pt x="211776" y="1974747"/>
                      </a:lnTo>
                      <a:close/>
                    </a:path>
                  </a:pathLst>
                </a:custGeom>
                <a:solidFill>
                  <a:srgbClr val="E6E6E6"/>
                </a:solidFill>
                <a:ln w="9168"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67" name="组合 666"/>
                <p:cNvGrpSpPr/>
                <p:nvPr/>
              </p:nvGrpSpPr>
              <p:grpSpPr>
                <a:xfrm>
                  <a:off x="1197823" y="5073161"/>
                  <a:ext cx="1816851" cy="841858"/>
                  <a:chOff x="631064" y="5045233"/>
                  <a:chExt cx="1816851" cy="841858"/>
                </a:xfrm>
              </p:grpSpPr>
              <p:sp>
                <p:nvSpPr>
                  <p:cNvPr id="665" name="图层1-26"/>
                  <p:cNvSpPr txBox="1"/>
                  <p:nvPr>
                    <p:custDataLst>
                      <p:tags r:id="rId9"/>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66" name="图层1-27"/>
                  <p:cNvSpPr txBox="1"/>
                  <p:nvPr>
                    <p:custDataLst>
                      <p:tags r:id="rId10"/>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69" name="组合 668"/>
                <p:cNvGrpSpPr/>
                <p:nvPr/>
              </p:nvGrpSpPr>
              <p:grpSpPr>
                <a:xfrm>
                  <a:off x="3216103" y="5073161"/>
                  <a:ext cx="1816851" cy="841858"/>
                  <a:chOff x="631064" y="5045233"/>
                  <a:chExt cx="1816851" cy="841858"/>
                </a:xfrm>
              </p:grpSpPr>
              <p:sp>
                <p:nvSpPr>
                  <p:cNvPr id="670" name="图层1-28"/>
                  <p:cNvSpPr txBox="1"/>
                  <p:nvPr>
                    <p:custDataLst>
                      <p:tags r:id="rId7"/>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1" name="图层1-29"/>
                  <p:cNvSpPr txBox="1"/>
                  <p:nvPr>
                    <p:custDataLst>
                      <p:tags r:id="rId8"/>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72" name="组合 671"/>
                <p:cNvGrpSpPr/>
                <p:nvPr/>
              </p:nvGrpSpPr>
              <p:grpSpPr>
                <a:xfrm>
                  <a:off x="5234383" y="5073161"/>
                  <a:ext cx="1816851" cy="841858"/>
                  <a:chOff x="631064" y="5045233"/>
                  <a:chExt cx="1816851" cy="841858"/>
                </a:xfrm>
              </p:grpSpPr>
              <p:sp>
                <p:nvSpPr>
                  <p:cNvPr id="673" name="图层1-30"/>
                  <p:cNvSpPr txBox="1"/>
                  <p:nvPr>
                    <p:custDataLst>
                      <p:tags r:id="rId5"/>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4" name="图层1-31"/>
                  <p:cNvSpPr txBox="1"/>
                  <p:nvPr>
                    <p:custDataLst>
                      <p:tags r:id="rId6"/>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75" name="组合 674"/>
                <p:cNvGrpSpPr/>
                <p:nvPr/>
              </p:nvGrpSpPr>
              <p:grpSpPr>
                <a:xfrm>
                  <a:off x="7252663" y="5073161"/>
                  <a:ext cx="1816851" cy="841858"/>
                  <a:chOff x="631064" y="5045233"/>
                  <a:chExt cx="1816851" cy="841858"/>
                </a:xfrm>
              </p:grpSpPr>
              <p:sp>
                <p:nvSpPr>
                  <p:cNvPr id="676" name="图层1-32"/>
                  <p:cNvSpPr txBox="1"/>
                  <p:nvPr>
                    <p:custDataLst>
                      <p:tags r:id="rId3"/>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77" name="图层1-33"/>
                  <p:cNvSpPr txBox="1"/>
                  <p:nvPr>
                    <p:custDataLst>
                      <p:tags r:id="rId4"/>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nvGrpSpPr>
                <p:cNvPr id="678" name="组合 677"/>
                <p:cNvGrpSpPr/>
                <p:nvPr/>
              </p:nvGrpSpPr>
              <p:grpSpPr>
                <a:xfrm>
                  <a:off x="9270943" y="5073161"/>
                  <a:ext cx="1816851" cy="841858"/>
                  <a:chOff x="631064" y="5045233"/>
                  <a:chExt cx="1816851" cy="841858"/>
                </a:xfrm>
              </p:grpSpPr>
              <p:sp>
                <p:nvSpPr>
                  <p:cNvPr id="679" name="图层1-34"/>
                  <p:cNvSpPr txBox="1"/>
                  <p:nvPr>
                    <p:custDataLst>
                      <p:tags r:id="rId1"/>
                    </p:custDataLst>
                  </p:nvPr>
                </p:nvSpPr>
                <p:spPr>
                  <a:xfrm>
                    <a:off x="890208" y="5045233"/>
                    <a:ext cx="1298562" cy="391967"/>
                  </a:xfrm>
                  <a:prstGeom prst="rect">
                    <a:avLst/>
                  </a:prstGeom>
                  <a:noFill/>
                </p:spPr>
                <p:txBody>
                  <a:bodyPr wrap="square" rtlCol="0">
                    <a:spAutoFit/>
                  </a:bodyPr>
                  <a:lstStyle>
                    <a:defPPr>
                      <a:defRPr lang="zh-CN"/>
                    </a:defPPr>
                    <a:lvl1pPr algn="ctr">
                      <a:defRPr>
                        <a:solidFill>
                          <a:schemeClr val="accent2"/>
                        </a:solidFill>
                        <a:latin typeface="思源黑体 CN Medium" panose="020B0600000000000000" pitchFamily="34" charset="-122"/>
                        <a:ea typeface="思源黑体 CN Medium" panose="020B0600000000000000" pitchFamily="34"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添加小标题</a:t>
                    </a:r>
                  </a:p>
                </p:txBody>
              </p:sp>
              <p:sp>
                <p:nvSpPr>
                  <p:cNvPr id="680" name="图层1-35"/>
                  <p:cNvSpPr txBox="1"/>
                  <p:nvPr>
                    <p:custDataLst>
                      <p:tags r:id="rId2"/>
                    </p:custDataLst>
                  </p:nvPr>
                </p:nvSpPr>
                <p:spPr>
                  <a:xfrm>
                    <a:off x="631064" y="5368679"/>
                    <a:ext cx="1816851" cy="518412"/>
                  </a:xfrm>
                  <a:prstGeom prst="rect">
                    <a:avLst/>
                  </a:prstGeom>
                  <a:noFill/>
                </p:spPr>
                <p:txBody>
                  <a:bodyPr wrap="square" rtlCol="0">
                    <a:spAutoFit/>
                  </a:bodyPr>
                  <a:lstStyle>
                    <a:defPPr>
                      <a:defRPr lang="zh-CN"/>
                    </a:defPPr>
                    <a:lvl1pPr algn="ctr">
                      <a:lnSpc>
                        <a:spcPct val="120000"/>
                      </a:lnSpc>
                      <a:defRPr sz="12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单击此处输入你的正文请尽量言简意赅阐述观点</a:t>
                    </a:r>
                  </a:p>
                </p:txBody>
              </p:sp>
            </p:grpSp>
          </p:grpSp>
          <p:sp>
            <p:nvSpPr>
              <p:cNvPr id="684" name="图层1-36"/>
              <p:cNvSpPr txBox="1"/>
              <p:nvPr/>
            </p:nvSpPr>
            <p:spPr>
              <a:xfrm>
                <a:off x="2191975"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5" name="图层1-37"/>
              <p:cNvSpPr txBox="1"/>
              <p:nvPr/>
            </p:nvSpPr>
            <p:spPr>
              <a:xfrm>
                <a:off x="3895317"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6" name="图层1-38"/>
              <p:cNvSpPr txBox="1"/>
              <p:nvPr/>
            </p:nvSpPr>
            <p:spPr>
              <a:xfrm>
                <a:off x="5598659"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7" name="图层1-39"/>
              <p:cNvSpPr txBox="1"/>
              <p:nvPr/>
            </p:nvSpPr>
            <p:spPr>
              <a:xfrm>
                <a:off x="7302001" y="2272711"/>
                <a:ext cx="855619"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20</a:t>
                </a:r>
                <a:r>
                  <a:rPr kumimoji="0" lang="en-US" altLang="zh-CN"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XX</a:t>
                </a:r>
                <a:endParaRPr kumimoji="0" lang="zh-CN" altLang="en-US" sz="1800" b="0" i="0" u="none" strike="noStrike" kern="1200" cap="none" spc="108" normalizeH="0" baseline="0" noProof="0" dirty="0">
                  <a:ln w="6350">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endParaRPr>
              </a:p>
            </p:txBody>
          </p:sp>
          <p:sp>
            <p:nvSpPr>
              <p:cNvPr id="689" name="图层1-40"/>
              <p:cNvSpPr txBox="1"/>
              <p:nvPr/>
            </p:nvSpPr>
            <p:spPr>
              <a:xfrm>
                <a:off x="2104099" y="2865495"/>
                <a:ext cx="103137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01</a:t>
                </a:r>
              </a:p>
            </p:txBody>
          </p:sp>
          <p:sp>
            <p:nvSpPr>
              <p:cNvPr id="690" name="图层1-41"/>
              <p:cNvSpPr txBox="1"/>
              <p:nvPr/>
            </p:nvSpPr>
            <p:spPr>
              <a:xfrm>
                <a:off x="3804087" y="2865495"/>
                <a:ext cx="107465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02</a:t>
                </a:r>
              </a:p>
            </p:txBody>
          </p:sp>
          <p:sp>
            <p:nvSpPr>
              <p:cNvPr id="691" name="图层1-42"/>
              <p:cNvSpPr txBox="1"/>
              <p:nvPr/>
            </p:nvSpPr>
            <p:spPr>
              <a:xfrm>
                <a:off x="5525715" y="2865495"/>
                <a:ext cx="107465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03</a:t>
                </a:r>
              </a:p>
            </p:txBody>
          </p:sp>
          <p:sp>
            <p:nvSpPr>
              <p:cNvPr id="692" name="图层1-43"/>
              <p:cNvSpPr txBox="1"/>
              <p:nvPr/>
            </p:nvSpPr>
            <p:spPr>
              <a:xfrm>
                <a:off x="7247343" y="2865495"/>
                <a:ext cx="1074653" cy="429413"/>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108" normalizeH="0" baseline="0" noProof="0" dirty="0">
                    <a:ln w="6350">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tl val="0"/>
                  </a:rPr>
                  <a:t>标题 04</a:t>
                </a:r>
              </a:p>
            </p:txBody>
          </p:sp>
        </p:grpSp>
        <p:sp>
          <p:nvSpPr>
            <p:cNvPr id="694" name="图层1-44"/>
            <p:cNvSpPr/>
            <p:nvPr/>
          </p:nvSpPr>
          <p:spPr>
            <a:xfrm>
              <a:off x="6005372" y="4025901"/>
              <a:ext cx="282412" cy="247704"/>
            </a:xfrm>
            <a:custGeom>
              <a:avLst/>
              <a:gdLst>
                <a:gd name="connsiteX0" fmla="*/ 357403 w 432584"/>
                <a:gd name="connsiteY0" fmla="*/ 379421 h 379420"/>
                <a:gd name="connsiteX1" fmla="*/ 371461 w 432584"/>
                <a:gd name="connsiteY1" fmla="*/ 365363 h 379420"/>
                <a:gd name="connsiteX2" fmla="*/ 371461 w 432584"/>
                <a:gd name="connsiteY2" fmla="*/ 215611 h 379420"/>
                <a:gd name="connsiteX3" fmla="*/ 408135 w 432584"/>
                <a:gd name="connsiteY3" fmla="*/ 215611 h 379420"/>
                <a:gd name="connsiteX4" fmla="*/ 408135 w 432584"/>
                <a:gd name="connsiteY4" fmla="*/ 215611 h 379420"/>
                <a:gd name="connsiteX5" fmla="*/ 432584 w 432584"/>
                <a:gd name="connsiteY5" fmla="*/ 191162 h 379420"/>
                <a:gd name="connsiteX6" fmla="*/ 423416 w 432584"/>
                <a:gd name="connsiteY6" fmla="*/ 172214 h 379420"/>
                <a:gd name="connsiteX7" fmla="*/ 375740 w 432584"/>
                <a:gd name="connsiteY7" fmla="*/ 130650 h 379420"/>
                <a:gd name="connsiteX8" fmla="*/ 375740 w 432584"/>
                <a:gd name="connsiteY8" fmla="*/ 62193 h 379420"/>
                <a:gd name="connsiteX9" fmla="*/ 361071 w 432584"/>
                <a:gd name="connsiteY9" fmla="*/ 47523 h 379420"/>
                <a:gd name="connsiteX10" fmla="*/ 331120 w 432584"/>
                <a:gd name="connsiteY10" fmla="*/ 47523 h 379420"/>
                <a:gd name="connsiteX11" fmla="*/ 316451 w 432584"/>
                <a:gd name="connsiteY11" fmla="*/ 62193 h 379420"/>
                <a:gd name="connsiteX12" fmla="*/ 316451 w 432584"/>
                <a:gd name="connsiteY12" fmla="*/ 79307 h 379420"/>
                <a:gd name="connsiteX13" fmla="*/ 232101 w 432584"/>
                <a:gd name="connsiteY13" fmla="*/ 5959 h 379420"/>
                <a:gd name="connsiteX14" fmla="*/ 200317 w 432584"/>
                <a:gd name="connsiteY14" fmla="*/ 5959 h 379420"/>
                <a:gd name="connsiteX15" fmla="*/ 8390 w 432584"/>
                <a:gd name="connsiteY15" fmla="*/ 172825 h 379420"/>
                <a:gd name="connsiteX16" fmla="*/ 1667 w 432584"/>
                <a:gd name="connsiteY16" fmla="*/ 199719 h 379420"/>
                <a:gd name="connsiteX17" fmla="*/ 24283 w 432584"/>
                <a:gd name="connsiteY17" fmla="*/ 215611 h 379420"/>
                <a:gd name="connsiteX18" fmla="*/ 60957 w 432584"/>
                <a:gd name="connsiteY18" fmla="*/ 215611 h 379420"/>
                <a:gd name="connsiteX19" fmla="*/ 60957 w 432584"/>
                <a:gd name="connsiteY19" fmla="*/ 365363 h 379420"/>
                <a:gd name="connsiteX20" fmla="*/ 75015 w 432584"/>
                <a:gd name="connsiteY20" fmla="*/ 379421 h 379420"/>
                <a:gd name="connsiteX21" fmla="*/ 157531 w 432584"/>
                <a:gd name="connsiteY21" fmla="*/ 379421 h 379420"/>
                <a:gd name="connsiteX22" fmla="*/ 157531 w 432584"/>
                <a:gd name="connsiteY22" fmla="*/ 270622 h 379420"/>
                <a:gd name="connsiteX23" fmla="*/ 185647 w 432584"/>
                <a:gd name="connsiteY23" fmla="*/ 242506 h 379420"/>
                <a:gd name="connsiteX24" fmla="*/ 246770 w 432584"/>
                <a:gd name="connsiteY24" fmla="*/ 242506 h 379420"/>
                <a:gd name="connsiteX25" fmla="*/ 274887 w 432584"/>
                <a:gd name="connsiteY25" fmla="*/ 270622 h 379420"/>
                <a:gd name="connsiteX26" fmla="*/ 274887 w 432584"/>
                <a:gd name="connsiteY26" fmla="*/ 379421 h 379420"/>
                <a:gd name="connsiteX27" fmla="*/ 357403 w 432584"/>
                <a:gd name="connsiteY27" fmla="*/ 379421 h 37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584" h="379420">
                  <a:moveTo>
                    <a:pt x="357403" y="379421"/>
                  </a:moveTo>
                  <a:cubicBezTo>
                    <a:pt x="365349" y="379421"/>
                    <a:pt x="371461" y="373309"/>
                    <a:pt x="371461" y="365363"/>
                  </a:cubicBezTo>
                  <a:lnTo>
                    <a:pt x="371461" y="215611"/>
                  </a:lnTo>
                  <a:lnTo>
                    <a:pt x="408135" y="215611"/>
                  </a:lnTo>
                  <a:lnTo>
                    <a:pt x="408135" y="215611"/>
                  </a:lnTo>
                  <a:cubicBezTo>
                    <a:pt x="421583" y="215611"/>
                    <a:pt x="432584" y="204609"/>
                    <a:pt x="432584" y="191162"/>
                  </a:cubicBezTo>
                  <a:cubicBezTo>
                    <a:pt x="432584" y="183216"/>
                    <a:pt x="428917" y="176493"/>
                    <a:pt x="423416" y="172214"/>
                  </a:cubicBezTo>
                  <a:lnTo>
                    <a:pt x="375740" y="130650"/>
                  </a:lnTo>
                  <a:lnTo>
                    <a:pt x="375740" y="62193"/>
                  </a:lnTo>
                  <a:cubicBezTo>
                    <a:pt x="375740" y="54247"/>
                    <a:pt x="369016" y="47523"/>
                    <a:pt x="361071" y="47523"/>
                  </a:cubicBezTo>
                  <a:lnTo>
                    <a:pt x="331120" y="47523"/>
                  </a:lnTo>
                  <a:cubicBezTo>
                    <a:pt x="323174" y="47523"/>
                    <a:pt x="316451" y="54247"/>
                    <a:pt x="316451" y="62193"/>
                  </a:cubicBezTo>
                  <a:lnTo>
                    <a:pt x="316451" y="79307"/>
                  </a:lnTo>
                  <a:lnTo>
                    <a:pt x="232101" y="5959"/>
                  </a:lnTo>
                  <a:cubicBezTo>
                    <a:pt x="222933" y="-1986"/>
                    <a:pt x="209485" y="-1986"/>
                    <a:pt x="200317" y="5959"/>
                  </a:cubicBezTo>
                  <a:lnTo>
                    <a:pt x="8390" y="172825"/>
                  </a:lnTo>
                  <a:cubicBezTo>
                    <a:pt x="445" y="179549"/>
                    <a:pt x="-2000" y="189940"/>
                    <a:pt x="1667" y="199719"/>
                  </a:cubicBezTo>
                  <a:cubicBezTo>
                    <a:pt x="5334" y="209499"/>
                    <a:pt x="14503" y="215611"/>
                    <a:pt x="24283" y="215611"/>
                  </a:cubicBezTo>
                  <a:lnTo>
                    <a:pt x="60957" y="215611"/>
                  </a:lnTo>
                  <a:lnTo>
                    <a:pt x="60957" y="365363"/>
                  </a:lnTo>
                  <a:cubicBezTo>
                    <a:pt x="60957" y="373309"/>
                    <a:pt x="67069" y="379421"/>
                    <a:pt x="75015" y="379421"/>
                  </a:cubicBezTo>
                  <a:lnTo>
                    <a:pt x="157531" y="379421"/>
                  </a:lnTo>
                  <a:lnTo>
                    <a:pt x="157531" y="270622"/>
                  </a:lnTo>
                  <a:cubicBezTo>
                    <a:pt x="157531" y="255341"/>
                    <a:pt x="169755" y="242506"/>
                    <a:pt x="185647" y="242506"/>
                  </a:cubicBezTo>
                  <a:lnTo>
                    <a:pt x="246770" y="242506"/>
                  </a:lnTo>
                  <a:cubicBezTo>
                    <a:pt x="262051" y="242506"/>
                    <a:pt x="274887" y="254730"/>
                    <a:pt x="274887" y="270622"/>
                  </a:cubicBezTo>
                  <a:lnTo>
                    <a:pt x="274887" y="379421"/>
                  </a:lnTo>
                  <a:lnTo>
                    <a:pt x="357403" y="379421"/>
                  </a:lnTo>
                  <a:close/>
                </a:path>
              </a:pathLst>
            </a:custGeom>
            <a:solidFill>
              <a:schemeClr val="accent3"/>
            </a:solid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701" name="图形 4"/>
            <p:cNvGrpSpPr/>
            <p:nvPr/>
          </p:nvGrpSpPr>
          <p:grpSpPr>
            <a:xfrm>
              <a:off x="4270220" y="4013000"/>
              <a:ext cx="284617" cy="284617"/>
              <a:chOff x="4661364" y="4173400"/>
              <a:chExt cx="435962" cy="435962"/>
            </a:xfrm>
            <a:solidFill>
              <a:schemeClr val="accent2"/>
            </a:solidFill>
          </p:grpSpPr>
          <p:sp>
            <p:nvSpPr>
              <p:cNvPr id="702" name="图层1-45"/>
              <p:cNvSpPr/>
              <p:nvPr/>
            </p:nvSpPr>
            <p:spPr>
              <a:xfrm>
                <a:off x="4749460" y="4261490"/>
                <a:ext cx="259161" cy="259166"/>
              </a:xfrm>
              <a:custGeom>
                <a:avLst/>
                <a:gdLst>
                  <a:gd name="connsiteX0" fmla="*/ 0 w 259161"/>
                  <a:gd name="connsiteY0" fmla="*/ 129586 h 259166"/>
                  <a:gd name="connsiteX1" fmla="*/ 129581 w 259161"/>
                  <a:gd name="connsiteY1" fmla="*/ 259166 h 259166"/>
                  <a:gd name="connsiteX2" fmla="*/ 259161 w 259161"/>
                  <a:gd name="connsiteY2" fmla="*/ 129586 h 259166"/>
                  <a:gd name="connsiteX3" fmla="*/ 129581 w 259161"/>
                  <a:gd name="connsiteY3" fmla="*/ 5 h 259166"/>
                  <a:gd name="connsiteX4" fmla="*/ 0 w 259161"/>
                  <a:gd name="connsiteY4" fmla="*/ 129586 h 259166"/>
                  <a:gd name="connsiteX5" fmla="*/ 220043 w 259161"/>
                  <a:gd name="connsiteY5" fmla="*/ 121639 h 259166"/>
                  <a:gd name="connsiteX6" fmla="*/ 137527 w 259161"/>
                  <a:gd name="connsiteY6" fmla="*/ 220048 h 259166"/>
                  <a:gd name="connsiteX7" fmla="*/ 39119 w 259161"/>
                  <a:gd name="connsiteY7" fmla="*/ 137531 h 259166"/>
                  <a:gd name="connsiteX8" fmla="*/ 121635 w 259161"/>
                  <a:gd name="connsiteY8" fmla="*/ 39123 h 259166"/>
                  <a:gd name="connsiteX9" fmla="*/ 220043 w 259161"/>
                  <a:gd name="connsiteY9" fmla="*/ 121639 h 25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61" h="259166">
                    <a:moveTo>
                      <a:pt x="0" y="129586"/>
                    </a:moveTo>
                    <a:cubicBezTo>
                      <a:pt x="0" y="201099"/>
                      <a:pt x="58067" y="259166"/>
                      <a:pt x="129581" y="259166"/>
                    </a:cubicBezTo>
                    <a:cubicBezTo>
                      <a:pt x="201095" y="259166"/>
                      <a:pt x="259161" y="201099"/>
                      <a:pt x="259161" y="129586"/>
                    </a:cubicBezTo>
                    <a:cubicBezTo>
                      <a:pt x="259161" y="58072"/>
                      <a:pt x="201095" y="5"/>
                      <a:pt x="129581" y="5"/>
                    </a:cubicBezTo>
                    <a:cubicBezTo>
                      <a:pt x="58067" y="-607"/>
                      <a:pt x="0" y="58072"/>
                      <a:pt x="0" y="129586"/>
                    </a:cubicBezTo>
                    <a:close/>
                    <a:moveTo>
                      <a:pt x="220043" y="121639"/>
                    </a:moveTo>
                    <a:cubicBezTo>
                      <a:pt x="224321" y="171760"/>
                      <a:pt x="187647" y="215769"/>
                      <a:pt x="137527" y="220048"/>
                    </a:cubicBezTo>
                    <a:cubicBezTo>
                      <a:pt x="87406" y="224326"/>
                      <a:pt x="43397" y="187652"/>
                      <a:pt x="39119" y="137531"/>
                    </a:cubicBezTo>
                    <a:cubicBezTo>
                      <a:pt x="34840" y="87411"/>
                      <a:pt x="71514" y="43402"/>
                      <a:pt x="121635" y="39123"/>
                    </a:cubicBezTo>
                    <a:cubicBezTo>
                      <a:pt x="171755" y="34845"/>
                      <a:pt x="215764" y="71519"/>
                      <a:pt x="220043" y="121639"/>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3" name="图层1-46"/>
              <p:cNvSpPr/>
              <p:nvPr/>
            </p:nvSpPr>
            <p:spPr>
              <a:xfrm>
                <a:off x="4661364" y="4173400"/>
                <a:ext cx="435962" cy="435962"/>
              </a:xfrm>
              <a:custGeom>
                <a:avLst/>
                <a:gdLst>
                  <a:gd name="connsiteX0" fmla="*/ 395544 w 435962"/>
                  <a:gd name="connsiteY0" fmla="*/ 289190 h 435962"/>
                  <a:gd name="connsiteX1" fmla="*/ 416937 w 435962"/>
                  <a:gd name="connsiteY1" fmla="*/ 288578 h 435962"/>
                  <a:gd name="connsiteX2" fmla="*/ 428550 w 435962"/>
                  <a:gd name="connsiteY2" fmla="*/ 279410 h 435962"/>
                  <a:gd name="connsiteX3" fmla="*/ 435885 w 435962"/>
                  <a:gd name="connsiteY3" fmla="*/ 245181 h 435962"/>
                  <a:gd name="connsiteX4" fmla="*/ 429161 w 435962"/>
                  <a:gd name="connsiteY4" fmla="*/ 232345 h 435962"/>
                  <a:gd name="connsiteX5" fmla="*/ 409602 w 435962"/>
                  <a:gd name="connsiteY5" fmla="*/ 223177 h 435962"/>
                  <a:gd name="connsiteX6" fmla="*/ 401045 w 435962"/>
                  <a:gd name="connsiteY6" fmla="*/ 210341 h 435962"/>
                  <a:gd name="connsiteX7" fmla="*/ 400433 w 435962"/>
                  <a:gd name="connsiteY7" fmla="*/ 201784 h 435962"/>
                  <a:gd name="connsiteX8" fmla="*/ 400433 w 435962"/>
                  <a:gd name="connsiteY8" fmla="*/ 199950 h 435962"/>
                  <a:gd name="connsiteX9" fmla="*/ 407768 w 435962"/>
                  <a:gd name="connsiteY9" fmla="*/ 191393 h 435962"/>
                  <a:gd name="connsiteX10" fmla="*/ 426105 w 435962"/>
                  <a:gd name="connsiteY10" fmla="*/ 179780 h 435962"/>
                  <a:gd name="connsiteX11" fmla="*/ 431606 w 435962"/>
                  <a:gd name="connsiteY11" fmla="*/ 166332 h 435962"/>
                  <a:gd name="connsiteX12" fmla="*/ 420604 w 435962"/>
                  <a:gd name="connsiteY12" fmla="*/ 133326 h 435962"/>
                  <a:gd name="connsiteX13" fmla="*/ 408379 w 435962"/>
                  <a:gd name="connsiteY13" fmla="*/ 125380 h 435962"/>
                  <a:gd name="connsiteX14" fmla="*/ 386987 w 435962"/>
                  <a:gd name="connsiteY14" fmla="*/ 127214 h 435962"/>
                  <a:gd name="connsiteX15" fmla="*/ 373539 w 435962"/>
                  <a:gd name="connsiteY15" fmla="*/ 121101 h 435962"/>
                  <a:gd name="connsiteX16" fmla="*/ 369261 w 435962"/>
                  <a:gd name="connsiteY16" fmla="*/ 100320 h 435962"/>
                  <a:gd name="connsiteX17" fmla="*/ 379040 w 435962"/>
                  <a:gd name="connsiteY17" fmla="*/ 81371 h 435962"/>
                  <a:gd name="connsiteX18" fmla="*/ 376596 w 435962"/>
                  <a:gd name="connsiteY18" fmla="*/ 66702 h 435962"/>
                  <a:gd name="connsiteX19" fmla="*/ 350924 w 435962"/>
                  <a:gd name="connsiteY19" fmla="*/ 43475 h 435962"/>
                  <a:gd name="connsiteX20" fmla="*/ 336254 w 435962"/>
                  <a:gd name="connsiteY20" fmla="*/ 42864 h 435962"/>
                  <a:gd name="connsiteX21" fmla="*/ 318529 w 435962"/>
                  <a:gd name="connsiteY21" fmla="*/ 55089 h 435962"/>
                  <a:gd name="connsiteX22" fmla="*/ 303859 w 435962"/>
                  <a:gd name="connsiteY22" fmla="*/ 56311 h 435962"/>
                  <a:gd name="connsiteX23" fmla="*/ 289190 w 435962"/>
                  <a:gd name="connsiteY23" fmla="*/ 40419 h 435962"/>
                  <a:gd name="connsiteX24" fmla="*/ 288578 w 435962"/>
                  <a:gd name="connsiteY24" fmla="*/ 19026 h 435962"/>
                  <a:gd name="connsiteX25" fmla="*/ 279410 w 435962"/>
                  <a:gd name="connsiteY25" fmla="*/ 7413 h 435962"/>
                  <a:gd name="connsiteX26" fmla="*/ 245181 w 435962"/>
                  <a:gd name="connsiteY26" fmla="*/ 78 h 435962"/>
                  <a:gd name="connsiteX27" fmla="*/ 232345 w 435962"/>
                  <a:gd name="connsiteY27" fmla="*/ 6802 h 435962"/>
                  <a:gd name="connsiteX28" fmla="*/ 223177 w 435962"/>
                  <a:gd name="connsiteY28" fmla="*/ 26361 h 435962"/>
                  <a:gd name="connsiteX29" fmla="*/ 210341 w 435962"/>
                  <a:gd name="connsiteY29" fmla="*/ 34918 h 435962"/>
                  <a:gd name="connsiteX30" fmla="*/ 201784 w 435962"/>
                  <a:gd name="connsiteY30" fmla="*/ 35529 h 435962"/>
                  <a:gd name="connsiteX31" fmla="*/ 199950 w 435962"/>
                  <a:gd name="connsiteY31" fmla="*/ 35529 h 435962"/>
                  <a:gd name="connsiteX32" fmla="*/ 191393 w 435962"/>
                  <a:gd name="connsiteY32" fmla="*/ 28195 h 435962"/>
                  <a:gd name="connsiteX33" fmla="*/ 179780 w 435962"/>
                  <a:gd name="connsiteY33" fmla="*/ 9858 h 435962"/>
                  <a:gd name="connsiteX34" fmla="*/ 166332 w 435962"/>
                  <a:gd name="connsiteY34" fmla="*/ 4357 h 435962"/>
                  <a:gd name="connsiteX35" fmla="*/ 133326 w 435962"/>
                  <a:gd name="connsiteY35" fmla="*/ 15359 h 435962"/>
                  <a:gd name="connsiteX36" fmla="*/ 125380 w 435962"/>
                  <a:gd name="connsiteY36" fmla="*/ 27583 h 435962"/>
                  <a:gd name="connsiteX37" fmla="*/ 127214 w 435962"/>
                  <a:gd name="connsiteY37" fmla="*/ 48976 h 435962"/>
                  <a:gd name="connsiteX38" fmla="*/ 121101 w 435962"/>
                  <a:gd name="connsiteY38" fmla="*/ 62423 h 435962"/>
                  <a:gd name="connsiteX39" fmla="*/ 100320 w 435962"/>
                  <a:gd name="connsiteY39" fmla="*/ 66702 h 435962"/>
                  <a:gd name="connsiteX40" fmla="*/ 81372 w 435962"/>
                  <a:gd name="connsiteY40" fmla="*/ 56922 h 435962"/>
                  <a:gd name="connsiteX41" fmla="*/ 66702 w 435962"/>
                  <a:gd name="connsiteY41" fmla="*/ 59367 h 435962"/>
                  <a:gd name="connsiteX42" fmla="*/ 43475 w 435962"/>
                  <a:gd name="connsiteY42" fmla="*/ 85039 h 435962"/>
                  <a:gd name="connsiteX43" fmla="*/ 42864 w 435962"/>
                  <a:gd name="connsiteY43" fmla="*/ 99708 h 435962"/>
                  <a:gd name="connsiteX44" fmla="*/ 55089 w 435962"/>
                  <a:gd name="connsiteY44" fmla="*/ 117434 h 435962"/>
                  <a:gd name="connsiteX45" fmla="*/ 56311 w 435962"/>
                  <a:gd name="connsiteY45" fmla="*/ 132104 h 435962"/>
                  <a:gd name="connsiteX46" fmla="*/ 40419 w 435962"/>
                  <a:gd name="connsiteY46" fmla="*/ 146773 h 435962"/>
                  <a:gd name="connsiteX47" fmla="*/ 19026 w 435962"/>
                  <a:gd name="connsiteY47" fmla="*/ 147384 h 435962"/>
                  <a:gd name="connsiteX48" fmla="*/ 7413 w 435962"/>
                  <a:gd name="connsiteY48" fmla="*/ 156553 h 435962"/>
                  <a:gd name="connsiteX49" fmla="*/ 78 w 435962"/>
                  <a:gd name="connsiteY49" fmla="*/ 190782 h 435962"/>
                  <a:gd name="connsiteX50" fmla="*/ 6801 w 435962"/>
                  <a:gd name="connsiteY50" fmla="*/ 203617 h 435962"/>
                  <a:gd name="connsiteX51" fmla="*/ 26361 w 435962"/>
                  <a:gd name="connsiteY51" fmla="*/ 212786 h 435962"/>
                  <a:gd name="connsiteX52" fmla="*/ 34918 w 435962"/>
                  <a:gd name="connsiteY52" fmla="*/ 225622 h 435962"/>
                  <a:gd name="connsiteX53" fmla="*/ 35529 w 435962"/>
                  <a:gd name="connsiteY53" fmla="*/ 234179 h 435962"/>
                  <a:gd name="connsiteX54" fmla="*/ 35529 w 435962"/>
                  <a:gd name="connsiteY54" fmla="*/ 236013 h 435962"/>
                  <a:gd name="connsiteX55" fmla="*/ 28194 w 435962"/>
                  <a:gd name="connsiteY55" fmla="*/ 244570 h 435962"/>
                  <a:gd name="connsiteX56" fmla="*/ 9858 w 435962"/>
                  <a:gd name="connsiteY56" fmla="*/ 256183 h 435962"/>
                  <a:gd name="connsiteX57" fmla="*/ 4357 w 435962"/>
                  <a:gd name="connsiteY57" fmla="*/ 269630 h 435962"/>
                  <a:gd name="connsiteX58" fmla="*/ 15359 w 435962"/>
                  <a:gd name="connsiteY58" fmla="*/ 302637 h 435962"/>
                  <a:gd name="connsiteX59" fmla="*/ 27583 w 435962"/>
                  <a:gd name="connsiteY59" fmla="*/ 310583 h 435962"/>
                  <a:gd name="connsiteX60" fmla="*/ 48976 w 435962"/>
                  <a:gd name="connsiteY60" fmla="*/ 308749 h 435962"/>
                  <a:gd name="connsiteX61" fmla="*/ 62423 w 435962"/>
                  <a:gd name="connsiteY61" fmla="*/ 314861 h 435962"/>
                  <a:gd name="connsiteX62" fmla="*/ 66702 w 435962"/>
                  <a:gd name="connsiteY62" fmla="*/ 335643 h 435962"/>
                  <a:gd name="connsiteX63" fmla="*/ 56922 w 435962"/>
                  <a:gd name="connsiteY63" fmla="*/ 354591 h 435962"/>
                  <a:gd name="connsiteX64" fmla="*/ 59367 w 435962"/>
                  <a:gd name="connsiteY64" fmla="*/ 369261 h 435962"/>
                  <a:gd name="connsiteX65" fmla="*/ 85039 w 435962"/>
                  <a:gd name="connsiteY65" fmla="*/ 392488 h 435962"/>
                  <a:gd name="connsiteX66" fmla="*/ 99708 w 435962"/>
                  <a:gd name="connsiteY66" fmla="*/ 393099 h 435962"/>
                  <a:gd name="connsiteX67" fmla="*/ 117434 w 435962"/>
                  <a:gd name="connsiteY67" fmla="*/ 380874 h 435962"/>
                  <a:gd name="connsiteX68" fmla="*/ 132104 w 435962"/>
                  <a:gd name="connsiteY68" fmla="*/ 379652 h 435962"/>
                  <a:gd name="connsiteX69" fmla="*/ 146773 w 435962"/>
                  <a:gd name="connsiteY69" fmla="*/ 395544 h 435962"/>
                  <a:gd name="connsiteX70" fmla="*/ 147384 w 435962"/>
                  <a:gd name="connsiteY70" fmla="*/ 416937 h 435962"/>
                  <a:gd name="connsiteX71" fmla="*/ 156553 w 435962"/>
                  <a:gd name="connsiteY71" fmla="*/ 428550 h 435962"/>
                  <a:gd name="connsiteX72" fmla="*/ 190782 w 435962"/>
                  <a:gd name="connsiteY72" fmla="*/ 435885 h 435962"/>
                  <a:gd name="connsiteX73" fmla="*/ 203618 w 435962"/>
                  <a:gd name="connsiteY73" fmla="*/ 429161 h 435962"/>
                  <a:gd name="connsiteX74" fmla="*/ 212786 w 435962"/>
                  <a:gd name="connsiteY74" fmla="*/ 409602 h 435962"/>
                  <a:gd name="connsiteX75" fmla="*/ 225622 w 435962"/>
                  <a:gd name="connsiteY75" fmla="*/ 401045 h 435962"/>
                  <a:gd name="connsiteX76" fmla="*/ 234179 w 435962"/>
                  <a:gd name="connsiteY76" fmla="*/ 400433 h 435962"/>
                  <a:gd name="connsiteX77" fmla="*/ 236013 w 435962"/>
                  <a:gd name="connsiteY77" fmla="*/ 400433 h 435962"/>
                  <a:gd name="connsiteX78" fmla="*/ 244570 w 435962"/>
                  <a:gd name="connsiteY78" fmla="*/ 407768 h 435962"/>
                  <a:gd name="connsiteX79" fmla="*/ 256183 w 435962"/>
                  <a:gd name="connsiteY79" fmla="*/ 426105 h 435962"/>
                  <a:gd name="connsiteX80" fmla="*/ 269630 w 435962"/>
                  <a:gd name="connsiteY80" fmla="*/ 431606 h 435962"/>
                  <a:gd name="connsiteX81" fmla="*/ 302637 w 435962"/>
                  <a:gd name="connsiteY81" fmla="*/ 420604 h 435962"/>
                  <a:gd name="connsiteX82" fmla="*/ 310583 w 435962"/>
                  <a:gd name="connsiteY82" fmla="*/ 408379 h 435962"/>
                  <a:gd name="connsiteX83" fmla="*/ 308749 w 435962"/>
                  <a:gd name="connsiteY83" fmla="*/ 386986 h 435962"/>
                  <a:gd name="connsiteX84" fmla="*/ 314861 w 435962"/>
                  <a:gd name="connsiteY84" fmla="*/ 373540 h 435962"/>
                  <a:gd name="connsiteX85" fmla="*/ 335643 w 435962"/>
                  <a:gd name="connsiteY85" fmla="*/ 369261 h 435962"/>
                  <a:gd name="connsiteX86" fmla="*/ 354591 w 435962"/>
                  <a:gd name="connsiteY86" fmla="*/ 379040 h 435962"/>
                  <a:gd name="connsiteX87" fmla="*/ 369261 w 435962"/>
                  <a:gd name="connsiteY87" fmla="*/ 376596 h 435962"/>
                  <a:gd name="connsiteX88" fmla="*/ 392488 w 435962"/>
                  <a:gd name="connsiteY88" fmla="*/ 350924 h 435962"/>
                  <a:gd name="connsiteX89" fmla="*/ 393099 w 435962"/>
                  <a:gd name="connsiteY89" fmla="*/ 336254 h 435962"/>
                  <a:gd name="connsiteX90" fmla="*/ 380874 w 435962"/>
                  <a:gd name="connsiteY90" fmla="*/ 318529 h 435962"/>
                  <a:gd name="connsiteX91" fmla="*/ 379652 w 435962"/>
                  <a:gd name="connsiteY91" fmla="*/ 303859 h 435962"/>
                  <a:gd name="connsiteX92" fmla="*/ 395544 w 435962"/>
                  <a:gd name="connsiteY92" fmla="*/ 289190 h 435962"/>
                  <a:gd name="connsiteX93" fmla="*/ 217676 w 435962"/>
                  <a:gd name="connsiteY93" fmla="*/ 365593 h 435962"/>
                  <a:gd name="connsiteX94" fmla="*/ 69758 w 435962"/>
                  <a:gd name="connsiteY94" fmla="*/ 217676 h 435962"/>
                  <a:gd name="connsiteX95" fmla="*/ 217676 w 435962"/>
                  <a:gd name="connsiteY95" fmla="*/ 69758 h 435962"/>
                  <a:gd name="connsiteX96" fmla="*/ 365593 w 435962"/>
                  <a:gd name="connsiteY96" fmla="*/ 217676 h 435962"/>
                  <a:gd name="connsiteX97" fmla="*/ 217676 w 435962"/>
                  <a:gd name="connsiteY97" fmla="*/ 365593 h 43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35962" h="435962">
                    <a:moveTo>
                      <a:pt x="395544" y="289190"/>
                    </a:moveTo>
                    <a:lnTo>
                      <a:pt x="416937" y="288578"/>
                    </a:lnTo>
                    <a:cubicBezTo>
                      <a:pt x="421827" y="288578"/>
                      <a:pt x="427328" y="284300"/>
                      <a:pt x="428550" y="279410"/>
                    </a:cubicBezTo>
                    <a:lnTo>
                      <a:pt x="435885" y="245181"/>
                    </a:lnTo>
                    <a:cubicBezTo>
                      <a:pt x="436496" y="240291"/>
                      <a:pt x="433440" y="234179"/>
                      <a:pt x="429161" y="232345"/>
                    </a:cubicBezTo>
                    <a:lnTo>
                      <a:pt x="409602" y="223177"/>
                    </a:lnTo>
                    <a:cubicBezTo>
                      <a:pt x="405323" y="220732"/>
                      <a:pt x="401656" y="215231"/>
                      <a:pt x="401045" y="210341"/>
                    </a:cubicBezTo>
                    <a:cubicBezTo>
                      <a:pt x="401045" y="210341"/>
                      <a:pt x="401045" y="207896"/>
                      <a:pt x="400433" y="201784"/>
                    </a:cubicBezTo>
                    <a:cubicBezTo>
                      <a:pt x="400433" y="199950"/>
                      <a:pt x="400433" y="199950"/>
                      <a:pt x="400433" y="199950"/>
                    </a:cubicBezTo>
                    <a:cubicBezTo>
                      <a:pt x="400433" y="197505"/>
                      <a:pt x="403490" y="193838"/>
                      <a:pt x="407768" y="191393"/>
                    </a:cubicBezTo>
                    <a:lnTo>
                      <a:pt x="426105" y="179780"/>
                    </a:lnTo>
                    <a:cubicBezTo>
                      <a:pt x="430384" y="177335"/>
                      <a:pt x="432829" y="171222"/>
                      <a:pt x="431606" y="166332"/>
                    </a:cubicBezTo>
                    <a:lnTo>
                      <a:pt x="420604" y="133326"/>
                    </a:lnTo>
                    <a:cubicBezTo>
                      <a:pt x="418770" y="128436"/>
                      <a:pt x="413270" y="125380"/>
                      <a:pt x="408379" y="125380"/>
                    </a:cubicBezTo>
                    <a:lnTo>
                      <a:pt x="386987" y="127214"/>
                    </a:lnTo>
                    <a:cubicBezTo>
                      <a:pt x="382097" y="127825"/>
                      <a:pt x="375984" y="124769"/>
                      <a:pt x="373539" y="121101"/>
                    </a:cubicBezTo>
                    <a:cubicBezTo>
                      <a:pt x="371095" y="117434"/>
                      <a:pt x="366816" y="104598"/>
                      <a:pt x="369261" y="100320"/>
                    </a:cubicBezTo>
                    <a:lnTo>
                      <a:pt x="379040" y="81371"/>
                    </a:lnTo>
                    <a:cubicBezTo>
                      <a:pt x="381485" y="77093"/>
                      <a:pt x="380263" y="70369"/>
                      <a:pt x="376596" y="66702"/>
                    </a:cubicBezTo>
                    <a:lnTo>
                      <a:pt x="350924" y="43475"/>
                    </a:lnTo>
                    <a:cubicBezTo>
                      <a:pt x="347257" y="40419"/>
                      <a:pt x="340533" y="40419"/>
                      <a:pt x="336254" y="42864"/>
                    </a:cubicBezTo>
                    <a:lnTo>
                      <a:pt x="318529" y="55089"/>
                    </a:lnTo>
                    <a:cubicBezTo>
                      <a:pt x="314250" y="58145"/>
                      <a:pt x="308138" y="58756"/>
                      <a:pt x="303859" y="56311"/>
                    </a:cubicBezTo>
                    <a:cubicBezTo>
                      <a:pt x="300192" y="54477"/>
                      <a:pt x="289801" y="45309"/>
                      <a:pt x="289190" y="40419"/>
                    </a:cubicBezTo>
                    <a:lnTo>
                      <a:pt x="288578" y="19026"/>
                    </a:lnTo>
                    <a:cubicBezTo>
                      <a:pt x="288578" y="14136"/>
                      <a:pt x="284300" y="8635"/>
                      <a:pt x="279410" y="7413"/>
                    </a:cubicBezTo>
                    <a:lnTo>
                      <a:pt x="245181" y="78"/>
                    </a:lnTo>
                    <a:cubicBezTo>
                      <a:pt x="240291" y="-533"/>
                      <a:pt x="234179" y="2523"/>
                      <a:pt x="232345" y="6802"/>
                    </a:cubicBezTo>
                    <a:lnTo>
                      <a:pt x="223177" y="26361"/>
                    </a:lnTo>
                    <a:cubicBezTo>
                      <a:pt x="220732" y="30639"/>
                      <a:pt x="215231" y="34307"/>
                      <a:pt x="210341" y="34918"/>
                    </a:cubicBezTo>
                    <a:cubicBezTo>
                      <a:pt x="210341" y="34918"/>
                      <a:pt x="207896" y="34918"/>
                      <a:pt x="201784" y="35529"/>
                    </a:cubicBezTo>
                    <a:cubicBezTo>
                      <a:pt x="199950" y="35529"/>
                      <a:pt x="199950" y="35529"/>
                      <a:pt x="199950" y="35529"/>
                    </a:cubicBezTo>
                    <a:cubicBezTo>
                      <a:pt x="197505" y="35529"/>
                      <a:pt x="193838" y="32473"/>
                      <a:pt x="191393" y="28195"/>
                    </a:cubicBezTo>
                    <a:lnTo>
                      <a:pt x="179780" y="9858"/>
                    </a:lnTo>
                    <a:cubicBezTo>
                      <a:pt x="177335" y="5579"/>
                      <a:pt x="171222" y="3134"/>
                      <a:pt x="166332" y="4357"/>
                    </a:cubicBezTo>
                    <a:lnTo>
                      <a:pt x="133326" y="15359"/>
                    </a:lnTo>
                    <a:cubicBezTo>
                      <a:pt x="128436" y="17192"/>
                      <a:pt x="125380" y="22693"/>
                      <a:pt x="125380" y="27583"/>
                    </a:cubicBezTo>
                    <a:lnTo>
                      <a:pt x="127214" y="48976"/>
                    </a:lnTo>
                    <a:cubicBezTo>
                      <a:pt x="127825" y="53866"/>
                      <a:pt x="124769" y="59978"/>
                      <a:pt x="121101" y="62423"/>
                    </a:cubicBezTo>
                    <a:cubicBezTo>
                      <a:pt x="117434" y="64868"/>
                      <a:pt x="104598" y="69147"/>
                      <a:pt x="100320" y="66702"/>
                    </a:cubicBezTo>
                    <a:lnTo>
                      <a:pt x="81372" y="56922"/>
                    </a:lnTo>
                    <a:cubicBezTo>
                      <a:pt x="77093" y="54477"/>
                      <a:pt x="70369" y="55700"/>
                      <a:pt x="66702" y="59367"/>
                    </a:cubicBezTo>
                    <a:lnTo>
                      <a:pt x="43475" y="85039"/>
                    </a:lnTo>
                    <a:cubicBezTo>
                      <a:pt x="40419" y="88706"/>
                      <a:pt x="40419" y="95430"/>
                      <a:pt x="42864" y="99708"/>
                    </a:cubicBezTo>
                    <a:lnTo>
                      <a:pt x="55089" y="117434"/>
                    </a:lnTo>
                    <a:cubicBezTo>
                      <a:pt x="58145" y="121713"/>
                      <a:pt x="58756" y="127825"/>
                      <a:pt x="56311" y="132104"/>
                    </a:cubicBezTo>
                    <a:cubicBezTo>
                      <a:pt x="54477" y="135771"/>
                      <a:pt x="45309" y="146162"/>
                      <a:pt x="40419" y="146773"/>
                    </a:cubicBezTo>
                    <a:lnTo>
                      <a:pt x="19026" y="147384"/>
                    </a:lnTo>
                    <a:cubicBezTo>
                      <a:pt x="14136" y="147384"/>
                      <a:pt x="8635" y="151663"/>
                      <a:pt x="7413" y="156553"/>
                    </a:cubicBezTo>
                    <a:lnTo>
                      <a:pt x="78" y="190782"/>
                    </a:lnTo>
                    <a:cubicBezTo>
                      <a:pt x="-533" y="195671"/>
                      <a:pt x="2523" y="201784"/>
                      <a:pt x="6801" y="203617"/>
                    </a:cubicBezTo>
                    <a:lnTo>
                      <a:pt x="26361" y="212786"/>
                    </a:lnTo>
                    <a:cubicBezTo>
                      <a:pt x="30639" y="215231"/>
                      <a:pt x="34307" y="220732"/>
                      <a:pt x="34918" y="225622"/>
                    </a:cubicBezTo>
                    <a:cubicBezTo>
                      <a:pt x="34918" y="225622"/>
                      <a:pt x="34918" y="228067"/>
                      <a:pt x="35529" y="234179"/>
                    </a:cubicBezTo>
                    <a:cubicBezTo>
                      <a:pt x="35529" y="236013"/>
                      <a:pt x="35529" y="236013"/>
                      <a:pt x="35529" y="236013"/>
                    </a:cubicBezTo>
                    <a:cubicBezTo>
                      <a:pt x="35529" y="238458"/>
                      <a:pt x="32473" y="242125"/>
                      <a:pt x="28194" y="244570"/>
                    </a:cubicBezTo>
                    <a:lnTo>
                      <a:pt x="9858" y="256183"/>
                    </a:lnTo>
                    <a:cubicBezTo>
                      <a:pt x="5579" y="258628"/>
                      <a:pt x="3134" y="264740"/>
                      <a:pt x="4357" y="269630"/>
                    </a:cubicBezTo>
                    <a:lnTo>
                      <a:pt x="15359" y="302637"/>
                    </a:lnTo>
                    <a:cubicBezTo>
                      <a:pt x="17192" y="307526"/>
                      <a:pt x="22693" y="310583"/>
                      <a:pt x="27583" y="310583"/>
                    </a:cubicBezTo>
                    <a:lnTo>
                      <a:pt x="48976" y="308749"/>
                    </a:lnTo>
                    <a:cubicBezTo>
                      <a:pt x="53866" y="308138"/>
                      <a:pt x="59978" y="311194"/>
                      <a:pt x="62423" y="314861"/>
                    </a:cubicBezTo>
                    <a:cubicBezTo>
                      <a:pt x="64868" y="318529"/>
                      <a:pt x="69147" y="331365"/>
                      <a:pt x="66702" y="335643"/>
                    </a:cubicBezTo>
                    <a:lnTo>
                      <a:pt x="56922" y="354591"/>
                    </a:lnTo>
                    <a:cubicBezTo>
                      <a:pt x="54477" y="358870"/>
                      <a:pt x="55700" y="365593"/>
                      <a:pt x="59367" y="369261"/>
                    </a:cubicBezTo>
                    <a:lnTo>
                      <a:pt x="85039" y="392488"/>
                    </a:lnTo>
                    <a:cubicBezTo>
                      <a:pt x="88706" y="395544"/>
                      <a:pt x="95430" y="395544"/>
                      <a:pt x="99708" y="393099"/>
                    </a:cubicBezTo>
                    <a:lnTo>
                      <a:pt x="117434" y="380874"/>
                    </a:lnTo>
                    <a:cubicBezTo>
                      <a:pt x="121713" y="377818"/>
                      <a:pt x="127825" y="377207"/>
                      <a:pt x="132104" y="379652"/>
                    </a:cubicBezTo>
                    <a:cubicBezTo>
                      <a:pt x="135771" y="381485"/>
                      <a:pt x="146162" y="390654"/>
                      <a:pt x="146773" y="395544"/>
                    </a:cubicBezTo>
                    <a:lnTo>
                      <a:pt x="147384" y="416937"/>
                    </a:lnTo>
                    <a:cubicBezTo>
                      <a:pt x="147384" y="421827"/>
                      <a:pt x="151663" y="427328"/>
                      <a:pt x="156553" y="428550"/>
                    </a:cubicBezTo>
                    <a:lnTo>
                      <a:pt x="190782" y="435885"/>
                    </a:lnTo>
                    <a:cubicBezTo>
                      <a:pt x="195671" y="436496"/>
                      <a:pt x="201784" y="433440"/>
                      <a:pt x="203618" y="429161"/>
                    </a:cubicBezTo>
                    <a:lnTo>
                      <a:pt x="212786" y="409602"/>
                    </a:lnTo>
                    <a:cubicBezTo>
                      <a:pt x="215231" y="405323"/>
                      <a:pt x="220732" y="401656"/>
                      <a:pt x="225622" y="401045"/>
                    </a:cubicBezTo>
                    <a:cubicBezTo>
                      <a:pt x="225622" y="401045"/>
                      <a:pt x="228067" y="401045"/>
                      <a:pt x="234179" y="400433"/>
                    </a:cubicBezTo>
                    <a:cubicBezTo>
                      <a:pt x="236013" y="400433"/>
                      <a:pt x="236013" y="400433"/>
                      <a:pt x="236013" y="400433"/>
                    </a:cubicBezTo>
                    <a:cubicBezTo>
                      <a:pt x="238458" y="400433"/>
                      <a:pt x="242125" y="403490"/>
                      <a:pt x="244570" y="407768"/>
                    </a:cubicBezTo>
                    <a:lnTo>
                      <a:pt x="256183" y="426105"/>
                    </a:lnTo>
                    <a:cubicBezTo>
                      <a:pt x="258628" y="430384"/>
                      <a:pt x="264741" y="432829"/>
                      <a:pt x="269630" y="431606"/>
                    </a:cubicBezTo>
                    <a:lnTo>
                      <a:pt x="302637" y="420604"/>
                    </a:lnTo>
                    <a:cubicBezTo>
                      <a:pt x="307527" y="418770"/>
                      <a:pt x="310583" y="413270"/>
                      <a:pt x="310583" y="408379"/>
                    </a:cubicBezTo>
                    <a:lnTo>
                      <a:pt x="308749" y="386986"/>
                    </a:lnTo>
                    <a:cubicBezTo>
                      <a:pt x="308138" y="382097"/>
                      <a:pt x="311194" y="375984"/>
                      <a:pt x="314861" y="373540"/>
                    </a:cubicBezTo>
                    <a:cubicBezTo>
                      <a:pt x="318529" y="371095"/>
                      <a:pt x="331365" y="366816"/>
                      <a:pt x="335643" y="369261"/>
                    </a:cubicBezTo>
                    <a:lnTo>
                      <a:pt x="354591" y="379040"/>
                    </a:lnTo>
                    <a:cubicBezTo>
                      <a:pt x="358870" y="381485"/>
                      <a:pt x="365593" y="380263"/>
                      <a:pt x="369261" y="376596"/>
                    </a:cubicBezTo>
                    <a:lnTo>
                      <a:pt x="392488" y="350924"/>
                    </a:lnTo>
                    <a:cubicBezTo>
                      <a:pt x="395544" y="347256"/>
                      <a:pt x="395544" y="340533"/>
                      <a:pt x="393099" y="336254"/>
                    </a:cubicBezTo>
                    <a:lnTo>
                      <a:pt x="380874" y="318529"/>
                    </a:lnTo>
                    <a:cubicBezTo>
                      <a:pt x="377818" y="314250"/>
                      <a:pt x="377207" y="308138"/>
                      <a:pt x="379652" y="303859"/>
                    </a:cubicBezTo>
                    <a:cubicBezTo>
                      <a:pt x="381485" y="300192"/>
                      <a:pt x="390654" y="289190"/>
                      <a:pt x="395544" y="289190"/>
                    </a:cubicBezTo>
                    <a:close/>
                    <a:moveTo>
                      <a:pt x="217676" y="365593"/>
                    </a:moveTo>
                    <a:cubicBezTo>
                      <a:pt x="136382" y="365593"/>
                      <a:pt x="69758" y="298969"/>
                      <a:pt x="69758" y="217676"/>
                    </a:cubicBezTo>
                    <a:cubicBezTo>
                      <a:pt x="69758" y="136382"/>
                      <a:pt x="136382" y="69758"/>
                      <a:pt x="217676" y="69758"/>
                    </a:cubicBezTo>
                    <a:cubicBezTo>
                      <a:pt x="298969" y="69758"/>
                      <a:pt x="365593" y="136382"/>
                      <a:pt x="365593" y="217676"/>
                    </a:cubicBezTo>
                    <a:cubicBezTo>
                      <a:pt x="365593" y="298969"/>
                      <a:pt x="298969" y="365593"/>
                      <a:pt x="217676" y="365593"/>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704" name="图形 4"/>
            <p:cNvGrpSpPr/>
            <p:nvPr/>
          </p:nvGrpSpPr>
          <p:grpSpPr>
            <a:xfrm>
              <a:off x="9453158" y="4025904"/>
              <a:ext cx="270150" cy="269352"/>
              <a:chOff x="2270922" y="5126996"/>
              <a:chExt cx="413802" cy="412580"/>
            </a:xfrm>
            <a:solidFill>
              <a:schemeClr val="accent5"/>
            </a:solidFill>
          </p:grpSpPr>
          <p:sp>
            <p:nvSpPr>
              <p:cNvPr id="705" name="图层1-47"/>
              <p:cNvSpPr/>
              <p:nvPr/>
            </p:nvSpPr>
            <p:spPr>
              <a:xfrm>
                <a:off x="2497688" y="5128219"/>
                <a:ext cx="113688" cy="160753"/>
              </a:xfrm>
              <a:custGeom>
                <a:avLst/>
                <a:gdLst>
                  <a:gd name="connsiteX0" fmla="*/ 113689 w 113688"/>
                  <a:gd name="connsiteY0" fmla="*/ 44009 h 160753"/>
                  <a:gd name="connsiteX1" fmla="*/ 1222 w 113688"/>
                  <a:gd name="connsiteY1" fmla="*/ 0 h 160753"/>
                  <a:gd name="connsiteX2" fmla="*/ 0 w 113688"/>
                  <a:gd name="connsiteY2" fmla="*/ 160753 h 160753"/>
                  <a:gd name="connsiteX3" fmla="*/ 113689 w 113688"/>
                  <a:gd name="connsiteY3" fmla="*/ 44009 h 160753"/>
                </a:gdLst>
                <a:ahLst/>
                <a:cxnLst>
                  <a:cxn ang="0">
                    <a:pos x="connsiteX0" y="connsiteY0"/>
                  </a:cxn>
                  <a:cxn ang="0">
                    <a:pos x="connsiteX1" y="connsiteY1"/>
                  </a:cxn>
                  <a:cxn ang="0">
                    <a:pos x="connsiteX2" y="connsiteY2"/>
                  </a:cxn>
                  <a:cxn ang="0">
                    <a:pos x="connsiteX3" y="connsiteY3"/>
                  </a:cxn>
                </a:cxnLst>
                <a:rect l="l" t="t" r="r" b="b"/>
                <a:pathLst>
                  <a:path w="113688" h="160753">
                    <a:moveTo>
                      <a:pt x="113689" y="44009"/>
                    </a:moveTo>
                    <a:cubicBezTo>
                      <a:pt x="86183" y="18337"/>
                      <a:pt x="44620" y="1223"/>
                      <a:pt x="1222" y="0"/>
                    </a:cubicBezTo>
                    <a:lnTo>
                      <a:pt x="0" y="160753"/>
                    </a:lnTo>
                    <a:lnTo>
                      <a:pt x="113689" y="44009"/>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6" name="图层1-48"/>
              <p:cNvSpPr/>
              <p:nvPr/>
            </p:nvSpPr>
            <p:spPr>
              <a:xfrm>
                <a:off x="2270922" y="5126996"/>
                <a:ext cx="387519" cy="412580"/>
              </a:xfrm>
              <a:custGeom>
                <a:avLst/>
                <a:gdLst>
                  <a:gd name="connsiteX0" fmla="*/ 198038 w 387519"/>
                  <a:gd name="connsiteY0" fmla="*/ 611 h 412580"/>
                  <a:gd name="connsiteX1" fmla="*/ 0 w 387519"/>
                  <a:gd name="connsiteY1" fmla="*/ 206596 h 412580"/>
                  <a:gd name="connsiteX2" fmla="*/ 205984 w 387519"/>
                  <a:gd name="connsiteY2" fmla="*/ 412580 h 412580"/>
                  <a:gd name="connsiteX3" fmla="*/ 387520 w 387519"/>
                  <a:gd name="connsiteY3" fmla="*/ 304392 h 412580"/>
                  <a:gd name="connsiteX4" fmla="*/ 202317 w 387519"/>
                  <a:gd name="connsiteY4" fmla="*/ 205985 h 412580"/>
                  <a:gd name="connsiteX5" fmla="*/ 202317 w 387519"/>
                  <a:gd name="connsiteY5" fmla="*/ 0 h 412580"/>
                  <a:gd name="connsiteX6" fmla="*/ 198038 w 387519"/>
                  <a:gd name="connsiteY6" fmla="*/ 611 h 41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519" h="412580">
                    <a:moveTo>
                      <a:pt x="198038" y="611"/>
                    </a:moveTo>
                    <a:cubicBezTo>
                      <a:pt x="84350" y="611"/>
                      <a:pt x="0" y="92907"/>
                      <a:pt x="0" y="206596"/>
                    </a:cubicBezTo>
                    <a:cubicBezTo>
                      <a:pt x="0" y="320285"/>
                      <a:pt x="92296" y="412580"/>
                      <a:pt x="205984" y="412580"/>
                    </a:cubicBezTo>
                    <a:cubicBezTo>
                      <a:pt x="286056" y="412580"/>
                      <a:pt x="360014" y="365515"/>
                      <a:pt x="387520" y="304392"/>
                    </a:cubicBezTo>
                    <a:lnTo>
                      <a:pt x="202317" y="205985"/>
                    </a:lnTo>
                    <a:lnTo>
                      <a:pt x="202317" y="0"/>
                    </a:lnTo>
                    <a:cubicBezTo>
                      <a:pt x="200483" y="611"/>
                      <a:pt x="199261" y="611"/>
                      <a:pt x="198038" y="611"/>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707" name="图形 4"/>
              <p:cNvGrpSpPr/>
              <p:nvPr/>
            </p:nvGrpSpPr>
            <p:grpSpPr>
              <a:xfrm>
                <a:off x="2503801" y="5190564"/>
                <a:ext cx="180924" cy="215764"/>
                <a:chOff x="2503801" y="5190564"/>
                <a:chExt cx="180924" cy="215764"/>
              </a:xfrm>
              <a:grpFill/>
            </p:grpSpPr>
            <p:sp>
              <p:nvSpPr>
                <p:cNvPr id="708" name="图层1-49"/>
                <p:cNvSpPr/>
                <p:nvPr/>
              </p:nvSpPr>
              <p:spPr>
                <a:xfrm>
                  <a:off x="2545364" y="5215625"/>
                  <a:ext cx="59289" cy="135082"/>
                </a:xfrm>
                <a:custGeom>
                  <a:avLst/>
                  <a:gdLst>
                    <a:gd name="connsiteX0" fmla="*/ 29339 w 59289"/>
                    <a:gd name="connsiteY0" fmla="*/ 30561 h 135082"/>
                    <a:gd name="connsiteX1" fmla="*/ 0 w 59289"/>
                    <a:gd name="connsiteY1" fmla="*/ 125914 h 135082"/>
                    <a:gd name="connsiteX2" fmla="*/ 17114 w 59289"/>
                    <a:gd name="connsiteY2" fmla="*/ 135082 h 135082"/>
                    <a:gd name="connsiteX3" fmla="*/ 59289 w 59289"/>
                    <a:gd name="connsiteY3" fmla="*/ 0 h 135082"/>
                  </a:gdLst>
                  <a:ahLst/>
                  <a:cxnLst>
                    <a:cxn ang="0">
                      <a:pos x="connsiteX0" y="connsiteY0"/>
                    </a:cxn>
                    <a:cxn ang="0">
                      <a:pos x="connsiteX1" y="connsiteY1"/>
                    </a:cxn>
                    <a:cxn ang="0">
                      <a:pos x="connsiteX2" y="connsiteY2"/>
                    </a:cxn>
                    <a:cxn ang="0">
                      <a:pos x="connsiteX3" y="connsiteY3"/>
                    </a:cxn>
                  </a:cxnLst>
                  <a:rect l="l" t="t" r="r" b="b"/>
                  <a:pathLst>
                    <a:path w="59289" h="135082">
                      <a:moveTo>
                        <a:pt x="29339" y="30561"/>
                      </a:moveTo>
                      <a:lnTo>
                        <a:pt x="0" y="125914"/>
                      </a:lnTo>
                      <a:lnTo>
                        <a:pt x="17114" y="135082"/>
                      </a:lnTo>
                      <a:lnTo>
                        <a:pt x="59289" y="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9" name="图层1-50"/>
                <p:cNvSpPr/>
                <p:nvPr/>
              </p:nvSpPr>
              <p:spPr>
                <a:xfrm>
                  <a:off x="2522749" y="5255355"/>
                  <a:ext cx="43397" cy="83127"/>
                </a:xfrm>
                <a:custGeom>
                  <a:avLst/>
                  <a:gdLst>
                    <a:gd name="connsiteX0" fmla="*/ 13447 w 43397"/>
                    <a:gd name="connsiteY0" fmla="*/ 30561 h 83127"/>
                    <a:gd name="connsiteX1" fmla="*/ 0 w 43397"/>
                    <a:gd name="connsiteY1" fmla="*/ 73959 h 83127"/>
                    <a:gd name="connsiteX2" fmla="*/ 17114 w 43397"/>
                    <a:gd name="connsiteY2" fmla="*/ 83128 h 83127"/>
                    <a:gd name="connsiteX3" fmla="*/ 43397 w 43397"/>
                    <a:gd name="connsiteY3" fmla="*/ 0 h 83127"/>
                  </a:gdLst>
                  <a:ahLst/>
                  <a:cxnLst>
                    <a:cxn ang="0">
                      <a:pos x="connsiteX0" y="connsiteY0"/>
                    </a:cxn>
                    <a:cxn ang="0">
                      <a:pos x="connsiteX1" y="connsiteY1"/>
                    </a:cxn>
                    <a:cxn ang="0">
                      <a:pos x="connsiteX2" y="connsiteY2"/>
                    </a:cxn>
                    <a:cxn ang="0">
                      <a:pos x="connsiteX3" y="connsiteY3"/>
                    </a:cxn>
                  </a:cxnLst>
                  <a:rect l="l" t="t" r="r" b="b"/>
                  <a:pathLst>
                    <a:path w="43397" h="83127">
                      <a:moveTo>
                        <a:pt x="13447" y="30561"/>
                      </a:moveTo>
                      <a:lnTo>
                        <a:pt x="0" y="73959"/>
                      </a:lnTo>
                      <a:lnTo>
                        <a:pt x="17114" y="83128"/>
                      </a:lnTo>
                      <a:lnTo>
                        <a:pt x="43397" y="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0" name="图层1-51"/>
                <p:cNvSpPr/>
                <p:nvPr/>
              </p:nvSpPr>
              <p:spPr>
                <a:xfrm>
                  <a:off x="2611988" y="5228461"/>
                  <a:ext cx="58678" cy="157697"/>
                </a:xfrm>
                <a:custGeom>
                  <a:avLst/>
                  <a:gdLst>
                    <a:gd name="connsiteX0" fmla="*/ 46453 w 58678"/>
                    <a:gd name="connsiteY0" fmla="*/ 0 h 157697"/>
                    <a:gd name="connsiteX1" fmla="*/ 0 w 58678"/>
                    <a:gd name="connsiteY1" fmla="*/ 148529 h 157697"/>
                    <a:gd name="connsiteX2" fmla="*/ 17114 w 58678"/>
                    <a:gd name="connsiteY2" fmla="*/ 157697 h 157697"/>
                    <a:gd name="connsiteX3" fmla="*/ 58678 w 58678"/>
                    <a:gd name="connsiteY3" fmla="*/ 24449 h 157697"/>
                    <a:gd name="connsiteX4" fmla="*/ 46453 w 58678"/>
                    <a:gd name="connsiteY4" fmla="*/ 0 h 15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78" h="157697">
                      <a:moveTo>
                        <a:pt x="46453" y="0"/>
                      </a:moveTo>
                      <a:lnTo>
                        <a:pt x="0" y="148529"/>
                      </a:lnTo>
                      <a:lnTo>
                        <a:pt x="17114" y="157697"/>
                      </a:lnTo>
                      <a:lnTo>
                        <a:pt x="58678" y="24449"/>
                      </a:lnTo>
                      <a:cubicBezTo>
                        <a:pt x="55622" y="16503"/>
                        <a:pt x="51343" y="7946"/>
                        <a:pt x="46453"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1" name="图层1-52"/>
                <p:cNvSpPr/>
                <p:nvPr/>
              </p:nvSpPr>
              <p:spPr>
                <a:xfrm>
                  <a:off x="2634604" y="5262078"/>
                  <a:ext cx="48898" cy="136304"/>
                </a:xfrm>
                <a:custGeom>
                  <a:avLst/>
                  <a:gdLst>
                    <a:gd name="connsiteX0" fmla="*/ 39730 w 48898"/>
                    <a:gd name="connsiteY0" fmla="*/ 0 h 136304"/>
                    <a:gd name="connsiteX1" fmla="*/ 0 w 48898"/>
                    <a:gd name="connsiteY1" fmla="*/ 127136 h 136304"/>
                    <a:gd name="connsiteX2" fmla="*/ 17114 w 48898"/>
                    <a:gd name="connsiteY2" fmla="*/ 136304 h 136304"/>
                    <a:gd name="connsiteX3" fmla="*/ 48898 w 48898"/>
                    <a:gd name="connsiteY3" fmla="*/ 36062 h 136304"/>
                    <a:gd name="connsiteX4" fmla="*/ 39730 w 48898"/>
                    <a:gd name="connsiteY4" fmla="*/ 0 h 1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98" h="136304">
                      <a:moveTo>
                        <a:pt x="39730" y="0"/>
                      </a:moveTo>
                      <a:lnTo>
                        <a:pt x="0" y="127136"/>
                      </a:lnTo>
                      <a:lnTo>
                        <a:pt x="17114" y="136304"/>
                      </a:lnTo>
                      <a:lnTo>
                        <a:pt x="48898" y="36062"/>
                      </a:lnTo>
                      <a:cubicBezTo>
                        <a:pt x="47065" y="23838"/>
                        <a:pt x="44009" y="11613"/>
                        <a:pt x="3973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2" name="图层1-53"/>
                <p:cNvSpPr/>
                <p:nvPr/>
              </p:nvSpPr>
              <p:spPr>
                <a:xfrm>
                  <a:off x="2656608" y="5312199"/>
                  <a:ext cx="28116" cy="94129"/>
                </a:xfrm>
                <a:custGeom>
                  <a:avLst/>
                  <a:gdLst>
                    <a:gd name="connsiteX0" fmla="*/ 28117 w 28116"/>
                    <a:gd name="connsiteY0" fmla="*/ 9780 h 94129"/>
                    <a:gd name="connsiteX1" fmla="*/ 28117 w 28116"/>
                    <a:gd name="connsiteY1" fmla="*/ 0 h 94129"/>
                    <a:gd name="connsiteX2" fmla="*/ 0 w 28116"/>
                    <a:gd name="connsiteY2" fmla="*/ 88628 h 94129"/>
                    <a:gd name="connsiteX3" fmla="*/ 10391 w 28116"/>
                    <a:gd name="connsiteY3" fmla="*/ 94130 h 94129"/>
                    <a:gd name="connsiteX4" fmla="*/ 28117 w 28116"/>
                    <a:gd name="connsiteY4" fmla="*/ 9780 h 94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 h="94129">
                      <a:moveTo>
                        <a:pt x="28117" y="9780"/>
                      </a:moveTo>
                      <a:cubicBezTo>
                        <a:pt x="28117" y="6724"/>
                        <a:pt x="28117" y="3056"/>
                        <a:pt x="28117" y="0"/>
                      </a:cubicBezTo>
                      <a:lnTo>
                        <a:pt x="0" y="88628"/>
                      </a:lnTo>
                      <a:lnTo>
                        <a:pt x="10391" y="94130"/>
                      </a:lnTo>
                      <a:cubicBezTo>
                        <a:pt x="23227" y="69680"/>
                        <a:pt x="28117" y="39730"/>
                        <a:pt x="28117" y="978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3" name="图层1-54"/>
                <p:cNvSpPr/>
                <p:nvPr/>
              </p:nvSpPr>
              <p:spPr>
                <a:xfrm>
                  <a:off x="2567369" y="5190564"/>
                  <a:ext cx="69069" cy="172366"/>
                </a:xfrm>
                <a:custGeom>
                  <a:avLst/>
                  <a:gdLst>
                    <a:gd name="connsiteX0" fmla="*/ 61734 w 69069"/>
                    <a:gd name="connsiteY0" fmla="*/ 0 h 172366"/>
                    <a:gd name="connsiteX1" fmla="*/ 45842 w 69069"/>
                    <a:gd name="connsiteY1" fmla="*/ 16503 h 172366"/>
                    <a:gd name="connsiteX2" fmla="*/ 0 w 69069"/>
                    <a:gd name="connsiteY2" fmla="*/ 163198 h 172366"/>
                    <a:gd name="connsiteX3" fmla="*/ 17114 w 69069"/>
                    <a:gd name="connsiteY3" fmla="*/ 172367 h 172366"/>
                    <a:gd name="connsiteX4" fmla="*/ 69069 w 69069"/>
                    <a:gd name="connsiteY4" fmla="*/ 7335 h 172366"/>
                    <a:gd name="connsiteX5" fmla="*/ 61734 w 69069"/>
                    <a:gd name="connsiteY5" fmla="*/ 0 h 17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069" h="172366">
                      <a:moveTo>
                        <a:pt x="61734" y="0"/>
                      </a:moveTo>
                      <a:lnTo>
                        <a:pt x="45842" y="16503"/>
                      </a:lnTo>
                      <a:lnTo>
                        <a:pt x="0" y="163198"/>
                      </a:lnTo>
                      <a:lnTo>
                        <a:pt x="17114" y="172367"/>
                      </a:lnTo>
                      <a:lnTo>
                        <a:pt x="69069" y="7335"/>
                      </a:lnTo>
                      <a:cubicBezTo>
                        <a:pt x="66624" y="4890"/>
                        <a:pt x="64179" y="2445"/>
                        <a:pt x="61734"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4" name="图层1-55"/>
                <p:cNvSpPr/>
                <p:nvPr/>
              </p:nvSpPr>
              <p:spPr>
                <a:xfrm>
                  <a:off x="2503801" y="5295084"/>
                  <a:ext cx="23837" cy="31784"/>
                </a:xfrm>
                <a:custGeom>
                  <a:avLst/>
                  <a:gdLst>
                    <a:gd name="connsiteX0" fmla="*/ 0 w 23837"/>
                    <a:gd name="connsiteY0" fmla="*/ 24449 h 31784"/>
                    <a:gd name="connsiteX1" fmla="*/ 14058 w 23837"/>
                    <a:gd name="connsiteY1" fmla="*/ 31784 h 31784"/>
                    <a:gd name="connsiteX2" fmla="*/ 23838 w 23837"/>
                    <a:gd name="connsiteY2" fmla="*/ 0 h 31784"/>
                  </a:gdLst>
                  <a:ahLst/>
                  <a:cxnLst>
                    <a:cxn ang="0">
                      <a:pos x="connsiteX0" y="connsiteY0"/>
                    </a:cxn>
                    <a:cxn ang="0">
                      <a:pos x="connsiteX1" y="connsiteY1"/>
                    </a:cxn>
                    <a:cxn ang="0">
                      <a:pos x="connsiteX2" y="connsiteY2"/>
                    </a:cxn>
                  </a:cxnLst>
                  <a:rect l="l" t="t" r="r" b="b"/>
                  <a:pathLst>
                    <a:path w="23837" h="31784">
                      <a:moveTo>
                        <a:pt x="0" y="24449"/>
                      </a:moveTo>
                      <a:lnTo>
                        <a:pt x="14058" y="31784"/>
                      </a:lnTo>
                      <a:lnTo>
                        <a:pt x="23838" y="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5" name="图层1-56"/>
                <p:cNvSpPr/>
                <p:nvPr/>
              </p:nvSpPr>
              <p:spPr>
                <a:xfrm>
                  <a:off x="2589984" y="5202789"/>
                  <a:ext cx="64790" cy="171755"/>
                </a:xfrm>
                <a:custGeom>
                  <a:avLst/>
                  <a:gdLst>
                    <a:gd name="connsiteX0" fmla="*/ 50732 w 64790"/>
                    <a:gd name="connsiteY0" fmla="*/ 0 h 171755"/>
                    <a:gd name="connsiteX1" fmla="*/ 0 w 64790"/>
                    <a:gd name="connsiteY1" fmla="*/ 162587 h 171755"/>
                    <a:gd name="connsiteX2" fmla="*/ 17114 w 64790"/>
                    <a:gd name="connsiteY2" fmla="*/ 171755 h 171755"/>
                    <a:gd name="connsiteX3" fmla="*/ 64790 w 64790"/>
                    <a:gd name="connsiteY3" fmla="*/ 19559 h 171755"/>
                    <a:gd name="connsiteX4" fmla="*/ 50732 w 64790"/>
                    <a:gd name="connsiteY4" fmla="*/ 0 h 171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90" h="171755">
                      <a:moveTo>
                        <a:pt x="50732" y="0"/>
                      </a:moveTo>
                      <a:lnTo>
                        <a:pt x="0" y="162587"/>
                      </a:lnTo>
                      <a:lnTo>
                        <a:pt x="17114" y="171755"/>
                      </a:lnTo>
                      <a:lnTo>
                        <a:pt x="64790" y="19559"/>
                      </a:lnTo>
                      <a:cubicBezTo>
                        <a:pt x="60512" y="12836"/>
                        <a:pt x="55622" y="6112"/>
                        <a:pt x="50732"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grpSp>
          <p:nvGrpSpPr>
            <p:cNvPr id="716" name="图形 4"/>
            <p:cNvGrpSpPr/>
            <p:nvPr/>
          </p:nvGrpSpPr>
          <p:grpSpPr>
            <a:xfrm>
              <a:off x="7747043" y="4006950"/>
              <a:ext cx="242616" cy="280525"/>
              <a:chOff x="7094749" y="5109882"/>
              <a:chExt cx="371627" cy="429694"/>
            </a:xfrm>
            <a:solidFill>
              <a:schemeClr val="accent4"/>
            </a:solidFill>
          </p:grpSpPr>
          <p:sp>
            <p:nvSpPr>
              <p:cNvPr id="717" name="图层1-57"/>
              <p:cNvSpPr/>
              <p:nvPr/>
            </p:nvSpPr>
            <p:spPr>
              <a:xfrm>
                <a:off x="7345964" y="5280415"/>
                <a:ext cx="98408" cy="226155"/>
              </a:xfrm>
              <a:custGeom>
                <a:avLst/>
                <a:gdLst>
                  <a:gd name="connsiteX0" fmla="*/ 0 w 98408"/>
                  <a:gd name="connsiteY0" fmla="*/ 0 h 226155"/>
                  <a:gd name="connsiteX1" fmla="*/ 98408 w 98408"/>
                  <a:gd name="connsiteY1" fmla="*/ 0 h 226155"/>
                  <a:gd name="connsiteX2" fmla="*/ 98408 w 98408"/>
                  <a:gd name="connsiteY2" fmla="*/ 226155 h 226155"/>
                  <a:gd name="connsiteX3" fmla="*/ 0 w 98408"/>
                  <a:gd name="connsiteY3" fmla="*/ 226155 h 226155"/>
                </a:gdLst>
                <a:ahLst/>
                <a:cxnLst>
                  <a:cxn ang="0">
                    <a:pos x="connsiteX0" y="connsiteY0"/>
                  </a:cxn>
                  <a:cxn ang="0">
                    <a:pos x="connsiteX1" y="connsiteY1"/>
                  </a:cxn>
                  <a:cxn ang="0">
                    <a:pos x="connsiteX2" y="connsiteY2"/>
                  </a:cxn>
                  <a:cxn ang="0">
                    <a:pos x="connsiteX3" y="connsiteY3"/>
                  </a:cxn>
                </a:cxnLst>
                <a:rect l="l" t="t" r="r" b="b"/>
                <a:pathLst>
                  <a:path w="98408" h="226155">
                    <a:moveTo>
                      <a:pt x="0" y="0"/>
                    </a:moveTo>
                    <a:lnTo>
                      <a:pt x="98408" y="0"/>
                    </a:lnTo>
                    <a:lnTo>
                      <a:pt x="98408" y="226155"/>
                    </a:lnTo>
                    <a:lnTo>
                      <a:pt x="0" y="226155"/>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8" name="图层1-58"/>
              <p:cNvSpPr/>
              <p:nvPr/>
            </p:nvSpPr>
            <p:spPr>
              <a:xfrm>
                <a:off x="7229831" y="5345205"/>
                <a:ext cx="98408" cy="161364"/>
              </a:xfrm>
              <a:custGeom>
                <a:avLst/>
                <a:gdLst>
                  <a:gd name="connsiteX0" fmla="*/ 0 w 98408"/>
                  <a:gd name="connsiteY0" fmla="*/ 0 h 161364"/>
                  <a:gd name="connsiteX1" fmla="*/ 98408 w 98408"/>
                  <a:gd name="connsiteY1" fmla="*/ 0 h 161364"/>
                  <a:gd name="connsiteX2" fmla="*/ 98408 w 98408"/>
                  <a:gd name="connsiteY2" fmla="*/ 161365 h 161364"/>
                  <a:gd name="connsiteX3" fmla="*/ 0 w 98408"/>
                  <a:gd name="connsiteY3" fmla="*/ 161365 h 161364"/>
                </a:gdLst>
                <a:ahLst/>
                <a:cxnLst>
                  <a:cxn ang="0">
                    <a:pos x="connsiteX0" y="connsiteY0"/>
                  </a:cxn>
                  <a:cxn ang="0">
                    <a:pos x="connsiteX1" y="connsiteY1"/>
                  </a:cxn>
                  <a:cxn ang="0">
                    <a:pos x="connsiteX2" y="connsiteY2"/>
                  </a:cxn>
                  <a:cxn ang="0">
                    <a:pos x="connsiteX3" y="connsiteY3"/>
                  </a:cxn>
                </a:cxnLst>
                <a:rect l="l" t="t" r="r" b="b"/>
                <a:pathLst>
                  <a:path w="98408" h="161364">
                    <a:moveTo>
                      <a:pt x="0" y="0"/>
                    </a:moveTo>
                    <a:lnTo>
                      <a:pt x="98408" y="0"/>
                    </a:lnTo>
                    <a:lnTo>
                      <a:pt x="98408" y="161365"/>
                    </a:lnTo>
                    <a:lnTo>
                      <a:pt x="0" y="161365"/>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9" name="图层1-59"/>
              <p:cNvSpPr/>
              <p:nvPr/>
            </p:nvSpPr>
            <p:spPr>
              <a:xfrm>
                <a:off x="7114308" y="5398994"/>
                <a:ext cx="98408" cy="107576"/>
              </a:xfrm>
              <a:custGeom>
                <a:avLst/>
                <a:gdLst>
                  <a:gd name="connsiteX0" fmla="*/ 0 w 98408"/>
                  <a:gd name="connsiteY0" fmla="*/ 0 h 107576"/>
                  <a:gd name="connsiteX1" fmla="*/ 98408 w 98408"/>
                  <a:gd name="connsiteY1" fmla="*/ 0 h 107576"/>
                  <a:gd name="connsiteX2" fmla="*/ 98408 w 98408"/>
                  <a:gd name="connsiteY2" fmla="*/ 107576 h 107576"/>
                  <a:gd name="connsiteX3" fmla="*/ 0 w 98408"/>
                  <a:gd name="connsiteY3" fmla="*/ 107576 h 107576"/>
                </a:gdLst>
                <a:ahLst/>
                <a:cxnLst>
                  <a:cxn ang="0">
                    <a:pos x="connsiteX0" y="connsiteY0"/>
                  </a:cxn>
                  <a:cxn ang="0">
                    <a:pos x="connsiteX1" y="connsiteY1"/>
                  </a:cxn>
                  <a:cxn ang="0">
                    <a:pos x="connsiteX2" y="connsiteY2"/>
                  </a:cxn>
                  <a:cxn ang="0">
                    <a:pos x="connsiteX3" y="connsiteY3"/>
                  </a:cxn>
                </a:cxnLst>
                <a:rect l="l" t="t" r="r" b="b"/>
                <a:pathLst>
                  <a:path w="98408" h="107576">
                    <a:moveTo>
                      <a:pt x="0" y="0"/>
                    </a:moveTo>
                    <a:lnTo>
                      <a:pt x="98408" y="0"/>
                    </a:lnTo>
                    <a:lnTo>
                      <a:pt x="98408" y="107576"/>
                    </a:lnTo>
                    <a:lnTo>
                      <a:pt x="0" y="107576"/>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0" name="图层1-60"/>
              <p:cNvSpPr/>
              <p:nvPr/>
            </p:nvSpPr>
            <p:spPr>
              <a:xfrm>
                <a:off x="7116753" y="5109882"/>
                <a:ext cx="311727" cy="206808"/>
              </a:xfrm>
              <a:custGeom>
                <a:avLst/>
                <a:gdLst>
                  <a:gd name="connsiteX0" fmla="*/ 212708 w 311727"/>
                  <a:gd name="connsiteY0" fmla="*/ 34840 h 206808"/>
                  <a:gd name="connsiteX1" fmla="*/ 244492 w 311727"/>
                  <a:gd name="connsiteY1" fmla="*/ 50121 h 206808"/>
                  <a:gd name="connsiteX2" fmla="*/ 0 w 311727"/>
                  <a:gd name="connsiteY2" fmla="*/ 198039 h 206808"/>
                  <a:gd name="connsiteX3" fmla="*/ 280555 w 311727"/>
                  <a:gd name="connsiteY3" fmla="*/ 73959 h 206808"/>
                  <a:gd name="connsiteX4" fmla="*/ 311727 w 311727"/>
                  <a:gd name="connsiteY4" fmla="*/ 92907 h 206808"/>
                  <a:gd name="connsiteX5" fmla="*/ 295835 w 311727"/>
                  <a:gd name="connsiteY5" fmla="*/ 0 h 206808"/>
                  <a:gd name="connsiteX6" fmla="*/ 212708 w 311727"/>
                  <a:gd name="connsiteY6" fmla="*/ 34840 h 20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727" h="206808">
                    <a:moveTo>
                      <a:pt x="212708" y="34840"/>
                    </a:moveTo>
                    <a:lnTo>
                      <a:pt x="244492" y="50121"/>
                    </a:lnTo>
                    <a:cubicBezTo>
                      <a:pt x="176034" y="212097"/>
                      <a:pt x="0" y="198039"/>
                      <a:pt x="0" y="198039"/>
                    </a:cubicBezTo>
                    <a:cubicBezTo>
                      <a:pt x="171144" y="235324"/>
                      <a:pt x="238380" y="146084"/>
                      <a:pt x="280555" y="73959"/>
                    </a:cubicBezTo>
                    <a:lnTo>
                      <a:pt x="311727" y="92907"/>
                    </a:lnTo>
                    <a:lnTo>
                      <a:pt x="295835" y="0"/>
                    </a:lnTo>
                    <a:lnTo>
                      <a:pt x="212708" y="34840"/>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1" name="图层1-61"/>
              <p:cNvSpPr/>
              <p:nvPr/>
            </p:nvSpPr>
            <p:spPr>
              <a:xfrm>
                <a:off x="7094749" y="5521851"/>
                <a:ext cx="371627" cy="17725"/>
              </a:xfrm>
              <a:custGeom>
                <a:avLst/>
                <a:gdLst>
                  <a:gd name="connsiteX0" fmla="*/ 0 w 371627"/>
                  <a:gd name="connsiteY0" fmla="*/ 0 h 17725"/>
                  <a:gd name="connsiteX1" fmla="*/ 371628 w 371627"/>
                  <a:gd name="connsiteY1" fmla="*/ 0 h 17725"/>
                  <a:gd name="connsiteX2" fmla="*/ 371628 w 371627"/>
                  <a:gd name="connsiteY2" fmla="*/ 17726 h 17725"/>
                  <a:gd name="connsiteX3" fmla="*/ 0 w 371627"/>
                  <a:gd name="connsiteY3" fmla="*/ 17726 h 17725"/>
                </a:gdLst>
                <a:ahLst/>
                <a:cxnLst>
                  <a:cxn ang="0">
                    <a:pos x="connsiteX0" y="connsiteY0"/>
                  </a:cxn>
                  <a:cxn ang="0">
                    <a:pos x="connsiteX1" y="connsiteY1"/>
                  </a:cxn>
                  <a:cxn ang="0">
                    <a:pos x="connsiteX2" y="connsiteY2"/>
                  </a:cxn>
                  <a:cxn ang="0">
                    <a:pos x="connsiteX3" y="connsiteY3"/>
                  </a:cxn>
                </a:cxnLst>
                <a:rect l="l" t="t" r="r" b="b"/>
                <a:pathLst>
                  <a:path w="371627" h="17725">
                    <a:moveTo>
                      <a:pt x="0" y="0"/>
                    </a:moveTo>
                    <a:lnTo>
                      <a:pt x="371628" y="0"/>
                    </a:lnTo>
                    <a:lnTo>
                      <a:pt x="371628" y="17726"/>
                    </a:lnTo>
                    <a:lnTo>
                      <a:pt x="0" y="17726"/>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722" name="图形 4"/>
            <p:cNvGrpSpPr/>
            <p:nvPr/>
          </p:nvGrpSpPr>
          <p:grpSpPr>
            <a:xfrm>
              <a:off x="2550512" y="4044304"/>
              <a:ext cx="284973" cy="212715"/>
              <a:chOff x="6265310" y="6064623"/>
              <a:chExt cx="429083" cy="320284"/>
            </a:xfrm>
            <a:solidFill>
              <a:schemeClr val="accent1"/>
            </a:solidFill>
          </p:grpSpPr>
          <p:sp>
            <p:nvSpPr>
              <p:cNvPr id="723" name="图层1-62"/>
              <p:cNvSpPr/>
              <p:nvPr/>
            </p:nvSpPr>
            <p:spPr>
              <a:xfrm>
                <a:off x="6419951" y="6064623"/>
                <a:ext cx="120412" cy="95351"/>
              </a:xfrm>
              <a:custGeom>
                <a:avLst/>
                <a:gdLst>
                  <a:gd name="connsiteX0" fmla="*/ 114300 w 120412"/>
                  <a:gd name="connsiteY0" fmla="*/ 0 h 95351"/>
                  <a:gd name="connsiteX1" fmla="*/ 6112 w 120412"/>
                  <a:gd name="connsiteY1" fmla="*/ 0 h 95351"/>
                  <a:gd name="connsiteX2" fmla="*/ 0 w 120412"/>
                  <a:gd name="connsiteY2" fmla="*/ 6112 h 95351"/>
                  <a:gd name="connsiteX3" fmla="*/ 0 w 120412"/>
                  <a:gd name="connsiteY3" fmla="*/ 89239 h 95351"/>
                  <a:gd name="connsiteX4" fmla="*/ 6112 w 120412"/>
                  <a:gd name="connsiteY4" fmla="*/ 95352 h 95351"/>
                  <a:gd name="connsiteX5" fmla="*/ 114300 w 120412"/>
                  <a:gd name="connsiteY5" fmla="*/ 95352 h 95351"/>
                  <a:gd name="connsiteX6" fmla="*/ 120412 w 120412"/>
                  <a:gd name="connsiteY6" fmla="*/ 89239 h 95351"/>
                  <a:gd name="connsiteX7" fmla="*/ 120412 w 120412"/>
                  <a:gd name="connsiteY7" fmla="*/ 6112 h 95351"/>
                  <a:gd name="connsiteX8" fmla="*/ 114300 w 120412"/>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12"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0412" y="2445"/>
                      <a:pt x="117356"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4" name="图层1-63"/>
              <p:cNvSpPr/>
              <p:nvPr/>
            </p:nvSpPr>
            <p:spPr>
              <a:xfrm>
                <a:off x="6573981" y="6289556"/>
                <a:ext cx="120412" cy="95351"/>
              </a:xfrm>
              <a:custGeom>
                <a:avLst/>
                <a:gdLst>
                  <a:gd name="connsiteX0" fmla="*/ 114300 w 120412"/>
                  <a:gd name="connsiteY0" fmla="*/ 0 h 95351"/>
                  <a:gd name="connsiteX1" fmla="*/ 6112 w 120412"/>
                  <a:gd name="connsiteY1" fmla="*/ 0 h 95351"/>
                  <a:gd name="connsiteX2" fmla="*/ 0 w 120412"/>
                  <a:gd name="connsiteY2" fmla="*/ 6112 h 95351"/>
                  <a:gd name="connsiteX3" fmla="*/ 0 w 120412"/>
                  <a:gd name="connsiteY3" fmla="*/ 89239 h 95351"/>
                  <a:gd name="connsiteX4" fmla="*/ 6112 w 120412"/>
                  <a:gd name="connsiteY4" fmla="*/ 95352 h 95351"/>
                  <a:gd name="connsiteX5" fmla="*/ 114300 w 120412"/>
                  <a:gd name="connsiteY5" fmla="*/ 95352 h 95351"/>
                  <a:gd name="connsiteX6" fmla="*/ 120412 w 120412"/>
                  <a:gd name="connsiteY6" fmla="*/ 89239 h 95351"/>
                  <a:gd name="connsiteX7" fmla="*/ 120412 w 120412"/>
                  <a:gd name="connsiteY7" fmla="*/ 6112 h 95351"/>
                  <a:gd name="connsiteX8" fmla="*/ 114300 w 120412"/>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12"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0412" y="3056"/>
                      <a:pt x="117967"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5" name="图层1-64"/>
              <p:cNvSpPr/>
              <p:nvPr/>
            </p:nvSpPr>
            <p:spPr>
              <a:xfrm>
                <a:off x="6419951" y="6289556"/>
                <a:ext cx="120412" cy="95351"/>
              </a:xfrm>
              <a:custGeom>
                <a:avLst/>
                <a:gdLst>
                  <a:gd name="connsiteX0" fmla="*/ 114300 w 120412"/>
                  <a:gd name="connsiteY0" fmla="*/ 0 h 95351"/>
                  <a:gd name="connsiteX1" fmla="*/ 6112 w 120412"/>
                  <a:gd name="connsiteY1" fmla="*/ 0 h 95351"/>
                  <a:gd name="connsiteX2" fmla="*/ 0 w 120412"/>
                  <a:gd name="connsiteY2" fmla="*/ 6112 h 95351"/>
                  <a:gd name="connsiteX3" fmla="*/ 0 w 120412"/>
                  <a:gd name="connsiteY3" fmla="*/ 89239 h 95351"/>
                  <a:gd name="connsiteX4" fmla="*/ 6112 w 120412"/>
                  <a:gd name="connsiteY4" fmla="*/ 95352 h 95351"/>
                  <a:gd name="connsiteX5" fmla="*/ 114300 w 120412"/>
                  <a:gd name="connsiteY5" fmla="*/ 95352 h 95351"/>
                  <a:gd name="connsiteX6" fmla="*/ 120412 w 120412"/>
                  <a:gd name="connsiteY6" fmla="*/ 89239 h 95351"/>
                  <a:gd name="connsiteX7" fmla="*/ 120412 w 120412"/>
                  <a:gd name="connsiteY7" fmla="*/ 6112 h 95351"/>
                  <a:gd name="connsiteX8" fmla="*/ 114300 w 120412"/>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12"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0412" y="3056"/>
                      <a:pt x="117356"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6" name="图层1-65"/>
              <p:cNvSpPr/>
              <p:nvPr/>
            </p:nvSpPr>
            <p:spPr>
              <a:xfrm>
                <a:off x="6265310" y="6289556"/>
                <a:ext cx="120490" cy="95351"/>
              </a:xfrm>
              <a:custGeom>
                <a:avLst/>
                <a:gdLst>
                  <a:gd name="connsiteX0" fmla="*/ 114300 w 120490"/>
                  <a:gd name="connsiteY0" fmla="*/ 0 h 95351"/>
                  <a:gd name="connsiteX1" fmla="*/ 6112 w 120490"/>
                  <a:gd name="connsiteY1" fmla="*/ 0 h 95351"/>
                  <a:gd name="connsiteX2" fmla="*/ 0 w 120490"/>
                  <a:gd name="connsiteY2" fmla="*/ 6112 h 95351"/>
                  <a:gd name="connsiteX3" fmla="*/ 0 w 120490"/>
                  <a:gd name="connsiteY3" fmla="*/ 89239 h 95351"/>
                  <a:gd name="connsiteX4" fmla="*/ 6112 w 120490"/>
                  <a:gd name="connsiteY4" fmla="*/ 95352 h 95351"/>
                  <a:gd name="connsiteX5" fmla="*/ 114300 w 120490"/>
                  <a:gd name="connsiteY5" fmla="*/ 95352 h 95351"/>
                  <a:gd name="connsiteX6" fmla="*/ 120412 w 120490"/>
                  <a:gd name="connsiteY6" fmla="*/ 89239 h 95351"/>
                  <a:gd name="connsiteX7" fmla="*/ 120412 w 120490"/>
                  <a:gd name="connsiteY7" fmla="*/ 6112 h 95351"/>
                  <a:gd name="connsiteX8" fmla="*/ 114300 w 120490"/>
                  <a:gd name="connsiteY8" fmla="*/ 0 h 9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490" h="95351">
                    <a:moveTo>
                      <a:pt x="114300" y="0"/>
                    </a:moveTo>
                    <a:lnTo>
                      <a:pt x="6112" y="0"/>
                    </a:lnTo>
                    <a:cubicBezTo>
                      <a:pt x="2445" y="0"/>
                      <a:pt x="0" y="3056"/>
                      <a:pt x="0" y="6112"/>
                    </a:cubicBezTo>
                    <a:lnTo>
                      <a:pt x="0" y="89239"/>
                    </a:lnTo>
                    <a:cubicBezTo>
                      <a:pt x="0" y="92907"/>
                      <a:pt x="3056" y="95352"/>
                      <a:pt x="6112" y="95352"/>
                    </a:cubicBezTo>
                    <a:lnTo>
                      <a:pt x="114300" y="95352"/>
                    </a:lnTo>
                    <a:cubicBezTo>
                      <a:pt x="117967" y="95352"/>
                      <a:pt x="120412" y="92296"/>
                      <a:pt x="120412" y="89239"/>
                    </a:cubicBezTo>
                    <a:lnTo>
                      <a:pt x="120412" y="6112"/>
                    </a:lnTo>
                    <a:cubicBezTo>
                      <a:pt x="121023" y="3056"/>
                      <a:pt x="117967" y="0"/>
                      <a:pt x="114300" y="0"/>
                    </a:cubicBez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27" name="图层1-66"/>
              <p:cNvSpPr/>
              <p:nvPr/>
            </p:nvSpPr>
            <p:spPr>
              <a:xfrm>
                <a:off x="6312986" y="6170977"/>
                <a:ext cx="334342" cy="106965"/>
              </a:xfrm>
              <a:custGeom>
                <a:avLst/>
                <a:gdLst>
                  <a:gd name="connsiteX0" fmla="*/ 334343 w 334342"/>
                  <a:gd name="connsiteY0" fmla="*/ 46454 h 106965"/>
                  <a:gd name="connsiteX1" fmla="*/ 328231 w 334342"/>
                  <a:gd name="connsiteY1" fmla="*/ 40341 h 106965"/>
                  <a:gd name="connsiteX2" fmla="*/ 179702 w 334342"/>
                  <a:gd name="connsiteY2" fmla="*/ 40341 h 106965"/>
                  <a:gd name="connsiteX3" fmla="*/ 179702 w 334342"/>
                  <a:gd name="connsiteY3" fmla="*/ 6112 h 106965"/>
                  <a:gd name="connsiteX4" fmla="*/ 173589 w 334342"/>
                  <a:gd name="connsiteY4" fmla="*/ 0 h 106965"/>
                  <a:gd name="connsiteX5" fmla="*/ 161365 w 334342"/>
                  <a:gd name="connsiteY5" fmla="*/ 0 h 106965"/>
                  <a:gd name="connsiteX6" fmla="*/ 155253 w 334342"/>
                  <a:gd name="connsiteY6" fmla="*/ 6112 h 106965"/>
                  <a:gd name="connsiteX7" fmla="*/ 155253 w 334342"/>
                  <a:gd name="connsiteY7" fmla="*/ 40341 h 106965"/>
                  <a:gd name="connsiteX8" fmla="*/ 6112 w 334342"/>
                  <a:gd name="connsiteY8" fmla="*/ 40341 h 106965"/>
                  <a:gd name="connsiteX9" fmla="*/ 0 w 334342"/>
                  <a:gd name="connsiteY9" fmla="*/ 46454 h 106965"/>
                  <a:gd name="connsiteX10" fmla="*/ 0 w 334342"/>
                  <a:gd name="connsiteY10" fmla="*/ 48898 h 106965"/>
                  <a:gd name="connsiteX11" fmla="*/ 0 w 334342"/>
                  <a:gd name="connsiteY11" fmla="*/ 49510 h 106965"/>
                  <a:gd name="connsiteX12" fmla="*/ 0 w 334342"/>
                  <a:gd name="connsiteY12" fmla="*/ 99631 h 106965"/>
                  <a:gd name="connsiteX13" fmla="*/ 6112 w 334342"/>
                  <a:gd name="connsiteY13" fmla="*/ 105743 h 106965"/>
                  <a:gd name="connsiteX14" fmla="*/ 18337 w 334342"/>
                  <a:gd name="connsiteY14" fmla="*/ 105743 h 106965"/>
                  <a:gd name="connsiteX15" fmla="*/ 24449 w 334342"/>
                  <a:gd name="connsiteY15" fmla="*/ 99631 h 106965"/>
                  <a:gd name="connsiteX16" fmla="*/ 24449 w 334342"/>
                  <a:gd name="connsiteY16" fmla="*/ 65402 h 106965"/>
                  <a:gd name="connsiteX17" fmla="*/ 154641 w 334342"/>
                  <a:gd name="connsiteY17" fmla="*/ 65402 h 106965"/>
                  <a:gd name="connsiteX18" fmla="*/ 154641 w 334342"/>
                  <a:gd name="connsiteY18" fmla="*/ 99631 h 106965"/>
                  <a:gd name="connsiteX19" fmla="*/ 160753 w 334342"/>
                  <a:gd name="connsiteY19" fmla="*/ 105743 h 106965"/>
                  <a:gd name="connsiteX20" fmla="*/ 172978 w 334342"/>
                  <a:gd name="connsiteY20" fmla="*/ 105743 h 106965"/>
                  <a:gd name="connsiteX21" fmla="*/ 179090 w 334342"/>
                  <a:gd name="connsiteY21" fmla="*/ 99631 h 106965"/>
                  <a:gd name="connsiteX22" fmla="*/ 179090 w 334342"/>
                  <a:gd name="connsiteY22" fmla="*/ 65402 h 106965"/>
                  <a:gd name="connsiteX23" fmla="*/ 309282 w 334342"/>
                  <a:gd name="connsiteY23" fmla="*/ 65402 h 106965"/>
                  <a:gd name="connsiteX24" fmla="*/ 309282 w 334342"/>
                  <a:gd name="connsiteY24" fmla="*/ 100853 h 106965"/>
                  <a:gd name="connsiteX25" fmla="*/ 315395 w 334342"/>
                  <a:gd name="connsiteY25" fmla="*/ 106965 h 106965"/>
                  <a:gd name="connsiteX26" fmla="*/ 327619 w 334342"/>
                  <a:gd name="connsiteY26" fmla="*/ 106965 h 106965"/>
                  <a:gd name="connsiteX27" fmla="*/ 333731 w 334342"/>
                  <a:gd name="connsiteY27" fmla="*/ 100853 h 106965"/>
                  <a:gd name="connsiteX28" fmla="*/ 333731 w 334342"/>
                  <a:gd name="connsiteY28" fmla="*/ 48287 h 106965"/>
                  <a:gd name="connsiteX29" fmla="*/ 333731 w 334342"/>
                  <a:gd name="connsiteY29" fmla="*/ 48287 h 106965"/>
                  <a:gd name="connsiteX30" fmla="*/ 333731 w 334342"/>
                  <a:gd name="connsiteY30" fmla="*/ 46454 h 10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4342" h="106965">
                    <a:moveTo>
                      <a:pt x="334343" y="46454"/>
                    </a:moveTo>
                    <a:cubicBezTo>
                      <a:pt x="334343" y="42786"/>
                      <a:pt x="331287" y="40341"/>
                      <a:pt x="328231" y="40341"/>
                    </a:cubicBezTo>
                    <a:lnTo>
                      <a:pt x="179702" y="40341"/>
                    </a:lnTo>
                    <a:lnTo>
                      <a:pt x="179702" y="6112"/>
                    </a:lnTo>
                    <a:cubicBezTo>
                      <a:pt x="179702" y="2445"/>
                      <a:pt x="176646" y="0"/>
                      <a:pt x="173589" y="0"/>
                    </a:cubicBezTo>
                    <a:lnTo>
                      <a:pt x="161365" y="0"/>
                    </a:lnTo>
                    <a:cubicBezTo>
                      <a:pt x="157697" y="0"/>
                      <a:pt x="155253" y="3056"/>
                      <a:pt x="155253" y="6112"/>
                    </a:cubicBezTo>
                    <a:lnTo>
                      <a:pt x="155253" y="40341"/>
                    </a:lnTo>
                    <a:lnTo>
                      <a:pt x="6112" y="40341"/>
                    </a:lnTo>
                    <a:cubicBezTo>
                      <a:pt x="2445" y="40341"/>
                      <a:pt x="0" y="43398"/>
                      <a:pt x="0" y="46454"/>
                    </a:cubicBezTo>
                    <a:lnTo>
                      <a:pt x="0" y="48898"/>
                    </a:lnTo>
                    <a:cubicBezTo>
                      <a:pt x="0" y="48898"/>
                      <a:pt x="0" y="49510"/>
                      <a:pt x="0" y="49510"/>
                    </a:cubicBezTo>
                    <a:lnTo>
                      <a:pt x="0" y="99631"/>
                    </a:lnTo>
                    <a:cubicBezTo>
                      <a:pt x="0" y="103298"/>
                      <a:pt x="3056" y="105743"/>
                      <a:pt x="6112" y="105743"/>
                    </a:cubicBezTo>
                    <a:lnTo>
                      <a:pt x="18337" y="105743"/>
                    </a:lnTo>
                    <a:cubicBezTo>
                      <a:pt x="22004" y="105743"/>
                      <a:pt x="24449" y="102687"/>
                      <a:pt x="24449" y="99631"/>
                    </a:cubicBezTo>
                    <a:lnTo>
                      <a:pt x="24449" y="65402"/>
                    </a:lnTo>
                    <a:lnTo>
                      <a:pt x="154641" y="65402"/>
                    </a:lnTo>
                    <a:lnTo>
                      <a:pt x="154641" y="99631"/>
                    </a:lnTo>
                    <a:cubicBezTo>
                      <a:pt x="154641" y="103298"/>
                      <a:pt x="157697" y="105743"/>
                      <a:pt x="160753" y="105743"/>
                    </a:cubicBezTo>
                    <a:lnTo>
                      <a:pt x="172978" y="105743"/>
                    </a:lnTo>
                    <a:cubicBezTo>
                      <a:pt x="176646" y="105743"/>
                      <a:pt x="179090" y="102687"/>
                      <a:pt x="179090" y="99631"/>
                    </a:cubicBezTo>
                    <a:lnTo>
                      <a:pt x="179090" y="65402"/>
                    </a:lnTo>
                    <a:lnTo>
                      <a:pt x="309282" y="65402"/>
                    </a:lnTo>
                    <a:lnTo>
                      <a:pt x="309282" y="100853"/>
                    </a:lnTo>
                    <a:cubicBezTo>
                      <a:pt x="309282" y="104520"/>
                      <a:pt x="312338" y="106965"/>
                      <a:pt x="315395" y="106965"/>
                    </a:cubicBezTo>
                    <a:lnTo>
                      <a:pt x="327619" y="106965"/>
                    </a:lnTo>
                    <a:cubicBezTo>
                      <a:pt x="331287" y="106965"/>
                      <a:pt x="333731" y="103909"/>
                      <a:pt x="333731" y="100853"/>
                    </a:cubicBezTo>
                    <a:lnTo>
                      <a:pt x="333731" y="48287"/>
                    </a:lnTo>
                    <a:cubicBezTo>
                      <a:pt x="333731" y="48287"/>
                      <a:pt x="333731" y="48287"/>
                      <a:pt x="333731" y="48287"/>
                    </a:cubicBezTo>
                    <a:lnTo>
                      <a:pt x="333731" y="46454"/>
                    </a:lnTo>
                    <a:close/>
                  </a:path>
                </a:pathLst>
              </a:custGeom>
              <a:grpFill/>
              <a:ln w="6107" cap="flat">
                <a:noFill/>
                <a:prstDash val="solid"/>
                <a:miter/>
              </a:ln>
            </p:spPr>
            <p:txBody>
              <a:bodyPr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
        <p:nvSpPr>
          <p:cNvPr id="2" name="图层2">
            <a:extLst>
              <a:ext uri="{FF2B5EF4-FFF2-40B4-BE49-F238E27FC236}">
                <a16:creationId xmlns:a16="http://schemas.microsoft.com/office/drawing/2014/main" id="{215B29C0-85F2-3783-B268-503B4C74B659}"/>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 name="图层3">
            <a:extLst>
              <a:ext uri="{FF2B5EF4-FFF2-40B4-BE49-F238E27FC236}">
                <a16:creationId xmlns:a16="http://schemas.microsoft.com/office/drawing/2014/main" id="{FFB4FFF7-0508-0A3E-FC92-FDA8B653A795}"/>
              </a:ext>
            </a:extLst>
          </p:cNvPr>
          <p:cNvGrpSpPr/>
          <p:nvPr/>
        </p:nvGrpSpPr>
        <p:grpSpPr>
          <a:xfrm>
            <a:off x="498393" y="445374"/>
            <a:ext cx="2897721" cy="558985"/>
            <a:chOff x="498393" y="445374"/>
            <a:chExt cx="2897721" cy="558985"/>
          </a:xfrm>
        </p:grpSpPr>
        <p:sp>
          <p:nvSpPr>
            <p:cNvPr id="4" name="图层3-1">
              <a:extLst>
                <a:ext uri="{FF2B5EF4-FFF2-40B4-BE49-F238E27FC236}">
                  <a16:creationId xmlns:a16="http://schemas.microsoft.com/office/drawing/2014/main" id="{1EB3A58C-EAFD-B7DB-5E4A-B6498A69F88B}"/>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5" name="组合 4">
              <a:extLst>
                <a:ext uri="{FF2B5EF4-FFF2-40B4-BE49-F238E27FC236}">
                  <a16:creationId xmlns:a16="http://schemas.microsoft.com/office/drawing/2014/main" id="{C6DB9491-CDEB-2B44-6DC4-CD1D0023D17A}"/>
                </a:ext>
              </a:extLst>
            </p:cNvPr>
            <p:cNvGrpSpPr/>
            <p:nvPr/>
          </p:nvGrpSpPr>
          <p:grpSpPr>
            <a:xfrm>
              <a:off x="498393" y="445374"/>
              <a:ext cx="519983" cy="518434"/>
              <a:chOff x="4763" y="115941"/>
              <a:chExt cx="5332413" cy="5316537"/>
            </a:xfrm>
            <a:solidFill>
              <a:srgbClr val="24A8E5"/>
            </a:solidFill>
          </p:grpSpPr>
          <p:sp>
            <p:nvSpPr>
              <p:cNvPr id="6" name="图层3-2">
                <a:extLst>
                  <a:ext uri="{FF2B5EF4-FFF2-40B4-BE49-F238E27FC236}">
                    <a16:creationId xmlns:a16="http://schemas.microsoft.com/office/drawing/2014/main" id="{01EBBEC5-A01A-2BD7-50CA-09EF13AD0A5F}"/>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3-3">
                <a:extLst>
                  <a:ext uri="{FF2B5EF4-FFF2-40B4-BE49-F238E27FC236}">
                    <a16:creationId xmlns:a16="http://schemas.microsoft.com/office/drawing/2014/main" id="{757ABD19-0979-9F3A-4987-A8288856935D}"/>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3-4">
                <a:extLst>
                  <a:ext uri="{FF2B5EF4-FFF2-40B4-BE49-F238E27FC236}">
                    <a16:creationId xmlns:a16="http://schemas.microsoft.com/office/drawing/2014/main" id="{61142795-A1D2-877E-DACC-A71CA185E760}"/>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5">
                <a:extLst>
                  <a:ext uri="{FF2B5EF4-FFF2-40B4-BE49-F238E27FC236}">
                    <a16:creationId xmlns:a16="http://schemas.microsoft.com/office/drawing/2014/main" id="{7D52BBC1-A305-9D77-5162-8E806ECC7D76}"/>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3-6">
                <a:extLst>
                  <a:ext uri="{FF2B5EF4-FFF2-40B4-BE49-F238E27FC236}">
                    <a16:creationId xmlns:a16="http://schemas.microsoft.com/office/drawing/2014/main" id="{963919B9-1142-0E1C-1730-EA9511EEF0A6}"/>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3-7">
                <a:extLst>
                  <a:ext uri="{FF2B5EF4-FFF2-40B4-BE49-F238E27FC236}">
                    <a16:creationId xmlns:a16="http://schemas.microsoft.com/office/drawing/2014/main" id="{157EB7C4-9B93-D620-BF01-0CBDEC677F21}"/>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3-8">
                <a:extLst>
                  <a:ext uri="{FF2B5EF4-FFF2-40B4-BE49-F238E27FC236}">
                    <a16:creationId xmlns:a16="http://schemas.microsoft.com/office/drawing/2014/main" id="{37C649DD-5DC7-6BEF-44BF-AE6D14707F50}"/>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3-9">
                <a:extLst>
                  <a:ext uri="{FF2B5EF4-FFF2-40B4-BE49-F238E27FC236}">
                    <a16:creationId xmlns:a16="http://schemas.microsoft.com/office/drawing/2014/main" id="{0E5A2E6F-AB82-53FF-A966-1499F3BA1CF5}"/>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3-10">
                <a:extLst>
                  <a:ext uri="{FF2B5EF4-FFF2-40B4-BE49-F238E27FC236}">
                    <a16:creationId xmlns:a16="http://schemas.microsoft.com/office/drawing/2014/main" id="{0AB7F17D-7D66-9CDE-0E30-43C1BE6EBA8D}"/>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171776372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层1">
            <a:extLst>
              <a:ext uri="{FF2B5EF4-FFF2-40B4-BE49-F238E27FC236}">
                <a16:creationId xmlns:a16="http://schemas.microsoft.com/office/drawing/2014/main" id="{0DA2CBA7-A3D0-9941-56DD-2FFCBB2BBD71}"/>
              </a:ext>
            </a:extLst>
          </p:cNvPr>
          <p:cNvPicPr>
            <a:picLocks noChangeAspect="1"/>
          </p:cNvPicPr>
          <p:nvPr/>
        </p:nvPicPr>
        <p:blipFill>
          <a:blip r:embed="rId3"/>
          <a:stretch>
            <a:fillRect/>
          </a:stretch>
        </p:blipFill>
        <p:spPr>
          <a:xfrm>
            <a:off x="0" y="0"/>
            <a:ext cx="12192002" cy="6858000"/>
          </a:xfrm>
          <a:prstGeom prst="rect">
            <a:avLst/>
          </a:prstGeom>
        </p:spPr>
      </p:pic>
      <p:sp>
        <p:nvSpPr>
          <p:cNvPr id="8" name="图层2">
            <a:extLst>
              <a:ext uri="{FF2B5EF4-FFF2-40B4-BE49-F238E27FC236}">
                <a16:creationId xmlns:a16="http://schemas.microsoft.com/office/drawing/2014/main" id="{EF194BD4-7FA1-5426-886E-E486C01B7D59}"/>
              </a:ext>
            </a:extLst>
          </p:cNvPr>
          <p:cNvSpPr/>
          <p:nvPr/>
        </p:nvSpPr>
        <p:spPr>
          <a:xfrm>
            <a:off x="0" y="3805035"/>
            <a:ext cx="12192000" cy="30529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3">
            <a:extLst>
              <a:ext uri="{FF2B5EF4-FFF2-40B4-BE49-F238E27FC236}">
                <a16:creationId xmlns:a16="http://schemas.microsoft.com/office/drawing/2014/main" id="{6824258A-2011-9218-0F41-250039C0CD12}"/>
              </a:ext>
            </a:extLst>
          </p:cNvPr>
          <p:cNvSpPr txBox="1"/>
          <p:nvPr/>
        </p:nvSpPr>
        <p:spPr>
          <a:xfrm>
            <a:off x="3132639" y="4452685"/>
            <a:ext cx="5926722" cy="92333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怎么做到优质服务</a:t>
            </a:r>
          </a:p>
        </p:txBody>
      </p:sp>
      <p:sp>
        <p:nvSpPr>
          <p:cNvPr id="10" name="图层4">
            <a:extLst>
              <a:ext uri="{FF2B5EF4-FFF2-40B4-BE49-F238E27FC236}">
                <a16:creationId xmlns:a16="http://schemas.microsoft.com/office/drawing/2014/main" id="{FB8BBD4B-C73E-DA08-981A-17DA472B14A2}"/>
              </a:ext>
            </a:extLst>
          </p:cNvPr>
          <p:cNvSpPr txBox="1"/>
          <p:nvPr/>
        </p:nvSpPr>
        <p:spPr>
          <a:xfrm>
            <a:off x="1549400" y="5444780"/>
            <a:ext cx="9093200" cy="72500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title here Add your title here Add your title here Add your title here Add your title here Add your title here Add your title here Add your title here Add your title here Add your title here Add your title here Add your title here.</a:t>
            </a:r>
            <a:endParaRPr kumimoji="0" lang="zh-CN" altLang="en-US" sz="9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5">
            <a:extLst>
              <a:ext uri="{FF2B5EF4-FFF2-40B4-BE49-F238E27FC236}">
                <a16:creationId xmlns:a16="http://schemas.microsoft.com/office/drawing/2014/main" id="{19977CDB-C915-AD1F-CB44-22AF7F242DE0}"/>
              </a:ext>
            </a:extLst>
          </p:cNvPr>
          <p:cNvSpPr/>
          <p:nvPr/>
        </p:nvSpPr>
        <p:spPr bwMode="auto">
          <a:xfrm rot="20822727">
            <a:off x="5028130" y="1359480"/>
            <a:ext cx="2135740" cy="213574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bg1"/>
          </a:solidFill>
          <a:ln w="57150">
            <a:solidFill>
              <a:schemeClr val="accent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a:extLst>
              <a:ext uri="{FF2B5EF4-FFF2-40B4-BE49-F238E27FC236}">
                <a16:creationId xmlns:a16="http://schemas.microsoft.com/office/drawing/2014/main" id="{EFBCCA1C-6965-37F7-ED2A-E35279E3AD0A}"/>
              </a:ext>
            </a:extLst>
          </p:cNvPr>
          <p:cNvSpPr/>
          <p:nvPr/>
        </p:nvSpPr>
        <p:spPr bwMode="auto">
          <a:xfrm rot="20822727">
            <a:off x="5042146" y="1373494"/>
            <a:ext cx="2107710" cy="2107710"/>
          </a:xfrm>
          <a:custGeom>
            <a:avLst/>
            <a:gdLst>
              <a:gd name="T0" fmla="*/ 18 w 1811"/>
              <a:gd name="T1" fmla="*/ 1151 h 1812"/>
              <a:gd name="T2" fmla="*/ 9 w 1811"/>
              <a:gd name="T3" fmla="*/ 975 h 1812"/>
              <a:gd name="T4" fmla="*/ 44 w 1811"/>
              <a:gd name="T5" fmla="*/ 838 h 1812"/>
              <a:gd name="T6" fmla="*/ 146 w 1811"/>
              <a:gd name="T7" fmla="*/ 456 h 1812"/>
              <a:gd name="T8" fmla="*/ 205 w 1811"/>
              <a:gd name="T9" fmla="*/ 309 h 1812"/>
              <a:gd name="T10" fmla="*/ 417 w 1811"/>
              <a:gd name="T11" fmla="*/ 155 h 1812"/>
              <a:gd name="T12" fmla="*/ 897 w 1811"/>
              <a:gd name="T13" fmla="*/ 26 h 1812"/>
              <a:gd name="T14" fmla="*/ 959 w 1811"/>
              <a:gd name="T15" fmla="*/ 11 h 1812"/>
              <a:gd name="T16" fmla="*/ 1101 w 1811"/>
              <a:gd name="T17" fmla="*/ 0 h 1812"/>
              <a:gd name="T18" fmla="*/ 1299 w 1811"/>
              <a:gd name="T19" fmla="*/ 90 h 1812"/>
              <a:gd name="T20" fmla="*/ 1303 w 1811"/>
              <a:gd name="T21" fmla="*/ 98 h 1812"/>
              <a:gd name="T22" fmla="*/ 1407 w 1811"/>
              <a:gd name="T23" fmla="*/ 203 h 1812"/>
              <a:gd name="T24" fmla="*/ 1609 w 1811"/>
              <a:gd name="T25" fmla="*/ 404 h 1812"/>
              <a:gd name="T26" fmla="*/ 1692 w 1811"/>
              <a:gd name="T27" fmla="*/ 486 h 1812"/>
              <a:gd name="T28" fmla="*/ 1721 w 1811"/>
              <a:gd name="T29" fmla="*/ 513 h 1812"/>
              <a:gd name="T30" fmla="*/ 1798 w 1811"/>
              <a:gd name="T31" fmla="*/ 648 h 1812"/>
              <a:gd name="T32" fmla="*/ 1802 w 1811"/>
              <a:gd name="T33" fmla="*/ 667 h 1812"/>
              <a:gd name="T34" fmla="*/ 1810 w 1811"/>
              <a:gd name="T35" fmla="*/ 762 h 1812"/>
              <a:gd name="T36" fmla="*/ 1807 w 1811"/>
              <a:gd name="T37" fmla="*/ 839 h 1812"/>
              <a:gd name="T38" fmla="*/ 1770 w 1811"/>
              <a:gd name="T39" fmla="*/ 980 h 1812"/>
              <a:gd name="T40" fmla="*/ 1706 w 1811"/>
              <a:gd name="T41" fmla="*/ 1215 h 1812"/>
              <a:gd name="T42" fmla="*/ 1703 w 1811"/>
              <a:gd name="T43" fmla="*/ 1222 h 1812"/>
              <a:gd name="T44" fmla="*/ 1675 w 1811"/>
              <a:gd name="T45" fmla="*/ 1335 h 1812"/>
              <a:gd name="T46" fmla="*/ 1539 w 1811"/>
              <a:gd name="T47" fmla="*/ 1580 h 1812"/>
              <a:gd name="T48" fmla="*/ 1380 w 1811"/>
              <a:gd name="T49" fmla="*/ 1660 h 1812"/>
              <a:gd name="T50" fmla="*/ 1273 w 1811"/>
              <a:gd name="T51" fmla="*/ 1686 h 1812"/>
              <a:gd name="T52" fmla="*/ 1271 w 1811"/>
              <a:gd name="T53" fmla="*/ 1690 h 1812"/>
              <a:gd name="T54" fmla="*/ 1090 w 1811"/>
              <a:gd name="T55" fmla="*/ 1736 h 1812"/>
              <a:gd name="T56" fmla="*/ 856 w 1811"/>
              <a:gd name="T57" fmla="*/ 1800 h 1812"/>
              <a:gd name="T58" fmla="*/ 840 w 1811"/>
              <a:gd name="T59" fmla="*/ 1801 h 1812"/>
              <a:gd name="T60" fmla="*/ 675 w 1811"/>
              <a:gd name="T61" fmla="*/ 1798 h 1812"/>
              <a:gd name="T62" fmla="*/ 575 w 1811"/>
              <a:gd name="T63" fmla="*/ 1757 h 1812"/>
              <a:gd name="T64" fmla="*/ 415 w 1811"/>
              <a:gd name="T65" fmla="*/ 1618 h 1812"/>
              <a:gd name="T66" fmla="*/ 406 w 1811"/>
              <a:gd name="T67" fmla="*/ 1603 h 1812"/>
              <a:gd name="T68" fmla="*/ 212 w 1811"/>
              <a:gd name="T69" fmla="*/ 1409 h 1812"/>
              <a:gd name="T70" fmla="*/ 197 w 1811"/>
              <a:gd name="T71" fmla="*/ 1400 h 1812"/>
              <a:gd name="T72" fmla="*/ 81 w 1811"/>
              <a:gd name="T73" fmla="*/ 1277 h 1812"/>
              <a:gd name="T74" fmla="*/ 18 w 1811"/>
              <a:gd name="T75" fmla="*/ 1151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1" h="1812">
                <a:moveTo>
                  <a:pt x="18" y="1151"/>
                </a:moveTo>
                <a:cubicBezTo>
                  <a:pt x="0" y="1093"/>
                  <a:pt x="1" y="1034"/>
                  <a:pt x="9" y="975"/>
                </a:cubicBezTo>
                <a:cubicBezTo>
                  <a:pt x="21" y="930"/>
                  <a:pt x="32" y="884"/>
                  <a:pt x="44" y="838"/>
                </a:cubicBezTo>
                <a:cubicBezTo>
                  <a:pt x="78" y="711"/>
                  <a:pt x="112" y="584"/>
                  <a:pt x="146" y="456"/>
                </a:cubicBezTo>
                <a:cubicBezTo>
                  <a:pt x="160" y="404"/>
                  <a:pt x="176" y="354"/>
                  <a:pt x="205" y="309"/>
                </a:cubicBezTo>
                <a:cubicBezTo>
                  <a:pt x="257" y="231"/>
                  <a:pt x="328" y="179"/>
                  <a:pt x="417" y="155"/>
                </a:cubicBezTo>
                <a:cubicBezTo>
                  <a:pt x="576" y="110"/>
                  <a:pt x="737" y="69"/>
                  <a:pt x="897" y="26"/>
                </a:cubicBezTo>
                <a:cubicBezTo>
                  <a:pt x="917" y="21"/>
                  <a:pt x="938" y="16"/>
                  <a:pt x="959" y="11"/>
                </a:cubicBezTo>
                <a:cubicBezTo>
                  <a:pt x="1006" y="7"/>
                  <a:pt x="1054" y="4"/>
                  <a:pt x="1101" y="0"/>
                </a:cubicBezTo>
                <a:cubicBezTo>
                  <a:pt x="1176" y="10"/>
                  <a:pt x="1240" y="44"/>
                  <a:pt x="1299" y="90"/>
                </a:cubicBezTo>
                <a:cubicBezTo>
                  <a:pt x="1300" y="93"/>
                  <a:pt x="1301" y="96"/>
                  <a:pt x="1303" y="98"/>
                </a:cubicBezTo>
                <a:cubicBezTo>
                  <a:pt x="1338" y="133"/>
                  <a:pt x="1372" y="168"/>
                  <a:pt x="1407" y="203"/>
                </a:cubicBezTo>
                <a:cubicBezTo>
                  <a:pt x="1474" y="270"/>
                  <a:pt x="1541" y="337"/>
                  <a:pt x="1609" y="404"/>
                </a:cubicBezTo>
                <a:cubicBezTo>
                  <a:pt x="1636" y="431"/>
                  <a:pt x="1664" y="459"/>
                  <a:pt x="1692" y="486"/>
                </a:cubicBezTo>
                <a:cubicBezTo>
                  <a:pt x="1702" y="495"/>
                  <a:pt x="1711" y="504"/>
                  <a:pt x="1721" y="513"/>
                </a:cubicBezTo>
                <a:cubicBezTo>
                  <a:pt x="1753" y="554"/>
                  <a:pt x="1783" y="597"/>
                  <a:pt x="1798" y="648"/>
                </a:cubicBezTo>
                <a:cubicBezTo>
                  <a:pt x="1800" y="654"/>
                  <a:pt x="1801" y="661"/>
                  <a:pt x="1802" y="667"/>
                </a:cubicBezTo>
                <a:cubicBezTo>
                  <a:pt x="1805" y="699"/>
                  <a:pt x="1809" y="730"/>
                  <a:pt x="1810" y="762"/>
                </a:cubicBezTo>
                <a:cubicBezTo>
                  <a:pt x="1811" y="787"/>
                  <a:pt x="1808" y="813"/>
                  <a:pt x="1807" y="839"/>
                </a:cubicBezTo>
                <a:cubicBezTo>
                  <a:pt x="1794" y="886"/>
                  <a:pt x="1782" y="933"/>
                  <a:pt x="1770" y="980"/>
                </a:cubicBezTo>
                <a:cubicBezTo>
                  <a:pt x="1749" y="1058"/>
                  <a:pt x="1727" y="1136"/>
                  <a:pt x="1706" y="1215"/>
                </a:cubicBezTo>
                <a:cubicBezTo>
                  <a:pt x="1705" y="1217"/>
                  <a:pt x="1704" y="1220"/>
                  <a:pt x="1703" y="1222"/>
                </a:cubicBezTo>
                <a:cubicBezTo>
                  <a:pt x="1693" y="1259"/>
                  <a:pt x="1684" y="1297"/>
                  <a:pt x="1675" y="1335"/>
                </a:cubicBezTo>
                <a:cubicBezTo>
                  <a:pt x="1655" y="1430"/>
                  <a:pt x="1615" y="1515"/>
                  <a:pt x="1539" y="1580"/>
                </a:cubicBezTo>
                <a:cubicBezTo>
                  <a:pt x="1492" y="1619"/>
                  <a:pt x="1438" y="1644"/>
                  <a:pt x="1380" y="1660"/>
                </a:cubicBezTo>
                <a:cubicBezTo>
                  <a:pt x="1344" y="1668"/>
                  <a:pt x="1309" y="1677"/>
                  <a:pt x="1273" y="1686"/>
                </a:cubicBezTo>
                <a:cubicBezTo>
                  <a:pt x="1272" y="1686"/>
                  <a:pt x="1271" y="1689"/>
                  <a:pt x="1271" y="1690"/>
                </a:cubicBezTo>
                <a:cubicBezTo>
                  <a:pt x="1210" y="1705"/>
                  <a:pt x="1150" y="1720"/>
                  <a:pt x="1090" y="1736"/>
                </a:cubicBezTo>
                <a:cubicBezTo>
                  <a:pt x="1012" y="1757"/>
                  <a:pt x="934" y="1778"/>
                  <a:pt x="856" y="1800"/>
                </a:cubicBezTo>
                <a:cubicBezTo>
                  <a:pt x="851" y="1800"/>
                  <a:pt x="845" y="1799"/>
                  <a:pt x="840" y="1801"/>
                </a:cubicBezTo>
                <a:cubicBezTo>
                  <a:pt x="785" y="1812"/>
                  <a:pt x="730" y="1810"/>
                  <a:pt x="675" y="1798"/>
                </a:cubicBezTo>
                <a:cubicBezTo>
                  <a:pt x="641" y="1785"/>
                  <a:pt x="606" y="1774"/>
                  <a:pt x="575" y="1757"/>
                </a:cubicBezTo>
                <a:cubicBezTo>
                  <a:pt x="511" y="1723"/>
                  <a:pt x="466" y="1667"/>
                  <a:pt x="415" y="1618"/>
                </a:cubicBezTo>
                <a:cubicBezTo>
                  <a:pt x="412" y="1613"/>
                  <a:pt x="410" y="1607"/>
                  <a:pt x="406" y="1603"/>
                </a:cubicBezTo>
                <a:cubicBezTo>
                  <a:pt x="342" y="1538"/>
                  <a:pt x="277" y="1473"/>
                  <a:pt x="212" y="1409"/>
                </a:cubicBezTo>
                <a:cubicBezTo>
                  <a:pt x="208" y="1405"/>
                  <a:pt x="202" y="1403"/>
                  <a:pt x="197" y="1400"/>
                </a:cubicBezTo>
                <a:cubicBezTo>
                  <a:pt x="158" y="1359"/>
                  <a:pt x="118" y="1320"/>
                  <a:pt x="81" y="1277"/>
                </a:cubicBezTo>
                <a:cubicBezTo>
                  <a:pt x="50" y="1241"/>
                  <a:pt x="29" y="1198"/>
                  <a:pt x="18" y="1151"/>
                </a:cubicBezTo>
                <a:close/>
              </a:path>
            </a:pathLst>
          </a:custGeom>
          <a:solidFill>
            <a:schemeClr val="accent1"/>
          </a:solidFill>
          <a:ln w="57150">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7">
            <a:extLst>
              <a:ext uri="{FF2B5EF4-FFF2-40B4-BE49-F238E27FC236}">
                <a16:creationId xmlns:a16="http://schemas.microsoft.com/office/drawing/2014/main" id="{43AA2651-A88E-8789-45BF-1270E9770AE9}"/>
              </a:ext>
            </a:extLst>
          </p:cNvPr>
          <p:cNvSpPr txBox="1"/>
          <p:nvPr/>
        </p:nvSpPr>
        <p:spPr>
          <a:xfrm>
            <a:off x="5207540" y="1622188"/>
            <a:ext cx="1776920" cy="1569660"/>
          </a:xfrm>
          <a:prstGeom prst="rect">
            <a:avLst/>
          </a:prstGeom>
          <a:noFill/>
          <a:effectLst>
            <a:outerShdw dist="63500" dir="2700000" algn="tl" rotWithShape="0">
              <a:schemeClr val="bg1">
                <a:alpha val="40000"/>
              </a:scheme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9600" b="0" i="0" u="none" strike="noStrike" kern="1200" cap="none" spc="0" normalizeH="0" baseline="0" noProof="0" dirty="0">
              <a:ln>
                <a:noFill/>
              </a:ln>
              <a:solidFill>
                <a:prstClr val="white"/>
              </a:solidFill>
              <a:effectLst>
                <a:outerShdw dist="50800" dir="2700000" algn="tl" rotWithShape="0">
                  <a:srgbClr val="65ACE6">
                    <a:alpha val="4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4022865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3000"/>
            <a:lum/>
          </a:blip>
          <a:srcRect/>
          <a:stretch>
            <a:fillRect t="-3000" b="-3000"/>
          </a:stretch>
        </a:blipFill>
        <a:effectLst/>
      </p:bgPr>
    </p:bg>
    <p:spTree>
      <p:nvGrpSpPr>
        <p:cNvPr id="1" name=""/>
        <p:cNvGrpSpPr/>
        <p:nvPr/>
      </p:nvGrpSpPr>
      <p:grpSpPr>
        <a:xfrm>
          <a:off x="0" y="0"/>
          <a:ext cx="0" cy="0"/>
          <a:chOff x="0" y="0"/>
          <a:chExt cx="0" cy="0"/>
        </a:xfrm>
      </p:grpSpPr>
      <p:grpSp>
        <p:nvGrpSpPr>
          <p:cNvPr id="22" name="图层1"/>
          <p:cNvGrpSpPr/>
          <p:nvPr/>
        </p:nvGrpSpPr>
        <p:grpSpPr>
          <a:xfrm>
            <a:off x="596900" y="1460500"/>
            <a:ext cx="10998200" cy="4318000"/>
            <a:chOff x="596900" y="977900"/>
            <a:chExt cx="10998200" cy="4318000"/>
          </a:xfrm>
        </p:grpSpPr>
        <p:pic>
          <p:nvPicPr>
            <p:cNvPr id="23" name="图层1-1"/>
            <p:cNvPicPr>
              <a:picLocks noChangeAspect="1"/>
            </p:cNvPicPr>
            <p:nvPr/>
          </p:nvPicPr>
          <p:blipFill rotWithShape="1">
            <a:blip r:embed="rId4">
              <a:extLst>
                <a:ext uri="{28A0092B-C50C-407E-A947-70E740481C1C}">
                  <a14:useLocalDpi xmlns:a14="http://schemas.microsoft.com/office/drawing/2010/main" val="0"/>
                </a:ext>
              </a:extLst>
            </a:blip>
            <a:srcRect l="12209" r="48915"/>
            <a:stretch/>
          </p:blipFill>
          <p:spPr>
            <a:xfrm>
              <a:off x="961786" y="977900"/>
              <a:ext cx="2518014" cy="4318000"/>
            </a:xfrm>
            <a:prstGeom prst="rect">
              <a:avLst/>
            </a:prstGeom>
            <a:ln w="38100">
              <a:solidFill>
                <a:schemeClr val="accent1"/>
              </a:solidFill>
            </a:ln>
          </p:spPr>
        </p:pic>
        <p:sp>
          <p:nvSpPr>
            <p:cNvPr id="24" name="图层1-2"/>
            <p:cNvSpPr/>
            <p:nvPr/>
          </p:nvSpPr>
          <p:spPr>
            <a:xfrm>
              <a:off x="596900" y="1435100"/>
              <a:ext cx="10998200" cy="1187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5" name="图层2"/>
          <p:cNvSpPr txBox="1"/>
          <p:nvPr/>
        </p:nvSpPr>
        <p:spPr>
          <a:xfrm>
            <a:off x="957296" y="2136142"/>
            <a:ext cx="10277409" cy="914609"/>
          </a:xfrm>
          <a:prstGeom prst="rect">
            <a:avLst/>
          </a:prstGeom>
          <a:noFill/>
        </p:spPr>
        <p:txBody>
          <a:bodyPr wrap="square" rtlCol="0">
            <a:spAutoFit/>
          </a:bodyPr>
          <a:lstStyle/>
          <a:p>
            <a:pPr marL="0" marR="0" lvl="0" indent="0" algn="l"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请输入您的内或复制您的内容粘贴入您的内容文本，或复制您的内容粘容文本</a:t>
            </a:r>
          </a:p>
          <a:p>
            <a:pPr marL="0" marR="0" lvl="0" indent="0" algn="l"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3"/>
          <p:cNvSpPr txBox="1"/>
          <p:nvPr/>
        </p:nvSpPr>
        <p:spPr>
          <a:xfrm>
            <a:off x="5149258" y="3794124"/>
            <a:ext cx="1467068" cy="466859"/>
          </a:xfrm>
          <a:prstGeom prst="rect">
            <a:avLst/>
          </a:prstGeom>
          <a:noFill/>
        </p:spPr>
        <p:txBody>
          <a:bodyPr wrap="none" rtlCol="0">
            <a:spAutoFit/>
          </a:bodyPr>
          <a:lstStyle>
            <a:defPPr>
              <a:defRPr lang="zh-CN"/>
            </a:defPPr>
            <a:lvl1pPr>
              <a:defRPr sz="6000">
                <a:solidFill>
                  <a:srgbClr val="313E51"/>
                </a:solidFill>
                <a:latin typeface="造字工房悦黑（非商用）常规体" pitchFamily="50" charset="-122"/>
                <a:ea typeface="造字工房悦黑（非商用）常规体" pitchFamily="50"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标题文本处</a:t>
            </a:r>
          </a:p>
        </p:txBody>
      </p:sp>
      <p:sp>
        <p:nvSpPr>
          <p:cNvPr id="27" name="图层4"/>
          <p:cNvSpPr txBox="1"/>
          <p:nvPr/>
        </p:nvSpPr>
        <p:spPr>
          <a:xfrm>
            <a:off x="4523411" y="4181579"/>
            <a:ext cx="2718763" cy="1754839"/>
          </a:xfrm>
          <a:prstGeom prst="rect">
            <a:avLst/>
          </a:prstGeom>
          <a:noFill/>
        </p:spPr>
        <p:txBody>
          <a:bodyPr wrap="square" rtlCol="0">
            <a:spAutoFit/>
          </a:bodyPr>
          <a:lstStyle/>
          <a:p>
            <a:pPr marL="0" marR="0" lvl="0" indent="0" algn="ctr"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a:t>
            </a:r>
          </a:p>
          <a:p>
            <a:pPr marL="0" marR="0" lvl="0" indent="0" algn="ctr"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5"/>
          <p:cNvSpPr txBox="1"/>
          <p:nvPr/>
        </p:nvSpPr>
        <p:spPr>
          <a:xfrm>
            <a:off x="9327558" y="3794124"/>
            <a:ext cx="1467068" cy="466859"/>
          </a:xfrm>
          <a:prstGeom prst="rect">
            <a:avLst/>
          </a:prstGeom>
          <a:noFill/>
        </p:spPr>
        <p:txBody>
          <a:bodyPr wrap="none" rtlCol="0">
            <a:spAutoFit/>
          </a:bodyPr>
          <a:lstStyle>
            <a:defPPr>
              <a:defRPr lang="zh-CN"/>
            </a:defPPr>
            <a:lvl1pPr>
              <a:defRPr sz="6000">
                <a:solidFill>
                  <a:srgbClr val="313E51"/>
                </a:solidFill>
                <a:latin typeface="造字工房悦黑（非商用）常规体" pitchFamily="50" charset="-122"/>
                <a:ea typeface="造字工房悦黑（非商用）常规体" pitchFamily="50"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标题文本处</a:t>
            </a:r>
          </a:p>
        </p:txBody>
      </p:sp>
      <p:sp>
        <p:nvSpPr>
          <p:cNvPr id="29" name="图层6"/>
          <p:cNvSpPr txBox="1"/>
          <p:nvPr/>
        </p:nvSpPr>
        <p:spPr>
          <a:xfrm>
            <a:off x="8701711" y="4181579"/>
            <a:ext cx="2718763" cy="1754839"/>
          </a:xfrm>
          <a:prstGeom prst="rect">
            <a:avLst/>
          </a:prstGeom>
          <a:noFill/>
        </p:spPr>
        <p:txBody>
          <a:bodyPr wrap="square" rtlCol="0">
            <a:spAutoFit/>
          </a:bodyPr>
          <a:lstStyle/>
          <a:p>
            <a:pPr marL="0" marR="0" lvl="0" indent="0" algn="ctr"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a:t>
            </a:r>
          </a:p>
          <a:p>
            <a:pPr marL="0" marR="0" lvl="0" indent="0" algn="ctr"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7">
            <a:extLst>
              <a:ext uri="{FF2B5EF4-FFF2-40B4-BE49-F238E27FC236}">
                <a16:creationId xmlns:a16="http://schemas.microsoft.com/office/drawing/2014/main" id="{C5D8FEBD-19AB-5734-96A5-A2A4668BAAF7}"/>
              </a:ext>
            </a:extLst>
          </p:cNvPr>
          <p:cNvSpPr/>
          <p:nvPr/>
        </p:nvSpPr>
        <p:spPr>
          <a:xfrm>
            <a:off x="0" y="5797632"/>
            <a:ext cx="12192000" cy="1060368"/>
          </a:xfrm>
          <a:custGeom>
            <a:avLst/>
            <a:gdLst>
              <a:gd name="connsiteX0" fmla="*/ 0 w 12192000"/>
              <a:gd name="connsiteY0" fmla="*/ 0 h 1060368"/>
              <a:gd name="connsiteX1" fmla="*/ 195911 w 12192000"/>
              <a:gd name="connsiteY1" fmla="*/ 42151 h 1060368"/>
              <a:gd name="connsiteX2" fmla="*/ 6096001 w 12192000"/>
              <a:gd name="connsiteY2" fmla="*/ 594983 h 1060368"/>
              <a:gd name="connsiteX3" fmla="*/ 11996089 w 12192000"/>
              <a:gd name="connsiteY3" fmla="*/ 42151 h 1060368"/>
              <a:gd name="connsiteX4" fmla="*/ 12192000 w 12192000"/>
              <a:gd name="connsiteY4" fmla="*/ 0 h 1060368"/>
              <a:gd name="connsiteX5" fmla="*/ 12192000 w 12192000"/>
              <a:gd name="connsiteY5" fmla="*/ 1060368 h 1060368"/>
              <a:gd name="connsiteX6" fmla="*/ 0 w 12192000"/>
              <a:gd name="connsiteY6" fmla="*/ 1060368 h 1060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060368">
                <a:moveTo>
                  <a:pt x="0" y="0"/>
                </a:moveTo>
                <a:lnTo>
                  <a:pt x="195911" y="42151"/>
                </a:lnTo>
                <a:cubicBezTo>
                  <a:pt x="1916284" y="392964"/>
                  <a:pt x="3935845" y="594983"/>
                  <a:pt x="6096001" y="594983"/>
                </a:cubicBezTo>
                <a:cubicBezTo>
                  <a:pt x="8256156" y="594983"/>
                  <a:pt x="10275717" y="392964"/>
                  <a:pt x="11996089" y="42151"/>
                </a:cubicBezTo>
                <a:lnTo>
                  <a:pt x="12192000" y="0"/>
                </a:lnTo>
                <a:lnTo>
                  <a:pt x="12192000" y="1060368"/>
                </a:lnTo>
                <a:lnTo>
                  <a:pt x="0" y="106036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 name="图层8">
            <a:extLst>
              <a:ext uri="{FF2B5EF4-FFF2-40B4-BE49-F238E27FC236}">
                <a16:creationId xmlns:a16="http://schemas.microsoft.com/office/drawing/2014/main" id="{6D08AF84-4DC4-3D48-2DC3-FE466EB3C5A0}"/>
              </a:ext>
            </a:extLst>
          </p:cNvPr>
          <p:cNvGrpSpPr/>
          <p:nvPr/>
        </p:nvGrpSpPr>
        <p:grpSpPr>
          <a:xfrm>
            <a:off x="498393" y="445374"/>
            <a:ext cx="2897721" cy="558985"/>
            <a:chOff x="498393" y="445374"/>
            <a:chExt cx="2897721" cy="558985"/>
          </a:xfrm>
        </p:grpSpPr>
        <p:sp>
          <p:nvSpPr>
            <p:cNvPr id="4" name="图层8-1">
              <a:extLst>
                <a:ext uri="{FF2B5EF4-FFF2-40B4-BE49-F238E27FC236}">
                  <a16:creationId xmlns:a16="http://schemas.microsoft.com/office/drawing/2014/main" id="{82006E41-2179-63FF-3FA9-581AED6DFF22}"/>
                </a:ext>
              </a:extLst>
            </p:cNvPr>
            <p:cNvSpPr txBox="1"/>
            <p:nvPr/>
          </p:nvSpPr>
          <p:spPr>
            <a:xfrm>
              <a:off x="1020266" y="462608"/>
              <a:ext cx="2375848" cy="54175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在此添加小标题</a:t>
              </a:r>
            </a:p>
          </p:txBody>
        </p:sp>
        <p:grpSp>
          <p:nvGrpSpPr>
            <p:cNvPr id="5" name="组合 4">
              <a:extLst>
                <a:ext uri="{FF2B5EF4-FFF2-40B4-BE49-F238E27FC236}">
                  <a16:creationId xmlns:a16="http://schemas.microsoft.com/office/drawing/2014/main" id="{F57BA4AE-104E-E0E4-E1CF-B90E17F66452}"/>
                </a:ext>
              </a:extLst>
            </p:cNvPr>
            <p:cNvGrpSpPr/>
            <p:nvPr/>
          </p:nvGrpSpPr>
          <p:grpSpPr>
            <a:xfrm>
              <a:off x="498393" y="445374"/>
              <a:ext cx="519983" cy="518434"/>
              <a:chOff x="4763" y="115941"/>
              <a:chExt cx="5332413" cy="5316537"/>
            </a:xfrm>
            <a:solidFill>
              <a:srgbClr val="24A8E5"/>
            </a:solidFill>
          </p:grpSpPr>
          <p:sp>
            <p:nvSpPr>
              <p:cNvPr id="6" name="图层8-2">
                <a:extLst>
                  <a:ext uri="{FF2B5EF4-FFF2-40B4-BE49-F238E27FC236}">
                    <a16:creationId xmlns:a16="http://schemas.microsoft.com/office/drawing/2014/main" id="{EC7ECD31-417F-E7E7-FF50-C3ADB18D488C}"/>
                  </a:ext>
                </a:extLst>
              </p:cNvPr>
              <p:cNvSpPr>
                <a:spLocks noEditPoints="1"/>
              </p:cNvSpPr>
              <p:nvPr/>
            </p:nvSpPr>
            <p:spPr bwMode="auto">
              <a:xfrm>
                <a:off x="4763" y="115941"/>
                <a:ext cx="5332413" cy="5316537"/>
              </a:xfrm>
              <a:custGeom>
                <a:avLst/>
                <a:gdLst>
                  <a:gd name="T0" fmla="*/ 3465 w 3488"/>
                  <a:gd name="T1" fmla="*/ 1953 h 3483"/>
                  <a:gd name="T2" fmla="*/ 3163 w 3488"/>
                  <a:gd name="T3" fmla="*/ 2292 h 3483"/>
                  <a:gd name="T4" fmla="*/ 2672 w 3488"/>
                  <a:gd name="T5" fmla="*/ 2591 h 3483"/>
                  <a:gd name="T6" fmla="*/ 2576 w 3488"/>
                  <a:gd name="T7" fmla="*/ 2571 h 3483"/>
                  <a:gd name="T8" fmla="*/ 2556 w 3488"/>
                  <a:gd name="T9" fmla="*/ 2872 h 3483"/>
                  <a:gd name="T10" fmla="*/ 2066 w 3488"/>
                  <a:gd name="T11" fmla="*/ 3388 h 3483"/>
                  <a:gd name="T12" fmla="*/ 1872 w 3488"/>
                  <a:gd name="T13" fmla="*/ 3483 h 3483"/>
                  <a:gd name="T14" fmla="*/ 1750 w 3488"/>
                  <a:gd name="T15" fmla="*/ 3451 h 3483"/>
                  <a:gd name="T16" fmla="*/ 1644 w 3488"/>
                  <a:gd name="T17" fmla="*/ 3483 h 3483"/>
                  <a:gd name="T18" fmla="*/ 1533 w 3488"/>
                  <a:gd name="T19" fmla="*/ 3461 h 3483"/>
                  <a:gd name="T20" fmla="*/ 1231 w 3488"/>
                  <a:gd name="T21" fmla="*/ 3197 h 3483"/>
                  <a:gd name="T22" fmla="*/ 905 w 3488"/>
                  <a:gd name="T23" fmla="*/ 2601 h 3483"/>
                  <a:gd name="T24" fmla="*/ 859 w 3488"/>
                  <a:gd name="T25" fmla="*/ 2583 h 3483"/>
                  <a:gd name="T26" fmla="*/ 353 w 3488"/>
                  <a:gd name="T27" fmla="*/ 2319 h 3483"/>
                  <a:gd name="T28" fmla="*/ 7 w 3488"/>
                  <a:gd name="T29" fmla="*/ 1912 h 3483"/>
                  <a:gd name="T30" fmla="*/ 0 w 3488"/>
                  <a:gd name="T31" fmla="*/ 1839 h 3483"/>
                  <a:gd name="T32" fmla="*/ 29 w 3488"/>
                  <a:gd name="T33" fmla="*/ 1736 h 3483"/>
                  <a:gd name="T34" fmla="*/ 0 w 3488"/>
                  <a:gd name="T35" fmla="*/ 1615 h 3483"/>
                  <a:gd name="T36" fmla="*/ 106 w 3488"/>
                  <a:gd name="T37" fmla="*/ 1409 h 3483"/>
                  <a:gd name="T38" fmla="*/ 545 w 3488"/>
                  <a:gd name="T39" fmla="*/ 976 h 3483"/>
                  <a:gd name="T40" fmla="*/ 912 w 3488"/>
                  <a:gd name="T41" fmla="*/ 912 h 3483"/>
                  <a:gd name="T42" fmla="*/ 1015 w 3488"/>
                  <a:gd name="T43" fmla="*/ 501 h 3483"/>
                  <a:gd name="T44" fmla="*/ 1441 w 3488"/>
                  <a:gd name="T45" fmla="*/ 78 h 3483"/>
                  <a:gd name="T46" fmla="*/ 1612 w 3488"/>
                  <a:gd name="T47" fmla="*/ 0 h 3483"/>
                  <a:gd name="T48" fmla="*/ 1739 w 3488"/>
                  <a:gd name="T49" fmla="*/ 32 h 3483"/>
                  <a:gd name="T50" fmla="*/ 1852 w 3488"/>
                  <a:gd name="T51" fmla="*/ 0 h 3483"/>
                  <a:gd name="T52" fmla="*/ 1929 w 3488"/>
                  <a:gd name="T53" fmla="*/ 13 h 3483"/>
                  <a:gd name="T54" fmla="*/ 2272 w 3488"/>
                  <a:gd name="T55" fmla="*/ 302 h 3483"/>
                  <a:gd name="T56" fmla="*/ 2590 w 3488"/>
                  <a:gd name="T57" fmla="*/ 719 h 3483"/>
                  <a:gd name="T58" fmla="*/ 2576 w 3488"/>
                  <a:gd name="T59" fmla="*/ 902 h 3483"/>
                  <a:gd name="T60" fmla="*/ 2621 w 3488"/>
                  <a:gd name="T61" fmla="*/ 901 h 3483"/>
                  <a:gd name="T62" fmla="*/ 3008 w 3488"/>
                  <a:gd name="T63" fmla="*/ 1036 h 3483"/>
                  <a:gd name="T64" fmla="*/ 3347 w 3488"/>
                  <a:gd name="T65" fmla="*/ 1376 h 3483"/>
                  <a:gd name="T66" fmla="*/ 3483 w 3488"/>
                  <a:gd name="T67" fmla="*/ 1596 h 3483"/>
                  <a:gd name="T68" fmla="*/ 3488 w 3488"/>
                  <a:gd name="T69" fmla="*/ 1643 h 3483"/>
                  <a:gd name="T70" fmla="*/ 3458 w 3488"/>
                  <a:gd name="T71" fmla="*/ 1748 h 3483"/>
                  <a:gd name="T72" fmla="*/ 3488 w 3488"/>
                  <a:gd name="T73" fmla="*/ 1871 h 3483"/>
                  <a:gd name="T74" fmla="*/ 2453 w 3488"/>
                  <a:gd name="T75" fmla="*/ 1029 h 3483"/>
                  <a:gd name="T76" fmla="*/ 2543 w 3488"/>
                  <a:gd name="T77" fmla="*/ 850 h 3483"/>
                  <a:gd name="T78" fmla="*/ 2122 w 3488"/>
                  <a:gd name="T79" fmla="*/ 215 h 3483"/>
                  <a:gd name="T80" fmla="*/ 1755 w 3488"/>
                  <a:gd name="T81" fmla="*/ 80 h 3483"/>
                  <a:gd name="T82" fmla="*/ 1629 w 3488"/>
                  <a:gd name="T83" fmla="*/ 46 h 3483"/>
                  <a:gd name="T84" fmla="*/ 1042 w 3488"/>
                  <a:gd name="T85" fmla="*/ 537 h 3483"/>
                  <a:gd name="T86" fmla="*/ 1034 w 3488"/>
                  <a:gd name="T87" fmla="*/ 1028 h 3483"/>
                  <a:gd name="T88" fmla="*/ 964 w 3488"/>
                  <a:gd name="T89" fmla="*/ 991 h 3483"/>
                  <a:gd name="T90" fmla="*/ 295 w 3488"/>
                  <a:gd name="T91" fmla="*/ 1284 h 3483"/>
                  <a:gd name="T92" fmla="*/ 82 w 3488"/>
                  <a:gd name="T93" fmla="*/ 1732 h 3483"/>
                  <a:gd name="T94" fmla="*/ 83 w 3488"/>
                  <a:gd name="T95" fmla="*/ 1973 h 3483"/>
                  <a:gd name="T96" fmla="*/ 550 w 3488"/>
                  <a:gd name="T97" fmla="*/ 2454 h 3483"/>
                  <a:gd name="T98" fmla="*/ 970 w 3488"/>
                  <a:gd name="T99" fmla="*/ 2487 h 3483"/>
                  <a:gd name="T100" fmla="*/ 999 w 3488"/>
                  <a:gd name="T101" fmla="*/ 2510 h 3483"/>
                  <a:gd name="T102" fmla="*/ 1441 w 3488"/>
                  <a:gd name="T103" fmla="*/ 3345 h 3483"/>
                  <a:gd name="T104" fmla="*/ 1729 w 3488"/>
                  <a:gd name="T105" fmla="*/ 3404 h 3483"/>
                  <a:gd name="T106" fmla="*/ 1941 w 3488"/>
                  <a:gd name="T107" fmla="*/ 3419 h 3483"/>
                  <a:gd name="T108" fmla="*/ 2462 w 3488"/>
                  <a:gd name="T109" fmla="*/ 2927 h 3483"/>
                  <a:gd name="T110" fmla="*/ 2480 w 3488"/>
                  <a:gd name="T111" fmla="*/ 2498 h 3483"/>
                  <a:gd name="T112" fmla="*/ 2467 w 3488"/>
                  <a:gd name="T113" fmla="*/ 2456 h 3483"/>
                  <a:gd name="T114" fmla="*/ 2932 w 3488"/>
                  <a:gd name="T115" fmla="*/ 2458 h 3483"/>
                  <a:gd name="T116" fmla="*/ 3409 w 3488"/>
                  <a:gd name="T117" fmla="*/ 1965 h 3483"/>
                  <a:gd name="T118" fmla="*/ 3408 w 3488"/>
                  <a:gd name="T119" fmla="*/ 1727 h 3483"/>
                  <a:gd name="T120" fmla="*/ 3395 w 3488"/>
                  <a:gd name="T121" fmla="*/ 1495 h 3483"/>
                  <a:gd name="T122" fmla="*/ 2931 w 3488"/>
                  <a:gd name="T123" fmla="*/ 1024 h 3483"/>
                  <a:gd name="T124" fmla="*/ 2457 w 3488"/>
                  <a:gd name="T125" fmla="*/ 1033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8" h="3483">
                    <a:moveTo>
                      <a:pt x="3488" y="1871"/>
                    </a:moveTo>
                    <a:cubicBezTo>
                      <a:pt x="3480" y="1899"/>
                      <a:pt x="3475" y="1927"/>
                      <a:pt x="3465" y="1953"/>
                    </a:cubicBezTo>
                    <a:cubicBezTo>
                      <a:pt x="3447" y="2002"/>
                      <a:pt x="3415" y="2042"/>
                      <a:pt x="3378" y="2078"/>
                    </a:cubicBezTo>
                    <a:cubicBezTo>
                      <a:pt x="3307" y="2149"/>
                      <a:pt x="3235" y="2220"/>
                      <a:pt x="3163" y="2292"/>
                    </a:cubicBezTo>
                    <a:cubicBezTo>
                      <a:pt x="3100" y="2355"/>
                      <a:pt x="3037" y="2419"/>
                      <a:pt x="2973" y="2482"/>
                    </a:cubicBezTo>
                    <a:cubicBezTo>
                      <a:pt x="2889" y="2564"/>
                      <a:pt x="2788" y="2600"/>
                      <a:pt x="2672" y="2591"/>
                    </a:cubicBezTo>
                    <a:cubicBezTo>
                      <a:pt x="2649" y="2589"/>
                      <a:pt x="2626" y="2582"/>
                      <a:pt x="2604" y="2578"/>
                    </a:cubicBezTo>
                    <a:cubicBezTo>
                      <a:pt x="2595" y="2576"/>
                      <a:pt x="2587" y="2574"/>
                      <a:pt x="2576" y="2571"/>
                    </a:cubicBezTo>
                    <a:cubicBezTo>
                      <a:pt x="2581" y="2599"/>
                      <a:pt x="2587" y="2623"/>
                      <a:pt x="2591" y="2647"/>
                    </a:cubicBezTo>
                    <a:cubicBezTo>
                      <a:pt x="2604" y="2726"/>
                      <a:pt x="2591" y="2801"/>
                      <a:pt x="2556" y="2872"/>
                    </a:cubicBezTo>
                    <a:cubicBezTo>
                      <a:pt x="2522" y="2943"/>
                      <a:pt x="2462" y="2991"/>
                      <a:pt x="2409" y="3045"/>
                    </a:cubicBezTo>
                    <a:cubicBezTo>
                      <a:pt x="2295" y="3160"/>
                      <a:pt x="2181" y="3274"/>
                      <a:pt x="2066" y="3388"/>
                    </a:cubicBezTo>
                    <a:cubicBezTo>
                      <a:pt x="2016" y="3438"/>
                      <a:pt x="1957" y="3472"/>
                      <a:pt x="1885" y="3479"/>
                    </a:cubicBezTo>
                    <a:cubicBezTo>
                      <a:pt x="1880" y="3480"/>
                      <a:pt x="1876" y="3482"/>
                      <a:pt x="1872" y="3483"/>
                    </a:cubicBezTo>
                    <a:cubicBezTo>
                      <a:pt x="1865" y="3483"/>
                      <a:pt x="1858" y="3483"/>
                      <a:pt x="1852" y="3483"/>
                    </a:cubicBezTo>
                    <a:cubicBezTo>
                      <a:pt x="1818" y="3473"/>
                      <a:pt x="1784" y="3462"/>
                      <a:pt x="1750" y="3451"/>
                    </a:cubicBezTo>
                    <a:cubicBezTo>
                      <a:pt x="1747" y="3450"/>
                      <a:pt x="1743" y="3450"/>
                      <a:pt x="1741" y="3450"/>
                    </a:cubicBezTo>
                    <a:cubicBezTo>
                      <a:pt x="1708" y="3461"/>
                      <a:pt x="1676" y="3472"/>
                      <a:pt x="1644" y="3483"/>
                    </a:cubicBezTo>
                    <a:cubicBezTo>
                      <a:pt x="1636" y="3483"/>
                      <a:pt x="1628" y="3483"/>
                      <a:pt x="1620" y="3483"/>
                    </a:cubicBezTo>
                    <a:cubicBezTo>
                      <a:pt x="1591" y="3476"/>
                      <a:pt x="1561" y="3471"/>
                      <a:pt x="1533" y="3461"/>
                    </a:cubicBezTo>
                    <a:cubicBezTo>
                      <a:pt x="1489" y="3444"/>
                      <a:pt x="1450" y="3417"/>
                      <a:pt x="1416" y="3384"/>
                    </a:cubicBezTo>
                    <a:cubicBezTo>
                      <a:pt x="1354" y="3321"/>
                      <a:pt x="1293" y="3259"/>
                      <a:pt x="1231" y="3197"/>
                    </a:cubicBezTo>
                    <a:cubicBezTo>
                      <a:pt x="1154" y="3120"/>
                      <a:pt x="1076" y="3045"/>
                      <a:pt x="1001" y="2967"/>
                    </a:cubicBezTo>
                    <a:cubicBezTo>
                      <a:pt x="901" y="2864"/>
                      <a:pt x="870" y="2741"/>
                      <a:pt x="905" y="2601"/>
                    </a:cubicBezTo>
                    <a:cubicBezTo>
                      <a:pt x="908" y="2593"/>
                      <a:pt x="910" y="2584"/>
                      <a:pt x="913" y="2571"/>
                    </a:cubicBezTo>
                    <a:cubicBezTo>
                      <a:pt x="892" y="2576"/>
                      <a:pt x="876" y="2579"/>
                      <a:pt x="859" y="2583"/>
                    </a:cubicBezTo>
                    <a:cubicBezTo>
                      <a:pt x="733" y="2610"/>
                      <a:pt x="622" y="2578"/>
                      <a:pt x="527" y="2493"/>
                    </a:cubicBezTo>
                    <a:cubicBezTo>
                      <a:pt x="467" y="2438"/>
                      <a:pt x="411" y="2377"/>
                      <a:pt x="353" y="2319"/>
                    </a:cubicBezTo>
                    <a:cubicBezTo>
                      <a:pt x="273" y="2240"/>
                      <a:pt x="192" y="2160"/>
                      <a:pt x="112" y="2081"/>
                    </a:cubicBezTo>
                    <a:cubicBezTo>
                      <a:pt x="63" y="2033"/>
                      <a:pt x="27" y="1978"/>
                      <a:pt x="7" y="1912"/>
                    </a:cubicBezTo>
                    <a:cubicBezTo>
                      <a:pt x="3" y="1898"/>
                      <a:pt x="2" y="1882"/>
                      <a:pt x="0" y="1867"/>
                    </a:cubicBezTo>
                    <a:cubicBezTo>
                      <a:pt x="0" y="1858"/>
                      <a:pt x="0" y="1849"/>
                      <a:pt x="0" y="1839"/>
                    </a:cubicBezTo>
                    <a:cubicBezTo>
                      <a:pt x="10" y="1809"/>
                      <a:pt x="19" y="1778"/>
                      <a:pt x="29" y="1747"/>
                    </a:cubicBezTo>
                    <a:cubicBezTo>
                      <a:pt x="30" y="1744"/>
                      <a:pt x="30" y="1739"/>
                      <a:pt x="29" y="1736"/>
                    </a:cubicBezTo>
                    <a:cubicBezTo>
                      <a:pt x="20" y="1703"/>
                      <a:pt x="10" y="1671"/>
                      <a:pt x="0" y="1639"/>
                    </a:cubicBezTo>
                    <a:cubicBezTo>
                      <a:pt x="0" y="1631"/>
                      <a:pt x="0" y="1623"/>
                      <a:pt x="0" y="1615"/>
                    </a:cubicBezTo>
                    <a:cubicBezTo>
                      <a:pt x="12" y="1577"/>
                      <a:pt x="19" y="1536"/>
                      <a:pt x="37" y="1501"/>
                    </a:cubicBezTo>
                    <a:cubicBezTo>
                      <a:pt x="54" y="1467"/>
                      <a:pt x="80" y="1437"/>
                      <a:pt x="106" y="1409"/>
                    </a:cubicBezTo>
                    <a:cubicBezTo>
                      <a:pt x="193" y="1320"/>
                      <a:pt x="282" y="1233"/>
                      <a:pt x="371" y="1145"/>
                    </a:cubicBezTo>
                    <a:cubicBezTo>
                      <a:pt x="428" y="1088"/>
                      <a:pt x="483" y="1028"/>
                      <a:pt x="545" y="976"/>
                    </a:cubicBezTo>
                    <a:cubicBezTo>
                      <a:pt x="642" y="895"/>
                      <a:pt x="755" y="871"/>
                      <a:pt x="878" y="904"/>
                    </a:cubicBezTo>
                    <a:cubicBezTo>
                      <a:pt x="888" y="907"/>
                      <a:pt x="898" y="909"/>
                      <a:pt x="912" y="912"/>
                    </a:cubicBezTo>
                    <a:cubicBezTo>
                      <a:pt x="911" y="902"/>
                      <a:pt x="910" y="894"/>
                      <a:pt x="908" y="887"/>
                    </a:cubicBezTo>
                    <a:cubicBezTo>
                      <a:pt x="867" y="737"/>
                      <a:pt x="906" y="610"/>
                      <a:pt x="1015" y="501"/>
                    </a:cubicBezTo>
                    <a:cubicBezTo>
                      <a:pt x="1095" y="422"/>
                      <a:pt x="1174" y="342"/>
                      <a:pt x="1254" y="263"/>
                    </a:cubicBezTo>
                    <a:cubicBezTo>
                      <a:pt x="1316" y="201"/>
                      <a:pt x="1377" y="138"/>
                      <a:pt x="1441" y="78"/>
                    </a:cubicBezTo>
                    <a:cubicBezTo>
                      <a:pt x="1486" y="36"/>
                      <a:pt x="1540" y="10"/>
                      <a:pt x="1603" y="3"/>
                    </a:cubicBezTo>
                    <a:cubicBezTo>
                      <a:pt x="1606" y="3"/>
                      <a:pt x="1609" y="1"/>
                      <a:pt x="1612" y="0"/>
                    </a:cubicBezTo>
                    <a:cubicBezTo>
                      <a:pt x="1622" y="0"/>
                      <a:pt x="1633" y="0"/>
                      <a:pt x="1644" y="0"/>
                    </a:cubicBezTo>
                    <a:cubicBezTo>
                      <a:pt x="1675" y="10"/>
                      <a:pt x="1707" y="21"/>
                      <a:pt x="1739" y="32"/>
                    </a:cubicBezTo>
                    <a:cubicBezTo>
                      <a:pt x="1742" y="33"/>
                      <a:pt x="1746" y="32"/>
                      <a:pt x="1750" y="31"/>
                    </a:cubicBezTo>
                    <a:cubicBezTo>
                      <a:pt x="1784" y="20"/>
                      <a:pt x="1818" y="10"/>
                      <a:pt x="1852" y="0"/>
                    </a:cubicBezTo>
                    <a:cubicBezTo>
                      <a:pt x="1860" y="0"/>
                      <a:pt x="1868" y="0"/>
                      <a:pt x="1876" y="0"/>
                    </a:cubicBezTo>
                    <a:cubicBezTo>
                      <a:pt x="1894" y="4"/>
                      <a:pt x="1912" y="7"/>
                      <a:pt x="1929" y="13"/>
                    </a:cubicBezTo>
                    <a:cubicBezTo>
                      <a:pt x="1996" y="34"/>
                      <a:pt x="2049" y="75"/>
                      <a:pt x="2097" y="126"/>
                    </a:cubicBezTo>
                    <a:cubicBezTo>
                      <a:pt x="2153" y="187"/>
                      <a:pt x="2213" y="243"/>
                      <a:pt x="2272" y="302"/>
                    </a:cubicBezTo>
                    <a:cubicBezTo>
                      <a:pt x="2347" y="377"/>
                      <a:pt x="2423" y="452"/>
                      <a:pt x="2498" y="529"/>
                    </a:cubicBezTo>
                    <a:cubicBezTo>
                      <a:pt x="2549" y="582"/>
                      <a:pt x="2579" y="646"/>
                      <a:pt x="2590" y="719"/>
                    </a:cubicBezTo>
                    <a:cubicBezTo>
                      <a:pt x="2599" y="775"/>
                      <a:pt x="2595" y="830"/>
                      <a:pt x="2580" y="885"/>
                    </a:cubicBezTo>
                    <a:cubicBezTo>
                      <a:pt x="2579" y="891"/>
                      <a:pt x="2577" y="897"/>
                      <a:pt x="2576" y="902"/>
                    </a:cubicBezTo>
                    <a:cubicBezTo>
                      <a:pt x="2576" y="904"/>
                      <a:pt x="2577" y="906"/>
                      <a:pt x="2577" y="911"/>
                    </a:cubicBezTo>
                    <a:cubicBezTo>
                      <a:pt x="2592" y="907"/>
                      <a:pt x="2607" y="904"/>
                      <a:pt x="2621" y="901"/>
                    </a:cubicBezTo>
                    <a:cubicBezTo>
                      <a:pt x="2711" y="879"/>
                      <a:pt x="2797" y="891"/>
                      <a:pt x="2879" y="932"/>
                    </a:cubicBezTo>
                    <a:cubicBezTo>
                      <a:pt x="2929" y="957"/>
                      <a:pt x="2969" y="996"/>
                      <a:pt x="3008" y="1036"/>
                    </a:cubicBezTo>
                    <a:cubicBezTo>
                      <a:pt x="3063" y="1093"/>
                      <a:pt x="3120" y="1150"/>
                      <a:pt x="3176" y="1207"/>
                    </a:cubicBezTo>
                    <a:cubicBezTo>
                      <a:pt x="3233" y="1263"/>
                      <a:pt x="3290" y="1320"/>
                      <a:pt x="3347" y="1376"/>
                    </a:cubicBezTo>
                    <a:cubicBezTo>
                      <a:pt x="3381" y="1409"/>
                      <a:pt x="3415" y="1441"/>
                      <a:pt x="3440" y="1482"/>
                    </a:cubicBezTo>
                    <a:cubicBezTo>
                      <a:pt x="3462" y="1518"/>
                      <a:pt x="3477" y="1555"/>
                      <a:pt x="3483" y="1596"/>
                    </a:cubicBezTo>
                    <a:cubicBezTo>
                      <a:pt x="3484" y="1601"/>
                      <a:pt x="3486" y="1606"/>
                      <a:pt x="3488" y="1611"/>
                    </a:cubicBezTo>
                    <a:cubicBezTo>
                      <a:pt x="3488" y="1622"/>
                      <a:pt x="3488" y="1633"/>
                      <a:pt x="3488" y="1643"/>
                    </a:cubicBezTo>
                    <a:cubicBezTo>
                      <a:pt x="3477" y="1675"/>
                      <a:pt x="3467" y="1707"/>
                      <a:pt x="3457" y="1738"/>
                    </a:cubicBezTo>
                    <a:cubicBezTo>
                      <a:pt x="3456" y="1741"/>
                      <a:pt x="3457" y="1745"/>
                      <a:pt x="3458" y="1748"/>
                    </a:cubicBezTo>
                    <a:cubicBezTo>
                      <a:pt x="3468" y="1780"/>
                      <a:pt x="3478" y="1812"/>
                      <a:pt x="3488" y="1843"/>
                    </a:cubicBezTo>
                    <a:cubicBezTo>
                      <a:pt x="3488" y="1853"/>
                      <a:pt x="3488" y="1862"/>
                      <a:pt x="3488" y="1871"/>
                    </a:cubicBezTo>
                    <a:close/>
                    <a:moveTo>
                      <a:pt x="2457" y="1033"/>
                    </a:moveTo>
                    <a:cubicBezTo>
                      <a:pt x="2455" y="1032"/>
                      <a:pt x="2454" y="1030"/>
                      <a:pt x="2453" y="1029"/>
                    </a:cubicBezTo>
                    <a:cubicBezTo>
                      <a:pt x="2458" y="1022"/>
                      <a:pt x="2462" y="1014"/>
                      <a:pt x="2466" y="1007"/>
                    </a:cubicBezTo>
                    <a:cubicBezTo>
                      <a:pt x="2497" y="957"/>
                      <a:pt x="2531" y="909"/>
                      <a:pt x="2543" y="850"/>
                    </a:cubicBezTo>
                    <a:cubicBezTo>
                      <a:pt x="2566" y="736"/>
                      <a:pt x="2539" y="635"/>
                      <a:pt x="2459" y="551"/>
                    </a:cubicBezTo>
                    <a:cubicBezTo>
                      <a:pt x="2349" y="437"/>
                      <a:pt x="2235" y="327"/>
                      <a:pt x="2122" y="215"/>
                    </a:cubicBezTo>
                    <a:cubicBezTo>
                      <a:pt x="2079" y="172"/>
                      <a:pt x="2036" y="127"/>
                      <a:pt x="1988" y="91"/>
                    </a:cubicBezTo>
                    <a:cubicBezTo>
                      <a:pt x="1915" y="37"/>
                      <a:pt x="1835" y="26"/>
                      <a:pt x="1755" y="80"/>
                    </a:cubicBezTo>
                    <a:cubicBezTo>
                      <a:pt x="1745" y="88"/>
                      <a:pt x="1737" y="83"/>
                      <a:pt x="1728" y="78"/>
                    </a:cubicBezTo>
                    <a:cubicBezTo>
                      <a:pt x="1698" y="58"/>
                      <a:pt x="1666" y="46"/>
                      <a:pt x="1629" y="46"/>
                    </a:cubicBezTo>
                    <a:cubicBezTo>
                      <a:pt x="1555" y="47"/>
                      <a:pt x="1497" y="82"/>
                      <a:pt x="1448" y="132"/>
                    </a:cubicBezTo>
                    <a:cubicBezTo>
                      <a:pt x="1312" y="266"/>
                      <a:pt x="1179" y="404"/>
                      <a:pt x="1042" y="537"/>
                    </a:cubicBezTo>
                    <a:cubicBezTo>
                      <a:pt x="920" y="656"/>
                      <a:pt x="902" y="839"/>
                      <a:pt x="1002" y="975"/>
                    </a:cubicBezTo>
                    <a:cubicBezTo>
                      <a:pt x="1014" y="992"/>
                      <a:pt x="1023" y="1011"/>
                      <a:pt x="1034" y="1028"/>
                    </a:cubicBezTo>
                    <a:cubicBezTo>
                      <a:pt x="1032" y="1030"/>
                      <a:pt x="1031" y="1031"/>
                      <a:pt x="1029" y="1033"/>
                    </a:cubicBezTo>
                    <a:cubicBezTo>
                      <a:pt x="1007" y="1019"/>
                      <a:pt x="986" y="1005"/>
                      <a:pt x="964" y="991"/>
                    </a:cubicBezTo>
                    <a:cubicBezTo>
                      <a:pt x="830" y="903"/>
                      <a:pt x="660" y="920"/>
                      <a:pt x="547" y="1033"/>
                    </a:cubicBezTo>
                    <a:cubicBezTo>
                      <a:pt x="463" y="1117"/>
                      <a:pt x="378" y="1200"/>
                      <a:pt x="295" y="1284"/>
                    </a:cubicBezTo>
                    <a:cubicBezTo>
                      <a:pt x="231" y="1348"/>
                      <a:pt x="165" y="1409"/>
                      <a:pt x="106" y="1477"/>
                    </a:cubicBezTo>
                    <a:cubicBezTo>
                      <a:pt x="43" y="1549"/>
                      <a:pt x="20" y="1642"/>
                      <a:pt x="82" y="1732"/>
                    </a:cubicBezTo>
                    <a:cubicBezTo>
                      <a:pt x="85" y="1737"/>
                      <a:pt x="84" y="1747"/>
                      <a:pt x="81" y="1752"/>
                    </a:cubicBezTo>
                    <a:cubicBezTo>
                      <a:pt x="30" y="1826"/>
                      <a:pt x="36" y="1902"/>
                      <a:pt x="83" y="1973"/>
                    </a:cubicBezTo>
                    <a:cubicBezTo>
                      <a:pt x="113" y="2019"/>
                      <a:pt x="154" y="2058"/>
                      <a:pt x="193" y="2098"/>
                    </a:cubicBezTo>
                    <a:cubicBezTo>
                      <a:pt x="312" y="2217"/>
                      <a:pt x="431" y="2336"/>
                      <a:pt x="550" y="2454"/>
                    </a:cubicBezTo>
                    <a:cubicBezTo>
                      <a:pt x="607" y="2510"/>
                      <a:pt x="677" y="2541"/>
                      <a:pt x="757" y="2546"/>
                    </a:cubicBezTo>
                    <a:cubicBezTo>
                      <a:pt x="835" y="2552"/>
                      <a:pt x="906" y="2532"/>
                      <a:pt x="970" y="2487"/>
                    </a:cubicBezTo>
                    <a:cubicBezTo>
                      <a:pt x="990" y="2474"/>
                      <a:pt x="1011" y="2462"/>
                      <a:pt x="1032" y="2449"/>
                    </a:cubicBezTo>
                    <a:cubicBezTo>
                      <a:pt x="1023" y="2472"/>
                      <a:pt x="1012" y="2492"/>
                      <a:pt x="999" y="2510"/>
                    </a:cubicBezTo>
                    <a:cubicBezTo>
                      <a:pt x="903" y="2646"/>
                      <a:pt x="918" y="2822"/>
                      <a:pt x="1036" y="2939"/>
                    </a:cubicBezTo>
                    <a:cubicBezTo>
                      <a:pt x="1172" y="3074"/>
                      <a:pt x="1306" y="3210"/>
                      <a:pt x="1441" y="3345"/>
                    </a:cubicBezTo>
                    <a:cubicBezTo>
                      <a:pt x="1463" y="3366"/>
                      <a:pt x="1487" y="3386"/>
                      <a:pt x="1513" y="3402"/>
                    </a:cubicBezTo>
                    <a:cubicBezTo>
                      <a:pt x="1584" y="3444"/>
                      <a:pt x="1657" y="3452"/>
                      <a:pt x="1729" y="3404"/>
                    </a:cubicBezTo>
                    <a:cubicBezTo>
                      <a:pt x="1742" y="3395"/>
                      <a:pt x="1751" y="3400"/>
                      <a:pt x="1761" y="3407"/>
                    </a:cubicBezTo>
                    <a:cubicBezTo>
                      <a:pt x="1819" y="3443"/>
                      <a:pt x="1879" y="3446"/>
                      <a:pt x="1941" y="3419"/>
                    </a:cubicBezTo>
                    <a:cubicBezTo>
                      <a:pt x="1995" y="3396"/>
                      <a:pt x="2035" y="3356"/>
                      <a:pt x="2076" y="3315"/>
                    </a:cubicBezTo>
                    <a:cubicBezTo>
                      <a:pt x="2204" y="3185"/>
                      <a:pt x="2334" y="3057"/>
                      <a:pt x="2462" y="2927"/>
                    </a:cubicBezTo>
                    <a:cubicBezTo>
                      <a:pt x="2520" y="2869"/>
                      <a:pt x="2548" y="2796"/>
                      <a:pt x="2551" y="2714"/>
                    </a:cubicBezTo>
                    <a:cubicBezTo>
                      <a:pt x="2554" y="2634"/>
                      <a:pt x="2526" y="2563"/>
                      <a:pt x="2480" y="2498"/>
                    </a:cubicBezTo>
                    <a:cubicBezTo>
                      <a:pt x="2470" y="2483"/>
                      <a:pt x="2462" y="2467"/>
                      <a:pt x="2452" y="2452"/>
                    </a:cubicBezTo>
                    <a:cubicBezTo>
                      <a:pt x="2459" y="2451"/>
                      <a:pt x="2463" y="2453"/>
                      <a:pt x="2467" y="2456"/>
                    </a:cubicBezTo>
                    <a:cubicBezTo>
                      <a:pt x="2496" y="2473"/>
                      <a:pt x="2523" y="2492"/>
                      <a:pt x="2552" y="2508"/>
                    </a:cubicBezTo>
                    <a:cubicBezTo>
                      <a:pt x="2673" y="2576"/>
                      <a:pt x="2834" y="2555"/>
                      <a:pt x="2932" y="2458"/>
                    </a:cubicBezTo>
                    <a:cubicBezTo>
                      <a:pt x="3073" y="2319"/>
                      <a:pt x="3214" y="2179"/>
                      <a:pt x="3354" y="2038"/>
                    </a:cubicBezTo>
                    <a:cubicBezTo>
                      <a:pt x="3375" y="2016"/>
                      <a:pt x="3394" y="1991"/>
                      <a:pt x="3409" y="1965"/>
                    </a:cubicBezTo>
                    <a:cubicBezTo>
                      <a:pt x="3450" y="1895"/>
                      <a:pt x="3454" y="1824"/>
                      <a:pt x="3407" y="1754"/>
                    </a:cubicBezTo>
                    <a:cubicBezTo>
                      <a:pt x="3400" y="1744"/>
                      <a:pt x="3402" y="1736"/>
                      <a:pt x="3408" y="1727"/>
                    </a:cubicBezTo>
                    <a:cubicBezTo>
                      <a:pt x="3428" y="1696"/>
                      <a:pt x="3441" y="1663"/>
                      <a:pt x="3441" y="1626"/>
                    </a:cubicBezTo>
                    <a:cubicBezTo>
                      <a:pt x="3440" y="1577"/>
                      <a:pt x="3425" y="1532"/>
                      <a:pt x="3395" y="1495"/>
                    </a:cubicBezTo>
                    <a:cubicBezTo>
                      <a:pt x="3356" y="1448"/>
                      <a:pt x="3313" y="1405"/>
                      <a:pt x="3271" y="1362"/>
                    </a:cubicBezTo>
                    <a:cubicBezTo>
                      <a:pt x="3158" y="1249"/>
                      <a:pt x="3045" y="1135"/>
                      <a:pt x="2931" y="1024"/>
                    </a:cubicBezTo>
                    <a:cubicBezTo>
                      <a:pt x="2819" y="916"/>
                      <a:pt x="2645" y="905"/>
                      <a:pt x="2519" y="994"/>
                    </a:cubicBezTo>
                    <a:cubicBezTo>
                      <a:pt x="2499" y="1008"/>
                      <a:pt x="2477" y="1020"/>
                      <a:pt x="2457"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8-3">
                <a:extLst>
                  <a:ext uri="{FF2B5EF4-FFF2-40B4-BE49-F238E27FC236}">
                    <a16:creationId xmlns:a16="http://schemas.microsoft.com/office/drawing/2014/main" id="{22B199AC-ECD9-83AD-26EF-58E35D3F9EAB}"/>
                  </a:ext>
                </a:extLst>
              </p:cNvPr>
              <p:cNvSpPr/>
              <p:nvPr/>
            </p:nvSpPr>
            <p:spPr bwMode="auto">
              <a:xfrm>
                <a:off x="2517776" y="5381675"/>
                <a:ext cx="319084" cy="50803"/>
              </a:xfrm>
              <a:custGeom>
                <a:avLst/>
                <a:gdLst>
                  <a:gd name="T0" fmla="*/ 0 w 208"/>
                  <a:gd name="T1" fmla="*/ 33 h 33"/>
                  <a:gd name="T2" fmla="*/ 97 w 208"/>
                  <a:gd name="T3" fmla="*/ 0 h 33"/>
                  <a:gd name="T4" fmla="*/ 106 w 208"/>
                  <a:gd name="T5" fmla="*/ 1 h 33"/>
                  <a:gd name="T6" fmla="*/ 208 w 208"/>
                  <a:gd name="T7" fmla="*/ 33 h 33"/>
                  <a:gd name="T8" fmla="*/ 0 w 208"/>
                  <a:gd name="T9" fmla="*/ 33 h 33"/>
                </a:gdLst>
                <a:ahLst/>
                <a:cxnLst>
                  <a:cxn ang="0">
                    <a:pos x="T0" y="T1"/>
                  </a:cxn>
                  <a:cxn ang="0">
                    <a:pos x="T2" y="T3"/>
                  </a:cxn>
                  <a:cxn ang="0">
                    <a:pos x="T4" y="T5"/>
                  </a:cxn>
                  <a:cxn ang="0">
                    <a:pos x="T6" y="T7"/>
                  </a:cxn>
                  <a:cxn ang="0">
                    <a:pos x="T8" y="T9"/>
                  </a:cxn>
                </a:cxnLst>
                <a:rect l="0" t="0" r="r" b="b"/>
                <a:pathLst>
                  <a:path w="208" h="33">
                    <a:moveTo>
                      <a:pt x="0" y="33"/>
                    </a:moveTo>
                    <a:cubicBezTo>
                      <a:pt x="32" y="22"/>
                      <a:pt x="64" y="11"/>
                      <a:pt x="97" y="0"/>
                    </a:cubicBezTo>
                    <a:cubicBezTo>
                      <a:pt x="99" y="0"/>
                      <a:pt x="103" y="0"/>
                      <a:pt x="106" y="1"/>
                    </a:cubicBezTo>
                    <a:cubicBezTo>
                      <a:pt x="140" y="12"/>
                      <a:pt x="174" y="23"/>
                      <a:pt x="208" y="33"/>
                    </a:cubicBezTo>
                    <a:cubicBezTo>
                      <a:pt x="138" y="33"/>
                      <a:pt x="69" y="3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8-4">
                <a:extLst>
                  <a:ext uri="{FF2B5EF4-FFF2-40B4-BE49-F238E27FC236}">
                    <a16:creationId xmlns:a16="http://schemas.microsoft.com/office/drawing/2014/main" id="{79B48D4F-605A-1C92-949D-A89F00766D6E}"/>
                  </a:ext>
                </a:extLst>
              </p:cNvPr>
              <p:cNvSpPr/>
              <p:nvPr/>
            </p:nvSpPr>
            <p:spPr bwMode="auto">
              <a:xfrm>
                <a:off x="2517776" y="115941"/>
                <a:ext cx="319084" cy="50803"/>
              </a:xfrm>
              <a:custGeom>
                <a:avLst/>
                <a:gdLst>
                  <a:gd name="T0" fmla="*/ 208 w 208"/>
                  <a:gd name="T1" fmla="*/ 0 h 33"/>
                  <a:gd name="T2" fmla="*/ 106 w 208"/>
                  <a:gd name="T3" fmla="*/ 31 h 33"/>
                  <a:gd name="T4" fmla="*/ 95 w 208"/>
                  <a:gd name="T5" fmla="*/ 32 h 33"/>
                  <a:gd name="T6" fmla="*/ 0 w 208"/>
                  <a:gd name="T7" fmla="*/ 0 h 33"/>
                  <a:gd name="T8" fmla="*/ 208 w 208"/>
                  <a:gd name="T9" fmla="*/ 0 h 33"/>
                </a:gdLst>
                <a:ahLst/>
                <a:cxnLst>
                  <a:cxn ang="0">
                    <a:pos x="T0" y="T1"/>
                  </a:cxn>
                  <a:cxn ang="0">
                    <a:pos x="T2" y="T3"/>
                  </a:cxn>
                  <a:cxn ang="0">
                    <a:pos x="T4" y="T5"/>
                  </a:cxn>
                  <a:cxn ang="0">
                    <a:pos x="T6" y="T7"/>
                  </a:cxn>
                  <a:cxn ang="0">
                    <a:pos x="T8" y="T9"/>
                  </a:cxn>
                </a:cxnLst>
                <a:rect l="0" t="0" r="r" b="b"/>
                <a:pathLst>
                  <a:path w="208" h="33">
                    <a:moveTo>
                      <a:pt x="208" y="0"/>
                    </a:moveTo>
                    <a:cubicBezTo>
                      <a:pt x="174" y="10"/>
                      <a:pt x="140" y="20"/>
                      <a:pt x="106" y="31"/>
                    </a:cubicBezTo>
                    <a:cubicBezTo>
                      <a:pt x="102" y="32"/>
                      <a:pt x="98" y="33"/>
                      <a:pt x="95" y="32"/>
                    </a:cubicBezTo>
                    <a:cubicBezTo>
                      <a:pt x="63" y="21"/>
                      <a:pt x="31" y="10"/>
                      <a:pt x="0" y="0"/>
                    </a:cubicBezTo>
                    <a:cubicBezTo>
                      <a:pt x="69" y="0"/>
                      <a:pt x="138" y="0"/>
                      <a:pt x="20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8-5">
                <a:extLst>
                  <a:ext uri="{FF2B5EF4-FFF2-40B4-BE49-F238E27FC236}">
                    <a16:creationId xmlns:a16="http://schemas.microsoft.com/office/drawing/2014/main" id="{2D2949DC-1703-F279-94FC-E59B450CEBCA}"/>
                  </a:ext>
                </a:extLst>
              </p:cNvPr>
              <p:cNvSpPr/>
              <p:nvPr/>
            </p:nvSpPr>
            <p:spPr bwMode="auto">
              <a:xfrm>
                <a:off x="5287962" y="2624190"/>
                <a:ext cx="49214" cy="304799"/>
              </a:xfrm>
              <a:custGeom>
                <a:avLst/>
                <a:gdLst>
                  <a:gd name="T0" fmla="*/ 32 w 32"/>
                  <a:gd name="T1" fmla="*/ 200 h 200"/>
                  <a:gd name="T2" fmla="*/ 2 w 32"/>
                  <a:gd name="T3" fmla="*/ 105 h 200"/>
                  <a:gd name="T4" fmla="*/ 1 w 32"/>
                  <a:gd name="T5" fmla="*/ 95 h 200"/>
                  <a:gd name="T6" fmla="*/ 32 w 32"/>
                  <a:gd name="T7" fmla="*/ 0 h 200"/>
                  <a:gd name="T8" fmla="*/ 32 w 32"/>
                  <a:gd name="T9" fmla="*/ 200 h 200"/>
                </a:gdLst>
                <a:ahLst/>
                <a:cxnLst>
                  <a:cxn ang="0">
                    <a:pos x="T0" y="T1"/>
                  </a:cxn>
                  <a:cxn ang="0">
                    <a:pos x="T2" y="T3"/>
                  </a:cxn>
                  <a:cxn ang="0">
                    <a:pos x="T4" y="T5"/>
                  </a:cxn>
                  <a:cxn ang="0">
                    <a:pos x="T6" y="T7"/>
                  </a:cxn>
                  <a:cxn ang="0">
                    <a:pos x="T8" y="T9"/>
                  </a:cxn>
                </a:cxnLst>
                <a:rect l="0" t="0" r="r" b="b"/>
                <a:pathLst>
                  <a:path w="32" h="200">
                    <a:moveTo>
                      <a:pt x="32" y="200"/>
                    </a:moveTo>
                    <a:cubicBezTo>
                      <a:pt x="22" y="169"/>
                      <a:pt x="12" y="137"/>
                      <a:pt x="2" y="105"/>
                    </a:cubicBezTo>
                    <a:cubicBezTo>
                      <a:pt x="1" y="102"/>
                      <a:pt x="0" y="98"/>
                      <a:pt x="1" y="95"/>
                    </a:cubicBezTo>
                    <a:cubicBezTo>
                      <a:pt x="11" y="64"/>
                      <a:pt x="21" y="32"/>
                      <a:pt x="32" y="0"/>
                    </a:cubicBezTo>
                    <a:cubicBezTo>
                      <a:pt x="32" y="67"/>
                      <a:pt x="32" y="134"/>
                      <a:pt x="32"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8-6">
                <a:extLst>
                  <a:ext uri="{FF2B5EF4-FFF2-40B4-BE49-F238E27FC236}">
                    <a16:creationId xmlns:a16="http://schemas.microsoft.com/office/drawing/2014/main" id="{1AE2A324-8C24-8ED8-C4C7-904094288157}"/>
                  </a:ext>
                </a:extLst>
              </p:cNvPr>
              <p:cNvSpPr/>
              <p:nvPr/>
            </p:nvSpPr>
            <p:spPr bwMode="auto">
              <a:xfrm>
                <a:off x="4763" y="2617842"/>
                <a:ext cx="46035" cy="304799"/>
              </a:xfrm>
              <a:custGeom>
                <a:avLst/>
                <a:gdLst>
                  <a:gd name="T0" fmla="*/ 0 w 30"/>
                  <a:gd name="T1" fmla="*/ 0 h 200"/>
                  <a:gd name="T2" fmla="*/ 29 w 30"/>
                  <a:gd name="T3" fmla="*/ 97 h 200"/>
                  <a:gd name="T4" fmla="*/ 29 w 30"/>
                  <a:gd name="T5" fmla="*/ 108 h 200"/>
                  <a:gd name="T6" fmla="*/ 0 w 30"/>
                  <a:gd name="T7" fmla="*/ 200 h 200"/>
                  <a:gd name="T8" fmla="*/ 0 w 30"/>
                  <a:gd name="T9" fmla="*/ 0 h 200"/>
                </a:gdLst>
                <a:ahLst/>
                <a:cxnLst>
                  <a:cxn ang="0">
                    <a:pos x="T0" y="T1"/>
                  </a:cxn>
                  <a:cxn ang="0">
                    <a:pos x="T2" y="T3"/>
                  </a:cxn>
                  <a:cxn ang="0">
                    <a:pos x="T4" y="T5"/>
                  </a:cxn>
                  <a:cxn ang="0">
                    <a:pos x="T6" y="T7"/>
                  </a:cxn>
                  <a:cxn ang="0">
                    <a:pos x="T8" y="T9"/>
                  </a:cxn>
                </a:cxnLst>
                <a:rect l="0" t="0" r="r" b="b"/>
                <a:pathLst>
                  <a:path w="30" h="200">
                    <a:moveTo>
                      <a:pt x="0" y="0"/>
                    </a:moveTo>
                    <a:cubicBezTo>
                      <a:pt x="10" y="32"/>
                      <a:pt x="20" y="64"/>
                      <a:pt x="29" y="97"/>
                    </a:cubicBezTo>
                    <a:cubicBezTo>
                      <a:pt x="30" y="100"/>
                      <a:pt x="30" y="105"/>
                      <a:pt x="29" y="108"/>
                    </a:cubicBezTo>
                    <a:cubicBezTo>
                      <a:pt x="19" y="139"/>
                      <a:pt x="10" y="170"/>
                      <a:pt x="0" y="200"/>
                    </a:cubicBezTo>
                    <a:cubicBezTo>
                      <a:pt x="0" y="134"/>
                      <a:pt x="0" y="6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8-7">
                <a:extLst>
                  <a:ext uri="{FF2B5EF4-FFF2-40B4-BE49-F238E27FC236}">
                    <a16:creationId xmlns:a16="http://schemas.microsoft.com/office/drawing/2014/main" id="{3FC099E9-3643-6D80-5A65-08848A25E6BC}"/>
                  </a:ext>
                </a:extLst>
              </p:cNvPr>
              <p:cNvSpPr/>
              <p:nvPr/>
            </p:nvSpPr>
            <p:spPr bwMode="auto">
              <a:xfrm>
                <a:off x="1506543" y="3525891"/>
                <a:ext cx="2332043" cy="1751009"/>
              </a:xfrm>
              <a:custGeom>
                <a:avLst/>
                <a:gdLst>
                  <a:gd name="T0" fmla="*/ 766 w 1526"/>
                  <a:gd name="T1" fmla="*/ 1058 h 1147"/>
                  <a:gd name="T2" fmla="*/ 704 w 1526"/>
                  <a:gd name="T3" fmla="*/ 1113 h 1147"/>
                  <a:gd name="T4" fmla="*/ 552 w 1526"/>
                  <a:gd name="T5" fmla="*/ 1096 h 1147"/>
                  <a:gd name="T6" fmla="*/ 432 w 1526"/>
                  <a:gd name="T7" fmla="*/ 982 h 1147"/>
                  <a:gd name="T8" fmla="*/ 103 w 1526"/>
                  <a:gd name="T9" fmla="*/ 653 h 1147"/>
                  <a:gd name="T10" fmla="*/ 103 w 1526"/>
                  <a:gd name="T11" fmla="*/ 287 h 1147"/>
                  <a:gd name="T12" fmla="*/ 361 w 1526"/>
                  <a:gd name="T13" fmla="*/ 29 h 1147"/>
                  <a:gd name="T14" fmla="*/ 390 w 1526"/>
                  <a:gd name="T15" fmla="*/ 1 h 1147"/>
                  <a:gd name="T16" fmla="*/ 397 w 1526"/>
                  <a:gd name="T17" fmla="*/ 4 h 1147"/>
                  <a:gd name="T18" fmla="*/ 397 w 1526"/>
                  <a:gd name="T19" fmla="*/ 47 h 1147"/>
                  <a:gd name="T20" fmla="*/ 397 w 1526"/>
                  <a:gd name="T21" fmla="*/ 485 h 1147"/>
                  <a:gd name="T22" fmla="*/ 425 w 1526"/>
                  <a:gd name="T23" fmla="*/ 514 h 1147"/>
                  <a:gd name="T24" fmla="*/ 1102 w 1526"/>
                  <a:gd name="T25" fmla="*/ 514 h 1147"/>
                  <a:gd name="T26" fmla="*/ 1127 w 1526"/>
                  <a:gd name="T27" fmla="*/ 488 h 1147"/>
                  <a:gd name="T28" fmla="*/ 1127 w 1526"/>
                  <a:gd name="T29" fmla="*/ 38 h 1147"/>
                  <a:gd name="T30" fmla="*/ 1127 w 1526"/>
                  <a:gd name="T31" fmla="*/ 1 h 1147"/>
                  <a:gd name="T32" fmla="*/ 1132 w 1526"/>
                  <a:gd name="T33" fmla="*/ 0 h 1147"/>
                  <a:gd name="T34" fmla="*/ 1173 w 1526"/>
                  <a:gd name="T35" fmla="*/ 39 h 1147"/>
                  <a:gd name="T36" fmla="*/ 1417 w 1526"/>
                  <a:gd name="T37" fmla="*/ 283 h 1147"/>
                  <a:gd name="T38" fmla="*/ 1424 w 1526"/>
                  <a:gd name="T39" fmla="*/ 648 h 1147"/>
                  <a:gd name="T40" fmla="*/ 1139 w 1526"/>
                  <a:gd name="T41" fmla="*/ 934 h 1147"/>
                  <a:gd name="T42" fmla="*/ 1020 w 1526"/>
                  <a:gd name="T43" fmla="*/ 1054 h 1147"/>
                  <a:gd name="T44" fmla="*/ 933 w 1526"/>
                  <a:gd name="T45" fmla="*/ 1118 h 1147"/>
                  <a:gd name="T46" fmla="*/ 776 w 1526"/>
                  <a:gd name="T47" fmla="*/ 1072 h 1147"/>
                  <a:gd name="T48" fmla="*/ 766 w 1526"/>
                  <a:gd name="T49" fmla="*/ 1058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6" h="1147">
                    <a:moveTo>
                      <a:pt x="766" y="1058"/>
                    </a:moveTo>
                    <a:cubicBezTo>
                      <a:pt x="744" y="1078"/>
                      <a:pt x="726" y="1099"/>
                      <a:pt x="704" y="1113"/>
                    </a:cubicBezTo>
                    <a:cubicBezTo>
                      <a:pt x="650" y="1147"/>
                      <a:pt x="597" y="1132"/>
                      <a:pt x="552" y="1096"/>
                    </a:cubicBezTo>
                    <a:cubicBezTo>
                      <a:pt x="509" y="1061"/>
                      <a:pt x="471" y="1021"/>
                      <a:pt x="432" y="982"/>
                    </a:cubicBezTo>
                    <a:cubicBezTo>
                      <a:pt x="322" y="872"/>
                      <a:pt x="213" y="762"/>
                      <a:pt x="103" y="653"/>
                    </a:cubicBezTo>
                    <a:cubicBezTo>
                      <a:pt x="0" y="551"/>
                      <a:pt x="0" y="389"/>
                      <a:pt x="103" y="287"/>
                    </a:cubicBezTo>
                    <a:cubicBezTo>
                      <a:pt x="189" y="202"/>
                      <a:pt x="275" y="115"/>
                      <a:pt x="361" y="29"/>
                    </a:cubicBezTo>
                    <a:cubicBezTo>
                      <a:pt x="370" y="19"/>
                      <a:pt x="381" y="10"/>
                      <a:pt x="390" y="1"/>
                    </a:cubicBezTo>
                    <a:cubicBezTo>
                      <a:pt x="392" y="2"/>
                      <a:pt x="394" y="3"/>
                      <a:pt x="397" y="4"/>
                    </a:cubicBezTo>
                    <a:cubicBezTo>
                      <a:pt x="397" y="18"/>
                      <a:pt x="397" y="33"/>
                      <a:pt x="397" y="47"/>
                    </a:cubicBezTo>
                    <a:cubicBezTo>
                      <a:pt x="397" y="193"/>
                      <a:pt x="397" y="339"/>
                      <a:pt x="397" y="485"/>
                    </a:cubicBezTo>
                    <a:cubicBezTo>
                      <a:pt x="397" y="513"/>
                      <a:pt x="397" y="514"/>
                      <a:pt x="425" y="514"/>
                    </a:cubicBezTo>
                    <a:cubicBezTo>
                      <a:pt x="651" y="514"/>
                      <a:pt x="877" y="513"/>
                      <a:pt x="1102" y="514"/>
                    </a:cubicBezTo>
                    <a:cubicBezTo>
                      <a:pt x="1122" y="514"/>
                      <a:pt x="1127" y="507"/>
                      <a:pt x="1127" y="488"/>
                    </a:cubicBezTo>
                    <a:cubicBezTo>
                      <a:pt x="1126" y="338"/>
                      <a:pt x="1127" y="188"/>
                      <a:pt x="1127" y="38"/>
                    </a:cubicBezTo>
                    <a:cubicBezTo>
                      <a:pt x="1127" y="26"/>
                      <a:pt x="1127" y="14"/>
                      <a:pt x="1127" y="1"/>
                    </a:cubicBezTo>
                    <a:cubicBezTo>
                      <a:pt x="1128" y="1"/>
                      <a:pt x="1130" y="0"/>
                      <a:pt x="1132" y="0"/>
                    </a:cubicBezTo>
                    <a:cubicBezTo>
                      <a:pt x="1145" y="13"/>
                      <a:pt x="1159" y="25"/>
                      <a:pt x="1173" y="39"/>
                    </a:cubicBezTo>
                    <a:cubicBezTo>
                      <a:pt x="1254" y="120"/>
                      <a:pt x="1335" y="202"/>
                      <a:pt x="1417" y="283"/>
                    </a:cubicBezTo>
                    <a:cubicBezTo>
                      <a:pt x="1522" y="387"/>
                      <a:pt x="1526" y="542"/>
                      <a:pt x="1424" y="648"/>
                    </a:cubicBezTo>
                    <a:cubicBezTo>
                      <a:pt x="1331" y="745"/>
                      <a:pt x="1234" y="839"/>
                      <a:pt x="1139" y="934"/>
                    </a:cubicBezTo>
                    <a:cubicBezTo>
                      <a:pt x="1099" y="974"/>
                      <a:pt x="1061" y="1016"/>
                      <a:pt x="1020" y="1054"/>
                    </a:cubicBezTo>
                    <a:cubicBezTo>
                      <a:pt x="993" y="1078"/>
                      <a:pt x="965" y="1103"/>
                      <a:pt x="933" y="1118"/>
                    </a:cubicBezTo>
                    <a:cubicBezTo>
                      <a:pt x="872" y="1147"/>
                      <a:pt x="819" y="1129"/>
                      <a:pt x="776" y="1072"/>
                    </a:cubicBezTo>
                    <a:cubicBezTo>
                      <a:pt x="772" y="1066"/>
                      <a:pt x="768" y="1061"/>
                      <a:pt x="766" y="10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8-8">
                <a:extLst>
                  <a:ext uri="{FF2B5EF4-FFF2-40B4-BE49-F238E27FC236}">
                    <a16:creationId xmlns:a16="http://schemas.microsoft.com/office/drawing/2014/main" id="{1A85C9CE-40F6-2C06-A062-F1BE2DD55E06}"/>
                  </a:ext>
                </a:extLst>
              </p:cNvPr>
              <p:cNvSpPr/>
              <p:nvPr/>
            </p:nvSpPr>
            <p:spPr bwMode="auto">
              <a:xfrm>
                <a:off x="1504953" y="277868"/>
                <a:ext cx="2328864" cy="1749430"/>
              </a:xfrm>
              <a:custGeom>
                <a:avLst/>
                <a:gdLst>
                  <a:gd name="T0" fmla="*/ 763 w 1524"/>
                  <a:gd name="T1" fmla="*/ 88 h 1146"/>
                  <a:gd name="T2" fmla="*/ 790 w 1524"/>
                  <a:gd name="T3" fmla="*/ 55 h 1146"/>
                  <a:gd name="T4" fmla="*/ 942 w 1524"/>
                  <a:gd name="T5" fmla="*/ 28 h 1146"/>
                  <a:gd name="T6" fmla="*/ 1057 w 1524"/>
                  <a:gd name="T7" fmla="*/ 126 h 1146"/>
                  <a:gd name="T8" fmla="*/ 1417 w 1524"/>
                  <a:gd name="T9" fmla="*/ 484 h 1146"/>
                  <a:gd name="T10" fmla="*/ 1459 w 1524"/>
                  <a:gd name="T11" fmla="*/ 809 h 1146"/>
                  <a:gd name="T12" fmla="*/ 1375 w 1524"/>
                  <a:gd name="T13" fmla="*/ 902 h 1146"/>
                  <a:gd name="T14" fmla="*/ 1146 w 1524"/>
                  <a:gd name="T15" fmla="*/ 1131 h 1146"/>
                  <a:gd name="T16" fmla="*/ 1130 w 1524"/>
                  <a:gd name="T17" fmla="*/ 1146 h 1146"/>
                  <a:gd name="T18" fmla="*/ 1128 w 1524"/>
                  <a:gd name="T19" fmla="*/ 1116 h 1146"/>
                  <a:gd name="T20" fmla="*/ 1128 w 1524"/>
                  <a:gd name="T21" fmla="*/ 666 h 1146"/>
                  <a:gd name="T22" fmla="*/ 1128 w 1524"/>
                  <a:gd name="T23" fmla="*/ 644 h 1146"/>
                  <a:gd name="T24" fmla="*/ 1112 w 1524"/>
                  <a:gd name="T25" fmla="*/ 629 h 1146"/>
                  <a:gd name="T26" fmla="*/ 1098 w 1524"/>
                  <a:gd name="T27" fmla="*/ 629 h 1146"/>
                  <a:gd name="T28" fmla="*/ 432 w 1524"/>
                  <a:gd name="T29" fmla="*/ 629 h 1146"/>
                  <a:gd name="T30" fmla="*/ 397 w 1524"/>
                  <a:gd name="T31" fmla="*/ 664 h 1146"/>
                  <a:gd name="T32" fmla="*/ 397 w 1524"/>
                  <a:gd name="T33" fmla="*/ 1116 h 1146"/>
                  <a:gd name="T34" fmla="*/ 395 w 1524"/>
                  <a:gd name="T35" fmla="*/ 1146 h 1146"/>
                  <a:gd name="T36" fmla="*/ 329 w 1524"/>
                  <a:gd name="T37" fmla="*/ 1082 h 1146"/>
                  <a:gd name="T38" fmla="*/ 105 w 1524"/>
                  <a:gd name="T39" fmla="*/ 857 h 1146"/>
                  <a:gd name="T40" fmla="*/ 106 w 1524"/>
                  <a:gd name="T41" fmla="*/ 487 h 1146"/>
                  <a:gd name="T42" fmla="*/ 511 w 1524"/>
                  <a:gd name="T43" fmla="*/ 81 h 1146"/>
                  <a:gd name="T44" fmla="*/ 650 w 1524"/>
                  <a:gd name="T45" fmla="*/ 12 h 1146"/>
                  <a:gd name="T46" fmla="*/ 736 w 1524"/>
                  <a:gd name="T47" fmla="*/ 56 h 1146"/>
                  <a:gd name="T48" fmla="*/ 763 w 1524"/>
                  <a:gd name="T49" fmla="*/ 88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4" h="1146">
                    <a:moveTo>
                      <a:pt x="763" y="88"/>
                    </a:moveTo>
                    <a:cubicBezTo>
                      <a:pt x="773" y="76"/>
                      <a:pt x="782" y="65"/>
                      <a:pt x="790" y="55"/>
                    </a:cubicBezTo>
                    <a:cubicBezTo>
                      <a:pt x="831" y="9"/>
                      <a:pt x="887" y="0"/>
                      <a:pt x="942" y="28"/>
                    </a:cubicBezTo>
                    <a:cubicBezTo>
                      <a:pt x="989" y="51"/>
                      <a:pt x="1022" y="90"/>
                      <a:pt x="1057" y="126"/>
                    </a:cubicBezTo>
                    <a:cubicBezTo>
                      <a:pt x="1177" y="245"/>
                      <a:pt x="1295" y="366"/>
                      <a:pt x="1417" y="484"/>
                    </a:cubicBezTo>
                    <a:cubicBezTo>
                      <a:pt x="1509" y="573"/>
                      <a:pt x="1524" y="711"/>
                      <a:pt x="1459" y="809"/>
                    </a:cubicBezTo>
                    <a:cubicBezTo>
                      <a:pt x="1436" y="843"/>
                      <a:pt x="1404" y="872"/>
                      <a:pt x="1375" y="902"/>
                    </a:cubicBezTo>
                    <a:cubicBezTo>
                      <a:pt x="1299" y="979"/>
                      <a:pt x="1223" y="1055"/>
                      <a:pt x="1146" y="1131"/>
                    </a:cubicBezTo>
                    <a:cubicBezTo>
                      <a:pt x="1142" y="1135"/>
                      <a:pt x="1138" y="1139"/>
                      <a:pt x="1130" y="1146"/>
                    </a:cubicBezTo>
                    <a:cubicBezTo>
                      <a:pt x="1129" y="1133"/>
                      <a:pt x="1128" y="1125"/>
                      <a:pt x="1128" y="1116"/>
                    </a:cubicBezTo>
                    <a:cubicBezTo>
                      <a:pt x="1128" y="966"/>
                      <a:pt x="1128" y="816"/>
                      <a:pt x="1128" y="666"/>
                    </a:cubicBezTo>
                    <a:cubicBezTo>
                      <a:pt x="1128" y="659"/>
                      <a:pt x="1127" y="651"/>
                      <a:pt x="1128" y="644"/>
                    </a:cubicBezTo>
                    <a:cubicBezTo>
                      <a:pt x="1128" y="633"/>
                      <a:pt x="1122" y="628"/>
                      <a:pt x="1112" y="629"/>
                    </a:cubicBezTo>
                    <a:cubicBezTo>
                      <a:pt x="1107" y="629"/>
                      <a:pt x="1102" y="629"/>
                      <a:pt x="1098" y="629"/>
                    </a:cubicBezTo>
                    <a:cubicBezTo>
                      <a:pt x="876" y="629"/>
                      <a:pt x="654" y="629"/>
                      <a:pt x="432" y="629"/>
                    </a:cubicBezTo>
                    <a:cubicBezTo>
                      <a:pt x="397" y="629"/>
                      <a:pt x="397" y="629"/>
                      <a:pt x="397" y="664"/>
                    </a:cubicBezTo>
                    <a:cubicBezTo>
                      <a:pt x="397" y="814"/>
                      <a:pt x="397" y="965"/>
                      <a:pt x="397" y="1116"/>
                    </a:cubicBezTo>
                    <a:cubicBezTo>
                      <a:pt x="397" y="1124"/>
                      <a:pt x="396" y="1132"/>
                      <a:pt x="395" y="1146"/>
                    </a:cubicBezTo>
                    <a:cubicBezTo>
                      <a:pt x="371" y="1122"/>
                      <a:pt x="350" y="1102"/>
                      <a:pt x="329" y="1082"/>
                    </a:cubicBezTo>
                    <a:cubicBezTo>
                      <a:pt x="255" y="1007"/>
                      <a:pt x="180" y="931"/>
                      <a:pt x="105" y="857"/>
                    </a:cubicBezTo>
                    <a:cubicBezTo>
                      <a:pt x="0" y="754"/>
                      <a:pt x="2" y="590"/>
                      <a:pt x="106" y="487"/>
                    </a:cubicBezTo>
                    <a:cubicBezTo>
                      <a:pt x="242" y="352"/>
                      <a:pt x="376" y="216"/>
                      <a:pt x="511" y="81"/>
                    </a:cubicBezTo>
                    <a:cubicBezTo>
                      <a:pt x="549" y="43"/>
                      <a:pt x="592" y="11"/>
                      <a:pt x="650" y="12"/>
                    </a:cubicBezTo>
                    <a:cubicBezTo>
                      <a:pt x="686" y="13"/>
                      <a:pt x="713" y="30"/>
                      <a:pt x="736" y="56"/>
                    </a:cubicBezTo>
                    <a:cubicBezTo>
                      <a:pt x="745" y="66"/>
                      <a:pt x="753" y="76"/>
                      <a:pt x="76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8-9">
                <a:extLst>
                  <a:ext uri="{FF2B5EF4-FFF2-40B4-BE49-F238E27FC236}">
                    <a16:creationId xmlns:a16="http://schemas.microsoft.com/office/drawing/2014/main" id="{102C451D-2F23-E228-5349-28F44C1AE4B5}"/>
                  </a:ext>
                </a:extLst>
              </p:cNvPr>
              <p:cNvSpPr/>
              <p:nvPr/>
            </p:nvSpPr>
            <p:spPr bwMode="auto">
              <a:xfrm>
                <a:off x="158752" y="1609776"/>
                <a:ext cx="1763712" cy="2317751"/>
              </a:xfrm>
              <a:custGeom>
                <a:avLst/>
                <a:gdLst>
                  <a:gd name="T0" fmla="*/ 93 w 1153"/>
                  <a:gd name="T1" fmla="*/ 763 h 1518"/>
                  <a:gd name="T2" fmla="*/ 69 w 1153"/>
                  <a:gd name="T3" fmla="*/ 741 h 1518"/>
                  <a:gd name="T4" fmla="*/ 35 w 1153"/>
                  <a:gd name="T5" fmla="*/ 580 h 1518"/>
                  <a:gd name="T6" fmla="*/ 90 w 1153"/>
                  <a:gd name="T7" fmla="*/ 509 h 1518"/>
                  <a:gd name="T8" fmla="*/ 448 w 1153"/>
                  <a:gd name="T9" fmla="*/ 152 h 1518"/>
                  <a:gd name="T10" fmla="*/ 533 w 1153"/>
                  <a:gd name="T11" fmla="*/ 74 h 1518"/>
                  <a:gd name="T12" fmla="*/ 863 w 1153"/>
                  <a:gd name="T13" fmla="*/ 105 h 1518"/>
                  <a:gd name="T14" fmla="*/ 1133 w 1153"/>
                  <a:gd name="T15" fmla="*/ 375 h 1518"/>
                  <a:gd name="T16" fmla="*/ 1152 w 1153"/>
                  <a:gd name="T17" fmla="*/ 396 h 1518"/>
                  <a:gd name="T18" fmla="*/ 1127 w 1153"/>
                  <a:gd name="T19" fmla="*/ 397 h 1518"/>
                  <a:gd name="T20" fmla="*/ 661 w 1153"/>
                  <a:gd name="T21" fmla="*/ 397 h 1518"/>
                  <a:gd name="T22" fmla="*/ 634 w 1153"/>
                  <a:gd name="T23" fmla="*/ 423 h 1518"/>
                  <a:gd name="T24" fmla="*/ 634 w 1153"/>
                  <a:gd name="T25" fmla="*/ 1103 h 1518"/>
                  <a:gd name="T26" fmla="*/ 660 w 1153"/>
                  <a:gd name="T27" fmla="*/ 1127 h 1518"/>
                  <a:gd name="T28" fmla="*/ 1126 w 1153"/>
                  <a:gd name="T29" fmla="*/ 1127 h 1518"/>
                  <a:gd name="T30" fmla="*/ 1153 w 1153"/>
                  <a:gd name="T31" fmla="*/ 1127 h 1518"/>
                  <a:gd name="T32" fmla="*/ 1137 w 1153"/>
                  <a:gd name="T33" fmla="*/ 1146 h 1518"/>
                  <a:gd name="T34" fmla="*/ 875 w 1153"/>
                  <a:gd name="T35" fmla="*/ 1409 h 1518"/>
                  <a:gd name="T36" fmla="*/ 594 w 1153"/>
                  <a:gd name="T37" fmla="*/ 1483 h 1518"/>
                  <a:gd name="T38" fmla="*/ 496 w 1153"/>
                  <a:gd name="T39" fmla="*/ 1422 h 1518"/>
                  <a:gd name="T40" fmla="*/ 115 w 1153"/>
                  <a:gd name="T41" fmla="*/ 1040 h 1518"/>
                  <a:gd name="T42" fmla="*/ 38 w 1153"/>
                  <a:gd name="T43" fmla="*/ 947 h 1518"/>
                  <a:gd name="T44" fmla="*/ 69 w 1153"/>
                  <a:gd name="T45" fmla="*/ 782 h 1518"/>
                  <a:gd name="T46" fmla="*/ 93 w 1153"/>
                  <a:gd name="T47" fmla="*/ 76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518">
                    <a:moveTo>
                      <a:pt x="93" y="763"/>
                    </a:moveTo>
                    <a:cubicBezTo>
                      <a:pt x="83" y="754"/>
                      <a:pt x="76" y="748"/>
                      <a:pt x="69" y="741"/>
                    </a:cubicBezTo>
                    <a:cubicBezTo>
                      <a:pt x="15" y="698"/>
                      <a:pt x="1" y="640"/>
                      <a:pt x="35" y="580"/>
                    </a:cubicBezTo>
                    <a:cubicBezTo>
                      <a:pt x="50" y="554"/>
                      <a:pt x="69" y="530"/>
                      <a:pt x="90" y="509"/>
                    </a:cubicBezTo>
                    <a:cubicBezTo>
                      <a:pt x="208" y="389"/>
                      <a:pt x="328" y="271"/>
                      <a:pt x="448" y="152"/>
                    </a:cubicBezTo>
                    <a:cubicBezTo>
                      <a:pt x="475" y="125"/>
                      <a:pt x="502" y="96"/>
                      <a:pt x="533" y="74"/>
                    </a:cubicBezTo>
                    <a:cubicBezTo>
                      <a:pt x="634" y="0"/>
                      <a:pt x="776" y="15"/>
                      <a:pt x="863" y="105"/>
                    </a:cubicBezTo>
                    <a:cubicBezTo>
                      <a:pt x="953" y="195"/>
                      <a:pt x="1043" y="285"/>
                      <a:pt x="1133" y="375"/>
                    </a:cubicBezTo>
                    <a:cubicBezTo>
                      <a:pt x="1139" y="380"/>
                      <a:pt x="1143" y="386"/>
                      <a:pt x="1152" y="396"/>
                    </a:cubicBezTo>
                    <a:cubicBezTo>
                      <a:pt x="1140" y="396"/>
                      <a:pt x="1133" y="397"/>
                      <a:pt x="1127" y="397"/>
                    </a:cubicBezTo>
                    <a:cubicBezTo>
                      <a:pt x="971" y="397"/>
                      <a:pt x="816" y="398"/>
                      <a:pt x="661" y="397"/>
                    </a:cubicBezTo>
                    <a:cubicBezTo>
                      <a:pt x="641" y="397"/>
                      <a:pt x="634" y="403"/>
                      <a:pt x="634" y="423"/>
                    </a:cubicBezTo>
                    <a:cubicBezTo>
                      <a:pt x="635" y="649"/>
                      <a:pt x="635" y="876"/>
                      <a:pt x="634" y="1103"/>
                    </a:cubicBezTo>
                    <a:cubicBezTo>
                      <a:pt x="634" y="1122"/>
                      <a:pt x="641" y="1127"/>
                      <a:pt x="660" y="1127"/>
                    </a:cubicBezTo>
                    <a:cubicBezTo>
                      <a:pt x="815" y="1127"/>
                      <a:pt x="971" y="1127"/>
                      <a:pt x="1126" y="1127"/>
                    </a:cubicBezTo>
                    <a:cubicBezTo>
                      <a:pt x="1133" y="1127"/>
                      <a:pt x="1140" y="1127"/>
                      <a:pt x="1153" y="1127"/>
                    </a:cubicBezTo>
                    <a:cubicBezTo>
                      <a:pt x="1146" y="1136"/>
                      <a:pt x="1142" y="1141"/>
                      <a:pt x="1137" y="1146"/>
                    </a:cubicBezTo>
                    <a:cubicBezTo>
                      <a:pt x="1050" y="1234"/>
                      <a:pt x="962" y="1321"/>
                      <a:pt x="875" y="1409"/>
                    </a:cubicBezTo>
                    <a:cubicBezTo>
                      <a:pt x="795" y="1489"/>
                      <a:pt x="703" y="1518"/>
                      <a:pt x="594" y="1483"/>
                    </a:cubicBezTo>
                    <a:cubicBezTo>
                      <a:pt x="556" y="1471"/>
                      <a:pt x="524" y="1449"/>
                      <a:pt x="496" y="1422"/>
                    </a:cubicBezTo>
                    <a:cubicBezTo>
                      <a:pt x="369" y="1294"/>
                      <a:pt x="242" y="1168"/>
                      <a:pt x="115" y="1040"/>
                    </a:cubicBezTo>
                    <a:cubicBezTo>
                      <a:pt x="87" y="1011"/>
                      <a:pt x="59" y="981"/>
                      <a:pt x="38" y="947"/>
                    </a:cubicBezTo>
                    <a:cubicBezTo>
                      <a:pt x="0" y="886"/>
                      <a:pt x="14" y="827"/>
                      <a:pt x="69" y="782"/>
                    </a:cubicBezTo>
                    <a:cubicBezTo>
                      <a:pt x="77" y="777"/>
                      <a:pt x="84" y="771"/>
                      <a:pt x="93" y="7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8-10">
                <a:extLst>
                  <a:ext uri="{FF2B5EF4-FFF2-40B4-BE49-F238E27FC236}">
                    <a16:creationId xmlns:a16="http://schemas.microsoft.com/office/drawing/2014/main" id="{DC8D0EB2-C1EC-E55B-73DB-9FAD4159E871}"/>
                  </a:ext>
                </a:extLst>
              </p:cNvPr>
              <p:cNvSpPr/>
              <p:nvPr/>
            </p:nvSpPr>
            <p:spPr bwMode="auto">
              <a:xfrm>
                <a:off x="3421065" y="1614545"/>
                <a:ext cx="1760533" cy="2311404"/>
              </a:xfrm>
              <a:custGeom>
                <a:avLst/>
                <a:gdLst>
                  <a:gd name="T0" fmla="*/ 4 w 1151"/>
                  <a:gd name="T1" fmla="*/ 1124 h 1514"/>
                  <a:gd name="T2" fmla="*/ 33 w 1151"/>
                  <a:gd name="T3" fmla="*/ 1124 h 1514"/>
                  <a:gd name="T4" fmla="*/ 489 w 1151"/>
                  <a:gd name="T5" fmla="*/ 1124 h 1514"/>
                  <a:gd name="T6" fmla="*/ 516 w 1151"/>
                  <a:gd name="T7" fmla="*/ 1096 h 1514"/>
                  <a:gd name="T8" fmla="*/ 517 w 1151"/>
                  <a:gd name="T9" fmla="*/ 425 h 1514"/>
                  <a:gd name="T10" fmla="*/ 487 w 1151"/>
                  <a:gd name="T11" fmla="*/ 394 h 1514"/>
                  <a:gd name="T12" fmla="*/ 56 w 1151"/>
                  <a:gd name="T13" fmla="*/ 394 h 1514"/>
                  <a:gd name="T14" fmla="*/ 0 w 1151"/>
                  <a:gd name="T15" fmla="*/ 394 h 1514"/>
                  <a:gd name="T16" fmla="*/ 16 w 1151"/>
                  <a:gd name="T17" fmla="*/ 375 h 1514"/>
                  <a:gd name="T18" fmla="*/ 185 w 1151"/>
                  <a:gd name="T19" fmla="*/ 205 h 1514"/>
                  <a:gd name="T20" fmla="*/ 309 w 1151"/>
                  <a:gd name="T21" fmla="*/ 84 h 1514"/>
                  <a:gd name="T22" fmla="*/ 646 w 1151"/>
                  <a:gd name="T23" fmla="*/ 93 h 1514"/>
                  <a:gd name="T24" fmla="*/ 1079 w 1151"/>
                  <a:gd name="T25" fmla="*/ 524 h 1514"/>
                  <a:gd name="T26" fmla="*/ 1133 w 1151"/>
                  <a:gd name="T27" fmla="*/ 635 h 1514"/>
                  <a:gd name="T28" fmla="*/ 1075 w 1151"/>
                  <a:gd name="T29" fmla="*/ 744 h 1514"/>
                  <a:gd name="T30" fmla="*/ 1063 w 1151"/>
                  <a:gd name="T31" fmla="*/ 754 h 1514"/>
                  <a:gd name="T32" fmla="*/ 1059 w 1151"/>
                  <a:gd name="T33" fmla="*/ 760 h 1514"/>
                  <a:gd name="T34" fmla="*/ 1075 w 1151"/>
                  <a:gd name="T35" fmla="*/ 774 h 1514"/>
                  <a:gd name="T36" fmla="*/ 1100 w 1151"/>
                  <a:gd name="T37" fmla="*/ 967 h 1514"/>
                  <a:gd name="T38" fmla="*/ 979 w 1151"/>
                  <a:gd name="T39" fmla="*/ 1094 h 1514"/>
                  <a:gd name="T40" fmla="*/ 689 w 1151"/>
                  <a:gd name="T41" fmla="*/ 1386 h 1514"/>
                  <a:gd name="T42" fmla="*/ 566 w 1151"/>
                  <a:gd name="T43" fmla="*/ 1477 h 1514"/>
                  <a:gd name="T44" fmla="*/ 285 w 1151"/>
                  <a:gd name="T45" fmla="*/ 1414 h 1514"/>
                  <a:gd name="T46" fmla="*/ 14 w 1151"/>
                  <a:gd name="T47" fmla="*/ 1142 h 1514"/>
                  <a:gd name="T48" fmla="*/ 2 w 1151"/>
                  <a:gd name="T49" fmla="*/ 1129 h 1514"/>
                  <a:gd name="T50" fmla="*/ 4 w 1151"/>
                  <a:gd name="T51" fmla="*/ 1124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1" h="1514">
                    <a:moveTo>
                      <a:pt x="4" y="1124"/>
                    </a:moveTo>
                    <a:cubicBezTo>
                      <a:pt x="13" y="1124"/>
                      <a:pt x="23" y="1124"/>
                      <a:pt x="33" y="1124"/>
                    </a:cubicBezTo>
                    <a:cubicBezTo>
                      <a:pt x="185" y="1124"/>
                      <a:pt x="337" y="1124"/>
                      <a:pt x="489" y="1124"/>
                    </a:cubicBezTo>
                    <a:cubicBezTo>
                      <a:pt x="516" y="1124"/>
                      <a:pt x="516" y="1124"/>
                      <a:pt x="516" y="1096"/>
                    </a:cubicBezTo>
                    <a:cubicBezTo>
                      <a:pt x="517" y="872"/>
                      <a:pt x="517" y="648"/>
                      <a:pt x="517" y="425"/>
                    </a:cubicBezTo>
                    <a:cubicBezTo>
                      <a:pt x="517" y="394"/>
                      <a:pt x="517" y="394"/>
                      <a:pt x="487" y="394"/>
                    </a:cubicBezTo>
                    <a:cubicBezTo>
                      <a:pt x="343" y="394"/>
                      <a:pt x="199" y="394"/>
                      <a:pt x="56" y="394"/>
                    </a:cubicBezTo>
                    <a:cubicBezTo>
                      <a:pt x="39" y="394"/>
                      <a:pt x="22" y="394"/>
                      <a:pt x="0" y="394"/>
                    </a:cubicBezTo>
                    <a:cubicBezTo>
                      <a:pt x="7" y="385"/>
                      <a:pt x="11" y="380"/>
                      <a:pt x="16" y="375"/>
                    </a:cubicBezTo>
                    <a:cubicBezTo>
                      <a:pt x="72" y="318"/>
                      <a:pt x="128" y="262"/>
                      <a:pt x="185" y="205"/>
                    </a:cubicBezTo>
                    <a:cubicBezTo>
                      <a:pt x="226" y="165"/>
                      <a:pt x="265" y="122"/>
                      <a:pt x="309" y="84"/>
                    </a:cubicBezTo>
                    <a:cubicBezTo>
                      <a:pt x="407" y="0"/>
                      <a:pt x="554" y="3"/>
                      <a:pt x="646" y="93"/>
                    </a:cubicBezTo>
                    <a:cubicBezTo>
                      <a:pt x="792" y="235"/>
                      <a:pt x="936" y="380"/>
                      <a:pt x="1079" y="524"/>
                    </a:cubicBezTo>
                    <a:cubicBezTo>
                      <a:pt x="1109" y="555"/>
                      <a:pt x="1130" y="591"/>
                      <a:pt x="1133" y="635"/>
                    </a:cubicBezTo>
                    <a:cubicBezTo>
                      <a:pt x="1137" y="684"/>
                      <a:pt x="1111" y="717"/>
                      <a:pt x="1075" y="744"/>
                    </a:cubicBezTo>
                    <a:cubicBezTo>
                      <a:pt x="1071" y="748"/>
                      <a:pt x="1067" y="751"/>
                      <a:pt x="1063" y="754"/>
                    </a:cubicBezTo>
                    <a:cubicBezTo>
                      <a:pt x="1062" y="755"/>
                      <a:pt x="1061" y="756"/>
                      <a:pt x="1059" y="760"/>
                    </a:cubicBezTo>
                    <a:cubicBezTo>
                      <a:pt x="1064" y="764"/>
                      <a:pt x="1069" y="770"/>
                      <a:pt x="1075" y="774"/>
                    </a:cubicBezTo>
                    <a:cubicBezTo>
                      <a:pt x="1149" y="825"/>
                      <a:pt x="1151" y="904"/>
                      <a:pt x="1100" y="967"/>
                    </a:cubicBezTo>
                    <a:cubicBezTo>
                      <a:pt x="1063" y="1013"/>
                      <a:pt x="1020" y="1053"/>
                      <a:pt x="979" y="1094"/>
                    </a:cubicBezTo>
                    <a:cubicBezTo>
                      <a:pt x="883" y="1192"/>
                      <a:pt x="785" y="1289"/>
                      <a:pt x="689" y="1386"/>
                    </a:cubicBezTo>
                    <a:cubicBezTo>
                      <a:pt x="652" y="1422"/>
                      <a:pt x="616" y="1460"/>
                      <a:pt x="566" y="1477"/>
                    </a:cubicBezTo>
                    <a:cubicBezTo>
                      <a:pt x="460" y="1514"/>
                      <a:pt x="365" y="1493"/>
                      <a:pt x="285" y="1414"/>
                    </a:cubicBezTo>
                    <a:cubicBezTo>
                      <a:pt x="194" y="1324"/>
                      <a:pt x="104" y="1233"/>
                      <a:pt x="14" y="1142"/>
                    </a:cubicBezTo>
                    <a:cubicBezTo>
                      <a:pt x="10" y="1138"/>
                      <a:pt x="6" y="1134"/>
                      <a:pt x="2" y="1129"/>
                    </a:cubicBezTo>
                    <a:cubicBezTo>
                      <a:pt x="3" y="1128"/>
                      <a:pt x="3" y="1126"/>
                      <a:pt x="4" y="1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spTree>
    <p:extLst>
      <p:ext uri="{BB962C8B-B14F-4D97-AF65-F5344CB8AC3E}">
        <p14:creationId xmlns:p14="http://schemas.microsoft.com/office/powerpoint/2010/main" val="42715767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1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PA" val="v5.2.2"/>
</p:tagLst>
</file>

<file path=ppt/tags/tag17.xml><?xml version="1.0" encoding="utf-8"?>
<p:tagLst xmlns:a="http://schemas.openxmlformats.org/drawingml/2006/main" xmlns:r="http://schemas.openxmlformats.org/officeDocument/2006/relationships" xmlns:p="http://schemas.openxmlformats.org/presentationml/2006/main">
  <p:tag name="PA" val="v5.2.2"/>
</p:tagLst>
</file>

<file path=ppt/tags/tag18.xml><?xml version="1.0" encoding="utf-8"?>
<p:tagLst xmlns:a="http://schemas.openxmlformats.org/drawingml/2006/main" xmlns:r="http://schemas.openxmlformats.org/officeDocument/2006/relationships" xmlns:p="http://schemas.openxmlformats.org/presentationml/2006/main">
  <p:tag name="PA" val="v5.2.2"/>
</p:tagLst>
</file>

<file path=ppt/tags/tag19.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3"/>
  <p:tag name="KSO_WM_UNIT_TEXT_FILL_TYPE" val="1"/>
</p:tagLst>
</file>

<file path=ppt/theme/theme1.xml><?xml version="1.0" encoding="utf-8"?>
<a:theme xmlns:a="http://schemas.openxmlformats.org/drawingml/2006/main" name="1_Office 主题​​">
  <a:themeElements>
    <a:clrScheme name="自定义 181">
      <a:dk1>
        <a:sysClr val="windowText" lastClr="000000"/>
      </a:dk1>
      <a:lt1>
        <a:sysClr val="window" lastClr="FFFFFF"/>
      </a:lt1>
      <a:dk2>
        <a:srgbClr val="000000"/>
      </a:dk2>
      <a:lt2>
        <a:srgbClr val="FFFFFF"/>
      </a:lt2>
      <a:accent1>
        <a:srgbClr val="1CADE4"/>
      </a:accent1>
      <a:accent2>
        <a:srgbClr val="2683C6"/>
      </a:accent2>
      <a:accent3>
        <a:srgbClr val="1CADE4"/>
      </a:accent3>
      <a:accent4>
        <a:srgbClr val="2683C6"/>
      </a:accent4>
      <a:accent5>
        <a:srgbClr val="1CADE4"/>
      </a:accent5>
      <a:accent6>
        <a:srgbClr val="2683C6"/>
      </a:accent6>
      <a:hlink>
        <a:srgbClr val="6EAC1C"/>
      </a:hlink>
      <a:folHlink>
        <a:srgbClr val="B26B02"/>
      </a:folHlink>
    </a:clrScheme>
    <a:fontScheme name="夸克模板">
      <a:majorFont>
        <a:latin typeface="OPPOSans M"/>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22</TotalTime>
  <Words>1926</Words>
  <Application>Microsoft Office PowerPoint</Application>
  <PresentationFormat>宽屏</PresentationFormat>
  <Paragraphs>201</Paragraphs>
  <Slides>22</Slides>
  <Notes>20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OPPOSans M</vt:lpstr>
      <vt:lpstr>Arial</vt:lpstr>
      <vt:lpstr>阿里巴巴普惠体 2.0 115 Black</vt:lpstr>
      <vt:lpstr>MiSans Heavy</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医疗服务意识医疗培训ppt模板</dc:title>
  <dc:creator>星库文创</dc:creator>
  <cp:keywords>51PPT模板网</cp:keywords>
  <dc:description>51PPT模板网 官方唯一网址：www.51pptmoban.com</dc:description>
  <cp:lastModifiedBy>Power user</cp:lastModifiedBy>
  <cp:revision>13</cp:revision>
  <dcterms:created xsi:type="dcterms:W3CDTF">2022-12-03T08:41:28Z</dcterms:created>
  <dcterms:modified xsi:type="dcterms:W3CDTF">2023-02-28T14:44:13Z</dcterms:modified>
</cp:coreProperties>
</file>