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301" r:id="rId3"/>
    <p:sldId id="302" r:id="rId4"/>
    <p:sldId id="308" r:id="rId5"/>
    <p:sldId id="303" r:id="rId6"/>
    <p:sldId id="304" r:id="rId7"/>
    <p:sldId id="305" r:id="rId8"/>
    <p:sldId id="306" r:id="rId9"/>
    <p:sldId id="307" r:id="rId10"/>
    <p:sldId id="309" r:id="rId11"/>
    <p:sldId id="310" r:id="rId12"/>
    <p:sldId id="311" r:id="rId13"/>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16" userDrawn="1">
          <p15:clr>
            <a:srgbClr val="A4A3A4"/>
          </p15:clr>
        </p15:guide>
        <p15:guide id="2" pos="7242" userDrawn="1">
          <p15:clr>
            <a:srgbClr val="A4A3A4"/>
          </p15:clr>
        </p15:guide>
        <p15:guide id="5" orient="horz" pos="3928" userDrawn="1">
          <p15:clr>
            <a:srgbClr val="A4A3A4"/>
          </p15:clr>
        </p15:guide>
        <p15:guide id="6" orient="horz" pos="3861" userDrawn="1">
          <p15:clr>
            <a:srgbClr val="A4A3A4"/>
          </p15:clr>
        </p15:guide>
        <p15:guide id="7" pos="3840" userDrawn="1">
          <p15:clr>
            <a:srgbClr val="A4A3A4"/>
          </p15:clr>
        </p15:guide>
        <p15:guide id="8" orient="horz" pos="2160" userDrawn="1">
          <p15:clr>
            <a:srgbClr val="A4A3A4"/>
          </p15:clr>
        </p15:guide>
        <p15:guide id="9" orient="horz" pos="45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D0A1"/>
    <a:srgbClr val="00FFFF"/>
    <a:srgbClr val="9D8360"/>
    <a:srgbClr val="CBAB6D"/>
    <a:srgbClr val="E2D5B6"/>
    <a:srgbClr val="6F5E45"/>
    <a:srgbClr val="695942"/>
    <a:srgbClr val="D8C28D"/>
    <a:srgbClr val="4B402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11" autoAdjust="0"/>
    <p:restoredTop sz="94427" autoAdjust="0"/>
  </p:normalViewPr>
  <p:slideViewPr>
    <p:cSldViewPr snapToGrid="0">
      <p:cViewPr>
        <p:scale>
          <a:sx n="50" d="100"/>
          <a:sy n="50" d="100"/>
        </p:scale>
        <p:origin x="1248" y="804"/>
      </p:cViewPr>
      <p:guideLst>
        <p:guide pos="416"/>
        <p:guide pos="7242"/>
        <p:guide orient="horz" pos="3928"/>
        <p:guide orient="horz" pos="3861"/>
        <p:guide pos="3840"/>
        <p:guide orient="horz" pos="2160"/>
        <p:guide orient="horz" pos="459"/>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F95A3D-4924-4FFF-9B1D-2C879F0F4171}" type="datetimeFigureOut">
              <a:rPr lang="zh-CN" altLang="en-US" smtClean="0"/>
              <a:t>2023/2/28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5EC3A4-B908-4A7B-A1B4-055B11827FA7}" type="slidenum">
              <a:rPr lang="zh-CN" altLang="en-US" smtClean="0"/>
              <a:t>‹#›</a:t>
            </a:fld>
            <a:endParaRPr lang="zh-CN" altLang="en-US"/>
          </a:p>
        </p:txBody>
      </p:sp>
    </p:spTree>
    <p:extLst>
      <p:ext uri="{BB962C8B-B14F-4D97-AF65-F5344CB8AC3E}">
        <p14:creationId xmlns:p14="http://schemas.microsoft.com/office/powerpoint/2010/main" val="5833347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官方唯一网址：</a:t>
            </a:r>
            <a:r>
              <a:rPr lang="en-US" altLang="zh-CN" dirty="0"/>
              <a:t>www.5  1pptmob an.com</a:t>
            </a:r>
            <a:endParaRPr lang="zh-CN" altLang="en-US" dirty="0"/>
          </a:p>
        </p:txBody>
      </p:sp>
      <p:sp>
        <p:nvSpPr>
          <p:cNvPr id="4" name="灯片编号占位符 3"/>
          <p:cNvSpPr>
            <a:spLocks noGrp="1"/>
          </p:cNvSpPr>
          <p:nvPr>
            <p:ph type="sldNum" sz="quarter" idx="5"/>
          </p:nvPr>
        </p:nvSpPr>
        <p:spPr/>
        <p:txBody>
          <a:bodyPr/>
          <a:lstStyle/>
          <a:p>
            <a:fld id="{395EC3A4-B908-4A7B-A1B4-055B11827FA7}" type="slidenum">
              <a:rPr lang="zh-CN" altLang="en-US" smtClean="0"/>
              <a:t>10</a:t>
            </a:fld>
            <a:endParaRPr lang="zh-CN" altLang="en-US"/>
          </a:p>
        </p:txBody>
      </p:sp>
    </p:spTree>
    <p:extLst>
      <p:ext uri="{BB962C8B-B14F-4D97-AF65-F5344CB8AC3E}">
        <p14:creationId xmlns:p14="http://schemas.microsoft.com/office/powerpoint/2010/main" val="1227666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4.xml"/><Relationship Id="rId7" Type="http://schemas.openxmlformats.org/officeDocument/2006/relationships/hyperlink" Target="http://www.51pptmoban.com/" TargetMode="Externa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D9BCF8-F787-94AD-B412-B092018667C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AA8BF8C-DD34-215E-7F43-F11865DF7EC7}"/>
              </a:ext>
            </a:extLst>
          </p:cNvPr>
          <p:cNvSpPr>
            <a:spLocks noGrp="1"/>
          </p:cNvSpPr>
          <p:nvPr>
            <p:ph type="dt" sz="half" idx="10"/>
          </p:nvPr>
        </p:nvSpPr>
        <p:spPr/>
        <p:txBody>
          <a:bodyPr/>
          <a:lstStyle/>
          <a:p>
            <a:fld id="{D997B5FA-0921-464F-AAE1-844C04324D75}" type="datetimeFigureOut">
              <a:rPr lang="zh-CN" altLang="en-US" smtClean="0"/>
              <a:t>2023/2/28</a:t>
            </a:fld>
            <a:endParaRPr lang="zh-CN" altLang="en-US"/>
          </a:p>
        </p:txBody>
      </p:sp>
      <p:sp>
        <p:nvSpPr>
          <p:cNvPr id="4" name="页脚占位符 3">
            <a:extLst>
              <a:ext uri="{FF2B5EF4-FFF2-40B4-BE49-F238E27FC236}">
                <a16:creationId xmlns:a16="http://schemas.microsoft.com/office/drawing/2014/main" id="{28F640C3-8698-4A60-C772-088907E8CE8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9787C0E-F6E5-DE73-451E-5896AFAF4768}"/>
              </a:ext>
            </a:extLst>
          </p:cNvPr>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6" name="图片 5">
            <a:hlinkClick r:id="rId7"/>
            <a:extLst>
              <a:ext uri="{FF2B5EF4-FFF2-40B4-BE49-F238E27FC236}">
                <a16:creationId xmlns:a16="http://schemas.microsoft.com/office/drawing/2014/main" id="{E0A1EA4B-B298-1F13-464D-B3169EDBD3E1}"/>
              </a:ext>
            </a:extLst>
          </p:cNvPr>
          <p:cNvPicPr>
            <a:picLocks noChangeAspect="1"/>
          </p:cNvPicPr>
          <p:nvPr userDrawn="1"/>
        </p:nvPicPr>
        <p:blipFill rotWithShape="1">
          <a:blip r:embed="rId8">
            <a:alphaModFix/>
            <a:extLst>
              <a:ext uri="{28A0092B-C50C-407E-A947-70E740481C1C}">
                <a14:useLocalDpi xmlns:a14="http://schemas.microsoft.com/office/drawing/2010/main" val="0"/>
              </a:ext>
            </a:extLst>
          </a:blip>
          <a:srcRect l="9267" r="7351"/>
          <a:stretch/>
        </p:blipFill>
        <p:spPr>
          <a:xfrm>
            <a:off x="-1" y="-1149545"/>
            <a:ext cx="3779649" cy="1016000"/>
          </a:xfrm>
          <a:prstGeom prst="rect">
            <a:avLst/>
          </a:prstGeom>
        </p:spPr>
      </p:pic>
      <p:grpSp>
        <p:nvGrpSpPr>
          <p:cNvPr id="7" name="组合 6">
            <a:extLst>
              <a:ext uri="{FF2B5EF4-FFF2-40B4-BE49-F238E27FC236}">
                <a16:creationId xmlns:a16="http://schemas.microsoft.com/office/drawing/2014/main" id="{6B520F43-E3F5-CDB9-0E13-771E509A1729}"/>
              </a:ext>
            </a:extLst>
          </p:cNvPr>
          <p:cNvGrpSpPr/>
          <p:nvPr userDrawn="1"/>
        </p:nvGrpSpPr>
        <p:grpSpPr>
          <a:xfrm>
            <a:off x="2319" y="7301378"/>
            <a:ext cx="8760681" cy="1254347"/>
            <a:chOff x="2319" y="7301378"/>
            <a:chExt cx="8760681" cy="1254347"/>
          </a:xfrm>
        </p:grpSpPr>
        <p:grpSp>
          <p:nvGrpSpPr>
            <p:cNvPr id="8" name="组合 7" descr="51PPT模板网 &#10;唯一官网网址：www.51pptmoban.com">
              <a:extLst>
                <a:ext uri="{FF2B5EF4-FFF2-40B4-BE49-F238E27FC236}">
                  <a16:creationId xmlns:a16="http://schemas.microsoft.com/office/drawing/2014/main" id="{70E2CB99-B25D-E141-8981-96C71C5ECADB}"/>
                </a:ext>
              </a:extLst>
            </p:cNvPr>
            <p:cNvGrpSpPr/>
            <p:nvPr userDrawn="1"/>
          </p:nvGrpSpPr>
          <p:grpSpPr>
            <a:xfrm>
              <a:off x="2319" y="7301378"/>
              <a:ext cx="8760681" cy="1254347"/>
              <a:chOff x="2070420" y="2925140"/>
              <a:chExt cx="10503063" cy="1503820"/>
            </a:xfrm>
            <a:solidFill>
              <a:schemeClr val="bg1"/>
            </a:solidFill>
          </p:grpSpPr>
          <p:sp>
            <p:nvSpPr>
              <p:cNvPr id="10" name="TextBox 56">
                <a:hlinkClick r:id="rId7"/>
                <a:extLst>
                  <a:ext uri="{FF2B5EF4-FFF2-40B4-BE49-F238E27FC236}">
                    <a16:creationId xmlns:a16="http://schemas.microsoft.com/office/drawing/2014/main" id="{BEC741EA-5DC9-4873-2F22-146AFA312889}"/>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1" name="TextBox 35">
                <a:extLst>
                  <a:ext uri="{FF2B5EF4-FFF2-40B4-BE49-F238E27FC236}">
                    <a16:creationId xmlns:a16="http://schemas.microsoft.com/office/drawing/2014/main" id="{FB470097-B66E-8087-127F-300744A30DE9}"/>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12" name="TextBox 59">
                <a:extLst>
                  <a:ext uri="{FF2B5EF4-FFF2-40B4-BE49-F238E27FC236}">
                    <a16:creationId xmlns:a16="http://schemas.microsoft.com/office/drawing/2014/main" id="{0C88A181-9BD9-5D84-07F3-395D5619DFCA}"/>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3" name="TextBox 62">
                <a:extLst>
                  <a:ext uri="{FF2B5EF4-FFF2-40B4-BE49-F238E27FC236}">
                    <a16:creationId xmlns:a16="http://schemas.microsoft.com/office/drawing/2014/main" id="{6311596D-6679-CD9C-0041-54680665C755}"/>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9" name="TextBox 2">
              <a:extLst>
                <a:ext uri="{FF2B5EF4-FFF2-40B4-BE49-F238E27FC236}">
                  <a16:creationId xmlns:a16="http://schemas.microsoft.com/office/drawing/2014/main" id="{DB7F4363-E578-345D-D3AD-BCCA9F8E7B9B}"/>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163022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2023/2/28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2023/2/28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2023/2/28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2023/2/28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png"/><Relationship Id="rId1" Type="http://schemas.openxmlformats.org/officeDocument/2006/relationships/slideLayout" Target="../slideLayouts/slideLayout7.xml"/><Relationship Id="rId4" Type="http://schemas.openxmlformats.org/officeDocument/2006/relationships/image" Target="../media/image48.jpg"/></Relationships>
</file>

<file path=ppt/slides/_rels/slide1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sv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0.sv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svg"/><Relationship Id="rId4" Type="http://schemas.openxmlformats.org/officeDocument/2006/relationships/image" Target="../media/image8.svg"/><Relationship Id="rId9" Type="http://schemas.openxmlformats.org/officeDocument/2006/relationships/image" Target="../media/image13.png"/><Relationship Id="rId14" Type="http://schemas.openxmlformats.org/officeDocument/2006/relationships/image" Target="../media/image18.svg"/></Relationships>
</file>

<file path=ppt/slides/_rels/slide5.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6.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10" Type="http://schemas.openxmlformats.org/officeDocument/2006/relationships/image" Target="../media/image32.svg"/><Relationship Id="rId4" Type="http://schemas.openxmlformats.org/officeDocument/2006/relationships/image" Target="../media/image26.svg"/><Relationship Id="rId9" Type="http://schemas.openxmlformats.org/officeDocument/2006/relationships/image" Target="../media/image31.png"/></Relationships>
</file>

<file path=ppt/slides/_rels/slide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slides/_rels/slide9.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背景图案&#10;&#10;描述已自动生成">
            <a:extLst>
              <a:ext uri="{FF2B5EF4-FFF2-40B4-BE49-F238E27FC236}">
                <a16:creationId xmlns:a16="http://schemas.microsoft.com/office/drawing/2014/main" id="{BF26A13D-A11C-1F1D-95C4-07DF3B39B8A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9946"/>
          <a:stretch/>
        </p:blipFill>
        <p:spPr>
          <a:xfrm>
            <a:off x="0" y="0"/>
            <a:ext cx="12192000" cy="6858001"/>
          </a:xfrm>
          <a:prstGeom prst="rect">
            <a:avLst/>
          </a:prstGeom>
        </p:spPr>
      </p:pic>
      <p:sp>
        <p:nvSpPr>
          <p:cNvPr id="16" name="矩形 15">
            <a:extLst>
              <a:ext uri="{FF2B5EF4-FFF2-40B4-BE49-F238E27FC236}">
                <a16:creationId xmlns:a16="http://schemas.microsoft.com/office/drawing/2014/main" id="{9C8715EB-6FE4-BFC7-B0B9-803F91024D24}"/>
              </a:ext>
            </a:extLst>
          </p:cNvPr>
          <p:cNvSpPr/>
          <p:nvPr/>
        </p:nvSpPr>
        <p:spPr>
          <a:xfrm>
            <a:off x="0" y="0"/>
            <a:ext cx="12192000" cy="6858000"/>
          </a:xfrm>
          <a:prstGeom prst="rect">
            <a:avLst/>
          </a:prstGeom>
          <a:gradFill>
            <a:gsLst>
              <a:gs pos="0">
                <a:schemeClr val="tx1"/>
              </a:gs>
              <a:gs pos="63000">
                <a:schemeClr val="tx1">
                  <a:alpha val="30000"/>
                </a:schemeClr>
              </a:gs>
              <a:gs pos="88000">
                <a:schemeClr val="tx1">
                  <a:alpha val="53000"/>
                </a:schemeClr>
              </a:gs>
              <a:gs pos="31000">
                <a:srgbClr val="000000"/>
              </a:gs>
              <a:gs pos="49000">
                <a:srgbClr val="000000">
                  <a:alpha val="69000"/>
                </a:srgbClr>
              </a:gs>
              <a:gs pos="100000">
                <a:schemeClr val="tx1">
                  <a:alpha val="33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descr="手机屏幕的截图&#10;&#10;低可信度描述已自动生成">
            <a:extLst>
              <a:ext uri="{FF2B5EF4-FFF2-40B4-BE49-F238E27FC236}">
                <a16:creationId xmlns:a16="http://schemas.microsoft.com/office/drawing/2014/main" id="{F1750EAA-8DF1-45EC-906B-F6021D810A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6777" y="4267200"/>
            <a:ext cx="5043798" cy="2126851"/>
          </a:xfrm>
          <a:prstGeom prst="rect">
            <a:avLst/>
          </a:prstGeom>
        </p:spPr>
      </p:pic>
      <p:sp>
        <p:nvSpPr>
          <p:cNvPr id="52" name="任意多边形: 形状 51">
            <a:extLst>
              <a:ext uri="{FF2B5EF4-FFF2-40B4-BE49-F238E27FC236}">
                <a16:creationId xmlns:a16="http://schemas.microsoft.com/office/drawing/2014/main" id="{791BD04B-2B41-2AB9-AD29-8B330CF4EA32}"/>
              </a:ext>
            </a:extLst>
          </p:cNvPr>
          <p:cNvSpPr/>
          <p:nvPr/>
        </p:nvSpPr>
        <p:spPr>
          <a:xfrm rot="18694417">
            <a:off x="6230697" y="3915750"/>
            <a:ext cx="7516358" cy="777258"/>
          </a:xfrm>
          <a:custGeom>
            <a:avLst/>
            <a:gdLst>
              <a:gd name="connsiteX0" fmla="*/ 7516358 w 7516358"/>
              <a:gd name="connsiteY0" fmla="*/ 0 h 777258"/>
              <a:gd name="connsiteX1" fmla="*/ 6714760 w 7516358"/>
              <a:gd name="connsiteY1" fmla="*/ 711032 h 777258"/>
              <a:gd name="connsiteX2" fmla="*/ 6360413 w 7516358"/>
              <a:gd name="connsiteY2" fmla="*/ 741429 h 777258"/>
              <a:gd name="connsiteX3" fmla="*/ 4047272 w 7516358"/>
              <a:gd name="connsiteY3" fmla="*/ 738739 h 777258"/>
              <a:gd name="connsiteX4" fmla="*/ 427825 w 7516358"/>
              <a:gd name="connsiteY4" fmla="*/ 134725 h 777258"/>
              <a:gd name="connsiteX5" fmla="*/ 1089 w 7516358"/>
              <a:gd name="connsiteY5" fmla="*/ 1227 h 777258"/>
              <a:gd name="connsiteX6" fmla="*/ 0 w 7516358"/>
              <a:gd name="connsiteY6" fmla="*/ 0 h 77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16358" h="777258">
                <a:moveTo>
                  <a:pt x="7516358" y="0"/>
                </a:moveTo>
                <a:lnTo>
                  <a:pt x="6714760" y="711032"/>
                </a:lnTo>
                <a:lnTo>
                  <a:pt x="6360413" y="741429"/>
                </a:lnTo>
                <a:cubicBezTo>
                  <a:pt x="5610255" y="789409"/>
                  <a:pt x="4836926" y="789878"/>
                  <a:pt x="4047272" y="738739"/>
                </a:cubicBezTo>
                <a:cubicBezTo>
                  <a:pt x="2783824" y="656921"/>
                  <a:pt x="1568290" y="448800"/>
                  <a:pt x="427825" y="134725"/>
                </a:cubicBezTo>
                <a:lnTo>
                  <a:pt x="1089" y="1227"/>
                </a:lnTo>
                <a:lnTo>
                  <a:pt x="0" y="0"/>
                </a:lnTo>
                <a:close/>
              </a:path>
            </a:pathLst>
          </a:custGeom>
          <a:gradFill>
            <a:gsLst>
              <a:gs pos="0">
                <a:srgbClr val="241B0C"/>
              </a:gs>
              <a:gs pos="51000">
                <a:srgbClr val="BDA77E"/>
              </a:gs>
              <a:gs pos="100000">
                <a:srgbClr val="241B0C"/>
              </a:gs>
            </a:gsLst>
            <a:lin ang="3600000" scaled="0"/>
          </a:gra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7" name="任意多边形: 形状 66">
            <a:extLst>
              <a:ext uri="{FF2B5EF4-FFF2-40B4-BE49-F238E27FC236}">
                <a16:creationId xmlns:a16="http://schemas.microsoft.com/office/drawing/2014/main" id="{E718855E-463F-BC50-2BA8-8A8FDD1C6ED6}"/>
              </a:ext>
            </a:extLst>
          </p:cNvPr>
          <p:cNvSpPr/>
          <p:nvPr/>
        </p:nvSpPr>
        <p:spPr>
          <a:xfrm rot="18694417">
            <a:off x="5502230" y="3496285"/>
            <a:ext cx="8514954" cy="1050366"/>
          </a:xfrm>
          <a:custGeom>
            <a:avLst/>
            <a:gdLst>
              <a:gd name="connsiteX0" fmla="*/ 8514954 w 8514954"/>
              <a:gd name="connsiteY0" fmla="*/ 0 h 1050366"/>
              <a:gd name="connsiteX1" fmla="*/ 7330800 w 8514954"/>
              <a:gd name="connsiteY1" fmla="*/ 1050366 h 1050366"/>
              <a:gd name="connsiteX2" fmla="*/ 931694 w 8514954"/>
              <a:gd name="connsiteY2" fmla="*/ 1050366 h 1050366"/>
              <a:gd name="connsiteX3" fmla="*/ 0 w 8514954"/>
              <a:gd name="connsiteY3" fmla="*/ 0 h 1050366"/>
            </a:gdLst>
            <a:ahLst/>
            <a:cxnLst>
              <a:cxn ang="0">
                <a:pos x="connsiteX0" y="connsiteY0"/>
              </a:cxn>
              <a:cxn ang="0">
                <a:pos x="connsiteX1" y="connsiteY1"/>
              </a:cxn>
              <a:cxn ang="0">
                <a:pos x="connsiteX2" y="connsiteY2"/>
              </a:cxn>
              <a:cxn ang="0">
                <a:pos x="connsiteX3" y="connsiteY3"/>
              </a:cxn>
            </a:cxnLst>
            <a:rect l="l" t="t" r="r" b="b"/>
            <a:pathLst>
              <a:path w="8514954" h="1050366">
                <a:moveTo>
                  <a:pt x="8514954" y="0"/>
                </a:moveTo>
                <a:lnTo>
                  <a:pt x="7330800" y="1050366"/>
                </a:lnTo>
                <a:lnTo>
                  <a:pt x="931694" y="1050366"/>
                </a:lnTo>
                <a:lnTo>
                  <a:pt x="0" y="0"/>
                </a:lnTo>
                <a:close/>
              </a:path>
            </a:pathLst>
          </a:custGeom>
          <a:gradFill>
            <a:gsLst>
              <a:gs pos="0">
                <a:srgbClr val="675441"/>
              </a:gs>
              <a:gs pos="56000">
                <a:srgbClr val="373025"/>
              </a:gs>
              <a:gs pos="100000">
                <a:srgbClr val="9D836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50" name="任意多边形: 形状 49">
            <a:extLst>
              <a:ext uri="{FF2B5EF4-FFF2-40B4-BE49-F238E27FC236}">
                <a16:creationId xmlns:a16="http://schemas.microsoft.com/office/drawing/2014/main" id="{E128FBFA-0EFB-E420-4917-2CBBF39389AB}"/>
              </a:ext>
            </a:extLst>
          </p:cNvPr>
          <p:cNvSpPr/>
          <p:nvPr/>
        </p:nvSpPr>
        <p:spPr>
          <a:xfrm rot="18684862">
            <a:off x="4960468" y="5968038"/>
            <a:ext cx="4757880" cy="63066"/>
          </a:xfrm>
          <a:custGeom>
            <a:avLst/>
            <a:gdLst>
              <a:gd name="connsiteX0" fmla="*/ 3296854 w 3296854"/>
              <a:gd name="connsiteY0" fmla="*/ 0 h 151095"/>
              <a:gd name="connsiteX1" fmla="*/ 3179304 w 3296854"/>
              <a:gd name="connsiteY1" fmla="*/ 24216 h 151095"/>
              <a:gd name="connsiteX2" fmla="*/ 1302072 w 3296854"/>
              <a:gd name="connsiteY2" fmla="*/ 143608 h 151095"/>
              <a:gd name="connsiteX3" fmla="*/ 138453 w 3296854"/>
              <a:gd name="connsiteY3" fmla="*/ 26190 h 151095"/>
              <a:gd name="connsiteX4" fmla="*/ 0 w 3296854"/>
              <a:gd name="connsiteY4" fmla="*/ 0 h 151095"/>
              <a:gd name="connsiteX5" fmla="*/ 3296854 w 3296854"/>
              <a:gd name="connsiteY5" fmla="*/ 0 h 151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96854" h="151095">
                <a:moveTo>
                  <a:pt x="3296854" y="0"/>
                </a:moveTo>
                <a:lnTo>
                  <a:pt x="3179304" y="24216"/>
                </a:lnTo>
                <a:cubicBezTo>
                  <a:pt x="2618705" y="125286"/>
                  <a:pt x="1979050" y="170118"/>
                  <a:pt x="1302072" y="143608"/>
                </a:cubicBezTo>
                <a:cubicBezTo>
                  <a:pt x="895885" y="127703"/>
                  <a:pt x="505102" y="87245"/>
                  <a:pt x="138453" y="26190"/>
                </a:cubicBezTo>
                <a:lnTo>
                  <a:pt x="0" y="0"/>
                </a:lnTo>
                <a:lnTo>
                  <a:pt x="3296854" y="0"/>
                </a:lnTo>
                <a:close/>
              </a:path>
            </a:pathLst>
          </a:custGeom>
          <a:gradFill>
            <a:gsLst>
              <a:gs pos="29000">
                <a:srgbClr val="241B0C"/>
              </a:gs>
              <a:gs pos="74000">
                <a:srgbClr val="BDA77E"/>
              </a:gs>
              <a:gs pos="100000">
                <a:srgbClr val="241B0C"/>
              </a:gs>
            </a:gsLst>
            <a:lin ang="3600000" scaled="0"/>
          </a:gradFill>
          <a:ln>
            <a:noFill/>
          </a:ln>
          <a:effectLst>
            <a:outerShdw blurRad="76200" dir="3600000" sx="102000" sy="102000" algn="tl" rotWithShape="0">
              <a:prstClr val="black">
                <a:alpha val="37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65" name="图片 64" descr="图片包含 图表&#10;&#10;描述已自动生成">
            <a:extLst>
              <a:ext uri="{FF2B5EF4-FFF2-40B4-BE49-F238E27FC236}">
                <a16:creationId xmlns:a16="http://schemas.microsoft.com/office/drawing/2014/main" id="{FA5B1B0F-A2D3-A1D6-315D-1E46800171CD}"/>
              </a:ext>
            </a:extLst>
          </p:cNvPr>
          <p:cNvPicPr>
            <a:picLocks noChangeAspect="1"/>
          </p:cNvPicPr>
          <p:nvPr/>
        </p:nvPicPr>
        <p:blipFill>
          <a:blip r:embed="rId4">
            <a:alphaModFix amt="41000"/>
            <a:extLst>
              <a:ext uri="{28A0092B-C50C-407E-A947-70E740481C1C}">
                <a14:useLocalDpi xmlns:a14="http://schemas.microsoft.com/office/drawing/2010/main" val="0"/>
              </a:ext>
            </a:extLst>
          </a:blip>
          <a:srcRect b="29174"/>
          <a:stretch>
            <a:fillRect/>
          </a:stretch>
        </p:blipFill>
        <p:spPr>
          <a:xfrm rot="20495086">
            <a:off x="1416978" y="3448093"/>
            <a:ext cx="11793056" cy="4857253"/>
          </a:xfrm>
          <a:custGeom>
            <a:avLst/>
            <a:gdLst>
              <a:gd name="connsiteX0" fmla="*/ 11793056 w 11793056"/>
              <a:gd name="connsiteY0" fmla="*/ 0 h 4857253"/>
              <a:gd name="connsiteX1" fmla="*/ 11793055 w 11793056"/>
              <a:gd name="connsiteY1" fmla="*/ 31169 h 4857253"/>
              <a:gd name="connsiteX2" fmla="*/ 10186206 w 11793056"/>
              <a:gd name="connsiteY2" fmla="*/ 4857253 h 4857253"/>
              <a:gd name="connsiteX3" fmla="*/ 705023 w 11793056"/>
              <a:gd name="connsiteY3" fmla="*/ 1700483 h 4857253"/>
              <a:gd name="connsiteX4" fmla="*/ 707010 w 11793056"/>
              <a:gd name="connsiteY4" fmla="*/ 1603216 h 4857253"/>
              <a:gd name="connsiteX5" fmla="*/ 116482 w 11793056"/>
              <a:gd name="connsiteY5" fmla="*/ 848640 h 4857253"/>
              <a:gd name="connsiteX6" fmla="*/ 30983 w 11793056"/>
              <a:gd name="connsiteY6" fmla="*/ 824890 h 4857253"/>
              <a:gd name="connsiteX7" fmla="*/ 0 w 11793056"/>
              <a:gd name="connsiteY7" fmla="*/ 819573 h 4857253"/>
              <a:gd name="connsiteX8" fmla="*/ 0 w 11793056"/>
              <a:gd name="connsiteY8" fmla="*/ 0 h 485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3056" h="4857253">
                <a:moveTo>
                  <a:pt x="11793056" y="0"/>
                </a:moveTo>
                <a:lnTo>
                  <a:pt x="11793055" y="31169"/>
                </a:lnTo>
                <a:lnTo>
                  <a:pt x="10186206" y="4857253"/>
                </a:lnTo>
                <a:lnTo>
                  <a:pt x="705023" y="1700483"/>
                </a:lnTo>
                <a:lnTo>
                  <a:pt x="707010" y="1603216"/>
                </a:lnTo>
                <a:cubicBezTo>
                  <a:pt x="680441" y="1266481"/>
                  <a:pt x="457127" y="962058"/>
                  <a:pt x="116482" y="848640"/>
                </a:cubicBezTo>
                <a:cubicBezTo>
                  <a:pt x="88095" y="839188"/>
                  <a:pt x="59565" y="831287"/>
                  <a:pt x="30983" y="824890"/>
                </a:cubicBezTo>
                <a:lnTo>
                  <a:pt x="0" y="819573"/>
                </a:lnTo>
                <a:lnTo>
                  <a:pt x="0" y="0"/>
                </a:lnTo>
                <a:close/>
              </a:path>
            </a:pathLst>
          </a:custGeom>
        </p:spPr>
      </p:pic>
      <p:sp>
        <p:nvSpPr>
          <p:cNvPr id="10" name="文本框 9">
            <a:extLst>
              <a:ext uri="{FF2B5EF4-FFF2-40B4-BE49-F238E27FC236}">
                <a16:creationId xmlns:a16="http://schemas.microsoft.com/office/drawing/2014/main" id="{0E1465A8-30F0-64A9-B2B4-48A760A42B9B}"/>
              </a:ext>
            </a:extLst>
          </p:cNvPr>
          <p:cNvSpPr txBox="1"/>
          <p:nvPr/>
        </p:nvSpPr>
        <p:spPr>
          <a:xfrm>
            <a:off x="660400" y="2400830"/>
            <a:ext cx="5809768" cy="1015663"/>
          </a:xfrm>
          <a:prstGeom prst="rect">
            <a:avLst/>
          </a:prstGeom>
          <a:noFill/>
        </p:spPr>
        <p:txBody>
          <a:bodyPr wrap="square" rtlCol="0">
            <a:spAutoFit/>
          </a:bodyPr>
          <a:lstStyle/>
          <a:p>
            <a:r>
              <a:rPr lang="zh-CN" altLang="en-US" sz="6000" dirty="0">
                <a:gradFill>
                  <a:gsLst>
                    <a:gs pos="0">
                      <a:srgbClr val="C6A361"/>
                    </a:gs>
                    <a:gs pos="100000">
                      <a:srgbClr val="E1D1A3"/>
                    </a:gs>
                  </a:gsLst>
                  <a:lin ang="3600000" scaled="0"/>
                </a:gradFill>
                <a:latin typeface="+mj-ea"/>
                <a:ea typeface="+mj-ea"/>
              </a:rPr>
              <a:t>商业融资计划书</a:t>
            </a:r>
          </a:p>
        </p:txBody>
      </p:sp>
      <p:grpSp>
        <p:nvGrpSpPr>
          <p:cNvPr id="53" name="组合 52">
            <a:extLst>
              <a:ext uri="{FF2B5EF4-FFF2-40B4-BE49-F238E27FC236}">
                <a16:creationId xmlns:a16="http://schemas.microsoft.com/office/drawing/2014/main" id="{B882B39E-6D1A-11A7-DD2F-B1C736546DEE}"/>
              </a:ext>
            </a:extLst>
          </p:cNvPr>
          <p:cNvGrpSpPr/>
          <p:nvPr/>
        </p:nvGrpSpPr>
        <p:grpSpPr>
          <a:xfrm>
            <a:off x="660400" y="628590"/>
            <a:ext cx="5355721" cy="5505510"/>
            <a:chOff x="660400" y="628590"/>
            <a:chExt cx="5355721" cy="5505510"/>
          </a:xfrm>
        </p:grpSpPr>
        <p:sp>
          <p:nvSpPr>
            <p:cNvPr id="35" name="文本框 34">
              <a:extLst>
                <a:ext uri="{FF2B5EF4-FFF2-40B4-BE49-F238E27FC236}">
                  <a16:creationId xmlns:a16="http://schemas.microsoft.com/office/drawing/2014/main" id="{E2D16315-8902-4E3A-1649-BCB3031DC6E8}"/>
                </a:ext>
              </a:extLst>
            </p:cNvPr>
            <p:cNvSpPr txBox="1"/>
            <p:nvPr/>
          </p:nvSpPr>
          <p:spPr>
            <a:xfrm>
              <a:off x="660400" y="628590"/>
              <a:ext cx="1483710" cy="400110"/>
            </a:xfrm>
            <a:prstGeom prst="rect">
              <a:avLst/>
            </a:prstGeom>
            <a:noFill/>
          </p:spPr>
          <p:txBody>
            <a:bodyPr wrap="square" rtlCol="0">
              <a:spAutoFit/>
            </a:bodyPr>
            <a:lstStyle/>
            <a:p>
              <a:r>
                <a:rPr lang="en-US" altLang="zh-CN" sz="2000" dirty="0">
                  <a:gradFill>
                    <a:gsLst>
                      <a:gs pos="0">
                        <a:srgbClr val="C6A361"/>
                      </a:gs>
                      <a:gs pos="100000">
                        <a:srgbClr val="E1D1A3"/>
                      </a:gs>
                    </a:gsLst>
                    <a:lin ang="3600000" scaled="0"/>
                  </a:gradFill>
                  <a:latin typeface="+mn-ea"/>
                </a:rPr>
                <a:t>LOGO HERE</a:t>
              </a:r>
              <a:endParaRPr lang="zh-CN" altLang="en-US" sz="2000" dirty="0">
                <a:gradFill>
                  <a:gsLst>
                    <a:gs pos="0">
                      <a:srgbClr val="C6A361"/>
                    </a:gs>
                    <a:gs pos="100000">
                      <a:srgbClr val="E1D1A3"/>
                    </a:gs>
                  </a:gsLst>
                  <a:lin ang="3600000" scaled="0"/>
                </a:gradFill>
                <a:latin typeface="+mn-ea"/>
              </a:endParaRPr>
            </a:p>
          </p:txBody>
        </p:sp>
        <p:sp>
          <p:nvSpPr>
            <p:cNvPr id="37" name="文本框 36">
              <a:extLst>
                <a:ext uri="{FF2B5EF4-FFF2-40B4-BE49-F238E27FC236}">
                  <a16:creationId xmlns:a16="http://schemas.microsoft.com/office/drawing/2014/main" id="{CBF46799-8119-28F3-9373-F11979E81D93}"/>
                </a:ext>
              </a:extLst>
            </p:cNvPr>
            <p:cNvSpPr txBox="1"/>
            <p:nvPr/>
          </p:nvSpPr>
          <p:spPr>
            <a:xfrm>
              <a:off x="704850" y="1625430"/>
              <a:ext cx="1558365" cy="769441"/>
            </a:xfrm>
            <a:prstGeom prst="rect">
              <a:avLst/>
            </a:prstGeom>
            <a:noFill/>
          </p:spPr>
          <p:txBody>
            <a:bodyPr wrap="square" rtlCol="0">
              <a:spAutoFit/>
            </a:bodyPr>
            <a:lstStyle/>
            <a:p>
              <a:r>
                <a:rPr lang="en-US" altLang="zh-CN" sz="4400" dirty="0">
                  <a:gradFill>
                    <a:gsLst>
                      <a:gs pos="0">
                        <a:srgbClr val="C6A361"/>
                      </a:gs>
                      <a:gs pos="100000">
                        <a:srgbClr val="E1D1A3"/>
                      </a:gs>
                    </a:gsLst>
                    <a:lin ang="3600000" scaled="0"/>
                  </a:gradFill>
                  <a:latin typeface="+mj-ea"/>
                  <a:ea typeface="+mj-ea"/>
                </a:rPr>
                <a:t>2023</a:t>
              </a:r>
              <a:endParaRPr lang="zh-CN" altLang="en-US" sz="4400" dirty="0">
                <a:gradFill>
                  <a:gsLst>
                    <a:gs pos="0">
                      <a:srgbClr val="C6A361"/>
                    </a:gs>
                    <a:gs pos="100000">
                      <a:srgbClr val="E1D1A3"/>
                    </a:gs>
                  </a:gsLst>
                  <a:lin ang="3600000" scaled="0"/>
                </a:gradFill>
                <a:latin typeface="+mj-ea"/>
                <a:ea typeface="+mj-ea"/>
              </a:endParaRPr>
            </a:p>
          </p:txBody>
        </p:sp>
        <p:grpSp>
          <p:nvGrpSpPr>
            <p:cNvPr id="11" name="组合 10">
              <a:extLst>
                <a:ext uri="{FF2B5EF4-FFF2-40B4-BE49-F238E27FC236}">
                  <a16:creationId xmlns:a16="http://schemas.microsoft.com/office/drawing/2014/main" id="{47EF72C2-1366-71A7-84E8-C51C4F762BAD}"/>
                </a:ext>
              </a:extLst>
            </p:cNvPr>
            <p:cNvGrpSpPr/>
            <p:nvPr/>
          </p:nvGrpSpPr>
          <p:grpSpPr>
            <a:xfrm>
              <a:off x="660400" y="5795546"/>
              <a:ext cx="4986743" cy="338554"/>
              <a:chOff x="660400" y="5795546"/>
              <a:chExt cx="4986743" cy="338554"/>
            </a:xfrm>
          </p:grpSpPr>
          <p:sp>
            <p:nvSpPr>
              <p:cNvPr id="39" name="文本框 38">
                <a:extLst>
                  <a:ext uri="{FF2B5EF4-FFF2-40B4-BE49-F238E27FC236}">
                    <a16:creationId xmlns:a16="http://schemas.microsoft.com/office/drawing/2014/main" id="{AA1F3BD3-034A-004C-D9A6-7CECEF90AACA}"/>
                  </a:ext>
                </a:extLst>
              </p:cNvPr>
              <p:cNvSpPr txBox="1"/>
              <p:nvPr/>
            </p:nvSpPr>
            <p:spPr>
              <a:xfrm>
                <a:off x="660400" y="5795546"/>
                <a:ext cx="1843315" cy="338554"/>
              </a:xfrm>
              <a:prstGeom prst="rect">
                <a:avLst/>
              </a:prstGeom>
              <a:noFill/>
            </p:spPr>
            <p:txBody>
              <a:bodyPr wrap="square" rtlCol="0">
                <a:spAutoFit/>
              </a:bodyPr>
              <a:lstStyle>
                <a:defPPr>
                  <a:defRPr lang="zh-CN"/>
                </a:defPPr>
                <a:lvl1pPr>
                  <a:defRPr sz="2000">
                    <a:gradFill>
                      <a:gsLst>
                        <a:gs pos="0">
                          <a:srgbClr val="C6A361"/>
                        </a:gs>
                        <a:gs pos="100000">
                          <a:srgbClr val="E1D1A3"/>
                        </a:gs>
                      </a:gsLst>
                      <a:lin ang="3600000" scaled="0"/>
                    </a:gradFill>
                    <a:latin typeface="+mj-ea"/>
                    <a:ea typeface="+mj-ea"/>
                  </a:defRPr>
                </a:lvl1pPr>
              </a:lstStyle>
              <a:p>
                <a:r>
                  <a:rPr lang="zh-CN" altLang="en-US" sz="1600" dirty="0">
                    <a:latin typeface="+mn-ea"/>
                    <a:ea typeface="+mn-ea"/>
                  </a:rPr>
                  <a:t>汇报人：</a:t>
                </a:r>
                <a:r>
                  <a:rPr lang="en-US" altLang="zh-CN" sz="1600" dirty="0">
                    <a:latin typeface="+mn-ea"/>
                    <a:ea typeface="+mn-ea"/>
                  </a:rPr>
                  <a:t>XXX</a:t>
                </a:r>
                <a:endParaRPr lang="zh-CN" altLang="en-US" sz="1600" dirty="0">
                  <a:latin typeface="+mn-ea"/>
                  <a:ea typeface="+mn-ea"/>
                </a:endParaRPr>
              </a:p>
            </p:txBody>
          </p:sp>
          <p:sp>
            <p:nvSpPr>
              <p:cNvPr id="40" name="文本框 39">
                <a:extLst>
                  <a:ext uri="{FF2B5EF4-FFF2-40B4-BE49-F238E27FC236}">
                    <a16:creationId xmlns:a16="http://schemas.microsoft.com/office/drawing/2014/main" id="{DD2B330C-7B50-935A-B401-426330F2C060}"/>
                  </a:ext>
                </a:extLst>
              </p:cNvPr>
              <p:cNvSpPr txBox="1"/>
              <p:nvPr/>
            </p:nvSpPr>
            <p:spPr>
              <a:xfrm>
                <a:off x="2410457" y="5795546"/>
                <a:ext cx="3236686" cy="338554"/>
              </a:xfrm>
              <a:prstGeom prst="rect">
                <a:avLst/>
              </a:prstGeom>
              <a:noFill/>
            </p:spPr>
            <p:txBody>
              <a:bodyPr wrap="square" rtlCol="0">
                <a:spAutoFit/>
              </a:bodyPr>
              <a:lstStyle>
                <a:defPPr>
                  <a:defRPr lang="zh-CN"/>
                </a:defPPr>
                <a:lvl1pPr>
                  <a:defRPr sz="2000">
                    <a:gradFill>
                      <a:gsLst>
                        <a:gs pos="0">
                          <a:srgbClr val="C6A361"/>
                        </a:gs>
                        <a:gs pos="100000">
                          <a:srgbClr val="E1D1A3"/>
                        </a:gs>
                      </a:gsLst>
                      <a:lin ang="3600000" scaled="0"/>
                    </a:gradFill>
                    <a:latin typeface="+mj-ea"/>
                    <a:ea typeface="+mj-ea"/>
                  </a:defRPr>
                </a:lvl1pPr>
              </a:lstStyle>
              <a:p>
                <a:r>
                  <a:rPr lang="zh-CN" altLang="en-US" sz="1600" dirty="0">
                    <a:latin typeface="+mn-ea"/>
                    <a:ea typeface="+mn-ea"/>
                  </a:rPr>
                  <a:t>汇报时间：</a:t>
                </a:r>
                <a:r>
                  <a:rPr lang="en-US" altLang="zh-CN" sz="1600" dirty="0">
                    <a:latin typeface="+mn-ea"/>
                    <a:ea typeface="+mn-ea"/>
                  </a:rPr>
                  <a:t>XX</a:t>
                </a:r>
                <a:r>
                  <a:rPr lang="zh-CN" altLang="en-US" sz="1600" dirty="0">
                    <a:latin typeface="+mn-ea"/>
                    <a:ea typeface="+mn-ea"/>
                  </a:rPr>
                  <a:t>年</a:t>
                </a:r>
                <a:r>
                  <a:rPr lang="en-US" altLang="zh-CN" sz="1600" dirty="0">
                    <a:latin typeface="+mn-ea"/>
                    <a:ea typeface="+mn-ea"/>
                  </a:rPr>
                  <a:t>XX</a:t>
                </a:r>
                <a:r>
                  <a:rPr lang="zh-CN" altLang="en-US" sz="1600" dirty="0">
                    <a:latin typeface="+mn-ea"/>
                    <a:ea typeface="+mn-ea"/>
                  </a:rPr>
                  <a:t>月</a:t>
                </a:r>
                <a:r>
                  <a:rPr lang="en-US" altLang="zh-CN" sz="1600" dirty="0">
                    <a:latin typeface="+mn-ea"/>
                    <a:ea typeface="+mn-ea"/>
                  </a:rPr>
                  <a:t>XX</a:t>
                </a:r>
                <a:r>
                  <a:rPr lang="zh-CN" altLang="en-US" sz="1600" dirty="0">
                    <a:latin typeface="+mn-ea"/>
                    <a:ea typeface="+mn-ea"/>
                  </a:rPr>
                  <a:t>日</a:t>
                </a:r>
              </a:p>
            </p:txBody>
          </p:sp>
        </p:grpSp>
        <p:sp>
          <p:nvSpPr>
            <p:cNvPr id="58" name="文本框 57">
              <a:extLst>
                <a:ext uri="{FF2B5EF4-FFF2-40B4-BE49-F238E27FC236}">
                  <a16:creationId xmlns:a16="http://schemas.microsoft.com/office/drawing/2014/main" id="{78715EC1-1F23-43A2-3D64-80697295A15B}"/>
                </a:ext>
              </a:extLst>
            </p:cNvPr>
            <p:cNvSpPr txBox="1"/>
            <p:nvPr/>
          </p:nvSpPr>
          <p:spPr>
            <a:xfrm>
              <a:off x="754993" y="3226457"/>
              <a:ext cx="5261128" cy="338554"/>
            </a:xfrm>
            <a:prstGeom prst="rect">
              <a:avLst/>
            </a:prstGeom>
            <a:noFill/>
          </p:spPr>
          <p:txBody>
            <a:bodyPr wrap="square" rtlCol="0">
              <a:spAutoFit/>
            </a:bodyPr>
            <a:lstStyle>
              <a:defPPr>
                <a:defRPr lang="zh-CN"/>
              </a:defPPr>
              <a:lvl1pPr algn="dist">
                <a:defRPr sz="1200">
                  <a:gradFill>
                    <a:gsLst>
                      <a:gs pos="0">
                        <a:srgbClr val="C6A361">
                          <a:alpha val="34000"/>
                        </a:srgbClr>
                      </a:gs>
                      <a:gs pos="100000">
                        <a:srgbClr val="E1D1A3">
                          <a:alpha val="29000"/>
                        </a:srgbClr>
                      </a:gs>
                    </a:gsLst>
                    <a:lin ang="3600000" scaled="0"/>
                  </a:gradFill>
                </a:defRPr>
              </a:lvl1pPr>
            </a:lstStyle>
            <a:p>
              <a:r>
                <a:rPr lang="en-US" altLang="zh-CN" sz="1600" dirty="0"/>
                <a:t>Commercial Financing Plan</a:t>
              </a:r>
              <a:endParaRPr lang="zh-CN" altLang="en-US" sz="1600" dirty="0"/>
            </a:p>
          </p:txBody>
        </p:sp>
        <p:cxnSp>
          <p:nvCxnSpPr>
            <p:cNvPr id="60" name="直接连接符 59">
              <a:extLst>
                <a:ext uri="{FF2B5EF4-FFF2-40B4-BE49-F238E27FC236}">
                  <a16:creationId xmlns:a16="http://schemas.microsoft.com/office/drawing/2014/main" id="{6E8D22FB-F396-637C-0AC4-B0BFDC801E67}"/>
                </a:ext>
              </a:extLst>
            </p:cNvPr>
            <p:cNvCxnSpPr>
              <a:cxnSpLocks/>
            </p:cNvCxnSpPr>
            <p:nvPr/>
          </p:nvCxnSpPr>
          <p:spPr>
            <a:xfrm>
              <a:off x="799137" y="2375163"/>
              <a:ext cx="5122391" cy="0"/>
            </a:xfrm>
            <a:prstGeom prst="line">
              <a:avLst/>
            </a:prstGeom>
            <a:ln w="9525">
              <a:gradFill>
                <a:gsLst>
                  <a:gs pos="0">
                    <a:srgbClr val="BDA77E">
                      <a:alpha val="7000"/>
                    </a:srgbClr>
                  </a:gs>
                  <a:gs pos="54000">
                    <a:srgbClr val="BDA77E"/>
                  </a:gs>
                  <a:gs pos="100000">
                    <a:srgbClr val="BDA77E">
                      <a:alpha val="2200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457C1FB3-D97F-CD19-6B94-DF83D4014D83}"/>
                </a:ext>
              </a:extLst>
            </p:cNvPr>
            <p:cNvCxnSpPr>
              <a:cxnSpLocks/>
            </p:cNvCxnSpPr>
            <p:nvPr/>
          </p:nvCxnSpPr>
          <p:spPr>
            <a:xfrm>
              <a:off x="849586" y="3587356"/>
              <a:ext cx="5103473" cy="0"/>
            </a:xfrm>
            <a:prstGeom prst="line">
              <a:avLst/>
            </a:prstGeom>
            <a:ln w="9525">
              <a:gradFill>
                <a:gsLst>
                  <a:gs pos="0">
                    <a:srgbClr val="BDA77E">
                      <a:alpha val="7000"/>
                    </a:srgbClr>
                  </a:gs>
                  <a:gs pos="54000">
                    <a:srgbClr val="BDA77E"/>
                  </a:gs>
                  <a:gs pos="100000">
                    <a:srgbClr val="BDA77E">
                      <a:alpha val="2200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8" name="矩形: 圆角 7">
              <a:extLst>
                <a:ext uri="{FF2B5EF4-FFF2-40B4-BE49-F238E27FC236}">
                  <a16:creationId xmlns:a16="http://schemas.microsoft.com/office/drawing/2014/main" id="{8DACA8C1-8A1F-5E32-9FBE-0D9475F83287}"/>
                </a:ext>
              </a:extLst>
            </p:cNvPr>
            <p:cNvSpPr/>
            <p:nvPr/>
          </p:nvSpPr>
          <p:spPr>
            <a:xfrm>
              <a:off x="787400" y="4097337"/>
              <a:ext cx="2079625" cy="450850"/>
            </a:xfrm>
            <a:prstGeom prst="roundRect">
              <a:avLst>
                <a:gd name="adj" fmla="val 50000"/>
              </a:avLst>
            </a:prstGeom>
            <a:gradFill>
              <a:gsLst>
                <a:gs pos="0">
                  <a:srgbClr val="D8C28D"/>
                </a:gs>
                <a:gs pos="100000">
                  <a:srgbClr val="E0D0A1"/>
                </a:gs>
                <a:gs pos="51000">
                  <a:srgbClr val="C9A86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EB165C0D-11E3-9F95-30C1-EA6FA957C3F5}"/>
                </a:ext>
              </a:extLst>
            </p:cNvPr>
            <p:cNvSpPr txBox="1"/>
            <p:nvPr/>
          </p:nvSpPr>
          <p:spPr>
            <a:xfrm>
              <a:off x="938212" y="4138096"/>
              <a:ext cx="1778000" cy="369332"/>
            </a:xfrm>
            <a:prstGeom prst="rect">
              <a:avLst/>
            </a:prstGeom>
            <a:noFill/>
          </p:spPr>
          <p:txBody>
            <a:bodyPr wrap="square" rtlCol="0">
              <a:spAutoFit/>
            </a:bodyPr>
            <a:lstStyle/>
            <a:p>
              <a:r>
                <a:rPr lang="zh-CN" altLang="en-US" dirty="0">
                  <a:solidFill>
                    <a:schemeClr val="tx1">
                      <a:lumMod val="95000"/>
                      <a:lumOff val="5000"/>
                    </a:schemeClr>
                  </a:solidFill>
                  <a:latin typeface="+mj-ea"/>
                  <a:ea typeface="+mj-ea"/>
                </a:rPr>
                <a:t>输入公司的名字</a:t>
              </a:r>
            </a:p>
          </p:txBody>
        </p:sp>
        <p:sp>
          <p:nvSpPr>
            <p:cNvPr id="9" name="矩形: 圆角 8">
              <a:extLst>
                <a:ext uri="{FF2B5EF4-FFF2-40B4-BE49-F238E27FC236}">
                  <a16:creationId xmlns:a16="http://schemas.microsoft.com/office/drawing/2014/main" id="{D05A8EFD-480B-E321-3C34-5C963251346E}"/>
                </a:ext>
              </a:extLst>
            </p:cNvPr>
            <p:cNvSpPr/>
            <p:nvPr/>
          </p:nvSpPr>
          <p:spPr>
            <a:xfrm>
              <a:off x="822325" y="4122117"/>
              <a:ext cx="2009775" cy="401291"/>
            </a:xfrm>
            <a:prstGeom prst="roundRect">
              <a:avLst>
                <a:gd name="adj" fmla="val 50000"/>
              </a:avLst>
            </a:prstGeom>
            <a:noFill/>
            <a:ln w="6350">
              <a:gradFill>
                <a:gsLst>
                  <a:gs pos="38000">
                    <a:srgbClr val="060606">
                      <a:alpha val="49000"/>
                    </a:srgbClr>
                  </a:gs>
                  <a:gs pos="0">
                    <a:schemeClr val="tx1">
                      <a:lumMod val="95000"/>
                      <a:lumOff val="5000"/>
                      <a:alpha val="79000"/>
                    </a:schemeClr>
                  </a:gs>
                  <a:gs pos="100000">
                    <a:schemeClr val="tx1">
                      <a:lumMod val="99000"/>
                      <a:alpha val="42000"/>
                    </a:schemeClr>
                  </a:gs>
                </a:gsLst>
                <a:lin ang="3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7" name="图片 46" descr="图片包含 游戏机, 夜空&#10;&#10;描述已自动生成">
            <a:extLst>
              <a:ext uri="{FF2B5EF4-FFF2-40B4-BE49-F238E27FC236}">
                <a16:creationId xmlns:a16="http://schemas.microsoft.com/office/drawing/2014/main" id="{6AD60F36-F6BF-0606-2261-FB7545948645}"/>
              </a:ext>
            </a:extLst>
          </p:cNvPr>
          <p:cNvPicPr>
            <a:picLocks noChangeAspect="1"/>
          </p:cNvPicPr>
          <p:nvPr/>
        </p:nvPicPr>
        <p:blipFill>
          <a:blip r:embed="rId5" cstate="print">
            <a:extLst>
              <a:ext uri="{28A0092B-C50C-407E-A947-70E740481C1C}">
                <a14:useLocalDpi xmlns:a14="http://schemas.microsoft.com/office/drawing/2010/main" val="0"/>
              </a:ext>
            </a:extLst>
          </a:blip>
          <a:srcRect b="64656"/>
          <a:stretch>
            <a:fillRect/>
          </a:stretch>
        </p:blipFill>
        <p:spPr>
          <a:xfrm rot="18668896">
            <a:off x="6410277" y="4398579"/>
            <a:ext cx="3822225" cy="1628304"/>
          </a:xfrm>
          <a:custGeom>
            <a:avLst/>
            <a:gdLst>
              <a:gd name="connsiteX0" fmla="*/ 0 w 5689745"/>
              <a:gd name="connsiteY0" fmla="*/ 0 h 2423885"/>
              <a:gd name="connsiteX1" fmla="*/ 5689745 w 5689745"/>
              <a:gd name="connsiteY1" fmla="*/ 0 h 2423885"/>
              <a:gd name="connsiteX2" fmla="*/ 5689745 w 5689745"/>
              <a:gd name="connsiteY2" fmla="*/ 2423885 h 2423885"/>
              <a:gd name="connsiteX3" fmla="*/ 0 w 5689745"/>
              <a:gd name="connsiteY3" fmla="*/ 2423885 h 2423885"/>
              <a:gd name="connsiteX4" fmla="*/ 0 w 5689745"/>
              <a:gd name="connsiteY4" fmla="*/ 0 h 2423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9745" h="2423885">
                <a:moveTo>
                  <a:pt x="0" y="0"/>
                </a:moveTo>
                <a:lnTo>
                  <a:pt x="5689745" y="0"/>
                </a:lnTo>
                <a:lnTo>
                  <a:pt x="5689745" y="2423885"/>
                </a:lnTo>
                <a:lnTo>
                  <a:pt x="0" y="2423885"/>
                </a:lnTo>
                <a:lnTo>
                  <a:pt x="0" y="0"/>
                </a:lnTo>
                <a:close/>
              </a:path>
            </a:pathLst>
          </a:custGeom>
        </p:spPr>
      </p:pic>
    </p:spTree>
    <p:extLst>
      <p:ext uri="{BB962C8B-B14F-4D97-AF65-F5344CB8AC3E}">
        <p14:creationId xmlns:p14="http://schemas.microsoft.com/office/powerpoint/2010/main" val="37330276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EC9888D0-E4F7-D04C-7FF7-D74D3D6D70F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9946"/>
          <a:stretch/>
        </p:blipFill>
        <p:spPr>
          <a:xfrm>
            <a:off x="0" y="0"/>
            <a:ext cx="12192000" cy="6858001"/>
          </a:xfrm>
          <a:prstGeom prst="rect">
            <a:avLst/>
          </a:prstGeom>
        </p:spPr>
      </p:pic>
      <p:sp>
        <p:nvSpPr>
          <p:cNvPr id="3" name="矩形 2">
            <a:extLst>
              <a:ext uri="{FF2B5EF4-FFF2-40B4-BE49-F238E27FC236}">
                <a16:creationId xmlns:a16="http://schemas.microsoft.com/office/drawing/2014/main" id="{246A0E21-04CB-0ED1-C3DD-DCBEAD002D30}"/>
              </a:ext>
            </a:extLst>
          </p:cNvPr>
          <p:cNvSpPr/>
          <p:nvPr/>
        </p:nvSpPr>
        <p:spPr>
          <a:xfrm>
            <a:off x="0" y="0"/>
            <a:ext cx="12192000" cy="6858000"/>
          </a:xfrm>
          <a:prstGeom prst="rect">
            <a:avLst/>
          </a:prstGeom>
          <a:gradFill>
            <a:gsLst>
              <a:gs pos="0">
                <a:schemeClr val="tx1"/>
              </a:gs>
              <a:gs pos="63000">
                <a:schemeClr val="tx1">
                  <a:alpha val="30000"/>
                </a:schemeClr>
              </a:gs>
              <a:gs pos="88000">
                <a:schemeClr val="tx1">
                  <a:alpha val="53000"/>
                </a:schemeClr>
              </a:gs>
              <a:gs pos="31000">
                <a:srgbClr val="000000"/>
              </a:gs>
              <a:gs pos="49000">
                <a:srgbClr val="000000">
                  <a:alpha val="69000"/>
                </a:srgbClr>
              </a:gs>
              <a:gs pos="100000">
                <a:schemeClr val="tx1">
                  <a:alpha val="33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72E9AE1C-5475-F502-A27A-8B49D2980958}"/>
              </a:ext>
            </a:extLst>
          </p:cNvPr>
          <p:cNvGrpSpPr/>
          <p:nvPr/>
        </p:nvGrpSpPr>
        <p:grpSpPr>
          <a:xfrm>
            <a:off x="660400" y="5795546"/>
            <a:ext cx="4986743" cy="338554"/>
            <a:chOff x="660400" y="5795546"/>
            <a:chExt cx="4986743" cy="338554"/>
          </a:xfrm>
        </p:grpSpPr>
        <p:sp>
          <p:nvSpPr>
            <p:cNvPr id="7" name="文本框 6">
              <a:extLst>
                <a:ext uri="{FF2B5EF4-FFF2-40B4-BE49-F238E27FC236}">
                  <a16:creationId xmlns:a16="http://schemas.microsoft.com/office/drawing/2014/main" id="{98BA06AF-5827-DE12-DA35-F08FDA869F96}"/>
                </a:ext>
              </a:extLst>
            </p:cNvPr>
            <p:cNvSpPr txBox="1"/>
            <p:nvPr/>
          </p:nvSpPr>
          <p:spPr>
            <a:xfrm>
              <a:off x="660400" y="5795546"/>
              <a:ext cx="1843315" cy="338554"/>
            </a:xfrm>
            <a:prstGeom prst="rect">
              <a:avLst/>
            </a:prstGeom>
            <a:noFill/>
          </p:spPr>
          <p:txBody>
            <a:bodyPr wrap="square" rtlCol="0">
              <a:spAutoFit/>
            </a:bodyPr>
            <a:lstStyle>
              <a:defPPr>
                <a:defRPr lang="zh-CN"/>
              </a:defPPr>
              <a:lvl1pPr>
                <a:defRPr sz="2000">
                  <a:gradFill>
                    <a:gsLst>
                      <a:gs pos="0">
                        <a:srgbClr val="C6A361"/>
                      </a:gs>
                      <a:gs pos="100000">
                        <a:srgbClr val="E1D1A3"/>
                      </a:gs>
                    </a:gsLst>
                    <a:lin ang="3600000" scaled="0"/>
                  </a:gradFill>
                  <a:latin typeface="+mj-ea"/>
                  <a:ea typeface="+mj-ea"/>
                </a:defRPr>
              </a:lvl1pPr>
            </a:lstStyle>
            <a:p>
              <a:r>
                <a:rPr lang="zh-CN" altLang="en-US" sz="1600" dirty="0">
                  <a:latin typeface="+mn-ea"/>
                  <a:ea typeface="+mn-ea"/>
                </a:rPr>
                <a:t>汇报人：</a:t>
              </a:r>
              <a:r>
                <a:rPr lang="en-US" altLang="zh-CN" sz="1600" dirty="0">
                  <a:latin typeface="+mn-ea"/>
                  <a:ea typeface="+mn-ea"/>
                </a:rPr>
                <a:t>XXX</a:t>
              </a:r>
              <a:endParaRPr lang="zh-CN" altLang="en-US" sz="1600" dirty="0">
                <a:latin typeface="+mn-ea"/>
                <a:ea typeface="+mn-ea"/>
              </a:endParaRPr>
            </a:p>
          </p:txBody>
        </p:sp>
        <p:sp>
          <p:nvSpPr>
            <p:cNvPr id="8" name="文本框 7">
              <a:extLst>
                <a:ext uri="{FF2B5EF4-FFF2-40B4-BE49-F238E27FC236}">
                  <a16:creationId xmlns:a16="http://schemas.microsoft.com/office/drawing/2014/main" id="{281D62D0-2612-65DA-A497-DC9BA07F743B}"/>
                </a:ext>
              </a:extLst>
            </p:cNvPr>
            <p:cNvSpPr txBox="1"/>
            <p:nvPr/>
          </p:nvSpPr>
          <p:spPr>
            <a:xfrm>
              <a:off x="2410457" y="5795546"/>
              <a:ext cx="3236686" cy="338554"/>
            </a:xfrm>
            <a:prstGeom prst="rect">
              <a:avLst/>
            </a:prstGeom>
            <a:noFill/>
          </p:spPr>
          <p:txBody>
            <a:bodyPr wrap="square" rtlCol="0">
              <a:spAutoFit/>
            </a:bodyPr>
            <a:lstStyle>
              <a:defPPr>
                <a:defRPr lang="zh-CN"/>
              </a:defPPr>
              <a:lvl1pPr>
                <a:defRPr sz="2000">
                  <a:gradFill>
                    <a:gsLst>
                      <a:gs pos="0">
                        <a:srgbClr val="C6A361"/>
                      </a:gs>
                      <a:gs pos="100000">
                        <a:srgbClr val="E1D1A3"/>
                      </a:gs>
                    </a:gsLst>
                    <a:lin ang="3600000" scaled="0"/>
                  </a:gradFill>
                  <a:latin typeface="+mj-ea"/>
                  <a:ea typeface="+mj-ea"/>
                </a:defRPr>
              </a:lvl1pPr>
            </a:lstStyle>
            <a:p>
              <a:r>
                <a:rPr lang="zh-CN" altLang="en-US" sz="1600" dirty="0">
                  <a:latin typeface="+mn-ea"/>
                  <a:ea typeface="+mn-ea"/>
                </a:rPr>
                <a:t>汇报时间：</a:t>
              </a:r>
              <a:r>
                <a:rPr lang="en-US" altLang="zh-CN" sz="1600" dirty="0">
                  <a:latin typeface="+mn-ea"/>
                  <a:ea typeface="+mn-ea"/>
                </a:rPr>
                <a:t>XX</a:t>
              </a:r>
              <a:r>
                <a:rPr lang="zh-CN" altLang="en-US" sz="1600" dirty="0">
                  <a:latin typeface="+mn-ea"/>
                  <a:ea typeface="+mn-ea"/>
                </a:rPr>
                <a:t>年</a:t>
              </a:r>
              <a:r>
                <a:rPr lang="en-US" altLang="zh-CN" sz="1600" dirty="0">
                  <a:latin typeface="+mn-ea"/>
                  <a:ea typeface="+mn-ea"/>
                </a:rPr>
                <a:t>XX</a:t>
              </a:r>
              <a:r>
                <a:rPr lang="zh-CN" altLang="en-US" sz="1600" dirty="0">
                  <a:latin typeface="+mn-ea"/>
                  <a:ea typeface="+mn-ea"/>
                </a:rPr>
                <a:t>月</a:t>
              </a:r>
              <a:r>
                <a:rPr lang="en-US" altLang="zh-CN" sz="1600" dirty="0">
                  <a:latin typeface="+mn-ea"/>
                  <a:ea typeface="+mn-ea"/>
                </a:rPr>
                <a:t>XX</a:t>
              </a:r>
              <a:r>
                <a:rPr lang="zh-CN" altLang="en-US" sz="1600" dirty="0">
                  <a:latin typeface="+mn-ea"/>
                  <a:ea typeface="+mn-ea"/>
                </a:rPr>
                <a:t>日</a:t>
              </a:r>
            </a:p>
          </p:txBody>
        </p:sp>
      </p:grpSp>
      <p:pic>
        <p:nvPicPr>
          <p:cNvPr id="9" name="图片 8" descr="手机屏幕的截图&#10;&#10;低可信度描述已自动生成">
            <a:extLst>
              <a:ext uri="{FF2B5EF4-FFF2-40B4-BE49-F238E27FC236}">
                <a16:creationId xmlns:a16="http://schemas.microsoft.com/office/drawing/2014/main" id="{D70F78F1-0B24-059E-D017-7759692CC7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76777" y="4267200"/>
            <a:ext cx="5043798" cy="2126851"/>
          </a:xfrm>
          <a:prstGeom prst="rect">
            <a:avLst/>
          </a:prstGeom>
        </p:spPr>
      </p:pic>
      <p:sp>
        <p:nvSpPr>
          <p:cNvPr id="10" name="任意多边形: 形状 9">
            <a:extLst>
              <a:ext uri="{FF2B5EF4-FFF2-40B4-BE49-F238E27FC236}">
                <a16:creationId xmlns:a16="http://schemas.microsoft.com/office/drawing/2014/main" id="{CCE1CCC3-892D-057C-602E-9B1A6DCAF047}"/>
              </a:ext>
            </a:extLst>
          </p:cNvPr>
          <p:cNvSpPr/>
          <p:nvPr/>
        </p:nvSpPr>
        <p:spPr>
          <a:xfrm rot="18694417">
            <a:off x="6230697" y="3915750"/>
            <a:ext cx="7516358" cy="777258"/>
          </a:xfrm>
          <a:custGeom>
            <a:avLst/>
            <a:gdLst>
              <a:gd name="connsiteX0" fmla="*/ 7516358 w 7516358"/>
              <a:gd name="connsiteY0" fmla="*/ 0 h 777258"/>
              <a:gd name="connsiteX1" fmla="*/ 6714760 w 7516358"/>
              <a:gd name="connsiteY1" fmla="*/ 711032 h 777258"/>
              <a:gd name="connsiteX2" fmla="*/ 6360413 w 7516358"/>
              <a:gd name="connsiteY2" fmla="*/ 741429 h 777258"/>
              <a:gd name="connsiteX3" fmla="*/ 4047272 w 7516358"/>
              <a:gd name="connsiteY3" fmla="*/ 738739 h 777258"/>
              <a:gd name="connsiteX4" fmla="*/ 427825 w 7516358"/>
              <a:gd name="connsiteY4" fmla="*/ 134725 h 777258"/>
              <a:gd name="connsiteX5" fmla="*/ 1089 w 7516358"/>
              <a:gd name="connsiteY5" fmla="*/ 1227 h 777258"/>
              <a:gd name="connsiteX6" fmla="*/ 0 w 7516358"/>
              <a:gd name="connsiteY6" fmla="*/ 0 h 77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16358" h="777258">
                <a:moveTo>
                  <a:pt x="7516358" y="0"/>
                </a:moveTo>
                <a:lnTo>
                  <a:pt x="6714760" y="711032"/>
                </a:lnTo>
                <a:lnTo>
                  <a:pt x="6360413" y="741429"/>
                </a:lnTo>
                <a:cubicBezTo>
                  <a:pt x="5610255" y="789409"/>
                  <a:pt x="4836926" y="789878"/>
                  <a:pt x="4047272" y="738739"/>
                </a:cubicBezTo>
                <a:cubicBezTo>
                  <a:pt x="2783824" y="656921"/>
                  <a:pt x="1568290" y="448800"/>
                  <a:pt x="427825" y="134725"/>
                </a:cubicBezTo>
                <a:lnTo>
                  <a:pt x="1089" y="1227"/>
                </a:lnTo>
                <a:lnTo>
                  <a:pt x="0" y="0"/>
                </a:lnTo>
                <a:close/>
              </a:path>
            </a:pathLst>
          </a:custGeom>
          <a:gradFill>
            <a:gsLst>
              <a:gs pos="0">
                <a:srgbClr val="241B0C"/>
              </a:gs>
              <a:gs pos="51000">
                <a:srgbClr val="BDA77E"/>
              </a:gs>
              <a:gs pos="100000">
                <a:srgbClr val="241B0C"/>
              </a:gs>
            </a:gsLst>
            <a:lin ang="3600000" scaled="0"/>
          </a:gra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1" name="任意多边形: 形状 10">
            <a:extLst>
              <a:ext uri="{FF2B5EF4-FFF2-40B4-BE49-F238E27FC236}">
                <a16:creationId xmlns:a16="http://schemas.microsoft.com/office/drawing/2014/main" id="{B72286C7-05E9-1CCA-7BB6-E2F790F0BFB7}"/>
              </a:ext>
            </a:extLst>
          </p:cNvPr>
          <p:cNvSpPr/>
          <p:nvPr/>
        </p:nvSpPr>
        <p:spPr>
          <a:xfrm rot="18694417">
            <a:off x="5502230" y="3496285"/>
            <a:ext cx="8514954" cy="1050366"/>
          </a:xfrm>
          <a:custGeom>
            <a:avLst/>
            <a:gdLst>
              <a:gd name="connsiteX0" fmla="*/ 8514954 w 8514954"/>
              <a:gd name="connsiteY0" fmla="*/ 0 h 1050366"/>
              <a:gd name="connsiteX1" fmla="*/ 7330800 w 8514954"/>
              <a:gd name="connsiteY1" fmla="*/ 1050366 h 1050366"/>
              <a:gd name="connsiteX2" fmla="*/ 931694 w 8514954"/>
              <a:gd name="connsiteY2" fmla="*/ 1050366 h 1050366"/>
              <a:gd name="connsiteX3" fmla="*/ 0 w 8514954"/>
              <a:gd name="connsiteY3" fmla="*/ 0 h 1050366"/>
            </a:gdLst>
            <a:ahLst/>
            <a:cxnLst>
              <a:cxn ang="0">
                <a:pos x="connsiteX0" y="connsiteY0"/>
              </a:cxn>
              <a:cxn ang="0">
                <a:pos x="connsiteX1" y="connsiteY1"/>
              </a:cxn>
              <a:cxn ang="0">
                <a:pos x="connsiteX2" y="connsiteY2"/>
              </a:cxn>
              <a:cxn ang="0">
                <a:pos x="connsiteX3" y="connsiteY3"/>
              </a:cxn>
            </a:cxnLst>
            <a:rect l="l" t="t" r="r" b="b"/>
            <a:pathLst>
              <a:path w="8514954" h="1050366">
                <a:moveTo>
                  <a:pt x="8514954" y="0"/>
                </a:moveTo>
                <a:lnTo>
                  <a:pt x="7330800" y="1050366"/>
                </a:lnTo>
                <a:lnTo>
                  <a:pt x="931694" y="1050366"/>
                </a:lnTo>
                <a:lnTo>
                  <a:pt x="0" y="0"/>
                </a:lnTo>
                <a:close/>
              </a:path>
            </a:pathLst>
          </a:custGeom>
          <a:gradFill>
            <a:gsLst>
              <a:gs pos="0">
                <a:srgbClr val="675441"/>
              </a:gs>
              <a:gs pos="56000">
                <a:srgbClr val="373025"/>
              </a:gs>
              <a:gs pos="100000">
                <a:srgbClr val="9D836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2" name="任意多边形: 形状 11">
            <a:extLst>
              <a:ext uri="{FF2B5EF4-FFF2-40B4-BE49-F238E27FC236}">
                <a16:creationId xmlns:a16="http://schemas.microsoft.com/office/drawing/2014/main" id="{FF170361-66D4-4EC1-B214-65BCE7BCF38D}"/>
              </a:ext>
            </a:extLst>
          </p:cNvPr>
          <p:cNvSpPr/>
          <p:nvPr/>
        </p:nvSpPr>
        <p:spPr>
          <a:xfrm rot="18684862">
            <a:off x="4960468" y="5968038"/>
            <a:ext cx="4757880" cy="63066"/>
          </a:xfrm>
          <a:custGeom>
            <a:avLst/>
            <a:gdLst>
              <a:gd name="connsiteX0" fmla="*/ 3296854 w 3296854"/>
              <a:gd name="connsiteY0" fmla="*/ 0 h 151095"/>
              <a:gd name="connsiteX1" fmla="*/ 3179304 w 3296854"/>
              <a:gd name="connsiteY1" fmla="*/ 24216 h 151095"/>
              <a:gd name="connsiteX2" fmla="*/ 1302072 w 3296854"/>
              <a:gd name="connsiteY2" fmla="*/ 143608 h 151095"/>
              <a:gd name="connsiteX3" fmla="*/ 138453 w 3296854"/>
              <a:gd name="connsiteY3" fmla="*/ 26190 h 151095"/>
              <a:gd name="connsiteX4" fmla="*/ 0 w 3296854"/>
              <a:gd name="connsiteY4" fmla="*/ 0 h 151095"/>
              <a:gd name="connsiteX5" fmla="*/ 3296854 w 3296854"/>
              <a:gd name="connsiteY5" fmla="*/ 0 h 151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96854" h="151095">
                <a:moveTo>
                  <a:pt x="3296854" y="0"/>
                </a:moveTo>
                <a:lnTo>
                  <a:pt x="3179304" y="24216"/>
                </a:lnTo>
                <a:cubicBezTo>
                  <a:pt x="2618705" y="125286"/>
                  <a:pt x="1979050" y="170118"/>
                  <a:pt x="1302072" y="143608"/>
                </a:cubicBezTo>
                <a:cubicBezTo>
                  <a:pt x="895885" y="127703"/>
                  <a:pt x="505102" y="87245"/>
                  <a:pt x="138453" y="26190"/>
                </a:cubicBezTo>
                <a:lnTo>
                  <a:pt x="0" y="0"/>
                </a:lnTo>
                <a:lnTo>
                  <a:pt x="3296854" y="0"/>
                </a:lnTo>
                <a:close/>
              </a:path>
            </a:pathLst>
          </a:custGeom>
          <a:gradFill>
            <a:gsLst>
              <a:gs pos="29000">
                <a:srgbClr val="241B0C"/>
              </a:gs>
              <a:gs pos="74000">
                <a:srgbClr val="BDA77E"/>
              </a:gs>
              <a:gs pos="100000">
                <a:srgbClr val="241B0C"/>
              </a:gs>
            </a:gsLst>
            <a:lin ang="3600000" scaled="0"/>
          </a:gradFill>
          <a:ln>
            <a:noFill/>
          </a:ln>
          <a:effectLst>
            <a:outerShdw blurRad="76200" dir="3600000" sx="102000" sy="102000" algn="tl" rotWithShape="0">
              <a:prstClr val="black">
                <a:alpha val="37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3" name="文本框 12">
            <a:extLst>
              <a:ext uri="{FF2B5EF4-FFF2-40B4-BE49-F238E27FC236}">
                <a16:creationId xmlns:a16="http://schemas.microsoft.com/office/drawing/2014/main" id="{69526C34-B72E-5F08-BD2A-132923F8EA8A}"/>
              </a:ext>
            </a:extLst>
          </p:cNvPr>
          <p:cNvSpPr txBox="1"/>
          <p:nvPr/>
        </p:nvSpPr>
        <p:spPr>
          <a:xfrm>
            <a:off x="1237661" y="2400830"/>
            <a:ext cx="3208909" cy="1015663"/>
          </a:xfrm>
          <a:prstGeom prst="rect">
            <a:avLst/>
          </a:prstGeom>
          <a:noFill/>
        </p:spPr>
        <p:txBody>
          <a:bodyPr wrap="square" rtlCol="0">
            <a:spAutoFit/>
          </a:bodyPr>
          <a:lstStyle/>
          <a:p>
            <a:r>
              <a:rPr lang="zh-CN" altLang="en-US" sz="6000" dirty="0">
                <a:gradFill>
                  <a:gsLst>
                    <a:gs pos="0">
                      <a:srgbClr val="C6A361"/>
                    </a:gs>
                    <a:gs pos="100000">
                      <a:srgbClr val="E1D1A3"/>
                    </a:gs>
                  </a:gsLst>
                  <a:lin ang="3600000" scaled="0"/>
                </a:gradFill>
                <a:latin typeface="+mj-ea"/>
                <a:ea typeface="+mj-ea"/>
              </a:rPr>
              <a:t>谢谢观看</a:t>
            </a:r>
          </a:p>
        </p:txBody>
      </p:sp>
      <p:pic>
        <p:nvPicPr>
          <p:cNvPr id="20" name="图片 19" descr="图片包含 游戏机, 夜空&#10;&#10;描述已自动生成">
            <a:extLst>
              <a:ext uri="{FF2B5EF4-FFF2-40B4-BE49-F238E27FC236}">
                <a16:creationId xmlns:a16="http://schemas.microsoft.com/office/drawing/2014/main" id="{A072A9DE-3080-5851-CA5A-40AF3F5D5C25}"/>
              </a:ext>
            </a:extLst>
          </p:cNvPr>
          <p:cNvPicPr>
            <a:picLocks noChangeAspect="1"/>
          </p:cNvPicPr>
          <p:nvPr/>
        </p:nvPicPr>
        <p:blipFill>
          <a:blip r:embed="rId5" cstate="print">
            <a:extLst>
              <a:ext uri="{28A0092B-C50C-407E-A947-70E740481C1C}">
                <a14:useLocalDpi xmlns:a14="http://schemas.microsoft.com/office/drawing/2010/main" val="0"/>
              </a:ext>
            </a:extLst>
          </a:blip>
          <a:srcRect b="64656"/>
          <a:stretch>
            <a:fillRect/>
          </a:stretch>
        </p:blipFill>
        <p:spPr>
          <a:xfrm rot="18668896">
            <a:off x="6410277" y="4398579"/>
            <a:ext cx="3822225" cy="1628304"/>
          </a:xfrm>
          <a:custGeom>
            <a:avLst/>
            <a:gdLst>
              <a:gd name="connsiteX0" fmla="*/ 0 w 5689745"/>
              <a:gd name="connsiteY0" fmla="*/ 0 h 2423885"/>
              <a:gd name="connsiteX1" fmla="*/ 5689745 w 5689745"/>
              <a:gd name="connsiteY1" fmla="*/ 0 h 2423885"/>
              <a:gd name="connsiteX2" fmla="*/ 5689745 w 5689745"/>
              <a:gd name="connsiteY2" fmla="*/ 2423885 h 2423885"/>
              <a:gd name="connsiteX3" fmla="*/ 0 w 5689745"/>
              <a:gd name="connsiteY3" fmla="*/ 2423885 h 2423885"/>
              <a:gd name="connsiteX4" fmla="*/ 0 w 5689745"/>
              <a:gd name="connsiteY4" fmla="*/ 0 h 2423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9745" h="2423885">
                <a:moveTo>
                  <a:pt x="0" y="0"/>
                </a:moveTo>
                <a:lnTo>
                  <a:pt x="5689745" y="0"/>
                </a:lnTo>
                <a:lnTo>
                  <a:pt x="5689745" y="2423885"/>
                </a:lnTo>
                <a:lnTo>
                  <a:pt x="0" y="2423885"/>
                </a:lnTo>
                <a:lnTo>
                  <a:pt x="0" y="0"/>
                </a:lnTo>
                <a:close/>
              </a:path>
            </a:pathLst>
          </a:custGeom>
        </p:spPr>
      </p:pic>
      <p:sp>
        <p:nvSpPr>
          <p:cNvPr id="21" name="文本框 20">
            <a:extLst>
              <a:ext uri="{FF2B5EF4-FFF2-40B4-BE49-F238E27FC236}">
                <a16:creationId xmlns:a16="http://schemas.microsoft.com/office/drawing/2014/main" id="{FFA79B41-35AA-538D-F125-031F70BECDA6}"/>
              </a:ext>
            </a:extLst>
          </p:cNvPr>
          <p:cNvSpPr txBox="1"/>
          <p:nvPr/>
        </p:nvSpPr>
        <p:spPr>
          <a:xfrm>
            <a:off x="660400" y="628590"/>
            <a:ext cx="1483710" cy="400110"/>
          </a:xfrm>
          <a:prstGeom prst="rect">
            <a:avLst/>
          </a:prstGeom>
          <a:noFill/>
        </p:spPr>
        <p:txBody>
          <a:bodyPr wrap="square" rtlCol="0">
            <a:spAutoFit/>
          </a:bodyPr>
          <a:lstStyle/>
          <a:p>
            <a:r>
              <a:rPr lang="en-US" altLang="zh-CN" sz="2000" dirty="0">
                <a:gradFill>
                  <a:gsLst>
                    <a:gs pos="0">
                      <a:srgbClr val="C6A361"/>
                    </a:gs>
                    <a:gs pos="100000">
                      <a:srgbClr val="E1D1A3"/>
                    </a:gs>
                  </a:gsLst>
                  <a:lin ang="3600000" scaled="0"/>
                </a:gradFill>
                <a:latin typeface="+mn-ea"/>
              </a:rPr>
              <a:t>LOGO HERE</a:t>
            </a:r>
            <a:endParaRPr lang="zh-CN" altLang="en-US" sz="2000" dirty="0">
              <a:gradFill>
                <a:gsLst>
                  <a:gs pos="0">
                    <a:srgbClr val="C6A361"/>
                  </a:gs>
                  <a:gs pos="100000">
                    <a:srgbClr val="E1D1A3"/>
                  </a:gs>
                </a:gsLst>
                <a:lin ang="3600000" scaled="0"/>
              </a:gradFill>
              <a:latin typeface="+mn-ea"/>
            </a:endParaRPr>
          </a:p>
        </p:txBody>
      </p:sp>
    </p:spTree>
    <p:extLst>
      <p:ext uri="{BB962C8B-B14F-4D97-AF65-F5344CB8AC3E}">
        <p14:creationId xmlns:p14="http://schemas.microsoft.com/office/powerpoint/2010/main" val="20831424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0" name="图片 289" descr="形状&#10;&#10;描述已自动生成">
            <a:extLst>
              <a:ext uri="{FF2B5EF4-FFF2-40B4-BE49-F238E27FC236}">
                <a16:creationId xmlns:a16="http://schemas.microsoft.com/office/drawing/2014/main" id="{F677C86F-78EB-2D50-F838-D8B8DF57E0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91" name="矩形 7">
            <a:extLst>
              <a:ext uri="{FF2B5EF4-FFF2-40B4-BE49-F238E27FC236}">
                <a16:creationId xmlns:a16="http://schemas.microsoft.com/office/drawing/2014/main" id="{9F520BA6-F4AD-BD30-172F-5912D611882B}"/>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2" name="任意多边形: 形状 291">
            <a:extLst>
              <a:ext uri="{FF2B5EF4-FFF2-40B4-BE49-F238E27FC236}">
                <a16:creationId xmlns:a16="http://schemas.microsoft.com/office/drawing/2014/main" id="{22E1D99B-4969-6A95-85FB-C53311FE3A95}"/>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293" name="组合 292">
            <a:extLst>
              <a:ext uri="{FF2B5EF4-FFF2-40B4-BE49-F238E27FC236}">
                <a16:creationId xmlns:a16="http://schemas.microsoft.com/office/drawing/2014/main" id="{8BB927A8-53C0-9E36-8124-BA09B9011B02}"/>
              </a:ext>
            </a:extLst>
          </p:cNvPr>
          <p:cNvGrpSpPr/>
          <p:nvPr/>
        </p:nvGrpSpPr>
        <p:grpSpPr>
          <a:xfrm>
            <a:off x="-107358" y="5627230"/>
            <a:ext cx="5023430" cy="263942"/>
            <a:chOff x="-193197" y="5968476"/>
            <a:chExt cx="4166408" cy="218912"/>
          </a:xfrm>
        </p:grpSpPr>
        <p:sp>
          <p:nvSpPr>
            <p:cNvPr id="294" name="矩形 7">
              <a:extLst>
                <a:ext uri="{FF2B5EF4-FFF2-40B4-BE49-F238E27FC236}">
                  <a16:creationId xmlns:a16="http://schemas.microsoft.com/office/drawing/2014/main" id="{246366FB-6D0F-E694-CFC8-580BD4B6E3CD}"/>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5" name="文本框 294">
              <a:extLst>
                <a:ext uri="{FF2B5EF4-FFF2-40B4-BE49-F238E27FC236}">
                  <a16:creationId xmlns:a16="http://schemas.microsoft.com/office/drawing/2014/main" id="{B4A93E97-224B-92F9-F33D-23D7032BF8FE}"/>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96" name="图片 295">
            <a:extLst>
              <a:ext uri="{FF2B5EF4-FFF2-40B4-BE49-F238E27FC236}">
                <a16:creationId xmlns:a16="http://schemas.microsoft.com/office/drawing/2014/main" id="{082C60AD-37D0-7FC9-A4DA-007ACEDB07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297" name="组合 296">
            <a:extLst>
              <a:ext uri="{FF2B5EF4-FFF2-40B4-BE49-F238E27FC236}">
                <a16:creationId xmlns:a16="http://schemas.microsoft.com/office/drawing/2014/main" id="{36C581E8-5051-0264-B417-53BF159656E0}"/>
              </a:ext>
            </a:extLst>
          </p:cNvPr>
          <p:cNvGrpSpPr/>
          <p:nvPr/>
        </p:nvGrpSpPr>
        <p:grpSpPr>
          <a:xfrm>
            <a:off x="2906867" y="3508800"/>
            <a:ext cx="2009205" cy="1986058"/>
            <a:chOff x="2906867" y="3508800"/>
            <a:chExt cx="2009205" cy="1986058"/>
          </a:xfrm>
        </p:grpSpPr>
        <p:cxnSp>
          <p:nvCxnSpPr>
            <p:cNvPr id="298" name="直接连接符 297">
              <a:extLst>
                <a:ext uri="{FF2B5EF4-FFF2-40B4-BE49-F238E27FC236}">
                  <a16:creationId xmlns:a16="http://schemas.microsoft.com/office/drawing/2014/main" id="{52F5F0E6-FC31-0129-75AE-98B2EE1698A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99" name="直接连接符 298">
              <a:extLst>
                <a:ext uri="{FF2B5EF4-FFF2-40B4-BE49-F238E27FC236}">
                  <a16:creationId xmlns:a16="http://schemas.microsoft.com/office/drawing/2014/main" id="{A66A5703-F43E-3A88-0A2A-AE2C8166012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300" name="组合 299">
              <a:extLst>
                <a:ext uri="{FF2B5EF4-FFF2-40B4-BE49-F238E27FC236}">
                  <a16:creationId xmlns:a16="http://schemas.microsoft.com/office/drawing/2014/main" id="{5CCC1262-D28B-D00A-6EAD-6641186860C4}"/>
                </a:ext>
              </a:extLst>
            </p:cNvPr>
            <p:cNvGrpSpPr/>
            <p:nvPr/>
          </p:nvGrpSpPr>
          <p:grpSpPr>
            <a:xfrm flipH="1">
              <a:off x="4745571" y="3508800"/>
              <a:ext cx="170501" cy="170501"/>
              <a:chOff x="2968869" y="10878820"/>
              <a:chExt cx="276484" cy="276484"/>
            </a:xfrm>
          </p:grpSpPr>
          <p:cxnSp>
            <p:nvCxnSpPr>
              <p:cNvPr id="307" name="直接连接符 306">
                <a:extLst>
                  <a:ext uri="{FF2B5EF4-FFF2-40B4-BE49-F238E27FC236}">
                    <a16:creationId xmlns:a16="http://schemas.microsoft.com/office/drawing/2014/main" id="{AF7F674C-B08D-5F6E-3AC8-578B3E7EA6B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8" name="直接连接符 307">
                <a:extLst>
                  <a:ext uri="{FF2B5EF4-FFF2-40B4-BE49-F238E27FC236}">
                    <a16:creationId xmlns:a16="http://schemas.microsoft.com/office/drawing/2014/main" id="{29100FAE-C321-5392-511D-A99F6080FD87}"/>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301" name="组合 300">
              <a:extLst>
                <a:ext uri="{FF2B5EF4-FFF2-40B4-BE49-F238E27FC236}">
                  <a16:creationId xmlns:a16="http://schemas.microsoft.com/office/drawing/2014/main" id="{9E091509-C8CE-8BC3-7ABD-F58093C96AAB}"/>
                </a:ext>
              </a:extLst>
            </p:cNvPr>
            <p:cNvGrpSpPr/>
            <p:nvPr/>
          </p:nvGrpSpPr>
          <p:grpSpPr>
            <a:xfrm flipH="1" flipV="1">
              <a:off x="4745571" y="5324357"/>
              <a:ext cx="170501" cy="170501"/>
              <a:chOff x="2968869" y="10878820"/>
              <a:chExt cx="276484" cy="276484"/>
            </a:xfrm>
          </p:grpSpPr>
          <p:cxnSp>
            <p:nvCxnSpPr>
              <p:cNvPr id="305" name="直接连接符 304">
                <a:extLst>
                  <a:ext uri="{FF2B5EF4-FFF2-40B4-BE49-F238E27FC236}">
                    <a16:creationId xmlns:a16="http://schemas.microsoft.com/office/drawing/2014/main" id="{EC5EBF0B-AA91-D118-E8E8-EE8376C8054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6" name="直接连接符 305">
                <a:extLst>
                  <a:ext uri="{FF2B5EF4-FFF2-40B4-BE49-F238E27FC236}">
                    <a16:creationId xmlns:a16="http://schemas.microsoft.com/office/drawing/2014/main" id="{0432E733-E1B1-884D-84C1-1DBE7927491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302" name="组合 301">
              <a:extLst>
                <a:ext uri="{FF2B5EF4-FFF2-40B4-BE49-F238E27FC236}">
                  <a16:creationId xmlns:a16="http://schemas.microsoft.com/office/drawing/2014/main" id="{0D2A6C1B-FA31-34C1-1955-5110542638AD}"/>
                </a:ext>
              </a:extLst>
            </p:cNvPr>
            <p:cNvGrpSpPr/>
            <p:nvPr/>
          </p:nvGrpSpPr>
          <p:grpSpPr>
            <a:xfrm flipV="1">
              <a:off x="2906867" y="5324357"/>
              <a:ext cx="170501" cy="170501"/>
              <a:chOff x="2968869" y="10878820"/>
              <a:chExt cx="276484" cy="276484"/>
            </a:xfrm>
          </p:grpSpPr>
          <p:cxnSp>
            <p:nvCxnSpPr>
              <p:cNvPr id="303" name="直接连接符 302">
                <a:extLst>
                  <a:ext uri="{FF2B5EF4-FFF2-40B4-BE49-F238E27FC236}">
                    <a16:creationId xmlns:a16="http://schemas.microsoft.com/office/drawing/2014/main" id="{968A6EA3-EB22-8A72-343A-E5C797C819E2}"/>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4" name="直接连接符 303">
                <a:extLst>
                  <a:ext uri="{FF2B5EF4-FFF2-40B4-BE49-F238E27FC236}">
                    <a16:creationId xmlns:a16="http://schemas.microsoft.com/office/drawing/2014/main" id="{7518FCF1-5509-794E-5A0B-5EC74CAF67F8}"/>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09" name="组合 308">
            <a:extLst>
              <a:ext uri="{FF2B5EF4-FFF2-40B4-BE49-F238E27FC236}">
                <a16:creationId xmlns:a16="http://schemas.microsoft.com/office/drawing/2014/main" id="{AB4DF40F-3BDC-561B-F26F-72A7057C36E8}"/>
              </a:ext>
            </a:extLst>
          </p:cNvPr>
          <p:cNvGrpSpPr/>
          <p:nvPr/>
        </p:nvGrpSpPr>
        <p:grpSpPr>
          <a:xfrm>
            <a:off x="5687024" y="3513604"/>
            <a:ext cx="2986750" cy="533098"/>
            <a:chOff x="4966041" y="1707044"/>
            <a:chExt cx="3859333" cy="688843"/>
          </a:xfrm>
          <a:solidFill>
            <a:srgbClr val="00FFFF"/>
          </a:solidFill>
        </p:grpSpPr>
        <p:sp>
          <p:nvSpPr>
            <p:cNvPr id="310" name="文本框 309">
              <a:extLst>
                <a:ext uri="{FF2B5EF4-FFF2-40B4-BE49-F238E27FC236}">
                  <a16:creationId xmlns:a16="http://schemas.microsoft.com/office/drawing/2014/main" id="{18921016-BFD7-D83C-5153-8706CDD39DFE}"/>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11" name="组合 310">
              <a:extLst>
                <a:ext uri="{FF2B5EF4-FFF2-40B4-BE49-F238E27FC236}">
                  <a16:creationId xmlns:a16="http://schemas.microsoft.com/office/drawing/2014/main" id="{D5CF7A1A-72C9-3333-E01D-7FB30834E159}"/>
                </a:ext>
              </a:extLst>
            </p:cNvPr>
            <p:cNvGrpSpPr/>
            <p:nvPr/>
          </p:nvGrpSpPr>
          <p:grpSpPr>
            <a:xfrm>
              <a:off x="4980705" y="2314286"/>
              <a:ext cx="3813754" cy="81601"/>
              <a:chOff x="3955432" y="5643520"/>
              <a:chExt cx="3026445" cy="86703"/>
            </a:xfrm>
            <a:grpFill/>
          </p:grpSpPr>
          <p:sp>
            <p:nvSpPr>
              <p:cNvPr id="313" name="Rectangle 151">
                <a:extLst>
                  <a:ext uri="{FF2B5EF4-FFF2-40B4-BE49-F238E27FC236}">
                    <a16:creationId xmlns:a16="http://schemas.microsoft.com/office/drawing/2014/main" id="{0A74C7D8-F9E4-5575-8A10-9FD720D2B72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4" name="Rectangle 152">
                <a:extLst>
                  <a:ext uri="{FF2B5EF4-FFF2-40B4-BE49-F238E27FC236}">
                    <a16:creationId xmlns:a16="http://schemas.microsoft.com/office/drawing/2014/main" id="{167C409B-01B6-D01F-A9EA-4F0501D6320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5" name="Rectangle 153">
                <a:extLst>
                  <a:ext uri="{FF2B5EF4-FFF2-40B4-BE49-F238E27FC236}">
                    <a16:creationId xmlns:a16="http://schemas.microsoft.com/office/drawing/2014/main" id="{7AC46D1E-1225-59BF-4177-665204701A1F}"/>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6" name="Rectangle 154">
                <a:extLst>
                  <a:ext uri="{FF2B5EF4-FFF2-40B4-BE49-F238E27FC236}">
                    <a16:creationId xmlns:a16="http://schemas.microsoft.com/office/drawing/2014/main" id="{1DD70D7B-A518-D318-53D1-3835C96C096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7" name="Rectangle 155">
                <a:extLst>
                  <a:ext uri="{FF2B5EF4-FFF2-40B4-BE49-F238E27FC236}">
                    <a16:creationId xmlns:a16="http://schemas.microsoft.com/office/drawing/2014/main" id="{BE76BAA2-C167-5964-DA7F-382C06338D5B}"/>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8" name="Rectangle 156">
                <a:extLst>
                  <a:ext uri="{FF2B5EF4-FFF2-40B4-BE49-F238E27FC236}">
                    <a16:creationId xmlns:a16="http://schemas.microsoft.com/office/drawing/2014/main" id="{8EC63747-EEDE-F33E-77F6-30B1754F374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9" name="Rectangle 157">
                <a:extLst>
                  <a:ext uri="{FF2B5EF4-FFF2-40B4-BE49-F238E27FC236}">
                    <a16:creationId xmlns:a16="http://schemas.microsoft.com/office/drawing/2014/main" id="{D2070F07-91BB-0AD5-D44B-7BBEC57072A8}"/>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0" name="Rectangle 158">
                <a:extLst>
                  <a:ext uri="{FF2B5EF4-FFF2-40B4-BE49-F238E27FC236}">
                    <a16:creationId xmlns:a16="http://schemas.microsoft.com/office/drawing/2014/main" id="{560D7CA7-921F-7E27-FB69-F917F9EC14D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1" name="Rectangle 159">
                <a:extLst>
                  <a:ext uri="{FF2B5EF4-FFF2-40B4-BE49-F238E27FC236}">
                    <a16:creationId xmlns:a16="http://schemas.microsoft.com/office/drawing/2014/main" id="{8B2B253F-83A7-6FB9-470A-5C583EA8DC13}"/>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2" name="Rectangle 160">
                <a:extLst>
                  <a:ext uri="{FF2B5EF4-FFF2-40B4-BE49-F238E27FC236}">
                    <a16:creationId xmlns:a16="http://schemas.microsoft.com/office/drawing/2014/main" id="{1DB4CD2C-06AA-3423-7367-00A71C7247A7}"/>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3" name="Rectangle 161">
                <a:extLst>
                  <a:ext uri="{FF2B5EF4-FFF2-40B4-BE49-F238E27FC236}">
                    <a16:creationId xmlns:a16="http://schemas.microsoft.com/office/drawing/2014/main" id="{A7A88B0D-2CDE-0DD7-7C8F-2C2BD7ABCA4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4" name="Rectangle 162">
                <a:extLst>
                  <a:ext uri="{FF2B5EF4-FFF2-40B4-BE49-F238E27FC236}">
                    <a16:creationId xmlns:a16="http://schemas.microsoft.com/office/drawing/2014/main" id="{94148702-2C6F-C49F-8FFA-AEB34915E716}"/>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5" name="Rectangle 163">
                <a:extLst>
                  <a:ext uri="{FF2B5EF4-FFF2-40B4-BE49-F238E27FC236}">
                    <a16:creationId xmlns:a16="http://schemas.microsoft.com/office/drawing/2014/main" id="{9A4863EE-20EE-4543-68E3-A4287E13C8C5}"/>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6" name="Rectangle 164">
                <a:extLst>
                  <a:ext uri="{FF2B5EF4-FFF2-40B4-BE49-F238E27FC236}">
                    <a16:creationId xmlns:a16="http://schemas.microsoft.com/office/drawing/2014/main" id="{8C55C6BB-04D2-84ED-F455-4C9756D0C65A}"/>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7" name="Rectangle 165">
                <a:extLst>
                  <a:ext uri="{FF2B5EF4-FFF2-40B4-BE49-F238E27FC236}">
                    <a16:creationId xmlns:a16="http://schemas.microsoft.com/office/drawing/2014/main" id="{84906672-776E-E4A6-D08B-0E2F5CFA0866}"/>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8" name="Rectangle 166">
                <a:extLst>
                  <a:ext uri="{FF2B5EF4-FFF2-40B4-BE49-F238E27FC236}">
                    <a16:creationId xmlns:a16="http://schemas.microsoft.com/office/drawing/2014/main" id="{76A0A593-7443-B622-569B-85D4730EC31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9" name="Rectangle 167">
                <a:extLst>
                  <a:ext uri="{FF2B5EF4-FFF2-40B4-BE49-F238E27FC236}">
                    <a16:creationId xmlns:a16="http://schemas.microsoft.com/office/drawing/2014/main" id="{6DB40C5E-068A-F3F2-0877-7D2506908E29}"/>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0" name="Rectangle 168">
                <a:extLst>
                  <a:ext uri="{FF2B5EF4-FFF2-40B4-BE49-F238E27FC236}">
                    <a16:creationId xmlns:a16="http://schemas.microsoft.com/office/drawing/2014/main" id="{66D75DE0-BE6F-04BF-6719-2C4DB42CA5C5}"/>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1" name="Rectangle 169">
                <a:extLst>
                  <a:ext uri="{FF2B5EF4-FFF2-40B4-BE49-F238E27FC236}">
                    <a16:creationId xmlns:a16="http://schemas.microsoft.com/office/drawing/2014/main" id="{A58BFD1D-4F28-3103-DAF5-D8760BD4A327}"/>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2" name="Rectangle 170">
                <a:extLst>
                  <a:ext uri="{FF2B5EF4-FFF2-40B4-BE49-F238E27FC236}">
                    <a16:creationId xmlns:a16="http://schemas.microsoft.com/office/drawing/2014/main" id="{A7AA84EF-561C-31A0-9E6B-1EC8D5618FB2}"/>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3" name="Rectangle 171">
                <a:extLst>
                  <a:ext uri="{FF2B5EF4-FFF2-40B4-BE49-F238E27FC236}">
                    <a16:creationId xmlns:a16="http://schemas.microsoft.com/office/drawing/2014/main" id="{A9A38A04-4C6A-A0D4-2DA1-A09864FB10EF}"/>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4" name="Rectangle 172">
                <a:extLst>
                  <a:ext uri="{FF2B5EF4-FFF2-40B4-BE49-F238E27FC236}">
                    <a16:creationId xmlns:a16="http://schemas.microsoft.com/office/drawing/2014/main" id="{120A6484-BF77-A82C-3731-5939A0A53D7B}"/>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5" name="Rectangle 173">
                <a:extLst>
                  <a:ext uri="{FF2B5EF4-FFF2-40B4-BE49-F238E27FC236}">
                    <a16:creationId xmlns:a16="http://schemas.microsoft.com/office/drawing/2014/main" id="{7977D21B-B972-BB8E-CD18-AAF05F44D0D7}"/>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6" name="Rectangle 174">
                <a:extLst>
                  <a:ext uri="{FF2B5EF4-FFF2-40B4-BE49-F238E27FC236}">
                    <a16:creationId xmlns:a16="http://schemas.microsoft.com/office/drawing/2014/main" id="{414F9A27-2687-ADF3-EC4F-BFF8D5A1FE95}"/>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7" name="Rectangle 175">
                <a:extLst>
                  <a:ext uri="{FF2B5EF4-FFF2-40B4-BE49-F238E27FC236}">
                    <a16:creationId xmlns:a16="http://schemas.microsoft.com/office/drawing/2014/main" id="{CF7C92D1-9463-8342-3443-7975D039530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8" name="Rectangle 176">
                <a:extLst>
                  <a:ext uri="{FF2B5EF4-FFF2-40B4-BE49-F238E27FC236}">
                    <a16:creationId xmlns:a16="http://schemas.microsoft.com/office/drawing/2014/main" id="{45148E13-2FBC-1324-88D1-A98647CD94F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9" name="Rectangle 177">
                <a:extLst>
                  <a:ext uri="{FF2B5EF4-FFF2-40B4-BE49-F238E27FC236}">
                    <a16:creationId xmlns:a16="http://schemas.microsoft.com/office/drawing/2014/main" id="{B55C51AE-26D8-9149-FEBB-30FD92505D7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0" name="Rectangle 178">
                <a:extLst>
                  <a:ext uri="{FF2B5EF4-FFF2-40B4-BE49-F238E27FC236}">
                    <a16:creationId xmlns:a16="http://schemas.microsoft.com/office/drawing/2014/main" id="{D86FACF8-95D0-AAC7-276E-FB8E0E1DDF7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1" name="Rectangle 179">
                <a:extLst>
                  <a:ext uri="{FF2B5EF4-FFF2-40B4-BE49-F238E27FC236}">
                    <a16:creationId xmlns:a16="http://schemas.microsoft.com/office/drawing/2014/main" id="{F7A08389-FD39-CA34-1726-7E2F2089900D}"/>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2" name="Rectangle 180">
                <a:extLst>
                  <a:ext uri="{FF2B5EF4-FFF2-40B4-BE49-F238E27FC236}">
                    <a16:creationId xmlns:a16="http://schemas.microsoft.com/office/drawing/2014/main" id="{2989C652-5935-7B9F-3531-1EA9D7533A4C}"/>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3" name="Rectangle 181">
                <a:extLst>
                  <a:ext uri="{FF2B5EF4-FFF2-40B4-BE49-F238E27FC236}">
                    <a16:creationId xmlns:a16="http://schemas.microsoft.com/office/drawing/2014/main" id="{88F7712F-2EEF-F506-83EE-B1B7D6813E15}"/>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4" name="Rectangle 182">
                <a:extLst>
                  <a:ext uri="{FF2B5EF4-FFF2-40B4-BE49-F238E27FC236}">
                    <a16:creationId xmlns:a16="http://schemas.microsoft.com/office/drawing/2014/main" id="{4E014335-9DE0-CB36-C5D0-EDEDACD5A0B7}"/>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5" name="Rectangle 183">
                <a:extLst>
                  <a:ext uri="{FF2B5EF4-FFF2-40B4-BE49-F238E27FC236}">
                    <a16:creationId xmlns:a16="http://schemas.microsoft.com/office/drawing/2014/main" id="{947637F3-BD34-A7B6-652B-44B03733326F}"/>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6" name="Rectangle 184">
                <a:extLst>
                  <a:ext uri="{FF2B5EF4-FFF2-40B4-BE49-F238E27FC236}">
                    <a16:creationId xmlns:a16="http://schemas.microsoft.com/office/drawing/2014/main" id="{03191695-7145-4733-0501-130AD65FC1C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7" name="Rectangle 185">
                <a:extLst>
                  <a:ext uri="{FF2B5EF4-FFF2-40B4-BE49-F238E27FC236}">
                    <a16:creationId xmlns:a16="http://schemas.microsoft.com/office/drawing/2014/main" id="{60DEEA20-7A87-1268-D694-4ED6A7E92BCB}"/>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8" name="Rectangle 186">
                <a:extLst>
                  <a:ext uri="{FF2B5EF4-FFF2-40B4-BE49-F238E27FC236}">
                    <a16:creationId xmlns:a16="http://schemas.microsoft.com/office/drawing/2014/main" id="{4901AAAA-07E2-E890-7593-ACAF5E046D61}"/>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9" name="Rectangle 187">
                <a:extLst>
                  <a:ext uri="{FF2B5EF4-FFF2-40B4-BE49-F238E27FC236}">
                    <a16:creationId xmlns:a16="http://schemas.microsoft.com/office/drawing/2014/main" id="{EFE71380-4FB3-0B4B-459D-DDADF6361166}"/>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0" name="Rectangle 188">
                <a:extLst>
                  <a:ext uri="{FF2B5EF4-FFF2-40B4-BE49-F238E27FC236}">
                    <a16:creationId xmlns:a16="http://schemas.microsoft.com/office/drawing/2014/main" id="{841DDA2C-B77F-32D5-01D6-7EE5A7155C0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1" name="Rectangle 189">
                <a:extLst>
                  <a:ext uri="{FF2B5EF4-FFF2-40B4-BE49-F238E27FC236}">
                    <a16:creationId xmlns:a16="http://schemas.microsoft.com/office/drawing/2014/main" id="{8DD73E6A-A0CE-6A2D-58E5-D949C59D6E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2" name="Rectangle 190">
                <a:extLst>
                  <a:ext uri="{FF2B5EF4-FFF2-40B4-BE49-F238E27FC236}">
                    <a16:creationId xmlns:a16="http://schemas.microsoft.com/office/drawing/2014/main" id="{4CFED3A4-A8C6-981B-D66E-980AF11869CC}"/>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3" name="Rectangle 191">
                <a:extLst>
                  <a:ext uri="{FF2B5EF4-FFF2-40B4-BE49-F238E27FC236}">
                    <a16:creationId xmlns:a16="http://schemas.microsoft.com/office/drawing/2014/main" id="{5F2DA686-5E38-E8C4-235B-E4509F938F09}"/>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4" name="Rectangle 192">
                <a:extLst>
                  <a:ext uri="{FF2B5EF4-FFF2-40B4-BE49-F238E27FC236}">
                    <a16:creationId xmlns:a16="http://schemas.microsoft.com/office/drawing/2014/main" id="{FC7E2C6C-20EA-54D8-5C96-0A1FD9586537}"/>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5" name="Rectangle 193">
                <a:extLst>
                  <a:ext uri="{FF2B5EF4-FFF2-40B4-BE49-F238E27FC236}">
                    <a16:creationId xmlns:a16="http://schemas.microsoft.com/office/drawing/2014/main" id="{F199FF2B-6942-3B48-B74F-8B11B4037F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6" name="Rectangle 194">
                <a:extLst>
                  <a:ext uri="{FF2B5EF4-FFF2-40B4-BE49-F238E27FC236}">
                    <a16:creationId xmlns:a16="http://schemas.microsoft.com/office/drawing/2014/main" id="{C7AA960E-3A3F-927C-06CA-D184CD017F3D}"/>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7" name="Rectangle 195">
                <a:extLst>
                  <a:ext uri="{FF2B5EF4-FFF2-40B4-BE49-F238E27FC236}">
                    <a16:creationId xmlns:a16="http://schemas.microsoft.com/office/drawing/2014/main" id="{F1CD7B1E-C20F-275A-E400-D943B02E8942}"/>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8" name="Rectangle 196">
                <a:extLst>
                  <a:ext uri="{FF2B5EF4-FFF2-40B4-BE49-F238E27FC236}">
                    <a16:creationId xmlns:a16="http://schemas.microsoft.com/office/drawing/2014/main" id="{5ADE1537-233F-7540-F145-19FD683A0586}"/>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9" name="Rectangle 197">
                <a:extLst>
                  <a:ext uri="{FF2B5EF4-FFF2-40B4-BE49-F238E27FC236}">
                    <a16:creationId xmlns:a16="http://schemas.microsoft.com/office/drawing/2014/main" id="{C020B3D1-437B-684B-AF53-7C0A96CECE8B}"/>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0" name="Rectangle 198">
                <a:extLst>
                  <a:ext uri="{FF2B5EF4-FFF2-40B4-BE49-F238E27FC236}">
                    <a16:creationId xmlns:a16="http://schemas.microsoft.com/office/drawing/2014/main" id="{36CCA956-2361-8339-EA71-CE74A30CA3A5}"/>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1" name="Rectangle 199">
                <a:extLst>
                  <a:ext uri="{FF2B5EF4-FFF2-40B4-BE49-F238E27FC236}">
                    <a16:creationId xmlns:a16="http://schemas.microsoft.com/office/drawing/2014/main" id="{492FAEB5-84CA-BDD4-9C9F-9126D76972DE}"/>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2" name="Rectangle 200">
                <a:extLst>
                  <a:ext uri="{FF2B5EF4-FFF2-40B4-BE49-F238E27FC236}">
                    <a16:creationId xmlns:a16="http://schemas.microsoft.com/office/drawing/2014/main" id="{00730763-99F8-8DAA-1A11-1F5E5166793B}"/>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3" name="Rectangle 201">
                <a:extLst>
                  <a:ext uri="{FF2B5EF4-FFF2-40B4-BE49-F238E27FC236}">
                    <a16:creationId xmlns:a16="http://schemas.microsoft.com/office/drawing/2014/main" id="{4997CFF2-6B4D-E0ED-0BAA-DF6D6701A43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4" name="Rectangle 202">
                <a:extLst>
                  <a:ext uri="{FF2B5EF4-FFF2-40B4-BE49-F238E27FC236}">
                    <a16:creationId xmlns:a16="http://schemas.microsoft.com/office/drawing/2014/main" id="{EF62FF1C-D68C-91C0-BA9D-FBE008C11DC1}"/>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5" name="Rectangle 203">
                <a:extLst>
                  <a:ext uri="{FF2B5EF4-FFF2-40B4-BE49-F238E27FC236}">
                    <a16:creationId xmlns:a16="http://schemas.microsoft.com/office/drawing/2014/main" id="{30511389-03DB-AE86-B712-B9A6E8DED4A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6" name="Rectangle 204">
                <a:extLst>
                  <a:ext uri="{FF2B5EF4-FFF2-40B4-BE49-F238E27FC236}">
                    <a16:creationId xmlns:a16="http://schemas.microsoft.com/office/drawing/2014/main" id="{3355C989-081A-5ABB-FE00-28E137F853F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7" name="Rectangle 205">
                <a:extLst>
                  <a:ext uri="{FF2B5EF4-FFF2-40B4-BE49-F238E27FC236}">
                    <a16:creationId xmlns:a16="http://schemas.microsoft.com/office/drawing/2014/main" id="{02512C91-0EC0-62E8-6092-32CB2ACFB987}"/>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8" name="Rectangle 206">
                <a:extLst>
                  <a:ext uri="{FF2B5EF4-FFF2-40B4-BE49-F238E27FC236}">
                    <a16:creationId xmlns:a16="http://schemas.microsoft.com/office/drawing/2014/main" id="{735DC63C-CA22-44EC-C76D-88C0D340387E}"/>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9" name="Rectangle 207">
                <a:extLst>
                  <a:ext uri="{FF2B5EF4-FFF2-40B4-BE49-F238E27FC236}">
                    <a16:creationId xmlns:a16="http://schemas.microsoft.com/office/drawing/2014/main" id="{826412C5-2250-101B-D8EE-8F6288E991F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0" name="Rectangle 208">
                <a:extLst>
                  <a:ext uri="{FF2B5EF4-FFF2-40B4-BE49-F238E27FC236}">
                    <a16:creationId xmlns:a16="http://schemas.microsoft.com/office/drawing/2014/main" id="{17B7A187-B22D-2C7C-FC6E-9E26D8805367}"/>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1" name="Rectangle 209">
                <a:extLst>
                  <a:ext uri="{FF2B5EF4-FFF2-40B4-BE49-F238E27FC236}">
                    <a16:creationId xmlns:a16="http://schemas.microsoft.com/office/drawing/2014/main" id="{7782A17D-BD45-F66E-BEB4-5639C2720672}"/>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2" name="Rectangle 210">
                <a:extLst>
                  <a:ext uri="{FF2B5EF4-FFF2-40B4-BE49-F238E27FC236}">
                    <a16:creationId xmlns:a16="http://schemas.microsoft.com/office/drawing/2014/main" id="{4BACD3B7-7AE3-1B48-CAF4-25664C327B8C}"/>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3" name="Rectangle 211">
                <a:extLst>
                  <a:ext uri="{FF2B5EF4-FFF2-40B4-BE49-F238E27FC236}">
                    <a16:creationId xmlns:a16="http://schemas.microsoft.com/office/drawing/2014/main" id="{80B4C390-22C2-5A31-611E-DC4BC49932CD}"/>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4" name="Rectangle 212">
                <a:extLst>
                  <a:ext uri="{FF2B5EF4-FFF2-40B4-BE49-F238E27FC236}">
                    <a16:creationId xmlns:a16="http://schemas.microsoft.com/office/drawing/2014/main" id="{200E464B-BDA0-BC57-6222-BECBF094516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5" name="Rectangle 213">
                <a:extLst>
                  <a:ext uri="{FF2B5EF4-FFF2-40B4-BE49-F238E27FC236}">
                    <a16:creationId xmlns:a16="http://schemas.microsoft.com/office/drawing/2014/main" id="{B47EE03F-6DBE-E5EB-C093-19A3E5FDCE11}"/>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6" name="Rectangle 214">
                <a:extLst>
                  <a:ext uri="{FF2B5EF4-FFF2-40B4-BE49-F238E27FC236}">
                    <a16:creationId xmlns:a16="http://schemas.microsoft.com/office/drawing/2014/main" id="{8EE9F2F8-A4B6-540A-64EF-EFD94DC81073}"/>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7" name="Rectangle 215">
                <a:extLst>
                  <a:ext uri="{FF2B5EF4-FFF2-40B4-BE49-F238E27FC236}">
                    <a16:creationId xmlns:a16="http://schemas.microsoft.com/office/drawing/2014/main" id="{8692B804-B3FA-5264-0316-072AAC78C5CD}"/>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8" name="Rectangle 216">
                <a:extLst>
                  <a:ext uri="{FF2B5EF4-FFF2-40B4-BE49-F238E27FC236}">
                    <a16:creationId xmlns:a16="http://schemas.microsoft.com/office/drawing/2014/main" id="{D0F380AF-D367-A9FD-1B1B-40380E838C5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9" name="Rectangle 217">
                <a:extLst>
                  <a:ext uri="{FF2B5EF4-FFF2-40B4-BE49-F238E27FC236}">
                    <a16:creationId xmlns:a16="http://schemas.microsoft.com/office/drawing/2014/main" id="{4B566A13-6D99-39C0-2F11-593DA1A667A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0" name="Rectangle 218">
                <a:extLst>
                  <a:ext uri="{FF2B5EF4-FFF2-40B4-BE49-F238E27FC236}">
                    <a16:creationId xmlns:a16="http://schemas.microsoft.com/office/drawing/2014/main" id="{DA2B4C07-4075-94D4-61A8-FF26EE9369C4}"/>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1" name="Rectangle 219">
                <a:extLst>
                  <a:ext uri="{FF2B5EF4-FFF2-40B4-BE49-F238E27FC236}">
                    <a16:creationId xmlns:a16="http://schemas.microsoft.com/office/drawing/2014/main" id="{8C6C7AA1-2578-59E1-6B21-A00918C9537D}"/>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2" name="Rectangle 220">
                <a:extLst>
                  <a:ext uri="{FF2B5EF4-FFF2-40B4-BE49-F238E27FC236}">
                    <a16:creationId xmlns:a16="http://schemas.microsoft.com/office/drawing/2014/main" id="{67F65FEE-0945-DC75-E82C-41E9A41B9CE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3" name="Rectangle 221">
                <a:extLst>
                  <a:ext uri="{FF2B5EF4-FFF2-40B4-BE49-F238E27FC236}">
                    <a16:creationId xmlns:a16="http://schemas.microsoft.com/office/drawing/2014/main" id="{5FC16B8A-203E-12EA-2B2F-134E7FAB702C}"/>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4" name="Rectangle 222">
                <a:extLst>
                  <a:ext uri="{FF2B5EF4-FFF2-40B4-BE49-F238E27FC236}">
                    <a16:creationId xmlns:a16="http://schemas.microsoft.com/office/drawing/2014/main" id="{3F4E16C2-F123-2423-3870-31A4ED553A1C}"/>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5" name="Rectangle 223">
                <a:extLst>
                  <a:ext uri="{FF2B5EF4-FFF2-40B4-BE49-F238E27FC236}">
                    <a16:creationId xmlns:a16="http://schemas.microsoft.com/office/drawing/2014/main" id="{83396A02-E560-36DD-1B97-7A78F82F2BE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6" name="Rectangle 224">
                <a:extLst>
                  <a:ext uri="{FF2B5EF4-FFF2-40B4-BE49-F238E27FC236}">
                    <a16:creationId xmlns:a16="http://schemas.microsoft.com/office/drawing/2014/main" id="{CDBF04AA-E46D-8DFB-E612-3A5A2744119B}"/>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7" name="Rectangle 225">
                <a:extLst>
                  <a:ext uri="{FF2B5EF4-FFF2-40B4-BE49-F238E27FC236}">
                    <a16:creationId xmlns:a16="http://schemas.microsoft.com/office/drawing/2014/main" id="{93326E1D-82C7-8800-E33D-88B8CFD75B7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8" name="Rectangle 226">
                <a:extLst>
                  <a:ext uri="{FF2B5EF4-FFF2-40B4-BE49-F238E27FC236}">
                    <a16:creationId xmlns:a16="http://schemas.microsoft.com/office/drawing/2014/main" id="{6DBFBFB7-C529-AAD9-2CA6-8AD2822F547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9" name="Rectangle 227">
                <a:extLst>
                  <a:ext uri="{FF2B5EF4-FFF2-40B4-BE49-F238E27FC236}">
                    <a16:creationId xmlns:a16="http://schemas.microsoft.com/office/drawing/2014/main" id="{5B00E404-9D1D-3A9E-44A0-644F493A743E}"/>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0" name="Rectangle 228">
                <a:extLst>
                  <a:ext uri="{FF2B5EF4-FFF2-40B4-BE49-F238E27FC236}">
                    <a16:creationId xmlns:a16="http://schemas.microsoft.com/office/drawing/2014/main" id="{E1C0B4DF-A653-0E7A-7B9D-5C579067D79A}"/>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312" name="直接连接符 311">
              <a:extLst>
                <a:ext uri="{FF2B5EF4-FFF2-40B4-BE49-F238E27FC236}">
                  <a16:creationId xmlns:a16="http://schemas.microsoft.com/office/drawing/2014/main" id="{F986FE16-C78A-9127-C5A9-03211640D05F}"/>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391" name="矩形 7">
            <a:extLst>
              <a:ext uri="{FF2B5EF4-FFF2-40B4-BE49-F238E27FC236}">
                <a16:creationId xmlns:a16="http://schemas.microsoft.com/office/drawing/2014/main" id="{0371F360-FE80-E150-8C98-B8F3D10B01E9}"/>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2" name="任意多边形: 形状 391">
            <a:extLst>
              <a:ext uri="{FF2B5EF4-FFF2-40B4-BE49-F238E27FC236}">
                <a16:creationId xmlns:a16="http://schemas.microsoft.com/office/drawing/2014/main" id="{3FA044A3-8DC6-96CA-4E6E-4ECD532AE299}"/>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393" name="矩形 7">
            <a:extLst>
              <a:ext uri="{FF2B5EF4-FFF2-40B4-BE49-F238E27FC236}">
                <a16:creationId xmlns:a16="http://schemas.microsoft.com/office/drawing/2014/main" id="{104E0681-6F31-16D5-A0B5-662C8244ACB2}"/>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4" name="任意多边形: 形状 393">
            <a:extLst>
              <a:ext uri="{FF2B5EF4-FFF2-40B4-BE49-F238E27FC236}">
                <a16:creationId xmlns:a16="http://schemas.microsoft.com/office/drawing/2014/main" id="{DA20CED9-5F8B-1623-86C4-FCE87833F263}"/>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395" name="文本框 394">
            <a:extLst>
              <a:ext uri="{FF2B5EF4-FFF2-40B4-BE49-F238E27FC236}">
                <a16:creationId xmlns:a16="http://schemas.microsoft.com/office/drawing/2014/main" id="{D2B27CED-6AD2-0A7D-75CC-5F648CC1C8F4}"/>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396" name="矩形 7">
            <a:extLst>
              <a:ext uri="{FF2B5EF4-FFF2-40B4-BE49-F238E27FC236}">
                <a16:creationId xmlns:a16="http://schemas.microsoft.com/office/drawing/2014/main" id="{77A69453-26D7-5ED0-50AC-A2B8A3AFE3DF}"/>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7" name="文本框 396">
            <a:extLst>
              <a:ext uri="{FF2B5EF4-FFF2-40B4-BE49-F238E27FC236}">
                <a16:creationId xmlns:a16="http://schemas.microsoft.com/office/drawing/2014/main" id="{46C72EB9-5523-C149-AB07-E9E793980C0F}"/>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grpSp>
        <p:nvGrpSpPr>
          <p:cNvPr id="557" name="组合 556">
            <a:extLst>
              <a:ext uri="{FF2B5EF4-FFF2-40B4-BE49-F238E27FC236}">
                <a16:creationId xmlns:a16="http://schemas.microsoft.com/office/drawing/2014/main" id="{48711E07-D439-5697-842A-A61891CC6EA7}"/>
              </a:ext>
            </a:extLst>
          </p:cNvPr>
          <p:cNvGrpSpPr/>
          <p:nvPr/>
        </p:nvGrpSpPr>
        <p:grpSpPr>
          <a:xfrm>
            <a:off x="2854089" y="619427"/>
            <a:ext cx="5935102" cy="2327859"/>
            <a:chOff x="2854089" y="619427"/>
            <a:chExt cx="5935102" cy="2327859"/>
          </a:xfrm>
        </p:grpSpPr>
        <p:cxnSp>
          <p:nvCxnSpPr>
            <p:cNvPr id="558" name="直接连接符 557">
              <a:extLst>
                <a:ext uri="{FF2B5EF4-FFF2-40B4-BE49-F238E27FC236}">
                  <a16:creationId xmlns:a16="http://schemas.microsoft.com/office/drawing/2014/main" id="{1B1B8DB8-A427-7AD4-4FBA-9ECC84148A29}"/>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559" name="组合 558">
              <a:extLst>
                <a:ext uri="{FF2B5EF4-FFF2-40B4-BE49-F238E27FC236}">
                  <a16:creationId xmlns:a16="http://schemas.microsoft.com/office/drawing/2014/main" id="{9CC6538B-2270-4A33-4B06-A1ABF8FA1CBD}"/>
                </a:ext>
              </a:extLst>
            </p:cNvPr>
            <p:cNvGrpSpPr/>
            <p:nvPr/>
          </p:nvGrpSpPr>
          <p:grpSpPr>
            <a:xfrm>
              <a:off x="5695413" y="1349003"/>
              <a:ext cx="138195" cy="138195"/>
              <a:chOff x="5695413" y="1320428"/>
              <a:chExt cx="138195" cy="138195"/>
            </a:xfrm>
          </p:grpSpPr>
          <p:sp>
            <p:nvSpPr>
              <p:cNvPr id="589" name="Teardrop 15">
                <a:extLst>
                  <a:ext uri="{FF2B5EF4-FFF2-40B4-BE49-F238E27FC236}">
                    <a16:creationId xmlns:a16="http://schemas.microsoft.com/office/drawing/2014/main" id="{992A99E4-5357-8770-5F5E-4849B37E6DD2}"/>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590" name="Oval 16">
                <a:extLst>
                  <a:ext uri="{FF2B5EF4-FFF2-40B4-BE49-F238E27FC236}">
                    <a16:creationId xmlns:a16="http://schemas.microsoft.com/office/drawing/2014/main" id="{1C1C699A-9E47-4C4A-49DE-E24E18AFD2D5}"/>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560" name="组合 559">
              <a:extLst>
                <a:ext uri="{FF2B5EF4-FFF2-40B4-BE49-F238E27FC236}">
                  <a16:creationId xmlns:a16="http://schemas.microsoft.com/office/drawing/2014/main" id="{2208B2A1-5151-63E6-5412-DC75EB7E8542}"/>
                </a:ext>
              </a:extLst>
            </p:cNvPr>
            <p:cNvGrpSpPr/>
            <p:nvPr/>
          </p:nvGrpSpPr>
          <p:grpSpPr>
            <a:xfrm>
              <a:off x="5695413" y="1736097"/>
              <a:ext cx="138195" cy="138195"/>
              <a:chOff x="5695413" y="1701172"/>
              <a:chExt cx="138195" cy="138195"/>
            </a:xfrm>
          </p:grpSpPr>
          <p:sp>
            <p:nvSpPr>
              <p:cNvPr id="587" name="Teardrop 15">
                <a:extLst>
                  <a:ext uri="{FF2B5EF4-FFF2-40B4-BE49-F238E27FC236}">
                    <a16:creationId xmlns:a16="http://schemas.microsoft.com/office/drawing/2014/main" id="{758F2B19-C985-A03B-2C35-8C0BA949E5F8}"/>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588" name="Oval 16">
                <a:extLst>
                  <a:ext uri="{FF2B5EF4-FFF2-40B4-BE49-F238E27FC236}">
                    <a16:creationId xmlns:a16="http://schemas.microsoft.com/office/drawing/2014/main" id="{B832BD2F-5B79-34FB-A7DB-AD8BBEB49585}"/>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561" name="组合 560">
              <a:extLst>
                <a:ext uri="{FF2B5EF4-FFF2-40B4-BE49-F238E27FC236}">
                  <a16:creationId xmlns:a16="http://schemas.microsoft.com/office/drawing/2014/main" id="{CA45701F-A746-9CAF-2586-E07336F70C2C}"/>
                </a:ext>
              </a:extLst>
            </p:cNvPr>
            <p:cNvGrpSpPr/>
            <p:nvPr/>
          </p:nvGrpSpPr>
          <p:grpSpPr>
            <a:xfrm>
              <a:off x="5695413" y="2123191"/>
              <a:ext cx="138195" cy="138195"/>
              <a:chOff x="5695413" y="2081916"/>
              <a:chExt cx="138195" cy="138195"/>
            </a:xfrm>
          </p:grpSpPr>
          <p:sp>
            <p:nvSpPr>
              <p:cNvPr id="585" name="Teardrop 15">
                <a:extLst>
                  <a:ext uri="{FF2B5EF4-FFF2-40B4-BE49-F238E27FC236}">
                    <a16:creationId xmlns:a16="http://schemas.microsoft.com/office/drawing/2014/main" id="{136966B1-109D-50DE-5124-04A08A72EE12}"/>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586" name="Oval 16">
                <a:extLst>
                  <a:ext uri="{FF2B5EF4-FFF2-40B4-BE49-F238E27FC236}">
                    <a16:creationId xmlns:a16="http://schemas.microsoft.com/office/drawing/2014/main" id="{EF2A860E-AC39-64FF-C2BE-0D488C713F29}"/>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562" name="组合 561">
              <a:extLst>
                <a:ext uri="{FF2B5EF4-FFF2-40B4-BE49-F238E27FC236}">
                  <a16:creationId xmlns:a16="http://schemas.microsoft.com/office/drawing/2014/main" id="{3DB07B94-0C4A-ACF9-EAD2-9092E859377D}"/>
                </a:ext>
              </a:extLst>
            </p:cNvPr>
            <p:cNvGrpSpPr/>
            <p:nvPr/>
          </p:nvGrpSpPr>
          <p:grpSpPr>
            <a:xfrm>
              <a:off x="5695413" y="2510285"/>
              <a:ext cx="138195" cy="138195"/>
              <a:chOff x="5695413" y="2462660"/>
              <a:chExt cx="138195" cy="138195"/>
            </a:xfrm>
          </p:grpSpPr>
          <p:sp>
            <p:nvSpPr>
              <p:cNvPr id="583" name="Teardrop 15">
                <a:extLst>
                  <a:ext uri="{FF2B5EF4-FFF2-40B4-BE49-F238E27FC236}">
                    <a16:creationId xmlns:a16="http://schemas.microsoft.com/office/drawing/2014/main" id="{329412A6-6229-8943-4242-63EB836996E2}"/>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584" name="Oval 16">
                <a:extLst>
                  <a:ext uri="{FF2B5EF4-FFF2-40B4-BE49-F238E27FC236}">
                    <a16:creationId xmlns:a16="http://schemas.microsoft.com/office/drawing/2014/main" id="{3FF7681F-794C-57D6-DA72-5EFD2D937D4B}"/>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563" name="文本框 562">
              <a:extLst>
                <a:ext uri="{FF2B5EF4-FFF2-40B4-BE49-F238E27FC236}">
                  <a16:creationId xmlns:a16="http://schemas.microsoft.com/office/drawing/2014/main" id="{AB67E0AB-2496-D6B8-8D1E-084624DED2C2}"/>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严光弘</a:t>
              </a:r>
            </a:p>
          </p:txBody>
        </p:sp>
        <p:sp>
          <p:nvSpPr>
            <p:cNvPr id="564" name="文本框 563">
              <a:extLst>
                <a:ext uri="{FF2B5EF4-FFF2-40B4-BE49-F238E27FC236}">
                  <a16:creationId xmlns:a16="http://schemas.microsoft.com/office/drawing/2014/main" id="{65BFCD59-926A-ED23-2521-DC014C610521}"/>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Guang hong</a:t>
              </a:r>
              <a:endParaRPr lang="zh-CN" altLang="en-US" sz="1100" spc="600" dirty="0">
                <a:solidFill>
                  <a:srgbClr val="FFFED8">
                    <a:alpha val="22000"/>
                  </a:srgbClr>
                </a:solidFill>
              </a:endParaRPr>
            </a:p>
          </p:txBody>
        </p:sp>
        <p:sp>
          <p:nvSpPr>
            <p:cNvPr id="565" name="文本框 564">
              <a:extLst>
                <a:ext uri="{FF2B5EF4-FFF2-40B4-BE49-F238E27FC236}">
                  <a16:creationId xmlns:a16="http://schemas.microsoft.com/office/drawing/2014/main" id="{5CBDB7CC-AC59-C3F1-47B1-0E7C3C9C8F67}"/>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艾迪鹅实战学员</a:t>
              </a:r>
            </a:p>
          </p:txBody>
        </p:sp>
        <p:sp>
          <p:nvSpPr>
            <p:cNvPr id="566" name="文本框 565">
              <a:extLst>
                <a:ext uri="{FF2B5EF4-FFF2-40B4-BE49-F238E27FC236}">
                  <a16:creationId xmlns:a16="http://schemas.microsoft.com/office/drawing/2014/main" id="{139B01CA-5C23-3B2A-F32C-E5D113BCAF6C}"/>
                </a:ext>
              </a:extLst>
            </p:cNvPr>
            <p:cNvSpPr txBox="1"/>
            <p:nvPr/>
          </p:nvSpPr>
          <p:spPr>
            <a:xfrm>
              <a:off x="5918615" y="1646711"/>
              <a:ext cx="2735968"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567" name="文本框 566">
              <a:extLst>
                <a:ext uri="{FF2B5EF4-FFF2-40B4-BE49-F238E27FC236}">
                  <a16:creationId xmlns:a16="http://schemas.microsoft.com/office/drawing/2014/main" id="{7BD4986D-9BE8-BFB7-AB96-E413B400E633}"/>
                </a:ext>
              </a:extLst>
            </p:cNvPr>
            <p:cNvSpPr txBox="1"/>
            <p:nvPr/>
          </p:nvSpPr>
          <p:spPr>
            <a:xfrm>
              <a:off x="5918615" y="2030171"/>
              <a:ext cx="1874118"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模板设计师</a:t>
              </a:r>
            </a:p>
          </p:txBody>
        </p:sp>
        <p:sp>
          <p:nvSpPr>
            <p:cNvPr id="568" name="文本框 567">
              <a:extLst>
                <a:ext uri="{FF2B5EF4-FFF2-40B4-BE49-F238E27FC236}">
                  <a16:creationId xmlns:a16="http://schemas.microsoft.com/office/drawing/2014/main" id="{0CA208C6-F228-5DDA-EC24-943461362D42}"/>
                </a:ext>
              </a:extLst>
            </p:cNvPr>
            <p:cNvSpPr txBox="1"/>
            <p:nvPr/>
          </p:nvSpPr>
          <p:spPr>
            <a:xfrm>
              <a:off x="2854089" y="2670287"/>
              <a:ext cx="2118365" cy="276999"/>
            </a:xfrm>
            <a:prstGeom prst="rect">
              <a:avLst/>
            </a:prstGeom>
            <a:noFill/>
          </p:spPr>
          <p:txBody>
            <a:bodyPr wrap="square" rtlCol="0">
              <a:spAutoFit/>
            </a:bodyPr>
            <a:lstStyle/>
            <a:p>
              <a:pPr algn="dist"/>
              <a:r>
                <a:rPr lang="zh-CN" altLang="en-US" sz="1200" spc="100" dirty="0">
                  <a:solidFill>
                    <a:srgbClr val="00FFFF"/>
                  </a:solidFill>
                  <a:latin typeface="+mj-ea"/>
                  <a:ea typeface="+mj-ea"/>
                </a:rPr>
                <a:t>微信：</a:t>
              </a:r>
              <a:r>
                <a:rPr lang="en-US" altLang="zh-CN" sz="1200" spc="100" dirty="0">
                  <a:solidFill>
                    <a:srgbClr val="00FFFF"/>
                  </a:solidFill>
                  <a:latin typeface="+mj-ea"/>
                  <a:ea typeface="+mj-ea"/>
                </a:rPr>
                <a:t>KevinDad0101</a:t>
              </a:r>
              <a:endParaRPr lang="zh-CN" altLang="en-US" sz="1200" spc="100" dirty="0">
                <a:solidFill>
                  <a:srgbClr val="00FFFF"/>
                </a:solidFill>
                <a:latin typeface="+mj-ea"/>
                <a:ea typeface="+mj-ea"/>
              </a:endParaRPr>
            </a:p>
          </p:txBody>
        </p:sp>
        <p:grpSp>
          <p:nvGrpSpPr>
            <p:cNvPr id="569" name="组合 568">
              <a:extLst>
                <a:ext uri="{FF2B5EF4-FFF2-40B4-BE49-F238E27FC236}">
                  <a16:creationId xmlns:a16="http://schemas.microsoft.com/office/drawing/2014/main" id="{1B395C13-43B5-431A-9901-DE4F83592A2A}"/>
                </a:ext>
              </a:extLst>
            </p:cNvPr>
            <p:cNvGrpSpPr/>
            <p:nvPr/>
          </p:nvGrpSpPr>
          <p:grpSpPr>
            <a:xfrm>
              <a:off x="2906867" y="619427"/>
              <a:ext cx="2009205" cy="1986058"/>
              <a:chOff x="2906867" y="3508800"/>
              <a:chExt cx="2009205" cy="1986058"/>
            </a:xfrm>
          </p:grpSpPr>
          <p:cxnSp>
            <p:nvCxnSpPr>
              <p:cNvPr id="572" name="直接连接符 571">
                <a:extLst>
                  <a:ext uri="{FF2B5EF4-FFF2-40B4-BE49-F238E27FC236}">
                    <a16:creationId xmlns:a16="http://schemas.microsoft.com/office/drawing/2014/main" id="{79C2E8C2-BC17-E702-76A6-3768D03725FF}"/>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573" name="直接连接符 572">
                <a:extLst>
                  <a:ext uri="{FF2B5EF4-FFF2-40B4-BE49-F238E27FC236}">
                    <a16:creationId xmlns:a16="http://schemas.microsoft.com/office/drawing/2014/main" id="{E5BE93E9-A64E-1740-74B0-F3601E739CA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574" name="组合 573">
                <a:extLst>
                  <a:ext uri="{FF2B5EF4-FFF2-40B4-BE49-F238E27FC236}">
                    <a16:creationId xmlns:a16="http://schemas.microsoft.com/office/drawing/2014/main" id="{2955FB49-0A46-BBB9-FDAE-3C6E93958B59}"/>
                  </a:ext>
                </a:extLst>
              </p:cNvPr>
              <p:cNvGrpSpPr/>
              <p:nvPr/>
            </p:nvGrpSpPr>
            <p:grpSpPr>
              <a:xfrm flipH="1">
                <a:off x="4745571" y="3508800"/>
                <a:ext cx="170501" cy="170501"/>
                <a:chOff x="2968869" y="10878820"/>
                <a:chExt cx="276484" cy="276484"/>
              </a:xfrm>
            </p:grpSpPr>
            <p:cxnSp>
              <p:nvCxnSpPr>
                <p:cNvPr id="581" name="直接连接符 580">
                  <a:extLst>
                    <a:ext uri="{FF2B5EF4-FFF2-40B4-BE49-F238E27FC236}">
                      <a16:creationId xmlns:a16="http://schemas.microsoft.com/office/drawing/2014/main" id="{354C2C25-AC09-C57F-6BB0-B3C28065593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582" name="直接连接符 581">
                  <a:extLst>
                    <a:ext uri="{FF2B5EF4-FFF2-40B4-BE49-F238E27FC236}">
                      <a16:creationId xmlns:a16="http://schemas.microsoft.com/office/drawing/2014/main" id="{5BD0D8F0-01CA-F9B3-6053-694117E86FE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575" name="组合 574">
                <a:extLst>
                  <a:ext uri="{FF2B5EF4-FFF2-40B4-BE49-F238E27FC236}">
                    <a16:creationId xmlns:a16="http://schemas.microsoft.com/office/drawing/2014/main" id="{66CC2D87-30AB-7237-21B7-38FA9C82753C}"/>
                  </a:ext>
                </a:extLst>
              </p:cNvPr>
              <p:cNvGrpSpPr/>
              <p:nvPr/>
            </p:nvGrpSpPr>
            <p:grpSpPr>
              <a:xfrm flipH="1" flipV="1">
                <a:off x="4745571" y="5324357"/>
                <a:ext cx="170501" cy="170501"/>
                <a:chOff x="2968869" y="10878820"/>
                <a:chExt cx="276484" cy="276484"/>
              </a:xfrm>
            </p:grpSpPr>
            <p:cxnSp>
              <p:nvCxnSpPr>
                <p:cNvPr id="579" name="直接连接符 578">
                  <a:extLst>
                    <a:ext uri="{FF2B5EF4-FFF2-40B4-BE49-F238E27FC236}">
                      <a16:creationId xmlns:a16="http://schemas.microsoft.com/office/drawing/2014/main" id="{493E3154-3578-81A7-8ECE-854B0ABF36F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580" name="直接连接符 579">
                  <a:extLst>
                    <a:ext uri="{FF2B5EF4-FFF2-40B4-BE49-F238E27FC236}">
                      <a16:creationId xmlns:a16="http://schemas.microsoft.com/office/drawing/2014/main" id="{B56C6C5C-625F-1FF0-9ECC-8EC61D0C3620}"/>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576" name="组合 575">
                <a:extLst>
                  <a:ext uri="{FF2B5EF4-FFF2-40B4-BE49-F238E27FC236}">
                    <a16:creationId xmlns:a16="http://schemas.microsoft.com/office/drawing/2014/main" id="{1457DA85-CCBA-82D6-87F4-FD7410ED3D01}"/>
                  </a:ext>
                </a:extLst>
              </p:cNvPr>
              <p:cNvGrpSpPr/>
              <p:nvPr/>
            </p:nvGrpSpPr>
            <p:grpSpPr>
              <a:xfrm flipV="1">
                <a:off x="2906867" y="5324357"/>
                <a:ext cx="170501" cy="170501"/>
                <a:chOff x="2968869" y="10878820"/>
                <a:chExt cx="276484" cy="276484"/>
              </a:xfrm>
            </p:grpSpPr>
            <p:cxnSp>
              <p:nvCxnSpPr>
                <p:cNvPr id="577" name="直接连接符 576">
                  <a:extLst>
                    <a:ext uri="{FF2B5EF4-FFF2-40B4-BE49-F238E27FC236}">
                      <a16:creationId xmlns:a16="http://schemas.microsoft.com/office/drawing/2014/main" id="{2DF0FDA4-AE0C-EAFD-0855-6431A756C7E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578" name="直接连接符 577">
                  <a:extLst>
                    <a:ext uri="{FF2B5EF4-FFF2-40B4-BE49-F238E27FC236}">
                      <a16:creationId xmlns:a16="http://schemas.microsoft.com/office/drawing/2014/main" id="{1A508190-E911-44ED-7763-EAC8B70E415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570" name="文本框 569">
              <a:extLst>
                <a:ext uri="{FF2B5EF4-FFF2-40B4-BE49-F238E27FC236}">
                  <a16:creationId xmlns:a16="http://schemas.microsoft.com/office/drawing/2014/main" id="{175F44CF-8DC4-9260-BF36-AE4AB40E94C0}"/>
                </a:ext>
              </a:extLst>
            </p:cNvPr>
            <p:cNvSpPr txBox="1"/>
            <p:nvPr/>
          </p:nvSpPr>
          <p:spPr>
            <a:xfrm>
              <a:off x="5918615" y="2399503"/>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高级家庭教育咨询师</a:t>
              </a:r>
            </a:p>
          </p:txBody>
        </p:sp>
        <p:pic>
          <p:nvPicPr>
            <p:cNvPr id="571" name="图片 570" descr="雪地上有人头的修图&#10;&#10;低可信度描述已自动生成">
              <a:extLst>
                <a:ext uri="{FF2B5EF4-FFF2-40B4-BE49-F238E27FC236}">
                  <a16:creationId xmlns:a16="http://schemas.microsoft.com/office/drawing/2014/main" id="{3895FD50-C704-E786-C995-ECB1EF715A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92117" y="701396"/>
              <a:ext cx="1830405" cy="1830405"/>
            </a:xfrm>
            <a:prstGeom prst="rect">
              <a:avLst/>
            </a:prstGeom>
            <a:ln w="53975">
              <a:solidFill>
                <a:srgbClr val="00FFFF"/>
              </a:solidFill>
            </a:ln>
          </p:spPr>
        </p:pic>
      </p:grpSp>
    </p:spTree>
    <p:extLst>
      <p:ext uri="{BB962C8B-B14F-4D97-AF65-F5344CB8AC3E}">
        <p14:creationId xmlns:p14="http://schemas.microsoft.com/office/powerpoint/2010/main" val="23510505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E57EC7C-4424-3EE4-FEDB-50C3D6F3D9D6}"/>
              </a:ext>
            </a:extLst>
          </p:cNvPr>
          <p:cNvSpPr/>
          <p:nvPr/>
        </p:nvSpPr>
        <p:spPr>
          <a:xfrm>
            <a:off x="658813" y="3568382"/>
            <a:ext cx="4070345" cy="933332"/>
          </a:xfrm>
          <a:prstGeom prst="rect">
            <a:avLst/>
          </a:prstGeom>
        </p:spPr>
        <p:txBody>
          <a:bodyPr wrap="none">
            <a:spAutoFit/>
          </a:bodyPr>
          <a:lstStyle/>
          <a:p>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Rui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AFECCEFB-A718-9661-5F64-0D090841212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33859382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背景图案&#10;&#10;描述已自动生成">
            <a:extLst>
              <a:ext uri="{FF2B5EF4-FFF2-40B4-BE49-F238E27FC236}">
                <a16:creationId xmlns:a16="http://schemas.microsoft.com/office/drawing/2014/main" id="{EAA6AABC-66B4-51A4-759B-9DB2FAE71E9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9946"/>
          <a:stretch/>
        </p:blipFill>
        <p:spPr>
          <a:xfrm>
            <a:off x="0" y="0"/>
            <a:ext cx="12192000" cy="6858001"/>
          </a:xfrm>
          <a:prstGeom prst="rect">
            <a:avLst/>
          </a:prstGeom>
        </p:spPr>
      </p:pic>
      <p:sp>
        <p:nvSpPr>
          <p:cNvPr id="5" name="矩形 4">
            <a:extLst>
              <a:ext uri="{FF2B5EF4-FFF2-40B4-BE49-F238E27FC236}">
                <a16:creationId xmlns:a16="http://schemas.microsoft.com/office/drawing/2014/main" id="{AAB3D00E-113C-1B00-8621-0ACCC00B256E}"/>
              </a:ext>
            </a:extLst>
          </p:cNvPr>
          <p:cNvSpPr/>
          <p:nvPr/>
        </p:nvSpPr>
        <p:spPr>
          <a:xfrm>
            <a:off x="0" y="0"/>
            <a:ext cx="12192000" cy="6858000"/>
          </a:xfrm>
          <a:prstGeom prst="rect">
            <a:avLst/>
          </a:prstGeom>
          <a:gradFill>
            <a:gsLst>
              <a:gs pos="0">
                <a:schemeClr val="tx1"/>
              </a:gs>
              <a:gs pos="63000">
                <a:schemeClr val="tx1">
                  <a:alpha val="30000"/>
                </a:schemeClr>
              </a:gs>
              <a:gs pos="88000">
                <a:schemeClr val="tx1">
                  <a:alpha val="53000"/>
                </a:schemeClr>
              </a:gs>
              <a:gs pos="31000">
                <a:srgbClr val="000000"/>
              </a:gs>
              <a:gs pos="49000">
                <a:srgbClr val="000000">
                  <a:alpha val="69000"/>
                </a:srgbClr>
              </a:gs>
              <a:gs pos="100000">
                <a:schemeClr val="tx1">
                  <a:alpha val="33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手机屏幕的截图&#10;&#10;低可信度描述已自动生成">
            <a:extLst>
              <a:ext uri="{FF2B5EF4-FFF2-40B4-BE49-F238E27FC236}">
                <a16:creationId xmlns:a16="http://schemas.microsoft.com/office/drawing/2014/main" id="{93B73143-3935-2FC3-0CFB-4B5F84F242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6777" y="4267200"/>
            <a:ext cx="5043798" cy="2126851"/>
          </a:xfrm>
          <a:prstGeom prst="rect">
            <a:avLst/>
          </a:prstGeom>
        </p:spPr>
      </p:pic>
      <p:sp>
        <p:nvSpPr>
          <p:cNvPr id="12" name="任意多边形: 形状 11">
            <a:extLst>
              <a:ext uri="{FF2B5EF4-FFF2-40B4-BE49-F238E27FC236}">
                <a16:creationId xmlns:a16="http://schemas.microsoft.com/office/drawing/2014/main" id="{149B099E-8AFA-61ED-3438-CCEB01B542D6}"/>
              </a:ext>
            </a:extLst>
          </p:cNvPr>
          <p:cNvSpPr/>
          <p:nvPr/>
        </p:nvSpPr>
        <p:spPr>
          <a:xfrm rot="18694417">
            <a:off x="6230697" y="3915750"/>
            <a:ext cx="7516358" cy="777258"/>
          </a:xfrm>
          <a:custGeom>
            <a:avLst/>
            <a:gdLst>
              <a:gd name="connsiteX0" fmla="*/ 7516358 w 7516358"/>
              <a:gd name="connsiteY0" fmla="*/ 0 h 777258"/>
              <a:gd name="connsiteX1" fmla="*/ 6714760 w 7516358"/>
              <a:gd name="connsiteY1" fmla="*/ 711032 h 777258"/>
              <a:gd name="connsiteX2" fmla="*/ 6360413 w 7516358"/>
              <a:gd name="connsiteY2" fmla="*/ 741429 h 777258"/>
              <a:gd name="connsiteX3" fmla="*/ 4047272 w 7516358"/>
              <a:gd name="connsiteY3" fmla="*/ 738739 h 777258"/>
              <a:gd name="connsiteX4" fmla="*/ 427825 w 7516358"/>
              <a:gd name="connsiteY4" fmla="*/ 134725 h 777258"/>
              <a:gd name="connsiteX5" fmla="*/ 1089 w 7516358"/>
              <a:gd name="connsiteY5" fmla="*/ 1227 h 777258"/>
              <a:gd name="connsiteX6" fmla="*/ 0 w 7516358"/>
              <a:gd name="connsiteY6" fmla="*/ 0 h 77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16358" h="777258">
                <a:moveTo>
                  <a:pt x="7516358" y="0"/>
                </a:moveTo>
                <a:lnTo>
                  <a:pt x="6714760" y="711032"/>
                </a:lnTo>
                <a:lnTo>
                  <a:pt x="6360413" y="741429"/>
                </a:lnTo>
                <a:cubicBezTo>
                  <a:pt x="5610255" y="789409"/>
                  <a:pt x="4836926" y="789878"/>
                  <a:pt x="4047272" y="738739"/>
                </a:cubicBezTo>
                <a:cubicBezTo>
                  <a:pt x="2783824" y="656921"/>
                  <a:pt x="1568290" y="448800"/>
                  <a:pt x="427825" y="134725"/>
                </a:cubicBezTo>
                <a:lnTo>
                  <a:pt x="1089" y="1227"/>
                </a:lnTo>
                <a:lnTo>
                  <a:pt x="0" y="0"/>
                </a:lnTo>
                <a:close/>
              </a:path>
            </a:pathLst>
          </a:custGeom>
          <a:gradFill>
            <a:gsLst>
              <a:gs pos="0">
                <a:srgbClr val="241B0C"/>
              </a:gs>
              <a:gs pos="51000">
                <a:srgbClr val="BDA77E"/>
              </a:gs>
              <a:gs pos="100000">
                <a:srgbClr val="241B0C"/>
              </a:gs>
            </a:gsLst>
            <a:lin ang="3600000" scaled="0"/>
          </a:gra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3" name="任意多边形: 形状 12">
            <a:extLst>
              <a:ext uri="{FF2B5EF4-FFF2-40B4-BE49-F238E27FC236}">
                <a16:creationId xmlns:a16="http://schemas.microsoft.com/office/drawing/2014/main" id="{3BCF90CE-B98E-599A-F8D8-4DBDB74A31F7}"/>
              </a:ext>
            </a:extLst>
          </p:cNvPr>
          <p:cNvSpPr/>
          <p:nvPr/>
        </p:nvSpPr>
        <p:spPr>
          <a:xfrm rot="18694417">
            <a:off x="5502230" y="3496285"/>
            <a:ext cx="8514954" cy="1050366"/>
          </a:xfrm>
          <a:custGeom>
            <a:avLst/>
            <a:gdLst>
              <a:gd name="connsiteX0" fmla="*/ 8514954 w 8514954"/>
              <a:gd name="connsiteY0" fmla="*/ 0 h 1050366"/>
              <a:gd name="connsiteX1" fmla="*/ 7330800 w 8514954"/>
              <a:gd name="connsiteY1" fmla="*/ 1050366 h 1050366"/>
              <a:gd name="connsiteX2" fmla="*/ 931694 w 8514954"/>
              <a:gd name="connsiteY2" fmla="*/ 1050366 h 1050366"/>
              <a:gd name="connsiteX3" fmla="*/ 0 w 8514954"/>
              <a:gd name="connsiteY3" fmla="*/ 0 h 1050366"/>
            </a:gdLst>
            <a:ahLst/>
            <a:cxnLst>
              <a:cxn ang="0">
                <a:pos x="connsiteX0" y="connsiteY0"/>
              </a:cxn>
              <a:cxn ang="0">
                <a:pos x="connsiteX1" y="connsiteY1"/>
              </a:cxn>
              <a:cxn ang="0">
                <a:pos x="connsiteX2" y="connsiteY2"/>
              </a:cxn>
              <a:cxn ang="0">
                <a:pos x="connsiteX3" y="connsiteY3"/>
              </a:cxn>
            </a:cxnLst>
            <a:rect l="l" t="t" r="r" b="b"/>
            <a:pathLst>
              <a:path w="8514954" h="1050366">
                <a:moveTo>
                  <a:pt x="8514954" y="0"/>
                </a:moveTo>
                <a:lnTo>
                  <a:pt x="7330800" y="1050366"/>
                </a:lnTo>
                <a:lnTo>
                  <a:pt x="931694" y="1050366"/>
                </a:lnTo>
                <a:lnTo>
                  <a:pt x="0" y="0"/>
                </a:lnTo>
                <a:close/>
              </a:path>
            </a:pathLst>
          </a:custGeom>
          <a:gradFill>
            <a:gsLst>
              <a:gs pos="0">
                <a:srgbClr val="675441"/>
              </a:gs>
              <a:gs pos="56000">
                <a:srgbClr val="373025"/>
              </a:gs>
              <a:gs pos="100000">
                <a:srgbClr val="9D836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4" name="任意多边形: 形状 13">
            <a:extLst>
              <a:ext uri="{FF2B5EF4-FFF2-40B4-BE49-F238E27FC236}">
                <a16:creationId xmlns:a16="http://schemas.microsoft.com/office/drawing/2014/main" id="{B4A6C988-EA79-CB58-EE98-D94F485CA988}"/>
              </a:ext>
            </a:extLst>
          </p:cNvPr>
          <p:cNvSpPr/>
          <p:nvPr/>
        </p:nvSpPr>
        <p:spPr>
          <a:xfrm rot="18684862">
            <a:off x="4960468" y="5968038"/>
            <a:ext cx="4757880" cy="63066"/>
          </a:xfrm>
          <a:custGeom>
            <a:avLst/>
            <a:gdLst>
              <a:gd name="connsiteX0" fmla="*/ 3296854 w 3296854"/>
              <a:gd name="connsiteY0" fmla="*/ 0 h 151095"/>
              <a:gd name="connsiteX1" fmla="*/ 3179304 w 3296854"/>
              <a:gd name="connsiteY1" fmla="*/ 24216 h 151095"/>
              <a:gd name="connsiteX2" fmla="*/ 1302072 w 3296854"/>
              <a:gd name="connsiteY2" fmla="*/ 143608 h 151095"/>
              <a:gd name="connsiteX3" fmla="*/ 138453 w 3296854"/>
              <a:gd name="connsiteY3" fmla="*/ 26190 h 151095"/>
              <a:gd name="connsiteX4" fmla="*/ 0 w 3296854"/>
              <a:gd name="connsiteY4" fmla="*/ 0 h 151095"/>
              <a:gd name="connsiteX5" fmla="*/ 3296854 w 3296854"/>
              <a:gd name="connsiteY5" fmla="*/ 0 h 151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96854" h="151095">
                <a:moveTo>
                  <a:pt x="3296854" y="0"/>
                </a:moveTo>
                <a:lnTo>
                  <a:pt x="3179304" y="24216"/>
                </a:lnTo>
                <a:cubicBezTo>
                  <a:pt x="2618705" y="125286"/>
                  <a:pt x="1979050" y="170118"/>
                  <a:pt x="1302072" y="143608"/>
                </a:cubicBezTo>
                <a:cubicBezTo>
                  <a:pt x="895885" y="127703"/>
                  <a:pt x="505102" y="87245"/>
                  <a:pt x="138453" y="26190"/>
                </a:cubicBezTo>
                <a:lnTo>
                  <a:pt x="0" y="0"/>
                </a:lnTo>
                <a:lnTo>
                  <a:pt x="3296854" y="0"/>
                </a:lnTo>
                <a:close/>
              </a:path>
            </a:pathLst>
          </a:custGeom>
          <a:gradFill>
            <a:gsLst>
              <a:gs pos="29000">
                <a:srgbClr val="241B0C"/>
              </a:gs>
              <a:gs pos="74000">
                <a:srgbClr val="BDA77E"/>
              </a:gs>
              <a:gs pos="100000">
                <a:srgbClr val="241B0C"/>
              </a:gs>
            </a:gsLst>
            <a:lin ang="3600000" scaled="0"/>
          </a:gradFill>
          <a:ln>
            <a:noFill/>
          </a:ln>
          <a:effectLst>
            <a:outerShdw blurRad="76200" dir="3600000" sx="102000" sy="102000" algn="tl" rotWithShape="0">
              <a:prstClr val="black">
                <a:alpha val="37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22" name="图片 21" descr="图片包含 游戏机, 夜空&#10;&#10;描述已自动生成">
            <a:extLst>
              <a:ext uri="{FF2B5EF4-FFF2-40B4-BE49-F238E27FC236}">
                <a16:creationId xmlns:a16="http://schemas.microsoft.com/office/drawing/2014/main" id="{605E26B4-E60C-7B65-DC9C-19FF1A8FCC33}"/>
              </a:ext>
            </a:extLst>
          </p:cNvPr>
          <p:cNvPicPr>
            <a:picLocks noChangeAspect="1"/>
          </p:cNvPicPr>
          <p:nvPr/>
        </p:nvPicPr>
        <p:blipFill>
          <a:blip r:embed="rId4" cstate="print">
            <a:extLst>
              <a:ext uri="{28A0092B-C50C-407E-A947-70E740481C1C}">
                <a14:useLocalDpi xmlns:a14="http://schemas.microsoft.com/office/drawing/2010/main" val="0"/>
              </a:ext>
            </a:extLst>
          </a:blip>
          <a:srcRect b="64656"/>
          <a:stretch>
            <a:fillRect/>
          </a:stretch>
        </p:blipFill>
        <p:spPr>
          <a:xfrm rot="18668896">
            <a:off x="6410277" y="4398579"/>
            <a:ext cx="3822225" cy="1628304"/>
          </a:xfrm>
          <a:custGeom>
            <a:avLst/>
            <a:gdLst>
              <a:gd name="connsiteX0" fmla="*/ 0 w 5689745"/>
              <a:gd name="connsiteY0" fmla="*/ 0 h 2423885"/>
              <a:gd name="connsiteX1" fmla="*/ 5689745 w 5689745"/>
              <a:gd name="connsiteY1" fmla="*/ 0 h 2423885"/>
              <a:gd name="connsiteX2" fmla="*/ 5689745 w 5689745"/>
              <a:gd name="connsiteY2" fmla="*/ 2423885 h 2423885"/>
              <a:gd name="connsiteX3" fmla="*/ 0 w 5689745"/>
              <a:gd name="connsiteY3" fmla="*/ 2423885 h 2423885"/>
              <a:gd name="connsiteX4" fmla="*/ 0 w 5689745"/>
              <a:gd name="connsiteY4" fmla="*/ 0 h 2423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9745" h="2423885">
                <a:moveTo>
                  <a:pt x="0" y="0"/>
                </a:moveTo>
                <a:lnTo>
                  <a:pt x="5689745" y="0"/>
                </a:lnTo>
                <a:lnTo>
                  <a:pt x="5689745" y="2423885"/>
                </a:lnTo>
                <a:lnTo>
                  <a:pt x="0" y="2423885"/>
                </a:lnTo>
                <a:lnTo>
                  <a:pt x="0" y="0"/>
                </a:lnTo>
                <a:close/>
              </a:path>
            </a:pathLst>
          </a:custGeom>
        </p:spPr>
      </p:pic>
      <p:cxnSp>
        <p:nvCxnSpPr>
          <p:cNvPr id="24" name="直接连接符 23">
            <a:extLst>
              <a:ext uri="{FF2B5EF4-FFF2-40B4-BE49-F238E27FC236}">
                <a16:creationId xmlns:a16="http://schemas.microsoft.com/office/drawing/2014/main" id="{69654944-6EB0-CE51-DD08-87C634E2CC7C}"/>
              </a:ext>
            </a:extLst>
          </p:cNvPr>
          <p:cNvCxnSpPr>
            <a:cxnSpLocks/>
          </p:cNvCxnSpPr>
          <p:nvPr/>
        </p:nvCxnSpPr>
        <p:spPr>
          <a:xfrm flipH="1">
            <a:off x="1518768" y="-79829"/>
            <a:ext cx="6258413" cy="6937829"/>
          </a:xfrm>
          <a:prstGeom prst="line">
            <a:avLst/>
          </a:prstGeom>
          <a:ln w="15875">
            <a:gradFill>
              <a:gsLst>
                <a:gs pos="0">
                  <a:srgbClr val="C9A868"/>
                </a:gs>
                <a:gs pos="38000">
                  <a:srgbClr val="D2B87E">
                    <a:alpha val="36000"/>
                  </a:srgbClr>
                </a:gs>
                <a:gs pos="19000">
                  <a:srgbClr val="C9A868"/>
                </a:gs>
                <a:gs pos="100000">
                  <a:srgbClr val="E0D0A1">
                    <a:lumMod val="98000"/>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id="{E617B5E6-8A7F-CAC0-C4C7-F13C1B322E51}"/>
              </a:ext>
            </a:extLst>
          </p:cNvPr>
          <p:cNvSpPr txBox="1"/>
          <p:nvPr/>
        </p:nvSpPr>
        <p:spPr>
          <a:xfrm>
            <a:off x="6311503" y="1563788"/>
            <a:ext cx="3765947" cy="584775"/>
          </a:xfrm>
          <a:prstGeom prst="rect">
            <a:avLst/>
          </a:prstGeom>
          <a:noFill/>
        </p:spPr>
        <p:txBody>
          <a:bodyPr wrap="square" rtlCol="0">
            <a:spAutoFit/>
          </a:bodyPr>
          <a:lstStyle>
            <a:defPPr>
              <a:defRPr lang="zh-CN"/>
            </a:defPPr>
            <a:lvl1pPr>
              <a:defRPr sz="6000">
                <a:gradFill>
                  <a:gsLst>
                    <a:gs pos="0">
                      <a:srgbClr val="C6A361"/>
                    </a:gs>
                    <a:gs pos="100000">
                      <a:srgbClr val="E1D1A3"/>
                    </a:gs>
                  </a:gsLst>
                  <a:lin ang="3600000" scaled="0"/>
                </a:gradFill>
                <a:latin typeface="+mj-ea"/>
                <a:ea typeface="+mj-ea"/>
              </a:defRPr>
            </a:lvl1pPr>
          </a:lstStyle>
          <a:p>
            <a:r>
              <a:rPr lang="zh-CN" altLang="en-US" sz="3200" i="1" dirty="0"/>
              <a:t>请输入你的标题</a:t>
            </a:r>
          </a:p>
        </p:txBody>
      </p:sp>
      <p:sp>
        <p:nvSpPr>
          <p:cNvPr id="31" name="文本框 30">
            <a:extLst>
              <a:ext uri="{FF2B5EF4-FFF2-40B4-BE49-F238E27FC236}">
                <a16:creationId xmlns:a16="http://schemas.microsoft.com/office/drawing/2014/main" id="{CDA48E58-8BDD-EDBE-05BC-24A75C033D4C}"/>
              </a:ext>
            </a:extLst>
          </p:cNvPr>
          <p:cNvSpPr txBox="1"/>
          <p:nvPr/>
        </p:nvSpPr>
        <p:spPr>
          <a:xfrm>
            <a:off x="5327253" y="2639805"/>
            <a:ext cx="3765947" cy="584775"/>
          </a:xfrm>
          <a:prstGeom prst="rect">
            <a:avLst/>
          </a:prstGeom>
          <a:noFill/>
        </p:spPr>
        <p:txBody>
          <a:bodyPr wrap="square" rtlCol="0">
            <a:spAutoFit/>
          </a:bodyPr>
          <a:lstStyle>
            <a:defPPr>
              <a:defRPr lang="zh-CN"/>
            </a:defPPr>
            <a:lvl1pPr>
              <a:defRPr sz="4000">
                <a:gradFill>
                  <a:gsLst>
                    <a:gs pos="0">
                      <a:srgbClr val="C6A361"/>
                    </a:gs>
                    <a:gs pos="100000">
                      <a:srgbClr val="E1D1A3"/>
                    </a:gs>
                  </a:gsLst>
                  <a:lin ang="3600000" scaled="0"/>
                </a:gradFill>
                <a:latin typeface="+mj-ea"/>
                <a:ea typeface="+mj-ea"/>
              </a:defRPr>
            </a:lvl1pPr>
          </a:lstStyle>
          <a:p>
            <a:r>
              <a:rPr lang="zh-CN" altLang="en-US" sz="3200" i="1" dirty="0"/>
              <a:t>请输入你的标题</a:t>
            </a:r>
          </a:p>
        </p:txBody>
      </p:sp>
      <p:sp>
        <p:nvSpPr>
          <p:cNvPr id="32" name="文本框 31">
            <a:extLst>
              <a:ext uri="{FF2B5EF4-FFF2-40B4-BE49-F238E27FC236}">
                <a16:creationId xmlns:a16="http://schemas.microsoft.com/office/drawing/2014/main" id="{F4CCFA7F-679C-6E31-3EF4-86C261915E30}"/>
              </a:ext>
            </a:extLst>
          </p:cNvPr>
          <p:cNvSpPr txBox="1"/>
          <p:nvPr/>
        </p:nvSpPr>
        <p:spPr>
          <a:xfrm>
            <a:off x="4393803" y="3688195"/>
            <a:ext cx="3765947" cy="584775"/>
          </a:xfrm>
          <a:prstGeom prst="rect">
            <a:avLst/>
          </a:prstGeom>
          <a:noFill/>
        </p:spPr>
        <p:txBody>
          <a:bodyPr wrap="square" rtlCol="0">
            <a:spAutoFit/>
          </a:bodyPr>
          <a:lstStyle>
            <a:defPPr>
              <a:defRPr lang="zh-CN"/>
            </a:defPPr>
            <a:lvl1pPr>
              <a:defRPr sz="4000">
                <a:gradFill>
                  <a:gsLst>
                    <a:gs pos="0">
                      <a:srgbClr val="C6A361"/>
                    </a:gs>
                    <a:gs pos="100000">
                      <a:srgbClr val="E1D1A3"/>
                    </a:gs>
                  </a:gsLst>
                  <a:lin ang="3600000" scaled="0"/>
                </a:gradFill>
                <a:latin typeface="+mj-ea"/>
                <a:ea typeface="+mj-ea"/>
              </a:defRPr>
            </a:lvl1pPr>
          </a:lstStyle>
          <a:p>
            <a:r>
              <a:rPr lang="zh-CN" altLang="en-US" sz="3200" i="1" dirty="0"/>
              <a:t>请输入你的标题</a:t>
            </a:r>
          </a:p>
        </p:txBody>
      </p:sp>
      <p:sp>
        <p:nvSpPr>
          <p:cNvPr id="33" name="文本框 32">
            <a:extLst>
              <a:ext uri="{FF2B5EF4-FFF2-40B4-BE49-F238E27FC236}">
                <a16:creationId xmlns:a16="http://schemas.microsoft.com/office/drawing/2014/main" id="{836FFE92-9ADD-0484-58AC-3FC6B1FCA046}"/>
              </a:ext>
            </a:extLst>
          </p:cNvPr>
          <p:cNvSpPr txBox="1"/>
          <p:nvPr/>
        </p:nvSpPr>
        <p:spPr>
          <a:xfrm>
            <a:off x="3425428" y="4766901"/>
            <a:ext cx="3765947" cy="584775"/>
          </a:xfrm>
          <a:prstGeom prst="rect">
            <a:avLst/>
          </a:prstGeom>
          <a:noFill/>
        </p:spPr>
        <p:txBody>
          <a:bodyPr wrap="square" rtlCol="0">
            <a:spAutoFit/>
          </a:bodyPr>
          <a:lstStyle>
            <a:defPPr>
              <a:defRPr lang="zh-CN"/>
            </a:defPPr>
            <a:lvl1pPr>
              <a:defRPr sz="4000">
                <a:gradFill>
                  <a:gsLst>
                    <a:gs pos="0">
                      <a:srgbClr val="C6A361"/>
                    </a:gs>
                    <a:gs pos="100000">
                      <a:srgbClr val="E1D1A3"/>
                    </a:gs>
                  </a:gsLst>
                  <a:lin ang="3600000" scaled="0"/>
                </a:gradFill>
                <a:latin typeface="+mj-ea"/>
                <a:ea typeface="+mj-ea"/>
              </a:defRPr>
            </a:lvl1pPr>
          </a:lstStyle>
          <a:p>
            <a:r>
              <a:rPr lang="zh-CN" altLang="en-US" sz="3200" i="1" dirty="0"/>
              <a:t>请输入你的标题</a:t>
            </a:r>
          </a:p>
        </p:txBody>
      </p:sp>
      <p:sp>
        <p:nvSpPr>
          <p:cNvPr id="34" name="文本框 33">
            <a:extLst>
              <a:ext uri="{FF2B5EF4-FFF2-40B4-BE49-F238E27FC236}">
                <a16:creationId xmlns:a16="http://schemas.microsoft.com/office/drawing/2014/main" id="{28015235-C6FE-8A34-4163-034347071CC2}"/>
              </a:ext>
            </a:extLst>
          </p:cNvPr>
          <p:cNvSpPr txBox="1"/>
          <p:nvPr/>
        </p:nvSpPr>
        <p:spPr>
          <a:xfrm>
            <a:off x="1253219" y="289455"/>
            <a:ext cx="1032782" cy="2308324"/>
          </a:xfrm>
          <a:prstGeom prst="rect">
            <a:avLst/>
          </a:prstGeom>
          <a:noFill/>
        </p:spPr>
        <p:txBody>
          <a:bodyPr wrap="square" rtlCol="0">
            <a:spAutoFit/>
          </a:bodyPr>
          <a:lstStyle/>
          <a:p>
            <a:r>
              <a:rPr lang="zh-CN" altLang="en-US" sz="7200" dirty="0">
                <a:gradFill>
                  <a:gsLst>
                    <a:gs pos="0">
                      <a:srgbClr val="C6A361"/>
                    </a:gs>
                    <a:gs pos="100000">
                      <a:srgbClr val="E1D1A3"/>
                    </a:gs>
                  </a:gsLst>
                  <a:lin ang="3600000" scaled="0"/>
                </a:gradFill>
                <a:latin typeface="+mj-ea"/>
                <a:ea typeface="+mj-ea"/>
              </a:rPr>
              <a:t>目录</a:t>
            </a:r>
          </a:p>
        </p:txBody>
      </p:sp>
      <p:sp>
        <p:nvSpPr>
          <p:cNvPr id="37" name="文本框 36">
            <a:extLst>
              <a:ext uri="{FF2B5EF4-FFF2-40B4-BE49-F238E27FC236}">
                <a16:creationId xmlns:a16="http://schemas.microsoft.com/office/drawing/2014/main" id="{4AE55603-A7BE-5CD9-E2EC-255899F48DE1}"/>
              </a:ext>
            </a:extLst>
          </p:cNvPr>
          <p:cNvSpPr txBox="1"/>
          <p:nvPr/>
        </p:nvSpPr>
        <p:spPr>
          <a:xfrm>
            <a:off x="5068319" y="1563036"/>
            <a:ext cx="749300" cy="584775"/>
          </a:xfrm>
          <a:prstGeom prst="rect">
            <a:avLst/>
          </a:prstGeom>
          <a:noFill/>
        </p:spPr>
        <p:txBody>
          <a:bodyPr wrap="square" rtlCol="0">
            <a:spAutoFit/>
          </a:bodyPr>
          <a:lstStyle>
            <a:defPPr>
              <a:defRPr lang="zh-CN"/>
            </a:defPPr>
            <a:lvl1pPr>
              <a:defRPr sz="8800">
                <a:gradFill>
                  <a:gsLst>
                    <a:gs pos="0">
                      <a:srgbClr val="C6A361"/>
                    </a:gs>
                    <a:gs pos="100000">
                      <a:srgbClr val="E1D1A3"/>
                    </a:gs>
                  </a:gsLst>
                  <a:lin ang="3600000" scaled="0"/>
                </a:gradFill>
                <a:latin typeface="+mj-ea"/>
                <a:ea typeface="+mj-ea"/>
              </a:defRPr>
            </a:lvl1pPr>
          </a:lstStyle>
          <a:p>
            <a:r>
              <a:rPr lang="en-US" altLang="zh-CN" sz="3200" dirty="0">
                <a:latin typeface="+mn-ea"/>
                <a:ea typeface="+mn-ea"/>
              </a:rPr>
              <a:t>01</a:t>
            </a:r>
            <a:endParaRPr lang="zh-CN" altLang="en-US" sz="3200" dirty="0">
              <a:latin typeface="+mn-ea"/>
              <a:ea typeface="+mn-ea"/>
            </a:endParaRPr>
          </a:p>
        </p:txBody>
      </p:sp>
      <p:sp>
        <p:nvSpPr>
          <p:cNvPr id="38" name="文本框 37">
            <a:extLst>
              <a:ext uri="{FF2B5EF4-FFF2-40B4-BE49-F238E27FC236}">
                <a16:creationId xmlns:a16="http://schemas.microsoft.com/office/drawing/2014/main" id="{7BB2A646-9318-5F24-C226-99F3B05EFF65}"/>
              </a:ext>
            </a:extLst>
          </p:cNvPr>
          <p:cNvSpPr txBox="1"/>
          <p:nvPr/>
        </p:nvSpPr>
        <p:spPr>
          <a:xfrm>
            <a:off x="4085654" y="2630740"/>
            <a:ext cx="749300" cy="584775"/>
          </a:xfrm>
          <a:prstGeom prst="rect">
            <a:avLst/>
          </a:prstGeom>
          <a:noFill/>
        </p:spPr>
        <p:txBody>
          <a:bodyPr wrap="square" rtlCol="0">
            <a:spAutoFit/>
          </a:bodyPr>
          <a:lstStyle>
            <a:defPPr>
              <a:defRPr lang="zh-CN"/>
            </a:defPPr>
            <a:lvl1pPr>
              <a:defRPr sz="8800">
                <a:gradFill>
                  <a:gsLst>
                    <a:gs pos="0">
                      <a:srgbClr val="C6A361"/>
                    </a:gs>
                    <a:gs pos="100000">
                      <a:srgbClr val="E1D1A3"/>
                    </a:gs>
                  </a:gsLst>
                  <a:lin ang="3600000" scaled="0"/>
                </a:gradFill>
                <a:latin typeface="+mj-ea"/>
                <a:ea typeface="+mj-ea"/>
              </a:defRPr>
            </a:lvl1pPr>
          </a:lstStyle>
          <a:p>
            <a:r>
              <a:rPr lang="en-US" altLang="zh-CN" sz="3200" dirty="0">
                <a:latin typeface="+mn-ea"/>
                <a:ea typeface="+mn-ea"/>
              </a:rPr>
              <a:t>02</a:t>
            </a:r>
            <a:endParaRPr lang="zh-CN" altLang="en-US" sz="3200" dirty="0">
              <a:latin typeface="+mn-ea"/>
              <a:ea typeface="+mn-ea"/>
            </a:endParaRPr>
          </a:p>
        </p:txBody>
      </p:sp>
      <p:sp>
        <p:nvSpPr>
          <p:cNvPr id="39" name="文本框 38">
            <a:extLst>
              <a:ext uri="{FF2B5EF4-FFF2-40B4-BE49-F238E27FC236}">
                <a16:creationId xmlns:a16="http://schemas.microsoft.com/office/drawing/2014/main" id="{9CB6F89A-A190-5CE0-9257-C474888B61C9}"/>
              </a:ext>
            </a:extLst>
          </p:cNvPr>
          <p:cNvSpPr txBox="1"/>
          <p:nvPr/>
        </p:nvSpPr>
        <p:spPr>
          <a:xfrm>
            <a:off x="3136336" y="3698444"/>
            <a:ext cx="749300" cy="584775"/>
          </a:xfrm>
          <a:prstGeom prst="rect">
            <a:avLst/>
          </a:prstGeom>
          <a:noFill/>
        </p:spPr>
        <p:txBody>
          <a:bodyPr wrap="square" rtlCol="0">
            <a:spAutoFit/>
          </a:bodyPr>
          <a:lstStyle>
            <a:defPPr>
              <a:defRPr lang="zh-CN"/>
            </a:defPPr>
            <a:lvl1pPr>
              <a:defRPr sz="8800">
                <a:gradFill>
                  <a:gsLst>
                    <a:gs pos="0">
                      <a:srgbClr val="C6A361"/>
                    </a:gs>
                    <a:gs pos="100000">
                      <a:srgbClr val="E1D1A3"/>
                    </a:gs>
                  </a:gsLst>
                  <a:lin ang="3600000" scaled="0"/>
                </a:gradFill>
                <a:latin typeface="+mj-ea"/>
                <a:ea typeface="+mj-ea"/>
              </a:defRPr>
            </a:lvl1pPr>
          </a:lstStyle>
          <a:p>
            <a:r>
              <a:rPr lang="en-US" altLang="zh-CN" sz="3200" dirty="0">
                <a:latin typeface="+mn-ea"/>
                <a:ea typeface="+mn-ea"/>
              </a:rPr>
              <a:t>03</a:t>
            </a:r>
            <a:endParaRPr lang="zh-CN" altLang="en-US" sz="3200" dirty="0">
              <a:latin typeface="+mn-ea"/>
              <a:ea typeface="+mn-ea"/>
            </a:endParaRPr>
          </a:p>
        </p:txBody>
      </p:sp>
      <p:sp>
        <p:nvSpPr>
          <p:cNvPr id="40" name="文本框 39">
            <a:extLst>
              <a:ext uri="{FF2B5EF4-FFF2-40B4-BE49-F238E27FC236}">
                <a16:creationId xmlns:a16="http://schemas.microsoft.com/office/drawing/2014/main" id="{32A34C02-5DD5-456A-577C-74D4C7C3B841}"/>
              </a:ext>
            </a:extLst>
          </p:cNvPr>
          <p:cNvSpPr txBox="1"/>
          <p:nvPr/>
        </p:nvSpPr>
        <p:spPr>
          <a:xfrm>
            <a:off x="2142560" y="4766149"/>
            <a:ext cx="749300" cy="584775"/>
          </a:xfrm>
          <a:prstGeom prst="rect">
            <a:avLst/>
          </a:prstGeom>
          <a:noFill/>
        </p:spPr>
        <p:txBody>
          <a:bodyPr wrap="square" rtlCol="0">
            <a:spAutoFit/>
          </a:bodyPr>
          <a:lstStyle>
            <a:defPPr>
              <a:defRPr lang="zh-CN"/>
            </a:defPPr>
            <a:lvl1pPr>
              <a:defRPr sz="8800">
                <a:gradFill>
                  <a:gsLst>
                    <a:gs pos="0">
                      <a:srgbClr val="C6A361"/>
                    </a:gs>
                    <a:gs pos="100000">
                      <a:srgbClr val="E1D1A3"/>
                    </a:gs>
                  </a:gsLst>
                  <a:lin ang="3600000" scaled="0"/>
                </a:gradFill>
                <a:latin typeface="+mj-ea"/>
                <a:ea typeface="+mj-ea"/>
              </a:defRPr>
            </a:lvl1pPr>
          </a:lstStyle>
          <a:p>
            <a:r>
              <a:rPr lang="en-US" altLang="zh-CN" sz="3200" dirty="0">
                <a:latin typeface="+mn-ea"/>
                <a:ea typeface="+mn-ea"/>
              </a:rPr>
              <a:t>04</a:t>
            </a:r>
            <a:endParaRPr lang="zh-CN" altLang="en-US" sz="3200" dirty="0">
              <a:latin typeface="+mn-ea"/>
              <a:ea typeface="+mn-ea"/>
            </a:endParaRPr>
          </a:p>
        </p:txBody>
      </p:sp>
      <p:sp>
        <p:nvSpPr>
          <p:cNvPr id="42" name="文本框 41">
            <a:extLst>
              <a:ext uri="{FF2B5EF4-FFF2-40B4-BE49-F238E27FC236}">
                <a16:creationId xmlns:a16="http://schemas.microsoft.com/office/drawing/2014/main" id="{7779987A-35C5-3311-AE91-EE52AADD212A}"/>
              </a:ext>
            </a:extLst>
          </p:cNvPr>
          <p:cNvSpPr txBox="1"/>
          <p:nvPr/>
        </p:nvSpPr>
        <p:spPr>
          <a:xfrm>
            <a:off x="415835" y="1385888"/>
            <a:ext cx="1200329" cy="5421312"/>
          </a:xfrm>
          <a:prstGeom prst="rect">
            <a:avLst/>
          </a:prstGeom>
          <a:noFill/>
        </p:spPr>
        <p:txBody>
          <a:bodyPr vert="eaVert" wrap="square" rtlCol="0">
            <a:spAutoFit/>
          </a:bodyPr>
          <a:lstStyle/>
          <a:p>
            <a:r>
              <a:rPr lang="en-US" altLang="zh-CN" sz="6600" dirty="0">
                <a:ln>
                  <a:solidFill>
                    <a:srgbClr val="E0D0A1">
                      <a:alpha val="30000"/>
                    </a:srgbClr>
                  </a:solidFill>
                </a:ln>
                <a:noFill/>
                <a:latin typeface="+mj-lt"/>
              </a:rPr>
              <a:t>CONTENTS</a:t>
            </a:r>
            <a:endParaRPr lang="zh-CN" altLang="en-US" sz="6600" dirty="0">
              <a:ln>
                <a:solidFill>
                  <a:srgbClr val="E0D0A1">
                    <a:alpha val="30000"/>
                  </a:srgbClr>
                </a:solidFill>
              </a:ln>
              <a:noFill/>
              <a:latin typeface="+mj-lt"/>
            </a:endParaRPr>
          </a:p>
        </p:txBody>
      </p:sp>
    </p:spTree>
    <p:extLst>
      <p:ext uri="{BB962C8B-B14F-4D97-AF65-F5344CB8AC3E}">
        <p14:creationId xmlns:p14="http://schemas.microsoft.com/office/powerpoint/2010/main" val="35399112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FAA1D7BD-58ED-41D3-F9AE-F785478C4F1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9946"/>
          <a:stretch/>
        </p:blipFill>
        <p:spPr>
          <a:xfrm>
            <a:off x="0" y="0"/>
            <a:ext cx="12192000" cy="6858001"/>
          </a:xfrm>
          <a:prstGeom prst="rect">
            <a:avLst/>
          </a:prstGeom>
        </p:spPr>
      </p:pic>
      <p:sp>
        <p:nvSpPr>
          <p:cNvPr id="3" name="矩形 2">
            <a:extLst>
              <a:ext uri="{FF2B5EF4-FFF2-40B4-BE49-F238E27FC236}">
                <a16:creationId xmlns:a16="http://schemas.microsoft.com/office/drawing/2014/main" id="{12426619-6613-BF46-E6A0-4F426686DCCD}"/>
              </a:ext>
            </a:extLst>
          </p:cNvPr>
          <p:cNvSpPr/>
          <p:nvPr/>
        </p:nvSpPr>
        <p:spPr>
          <a:xfrm>
            <a:off x="0" y="0"/>
            <a:ext cx="12192000" cy="6858000"/>
          </a:xfrm>
          <a:prstGeom prst="rect">
            <a:avLst/>
          </a:prstGeom>
          <a:gradFill>
            <a:gsLst>
              <a:gs pos="0">
                <a:schemeClr val="tx1"/>
              </a:gs>
              <a:gs pos="63000">
                <a:schemeClr val="tx1">
                  <a:alpha val="30000"/>
                </a:schemeClr>
              </a:gs>
              <a:gs pos="88000">
                <a:schemeClr val="tx1">
                  <a:alpha val="53000"/>
                </a:schemeClr>
              </a:gs>
              <a:gs pos="31000">
                <a:srgbClr val="000000"/>
              </a:gs>
              <a:gs pos="49000">
                <a:srgbClr val="000000">
                  <a:alpha val="69000"/>
                </a:srgbClr>
              </a:gs>
              <a:gs pos="100000">
                <a:schemeClr val="tx1">
                  <a:alpha val="33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手机屏幕的截图&#10;&#10;低可信度描述已自动生成">
            <a:extLst>
              <a:ext uri="{FF2B5EF4-FFF2-40B4-BE49-F238E27FC236}">
                <a16:creationId xmlns:a16="http://schemas.microsoft.com/office/drawing/2014/main" id="{E1928CC3-2436-914E-79E0-009B2EEC7A92}"/>
              </a:ext>
            </a:extLst>
          </p:cNvPr>
          <p:cNvPicPr>
            <a:picLocks noChangeAspect="1"/>
          </p:cNvPicPr>
          <p:nvPr/>
        </p:nvPicPr>
        <p:blipFill>
          <a:blip r:embed="rId3" cstate="print">
            <a:alphaModFix amt="54000"/>
            <a:extLst>
              <a:ext uri="{28A0092B-C50C-407E-A947-70E740481C1C}">
                <a14:useLocalDpi xmlns:a14="http://schemas.microsoft.com/office/drawing/2010/main" val="0"/>
              </a:ext>
            </a:extLst>
          </a:blip>
          <a:stretch>
            <a:fillRect/>
          </a:stretch>
        </p:blipFill>
        <p:spPr>
          <a:xfrm>
            <a:off x="5211717" y="2632056"/>
            <a:ext cx="1801223" cy="759533"/>
          </a:xfrm>
          <a:prstGeom prst="rect">
            <a:avLst/>
          </a:prstGeom>
        </p:spPr>
      </p:pic>
      <p:sp>
        <p:nvSpPr>
          <p:cNvPr id="5" name="任意多边形: 形状 4">
            <a:extLst>
              <a:ext uri="{FF2B5EF4-FFF2-40B4-BE49-F238E27FC236}">
                <a16:creationId xmlns:a16="http://schemas.microsoft.com/office/drawing/2014/main" id="{92F57406-07AC-A805-6C45-39D849502EB3}"/>
              </a:ext>
            </a:extLst>
          </p:cNvPr>
          <p:cNvSpPr/>
          <p:nvPr/>
        </p:nvSpPr>
        <p:spPr>
          <a:xfrm rot="18694417">
            <a:off x="6230697" y="3915750"/>
            <a:ext cx="7516358" cy="777258"/>
          </a:xfrm>
          <a:custGeom>
            <a:avLst/>
            <a:gdLst>
              <a:gd name="connsiteX0" fmla="*/ 7516358 w 7516358"/>
              <a:gd name="connsiteY0" fmla="*/ 0 h 777258"/>
              <a:gd name="connsiteX1" fmla="*/ 6714760 w 7516358"/>
              <a:gd name="connsiteY1" fmla="*/ 711032 h 777258"/>
              <a:gd name="connsiteX2" fmla="*/ 6360413 w 7516358"/>
              <a:gd name="connsiteY2" fmla="*/ 741429 h 777258"/>
              <a:gd name="connsiteX3" fmla="*/ 4047272 w 7516358"/>
              <a:gd name="connsiteY3" fmla="*/ 738739 h 777258"/>
              <a:gd name="connsiteX4" fmla="*/ 427825 w 7516358"/>
              <a:gd name="connsiteY4" fmla="*/ 134725 h 777258"/>
              <a:gd name="connsiteX5" fmla="*/ 1089 w 7516358"/>
              <a:gd name="connsiteY5" fmla="*/ 1227 h 777258"/>
              <a:gd name="connsiteX6" fmla="*/ 0 w 7516358"/>
              <a:gd name="connsiteY6" fmla="*/ 0 h 77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16358" h="777258">
                <a:moveTo>
                  <a:pt x="7516358" y="0"/>
                </a:moveTo>
                <a:lnTo>
                  <a:pt x="6714760" y="711032"/>
                </a:lnTo>
                <a:lnTo>
                  <a:pt x="6360413" y="741429"/>
                </a:lnTo>
                <a:cubicBezTo>
                  <a:pt x="5610255" y="789409"/>
                  <a:pt x="4836926" y="789878"/>
                  <a:pt x="4047272" y="738739"/>
                </a:cubicBezTo>
                <a:cubicBezTo>
                  <a:pt x="2783824" y="656921"/>
                  <a:pt x="1568290" y="448800"/>
                  <a:pt x="427825" y="134725"/>
                </a:cubicBezTo>
                <a:lnTo>
                  <a:pt x="1089" y="1227"/>
                </a:lnTo>
                <a:lnTo>
                  <a:pt x="0" y="0"/>
                </a:lnTo>
                <a:close/>
              </a:path>
            </a:pathLst>
          </a:custGeom>
          <a:gradFill>
            <a:gsLst>
              <a:gs pos="0">
                <a:srgbClr val="241B0C"/>
              </a:gs>
              <a:gs pos="51000">
                <a:srgbClr val="BDA77E"/>
              </a:gs>
              <a:gs pos="100000">
                <a:srgbClr val="241B0C"/>
              </a:gs>
            </a:gsLst>
            <a:lin ang="3600000" scaled="0"/>
          </a:gra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 name="任意多边形: 形状 5">
            <a:extLst>
              <a:ext uri="{FF2B5EF4-FFF2-40B4-BE49-F238E27FC236}">
                <a16:creationId xmlns:a16="http://schemas.microsoft.com/office/drawing/2014/main" id="{2C023CE6-D970-24D7-AB35-2AF50F78B621}"/>
              </a:ext>
            </a:extLst>
          </p:cNvPr>
          <p:cNvSpPr/>
          <p:nvPr/>
        </p:nvSpPr>
        <p:spPr>
          <a:xfrm rot="18694417">
            <a:off x="5502230" y="3496285"/>
            <a:ext cx="8514954" cy="1050366"/>
          </a:xfrm>
          <a:custGeom>
            <a:avLst/>
            <a:gdLst>
              <a:gd name="connsiteX0" fmla="*/ 8514954 w 8514954"/>
              <a:gd name="connsiteY0" fmla="*/ 0 h 1050366"/>
              <a:gd name="connsiteX1" fmla="*/ 7330800 w 8514954"/>
              <a:gd name="connsiteY1" fmla="*/ 1050366 h 1050366"/>
              <a:gd name="connsiteX2" fmla="*/ 931694 w 8514954"/>
              <a:gd name="connsiteY2" fmla="*/ 1050366 h 1050366"/>
              <a:gd name="connsiteX3" fmla="*/ 0 w 8514954"/>
              <a:gd name="connsiteY3" fmla="*/ 0 h 1050366"/>
            </a:gdLst>
            <a:ahLst/>
            <a:cxnLst>
              <a:cxn ang="0">
                <a:pos x="connsiteX0" y="connsiteY0"/>
              </a:cxn>
              <a:cxn ang="0">
                <a:pos x="connsiteX1" y="connsiteY1"/>
              </a:cxn>
              <a:cxn ang="0">
                <a:pos x="connsiteX2" y="connsiteY2"/>
              </a:cxn>
              <a:cxn ang="0">
                <a:pos x="connsiteX3" y="connsiteY3"/>
              </a:cxn>
            </a:cxnLst>
            <a:rect l="l" t="t" r="r" b="b"/>
            <a:pathLst>
              <a:path w="8514954" h="1050366">
                <a:moveTo>
                  <a:pt x="8514954" y="0"/>
                </a:moveTo>
                <a:lnTo>
                  <a:pt x="7330800" y="1050366"/>
                </a:lnTo>
                <a:lnTo>
                  <a:pt x="931694" y="1050366"/>
                </a:lnTo>
                <a:lnTo>
                  <a:pt x="0" y="0"/>
                </a:lnTo>
                <a:close/>
              </a:path>
            </a:pathLst>
          </a:custGeom>
          <a:gradFill>
            <a:gsLst>
              <a:gs pos="0">
                <a:srgbClr val="675441"/>
              </a:gs>
              <a:gs pos="56000">
                <a:srgbClr val="373025"/>
              </a:gs>
              <a:gs pos="100000">
                <a:srgbClr val="9D8360"/>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 name="任意多边形: 形状 6">
            <a:extLst>
              <a:ext uri="{FF2B5EF4-FFF2-40B4-BE49-F238E27FC236}">
                <a16:creationId xmlns:a16="http://schemas.microsoft.com/office/drawing/2014/main" id="{DF119FEE-E7BA-13D7-0E8D-ECC22EB88B1C}"/>
              </a:ext>
            </a:extLst>
          </p:cNvPr>
          <p:cNvSpPr/>
          <p:nvPr/>
        </p:nvSpPr>
        <p:spPr>
          <a:xfrm rot="18684862">
            <a:off x="4960468" y="5968038"/>
            <a:ext cx="4757880" cy="63066"/>
          </a:xfrm>
          <a:custGeom>
            <a:avLst/>
            <a:gdLst>
              <a:gd name="connsiteX0" fmla="*/ 3296854 w 3296854"/>
              <a:gd name="connsiteY0" fmla="*/ 0 h 151095"/>
              <a:gd name="connsiteX1" fmla="*/ 3179304 w 3296854"/>
              <a:gd name="connsiteY1" fmla="*/ 24216 h 151095"/>
              <a:gd name="connsiteX2" fmla="*/ 1302072 w 3296854"/>
              <a:gd name="connsiteY2" fmla="*/ 143608 h 151095"/>
              <a:gd name="connsiteX3" fmla="*/ 138453 w 3296854"/>
              <a:gd name="connsiteY3" fmla="*/ 26190 h 151095"/>
              <a:gd name="connsiteX4" fmla="*/ 0 w 3296854"/>
              <a:gd name="connsiteY4" fmla="*/ 0 h 151095"/>
              <a:gd name="connsiteX5" fmla="*/ 3296854 w 3296854"/>
              <a:gd name="connsiteY5" fmla="*/ 0 h 151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96854" h="151095">
                <a:moveTo>
                  <a:pt x="3296854" y="0"/>
                </a:moveTo>
                <a:lnTo>
                  <a:pt x="3179304" y="24216"/>
                </a:lnTo>
                <a:cubicBezTo>
                  <a:pt x="2618705" y="125286"/>
                  <a:pt x="1979050" y="170118"/>
                  <a:pt x="1302072" y="143608"/>
                </a:cubicBezTo>
                <a:cubicBezTo>
                  <a:pt x="895885" y="127703"/>
                  <a:pt x="505102" y="87245"/>
                  <a:pt x="138453" y="26190"/>
                </a:cubicBezTo>
                <a:lnTo>
                  <a:pt x="0" y="0"/>
                </a:lnTo>
                <a:lnTo>
                  <a:pt x="3296854" y="0"/>
                </a:lnTo>
                <a:close/>
              </a:path>
            </a:pathLst>
          </a:custGeom>
          <a:gradFill>
            <a:gsLst>
              <a:gs pos="29000">
                <a:srgbClr val="241B0C"/>
              </a:gs>
              <a:gs pos="74000">
                <a:srgbClr val="BDA77E"/>
              </a:gs>
              <a:gs pos="100000">
                <a:srgbClr val="241B0C"/>
              </a:gs>
            </a:gsLst>
            <a:lin ang="3600000" scaled="0"/>
          </a:gradFill>
          <a:ln>
            <a:noFill/>
          </a:ln>
          <a:effectLst>
            <a:outerShdw blurRad="76200" dir="3600000" sx="102000" sy="102000" algn="tl" rotWithShape="0">
              <a:prstClr val="black">
                <a:alpha val="37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8" name="图片 7" descr="图片包含 游戏机, 夜空&#10;&#10;描述已自动生成">
            <a:extLst>
              <a:ext uri="{FF2B5EF4-FFF2-40B4-BE49-F238E27FC236}">
                <a16:creationId xmlns:a16="http://schemas.microsoft.com/office/drawing/2014/main" id="{8653F8E6-E8F6-40AB-73E9-F73D673DEF0E}"/>
              </a:ext>
            </a:extLst>
          </p:cNvPr>
          <p:cNvPicPr>
            <a:picLocks noChangeAspect="1"/>
          </p:cNvPicPr>
          <p:nvPr/>
        </p:nvPicPr>
        <p:blipFill>
          <a:blip r:embed="rId4" cstate="print">
            <a:extLst>
              <a:ext uri="{28A0092B-C50C-407E-A947-70E740481C1C}">
                <a14:useLocalDpi xmlns:a14="http://schemas.microsoft.com/office/drawing/2010/main" val="0"/>
              </a:ext>
            </a:extLst>
          </a:blip>
          <a:srcRect b="64656"/>
          <a:stretch>
            <a:fillRect/>
          </a:stretch>
        </p:blipFill>
        <p:spPr>
          <a:xfrm rot="18668896">
            <a:off x="6410277" y="4398579"/>
            <a:ext cx="3822225" cy="1628304"/>
          </a:xfrm>
          <a:custGeom>
            <a:avLst/>
            <a:gdLst>
              <a:gd name="connsiteX0" fmla="*/ 0 w 5689745"/>
              <a:gd name="connsiteY0" fmla="*/ 0 h 2423885"/>
              <a:gd name="connsiteX1" fmla="*/ 5689745 w 5689745"/>
              <a:gd name="connsiteY1" fmla="*/ 0 h 2423885"/>
              <a:gd name="connsiteX2" fmla="*/ 5689745 w 5689745"/>
              <a:gd name="connsiteY2" fmla="*/ 2423885 h 2423885"/>
              <a:gd name="connsiteX3" fmla="*/ 0 w 5689745"/>
              <a:gd name="connsiteY3" fmla="*/ 2423885 h 2423885"/>
              <a:gd name="connsiteX4" fmla="*/ 0 w 5689745"/>
              <a:gd name="connsiteY4" fmla="*/ 0 h 2423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9745" h="2423885">
                <a:moveTo>
                  <a:pt x="0" y="0"/>
                </a:moveTo>
                <a:lnTo>
                  <a:pt x="5689745" y="0"/>
                </a:lnTo>
                <a:lnTo>
                  <a:pt x="5689745" y="2423885"/>
                </a:lnTo>
                <a:lnTo>
                  <a:pt x="0" y="2423885"/>
                </a:lnTo>
                <a:lnTo>
                  <a:pt x="0" y="0"/>
                </a:lnTo>
                <a:close/>
              </a:path>
            </a:pathLst>
          </a:custGeom>
        </p:spPr>
      </p:pic>
      <p:sp>
        <p:nvSpPr>
          <p:cNvPr id="10" name="文本框 9">
            <a:extLst>
              <a:ext uri="{FF2B5EF4-FFF2-40B4-BE49-F238E27FC236}">
                <a16:creationId xmlns:a16="http://schemas.microsoft.com/office/drawing/2014/main" id="{5C5217BA-4966-6D0A-0476-5C2C05F8B186}"/>
              </a:ext>
            </a:extLst>
          </p:cNvPr>
          <p:cNvSpPr txBox="1"/>
          <p:nvPr/>
        </p:nvSpPr>
        <p:spPr>
          <a:xfrm>
            <a:off x="1329021" y="2679574"/>
            <a:ext cx="5071779" cy="830997"/>
          </a:xfrm>
          <a:prstGeom prst="rect">
            <a:avLst/>
          </a:prstGeom>
          <a:noFill/>
        </p:spPr>
        <p:txBody>
          <a:bodyPr wrap="square" rtlCol="0">
            <a:spAutoFit/>
          </a:bodyPr>
          <a:lstStyle>
            <a:defPPr>
              <a:defRPr lang="zh-CN"/>
            </a:defPPr>
            <a:lvl1pPr>
              <a:defRPr sz="6000">
                <a:gradFill>
                  <a:gsLst>
                    <a:gs pos="0">
                      <a:srgbClr val="C6A361"/>
                    </a:gs>
                    <a:gs pos="100000">
                      <a:srgbClr val="E1D1A3"/>
                    </a:gs>
                  </a:gsLst>
                  <a:lin ang="3600000" scaled="0"/>
                </a:gradFill>
                <a:latin typeface="+mj-ea"/>
                <a:ea typeface="+mj-ea"/>
              </a:defRPr>
            </a:lvl1pPr>
          </a:lstStyle>
          <a:p>
            <a:r>
              <a:rPr lang="zh-CN" altLang="en-US" sz="4800" i="1" dirty="0"/>
              <a:t>请输入你的标题</a:t>
            </a:r>
          </a:p>
        </p:txBody>
      </p:sp>
      <p:sp>
        <p:nvSpPr>
          <p:cNvPr id="25" name="文本框 24">
            <a:extLst>
              <a:ext uri="{FF2B5EF4-FFF2-40B4-BE49-F238E27FC236}">
                <a16:creationId xmlns:a16="http://schemas.microsoft.com/office/drawing/2014/main" id="{B68A047A-196A-AEDD-40CB-8DBADF476CDE}"/>
              </a:ext>
            </a:extLst>
          </p:cNvPr>
          <p:cNvSpPr txBox="1"/>
          <p:nvPr/>
        </p:nvSpPr>
        <p:spPr>
          <a:xfrm>
            <a:off x="6828746" y="2594780"/>
            <a:ext cx="1901595" cy="1862048"/>
          </a:xfrm>
          <a:prstGeom prst="rect">
            <a:avLst/>
          </a:prstGeom>
          <a:noFill/>
        </p:spPr>
        <p:txBody>
          <a:bodyPr wrap="square" rtlCol="0">
            <a:spAutoFit/>
          </a:bodyPr>
          <a:lstStyle>
            <a:defPPr>
              <a:defRPr lang="zh-CN"/>
            </a:defPPr>
            <a:lvl1pPr>
              <a:defRPr sz="8800">
                <a:gradFill>
                  <a:gsLst>
                    <a:gs pos="0">
                      <a:srgbClr val="C6A361"/>
                    </a:gs>
                    <a:gs pos="100000">
                      <a:srgbClr val="E1D1A3"/>
                    </a:gs>
                  </a:gsLst>
                  <a:lin ang="3600000" scaled="0"/>
                </a:gradFill>
                <a:latin typeface="+mj-ea"/>
                <a:ea typeface="+mj-ea"/>
              </a:defRPr>
            </a:lvl1pPr>
          </a:lstStyle>
          <a:p>
            <a:r>
              <a:rPr lang="en-US" altLang="zh-CN" sz="11500" i="1" dirty="0">
                <a:latin typeface="+mn-ea"/>
                <a:ea typeface="+mn-ea"/>
              </a:rPr>
              <a:t>01</a:t>
            </a:r>
            <a:endParaRPr lang="zh-CN" altLang="en-US" sz="11500" i="1" dirty="0">
              <a:latin typeface="+mn-ea"/>
              <a:ea typeface="+mn-ea"/>
            </a:endParaRPr>
          </a:p>
        </p:txBody>
      </p:sp>
      <p:sp>
        <p:nvSpPr>
          <p:cNvPr id="24" name="任意多边形: 形状 23">
            <a:extLst>
              <a:ext uri="{FF2B5EF4-FFF2-40B4-BE49-F238E27FC236}">
                <a16:creationId xmlns:a16="http://schemas.microsoft.com/office/drawing/2014/main" id="{813E3031-3944-7296-5E06-C077A95984C8}"/>
              </a:ext>
            </a:extLst>
          </p:cNvPr>
          <p:cNvSpPr/>
          <p:nvPr/>
        </p:nvSpPr>
        <p:spPr>
          <a:xfrm>
            <a:off x="1143001" y="3528106"/>
            <a:ext cx="6344041" cy="462955"/>
          </a:xfrm>
          <a:custGeom>
            <a:avLst/>
            <a:gdLst>
              <a:gd name="connsiteX0" fmla="*/ 191962 w 6344041"/>
              <a:gd name="connsiteY0" fmla="*/ 0 h 708791"/>
              <a:gd name="connsiteX1" fmla="*/ 5890789 w 6344041"/>
              <a:gd name="connsiteY1" fmla="*/ 0 h 708791"/>
              <a:gd name="connsiteX2" fmla="*/ 5795930 w 6344041"/>
              <a:gd name="connsiteY2" fmla="*/ 350255 h 708791"/>
              <a:gd name="connsiteX3" fmla="*/ 6344041 w 6344041"/>
              <a:gd name="connsiteY3" fmla="*/ 350255 h 708791"/>
              <a:gd name="connsiteX4" fmla="*/ 6246938 w 6344041"/>
              <a:gd name="connsiteY4" fmla="*/ 708791 h 708791"/>
              <a:gd name="connsiteX5" fmla="*/ 0 w 6344041"/>
              <a:gd name="connsiteY5" fmla="*/ 708791 h 708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44041" h="708791">
                <a:moveTo>
                  <a:pt x="191962" y="0"/>
                </a:moveTo>
                <a:lnTo>
                  <a:pt x="5890789" y="0"/>
                </a:lnTo>
                <a:lnTo>
                  <a:pt x="5795930" y="350255"/>
                </a:lnTo>
                <a:lnTo>
                  <a:pt x="6344041" y="350255"/>
                </a:lnTo>
                <a:lnTo>
                  <a:pt x="6246938" y="708791"/>
                </a:lnTo>
                <a:lnTo>
                  <a:pt x="0" y="708791"/>
                </a:lnTo>
                <a:close/>
              </a:path>
            </a:pathLst>
          </a:custGeom>
          <a:gradFill>
            <a:gsLst>
              <a:gs pos="0">
                <a:srgbClr val="CBAB6D"/>
              </a:gs>
              <a:gs pos="100000">
                <a:srgbClr val="E0D0A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框 27">
            <a:extLst>
              <a:ext uri="{FF2B5EF4-FFF2-40B4-BE49-F238E27FC236}">
                <a16:creationId xmlns:a16="http://schemas.microsoft.com/office/drawing/2014/main" id="{746D040B-9DD4-F211-05DA-5355CAF1396A}"/>
              </a:ext>
            </a:extLst>
          </p:cNvPr>
          <p:cNvSpPr txBox="1"/>
          <p:nvPr/>
        </p:nvSpPr>
        <p:spPr>
          <a:xfrm>
            <a:off x="1415142" y="3572908"/>
            <a:ext cx="4209144" cy="400110"/>
          </a:xfrm>
          <a:prstGeom prst="rect">
            <a:avLst/>
          </a:prstGeom>
          <a:noFill/>
        </p:spPr>
        <p:txBody>
          <a:bodyPr wrap="square" rtlCol="0">
            <a:spAutoFit/>
          </a:bodyPr>
          <a:lstStyle/>
          <a:p>
            <a:pPr algn="dist"/>
            <a:r>
              <a:rPr lang="en-US" altLang="zh-CN" sz="2000" dirty="0">
                <a:solidFill>
                  <a:schemeClr val="tx1">
                    <a:alpha val="63000"/>
                  </a:schemeClr>
                </a:solidFill>
              </a:rPr>
              <a:t>Qingshurunidebiaoti</a:t>
            </a:r>
            <a:endParaRPr lang="zh-CN" altLang="en-US" sz="2000" dirty="0">
              <a:solidFill>
                <a:schemeClr val="tx1">
                  <a:alpha val="63000"/>
                </a:schemeClr>
              </a:solidFill>
            </a:endParaRPr>
          </a:p>
        </p:txBody>
      </p:sp>
      <p:sp>
        <p:nvSpPr>
          <p:cNvPr id="29" name="文本框 28">
            <a:extLst>
              <a:ext uri="{FF2B5EF4-FFF2-40B4-BE49-F238E27FC236}">
                <a16:creationId xmlns:a16="http://schemas.microsoft.com/office/drawing/2014/main" id="{CA0EEE4D-08A8-9FEF-2DBE-D07078597DC3}"/>
              </a:ext>
            </a:extLst>
          </p:cNvPr>
          <p:cNvSpPr txBox="1"/>
          <p:nvPr/>
        </p:nvSpPr>
        <p:spPr>
          <a:xfrm>
            <a:off x="5681892" y="3490914"/>
            <a:ext cx="1317178" cy="523220"/>
          </a:xfrm>
          <a:prstGeom prst="rect">
            <a:avLst/>
          </a:prstGeom>
          <a:noFill/>
        </p:spPr>
        <p:txBody>
          <a:bodyPr wrap="square" rtlCol="0">
            <a:spAutoFit/>
          </a:bodyPr>
          <a:lstStyle/>
          <a:p>
            <a:r>
              <a:rPr lang="en-US" altLang="zh-CN" sz="2800" i="1" dirty="0">
                <a:latin typeface="+mj-lt"/>
              </a:rPr>
              <a:t>PART</a:t>
            </a:r>
            <a:endParaRPr lang="zh-CN" altLang="en-US" sz="2800" i="1" dirty="0">
              <a:latin typeface="+mj-lt"/>
            </a:endParaRPr>
          </a:p>
        </p:txBody>
      </p:sp>
    </p:spTree>
    <p:extLst>
      <p:ext uri="{BB962C8B-B14F-4D97-AF65-F5344CB8AC3E}">
        <p14:creationId xmlns:p14="http://schemas.microsoft.com/office/powerpoint/2010/main" val="3611184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5649F6B6-BB64-41A3-9EB9-7C00E63F428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9946"/>
          <a:stretch/>
        </p:blipFill>
        <p:spPr>
          <a:xfrm>
            <a:off x="0" y="0"/>
            <a:ext cx="12192000" cy="6858001"/>
          </a:xfrm>
          <a:prstGeom prst="rect">
            <a:avLst/>
          </a:prstGeom>
        </p:spPr>
      </p:pic>
      <p:sp>
        <p:nvSpPr>
          <p:cNvPr id="3" name="矩形 2">
            <a:extLst>
              <a:ext uri="{FF2B5EF4-FFF2-40B4-BE49-F238E27FC236}">
                <a16:creationId xmlns:a16="http://schemas.microsoft.com/office/drawing/2014/main" id="{8ABCF739-A209-A585-FD99-3667AAB88957}"/>
              </a:ext>
            </a:extLst>
          </p:cNvPr>
          <p:cNvSpPr/>
          <p:nvPr/>
        </p:nvSpPr>
        <p:spPr>
          <a:xfrm>
            <a:off x="0" y="0"/>
            <a:ext cx="12192000" cy="6858000"/>
          </a:xfrm>
          <a:prstGeom prst="rect">
            <a:avLst/>
          </a:prstGeom>
          <a:gradFill>
            <a:gsLst>
              <a:gs pos="0">
                <a:schemeClr val="tx1"/>
              </a:gs>
              <a:gs pos="63000">
                <a:schemeClr val="tx1">
                  <a:alpha val="30000"/>
                </a:schemeClr>
              </a:gs>
              <a:gs pos="88000">
                <a:schemeClr val="tx1">
                  <a:alpha val="53000"/>
                </a:schemeClr>
              </a:gs>
              <a:gs pos="31000">
                <a:srgbClr val="000000"/>
              </a:gs>
              <a:gs pos="49000">
                <a:srgbClr val="000000">
                  <a:alpha val="69000"/>
                </a:srgbClr>
              </a:gs>
              <a:gs pos="100000">
                <a:schemeClr val="tx1">
                  <a:alpha val="33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组合 99">
            <a:extLst>
              <a:ext uri="{FF2B5EF4-FFF2-40B4-BE49-F238E27FC236}">
                <a16:creationId xmlns:a16="http://schemas.microsoft.com/office/drawing/2014/main" id="{7273A5FA-7BB8-737C-436D-7BBFC1064E34}"/>
              </a:ext>
            </a:extLst>
          </p:cNvPr>
          <p:cNvGrpSpPr/>
          <p:nvPr/>
        </p:nvGrpSpPr>
        <p:grpSpPr>
          <a:xfrm>
            <a:off x="581024" y="316900"/>
            <a:ext cx="10937876" cy="467605"/>
            <a:chOff x="581024" y="316900"/>
            <a:chExt cx="10937876" cy="467605"/>
          </a:xfrm>
        </p:grpSpPr>
        <p:cxnSp>
          <p:nvCxnSpPr>
            <p:cNvPr id="4" name="直接连接符 3">
              <a:extLst>
                <a:ext uri="{FF2B5EF4-FFF2-40B4-BE49-F238E27FC236}">
                  <a16:creationId xmlns:a16="http://schemas.microsoft.com/office/drawing/2014/main" id="{BFD09292-6F1B-569C-A53C-E06FA5A85DC9}"/>
                </a:ext>
              </a:extLst>
            </p:cNvPr>
            <p:cNvCxnSpPr>
              <a:cxnSpLocks/>
            </p:cNvCxnSpPr>
            <p:nvPr/>
          </p:nvCxnSpPr>
          <p:spPr>
            <a:xfrm>
              <a:off x="660400" y="735757"/>
              <a:ext cx="10828724" cy="0"/>
            </a:xfrm>
            <a:prstGeom prst="line">
              <a:avLst/>
            </a:prstGeom>
            <a:ln w="9525">
              <a:gradFill>
                <a:gsLst>
                  <a:gs pos="0">
                    <a:srgbClr val="BDA77E">
                      <a:alpha val="88000"/>
                    </a:srgbClr>
                  </a:gs>
                  <a:gs pos="14000">
                    <a:srgbClr val="BDA77E"/>
                  </a:gs>
                  <a:gs pos="100000">
                    <a:srgbClr val="BDA77E">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33D6AC0A-DCBD-BFC6-04F7-D30CCA685F3F}"/>
                </a:ext>
              </a:extLst>
            </p:cNvPr>
            <p:cNvSpPr txBox="1"/>
            <p:nvPr/>
          </p:nvSpPr>
          <p:spPr>
            <a:xfrm>
              <a:off x="581024" y="384395"/>
              <a:ext cx="1222895" cy="400110"/>
            </a:xfrm>
            <a:prstGeom prst="rect">
              <a:avLst/>
            </a:prstGeom>
            <a:noFill/>
          </p:spPr>
          <p:txBody>
            <a:bodyPr wrap="square" rtlCol="0">
              <a:spAutoFit/>
            </a:bodyPr>
            <a:lstStyle>
              <a:defPPr>
                <a:defRPr lang="zh-CN"/>
              </a:defPPr>
              <a:lvl1pPr>
                <a:defRPr sz="2000">
                  <a:gradFill>
                    <a:gsLst>
                      <a:gs pos="0">
                        <a:srgbClr val="C6A361"/>
                      </a:gs>
                      <a:gs pos="100000">
                        <a:srgbClr val="E1D1A3"/>
                      </a:gs>
                    </a:gsLst>
                    <a:lin ang="3600000" scaled="0"/>
                  </a:gradFill>
                  <a:latin typeface="+mn-ea"/>
                </a:defRPr>
              </a:lvl1pPr>
            </a:lstStyle>
            <a:p>
              <a:r>
                <a:rPr lang="zh-CN" altLang="en-US" dirty="0"/>
                <a:t>输入标题</a:t>
              </a:r>
            </a:p>
          </p:txBody>
        </p:sp>
        <p:grpSp>
          <p:nvGrpSpPr>
            <p:cNvPr id="99" name="组合 98">
              <a:extLst>
                <a:ext uri="{FF2B5EF4-FFF2-40B4-BE49-F238E27FC236}">
                  <a16:creationId xmlns:a16="http://schemas.microsoft.com/office/drawing/2014/main" id="{4B623746-7D87-FBA2-FBE3-51677BAEE3A0}"/>
                </a:ext>
              </a:extLst>
            </p:cNvPr>
            <p:cNvGrpSpPr/>
            <p:nvPr/>
          </p:nvGrpSpPr>
          <p:grpSpPr>
            <a:xfrm>
              <a:off x="9999104" y="316900"/>
              <a:ext cx="1519796" cy="400110"/>
              <a:chOff x="9999104" y="316900"/>
              <a:chExt cx="1519796" cy="400110"/>
            </a:xfrm>
          </p:grpSpPr>
          <p:sp>
            <p:nvSpPr>
              <p:cNvPr id="5" name="文本框 4">
                <a:extLst>
                  <a:ext uri="{FF2B5EF4-FFF2-40B4-BE49-F238E27FC236}">
                    <a16:creationId xmlns:a16="http://schemas.microsoft.com/office/drawing/2014/main" id="{8D857B23-8745-F1C4-5859-1BB6C93995AF}"/>
                  </a:ext>
                </a:extLst>
              </p:cNvPr>
              <p:cNvSpPr txBox="1"/>
              <p:nvPr/>
            </p:nvSpPr>
            <p:spPr>
              <a:xfrm>
                <a:off x="10015923" y="316900"/>
                <a:ext cx="1473201" cy="400110"/>
              </a:xfrm>
              <a:prstGeom prst="rect">
                <a:avLst/>
              </a:prstGeom>
              <a:noFill/>
            </p:spPr>
            <p:txBody>
              <a:bodyPr wrap="square" rtlCol="0">
                <a:spAutoFit/>
              </a:bodyPr>
              <a:lstStyle/>
              <a:p>
                <a:r>
                  <a:rPr lang="en-US" altLang="zh-CN" sz="2000" dirty="0">
                    <a:gradFill>
                      <a:gsLst>
                        <a:gs pos="0">
                          <a:srgbClr val="C6A361"/>
                        </a:gs>
                        <a:gs pos="100000">
                          <a:srgbClr val="E1D1A3"/>
                        </a:gs>
                      </a:gsLst>
                      <a:lin ang="3600000" scaled="0"/>
                    </a:gradFill>
                    <a:latin typeface="+mn-ea"/>
                  </a:rPr>
                  <a:t>LOGO HERE</a:t>
                </a:r>
                <a:endParaRPr lang="zh-CN" altLang="en-US" sz="2000" dirty="0">
                  <a:gradFill>
                    <a:gsLst>
                      <a:gs pos="0">
                        <a:srgbClr val="C6A361"/>
                      </a:gs>
                      <a:gs pos="100000">
                        <a:srgbClr val="E1D1A3"/>
                      </a:gs>
                    </a:gsLst>
                    <a:lin ang="3600000" scaled="0"/>
                  </a:gradFill>
                  <a:latin typeface="+mn-ea"/>
                </a:endParaRPr>
              </a:p>
            </p:txBody>
          </p:sp>
          <p:sp>
            <p:nvSpPr>
              <p:cNvPr id="7" name="矩形: 圆角 6">
                <a:extLst>
                  <a:ext uri="{FF2B5EF4-FFF2-40B4-BE49-F238E27FC236}">
                    <a16:creationId xmlns:a16="http://schemas.microsoft.com/office/drawing/2014/main" id="{C5B5342C-AF27-4331-CC2D-61267EBBBD5C}"/>
                  </a:ext>
                </a:extLst>
              </p:cNvPr>
              <p:cNvSpPr/>
              <p:nvPr/>
            </p:nvSpPr>
            <p:spPr>
              <a:xfrm>
                <a:off x="9999104" y="316901"/>
                <a:ext cx="1519796" cy="396968"/>
              </a:xfrm>
              <a:prstGeom prst="roundRect">
                <a:avLst>
                  <a:gd name="adj" fmla="val 50000"/>
                </a:avLst>
              </a:prstGeom>
              <a:noFill/>
              <a:ln>
                <a:solidFill>
                  <a:srgbClr val="E0D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4" name="组合 43">
            <a:extLst>
              <a:ext uri="{FF2B5EF4-FFF2-40B4-BE49-F238E27FC236}">
                <a16:creationId xmlns:a16="http://schemas.microsoft.com/office/drawing/2014/main" id="{FBCFF126-80D3-636C-C44C-6524B40E1539}"/>
              </a:ext>
            </a:extLst>
          </p:cNvPr>
          <p:cNvGrpSpPr/>
          <p:nvPr/>
        </p:nvGrpSpPr>
        <p:grpSpPr>
          <a:xfrm>
            <a:off x="4252876" y="1916519"/>
            <a:ext cx="3686248" cy="3431363"/>
            <a:chOff x="4252876" y="1916519"/>
            <a:chExt cx="3686248" cy="3431363"/>
          </a:xfrm>
        </p:grpSpPr>
        <p:sp>
          <p:nvSpPr>
            <p:cNvPr id="37" name="任意多边形: 形状 36">
              <a:extLst>
                <a:ext uri="{FF2B5EF4-FFF2-40B4-BE49-F238E27FC236}">
                  <a16:creationId xmlns:a16="http://schemas.microsoft.com/office/drawing/2014/main" id="{44A9357C-9113-602B-2DF2-2AC81C0ADEB9}"/>
                </a:ext>
              </a:extLst>
            </p:cNvPr>
            <p:cNvSpPr/>
            <p:nvPr/>
          </p:nvSpPr>
          <p:spPr>
            <a:xfrm rot="5400000">
              <a:off x="4110176" y="2740321"/>
              <a:ext cx="2069160" cy="1783760"/>
            </a:xfrm>
            <a:custGeom>
              <a:avLst/>
              <a:gdLst>
                <a:gd name="connsiteX0" fmla="*/ 1557151 w 3114302"/>
                <a:gd name="connsiteY0" fmla="*/ 0 h 2684744"/>
                <a:gd name="connsiteX1" fmla="*/ 3114302 w 3114302"/>
                <a:gd name="connsiteY1" fmla="*/ 2684744 h 2684744"/>
                <a:gd name="connsiteX2" fmla="*/ 3029539 w 3114302"/>
                <a:gd name="connsiteY2" fmla="*/ 2667716 h 2684744"/>
                <a:gd name="connsiteX3" fmla="*/ 1557151 w 3114302"/>
                <a:gd name="connsiteY3" fmla="*/ 2550885 h 2684744"/>
                <a:gd name="connsiteX4" fmla="*/ 84763 w 3114302"/>
                <a:gd name="connsiteY4" fmla="*/ 2667716 h 2684744"/>
                <a:gd name="connsiteX5" fmla="*/ 0 w 3114302"/>
                <a:gd name="connsiteY5" fmla="*/ 2684744 h 2684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4302" h="2684744">
                  <a:moveTo>
                    <a:pt x="1557151" y="0"/>
                  </a:moveTo>
                  <a:lnTo>
                    <a:pt x="3114302" y="2684744"/>
                  </a:lnTo>
                  <a:lnTo>
                    <a:pt x="3029539" y="2667716"/>
                  </a:lnTo>
                  <a:cubicBezTo>
                    <a:pt x="2629416" y="2594729"/>
                    <a:pt x="2116449" y="2550885"/>
                    <a:pt x="1557151" y="2550885"/>
                  </a:cubicBezTo>
                  <a:cubicBezTo>
                    <a:pt x="997854" y="2550885"/>
                    <a:pt x="484886" y="2594729"/>
                    <a:pt x="84763" y="2667716"/>
                  </a:cubicBezTo>
                  <a:lnTo>
                    <a:pt x="0" y="2684744"/>
                  </a:lnTo>
                  <a:close/>
                </a:path>
              </a:pathLst>
            </a:custGeom>
            <a:noFill/>
            <a:ln w="6350">
              <a:solidFill>
                <a:srgbClr val="E0D0A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任意多边形: 形状 37">
              <a:extLst>
                <a:ext uri="{FF2B5EF4-FFF2-40B4-BE49-F238E27FC236}">
                  <a16:creationId xmlns:a16="http://schemas.microsoft.com/office/drawing/2014/main" id="{A79093F9-C65F-543C-4789-193079DBBB5E}"/>
                </a:ext>
              </a:extLst>
            </p:cNvPr>
            <p:cNvSpPr/>
            <p:nvPr/>
          </p:nvSpPr>
          <p:spPr>
            <a:xfrm rot="9000000">
              <a:off x="4585798" y="1916519"/>
              <a:ext cx="2069160" cy="1783760"/>
            </a:xfrm>
            <a:custGeom>
              <a:avLst/>
              <a:gdLst>
                <a:gd name="connsiteX0" fmla="*/ 1557151 w 3114302"/>
                <a:gd name="connsiteY0" fmla="*/ 0 h 2684744"/>
                <a:gd name="connsiteX1" fmla="*/ 3114302 w 3114302"/>
                <a:gd name="connsiteY1" fmla="*/ 2684744 h 2684744"/>
                <a:gd name="connsiteX2" fmla="*/ 3029539 w 3114302"/>
                <a:gd name="connsiteY2" fmla="*/ 2667716 h 2684744"/>
                <a:gd name="connsiteX3" fmla="*/ 1557151 w 3114302"/>
                <a:gd name="connsiteY3" fmla="*/ 2550885 h 2684744"/>
                <a:gd name="connsiteX4" fmla="*/ 84763 w 3114302"/>
                <a:gd name="connsiteY4" fmla="*/ 2667716 h 2684744"/>
                <a:gd name="connsiteX5" fmla="*/ 0 w 3114302"/>
                <a:gd name="connsiteY5" fmla="*/ 2684744 h 2684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4302" h="2684744">
                  <a:moveTo>
                    <a:pt x="1557151" y="0"/>
                  </a:moveTo>
                  <a:lnTo>
                    <a:pt x="3114302" y="2684744"/>
                  </a:lnTo>
                  <a:lnTo>
                    <a:pt x="3029539" y="2667716"/>
                  </a:lnTo>
                  <a:cubicBezTo>
                    <a:pt x="2629416" y="2594729"/>
                    <a:pt x="2116449" y="2550885"/>
                    <a:pt x="1557151" y="2550885"/>
                  </a:cubicBezTo>
                  <a:cubicBezTo>
                    <a:pt x="997854" y="2550885"/>
                    <a:pt x="484886" y="2594729"/>
                    <a:pt x="84763" y="2667716"/>
                  </a:cubicBezTo>
                  <a:lnTo>
                    <a:pt x="0" y="2684744"/>
                  </a:lnTo>
                  <a:close/>
                </a:path>
              </a:pathLst>
            </a:custGeom>
            <a:noFill/>
            <a:ln w="6350">
              <a:solidFill>
                <a:srgbClr val="E0D0A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任意多边形: 形状 38">
              <a:extLst>
                <a:ext uri="{FF2B5EF4-FFF2-40B4-BE49-F238E27FC236}">
                  <a16:creationId xmlns:a16="http://schemas.microsoft.com/office/drawing/2014/main" id="{65721C87-B640-2D3F-4662-C9F87AC87226}"/>
                </a:ext>
              </a:extLst>
            </p:cNvPr>
            <p:cNvSpPr/>
            <p:nvPr/>
          </p:nvSpPr>
          <p:spPr>
            <a:xfrm rot="12600000">
              <a:off x="5537042" y="1916519"/>
              <a:ext cx="2069160" cy="1783760"/>
            </a:xfrm>
            <a:custGeom>
              <a:avLst/>
              <a:gdLst>
                <a:gd name="connsiteX0" fmla="*/ 1557151 w 3114302"/>
                <a:gd name="connsiteY0" fmla="*/ 0 h 2684744"/>
                <a:gd name="connsiteX1" fmla="*/ 3114302 w 3114302"/>
                <a:gd name="connsiteY1" fmla="*/ 2684744 h 2684744"/>
                <a:gd name="connsiteX2" fmla="*/ 3029539 w 3114302"/>
                <a:gd name="connsiteY2" fmla="*/ 2667716 h 2684744"/>
                <a:gd name="connsiteX3" fmla="*/ 1557151 w 3114302"/>
                <a:gd name="connsiteY3" fmla="*/ 2550885 h 2684744"/>
                <a:gd name="connsiteX4" fmla="*/ 84763 w 3114302"/>
                <a:gd name="connsiteY4" fmla="*/ 2667716 h 2684744"/>
                <a:gd name="connsiteX5" fmla="*/ 0 w 3114302"/>
                <a:gd name="connsiteY5" fmla="*/ 2684744 h 2684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4302" h="2684744">
                  <a:moveTo>
                    <a:pt x="1557151" y="0"/>
                  </a:moveTo>
                  <a:lnTo>
                    <a:pt x="3114302" y="2684744"/>
                  </a:lnTo>
                  <a:lnTo>
                    <a:pt x="3029539" y="2667716"/>
                  </a:lnTo>
                  <a:cubicBezTo>
                    <a:pt x="2629416" y="2594729"/>
                    <a:pt x="2116449" y="2550885"/>
                    <a:pt x="1557151" y="2550885"/>
                  </a:cubicBezTo>
                  <a:cubicBezTo>
                    <a:pt x="997854" y="2550885"/>
                    <a:pt x="484886" y="2594729"/>
                    <a:pt x="84763" y="2667716"/>
                  </a:cubicBezTo>
                  <a:lnTo>
                    <a:pt x="0" y="2684744"/>
                  </a:lnTo>
                  <a:close/>
                </a:path>
              </a:pathLst>
            </a:custGeom>
            <a:noFill/>
            <a:ln w="6350">
              <a:solidFill>
                <a:srgbClr val="E0D0A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0" name="任意多边形: 形状 39">
              <a:extLst>
                <a:ext uri="{FF2B5EF4-FFF2-40B4-BE49-F238E27FC236}">
                  <a16:creationId xmlns:a16="http://schemas.microsoft.com/office/drawing/2014/main" id="{4E74328C-7830-38DC-38F1-E868D21ADEAC}"/>
                </a:ext>
              </a:extLst>
            </p:cNvPr>
            <p:cNvSpPr/>
            <p:nvPr/>
          </p:nvSpPr>
          <p:spPr>
            <a:xfrm rot="16200000">
              <a:off x="6012664" y="2740321"/>
              <a:ext cx="2069160" cy="1783760"/>
            </a:xfrm>
            <a:custGeom>
              <a:avLst/>
              <a:gdLst>
                <a:gd name="connsiteX0" fmla="*/ 1557151 w 3114302"/>
                <a:gd name="connsiteY0" fmla="*/ 0 h 2684744"/>
                <a:gd name="connsiteX1" fmla="*/ 3114302 w 3114302"/>
                <a:gd name="connsiteY1" fmla="*/ 2684744 h 2684744"/>
                <a:gd name="connsiteX2" fmla="*/ 3029539 w 3114302"/>
                <a:gd name="connsiteY2" fmla="*/ 2667716 h 2684744"/>
                <a:gd name="connsiteX3" fmla="*/ 1557151 w 3114302"/>
                <a:gd name="connsiteY3" fmla="*/ 2550885 h 2684744"/>
                <a:gd name="connsiteX4" fmla="*/ 84763 w 3114302"/>
                <a:gd name="connsiteY4" fmla="*/ 2667716 h 2684744"/>
                <a:gd name="connsiteX5" fmla="*/ 0 w 3114302"/>
                <a:gd name="connsiteY5" fmla="*/ 2684744 h 2684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4302" h="2684744">
                  <a:moveTo>
                    <a:pt x="1557151" y="0"/>
                  </a:moveTo>
                  <a:lnTo>
                    <a:pt x="3114302" y="2684744"/>
                  </a:lnTo>
                  <a:lnTo>
                    <a:pt x="3029539" y="2667716"/>
                  </a:lnTo>
                  <a:cubicBezTo>
                    <a:pt x="2629416" y="2594729"/>
                    <a:pt x="2116449" y="2550885"/>
                    <a:pt x="1557151" y="2550885"/>
                  </a:cubicBezTo>
                  <a:cubicBezTo>
                    <a:pt x="997854" y="2550885"/>
                    <a:pt x="484886" y="2594729"/>
                    <a:pt x="84763" y="2667716"/>
                  </a:cubicBezTo>
                  <a:lnTo>
                    <a:pt x="0" y="2684744"/>
                  </a:lnTo>
                  <a:close/>
                </a:path>
              </a:pathLst>
            </a:custGeom>
            <a:noFill/>
            <a:ln w="6350">
              <a:solidFill>
                <a:srgbClr val="E0D0A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1" name="任意多边形: 形状 40">
              <a:extLst>
                <a:ext uri="{FF2B5EF4-FFF2-40B4-BE49-F238E27FC236}">
                  <a16:creationId xmlns:a16="http://schemas.microsoft.com/office/drawing/2014/main" id="{B49B2C38-715A-4E14-96AD-DE38B4BD5053}"/>
                </a:ext>
              </a:extLst>
            </p:cNvPr>
            <p:cNvSpPr/>
            <p:nvPr/>
          </p:nvSpPr>
          <p:spPr>
            <a:xfrm rot="19800000">
              <a:off x="5537042" y="3564122"/>
              <a:ext cx="2069160" cy="1783760"/>
            </a:xfrm>
            <a:custGeom>
              <a:avLst/>
              <a:gdLst>
                <a:gd name="connsiteX0" fmla="*/ 1557151 w 3114302"/>
                <a:gd name="connsiteY0" fmla="*/ 0 h 2684744"/>
                <a:gd name="connsiteX1" fmla="*/ 3114302 w 3114302"/>
                <a:gd name="connsiteY1" fmla="*/ 2684744 h 2684744"/>
                <a:gd name="connsiteX2" fmla="*/ 3029539 w 3114302"/>
                <a:gd name="connsiteY2" fmla="*/ 2667716 h 2684744"/>
                <a:gd name="connsiteX3" fmla="*/ 1557151 w 3114302"/>
                <a:gd name="connsiteY3" fmla="*/ 2550885 h 2684744"/>
                <a:gd name="connsiteX4" fmla="*/ 84763 w 3114302"/>
                <a:gd name="connsiteY4" fmla="*/ 2667716 h 2684744"/>
                <a:gd name="connsiteX5" fmla="*/ 0 w 3114302"/>
                <a:gd name="connsiteY5" fmla="*/ 2684744 h 2684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4302" h="2684744">
                  <a:moveTo>
                    <a:pt x="1557151" y="0"/>
                  </a:moveTo>
                  <a:lnTo>
                    <a:pt x="3114302" y="2684744"/>
                  </a:lnTo>
                  <a:lnTo>
                    <a:pt x="3029539" y="2667716"/>
                  </a:lnTo>
                  <a:cubicBezTo>
                    <a:pt x="2629416" y="2594729"/>
                    <a:pt x="2116449" y="2550885"/>
                    <a:pt x="1557151" y="2550885"/>
                  </a:cubicBezTo>
                  <a:cubicBezTo>
                    <a:pt x="997854" y="2550885"/>
                    <a:pt x="484886" y="2594729"/>
                    <a:pt x="84763" y="2667716"/>
                  </a:cubicBezTo>
                  <a:lnTo>
                    <a:pt x="0" y="2684744"/>
                  </a:lnTo>
                  <a:close/>
                </a:path>
              </a:pathLst>
            </a:custGeom>
            <a:noFill/>
            <a:ln w="6350">
              <a:solidFill>
                <a:srgbClr val="E0D0A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任意多边形: 形状 41">
              <a:extLst>
                <a:ext uri="{FF2B5EF4-FFF2-40B4-BE49-F238E27FC236}">
                  <a16:creationId xmlns:a16="http://schemas.microsoft.com/office/drawing/2014/main" id="{1BD36C97-F52D-77F6-BE13-602154F909E7}"/>
                </a:ext>
              </a:extLst>
            </p:cNvPr>
            <p:cNvSpPr/>
            <p:nvPr/>
          </p:nvSpPr>
          <p:spPr>
            <a:xfrm rot="1800000">
              <a:off x="4585798" y="3564122"/>
              <a:ext cx="2069160" cy="1783760"/>
            </a:xfrm>
            <a:custGeom>
              <a:avLst/>
              <a:gdLst>
                <a:gd name="connsiteX0" fmla="*/ 1557151 w 3114302"/>
                <a:gd name="connsiteY0" fmla="*/ 0 h 2684744"/>
                <a:gd name="connsiteX1" fmla="*/ 3114302 w 3114302"/>
                <a:gd name="connsiteY1" fmla="*/ 2684744 h 2684744"/>
                <a:gd name="connsiteX2" fmla="*/ 3029539 w 3114302"/>
                <a:gd name="connsiteY2" fmla="*/ 2667716 h 2684744"/>
                <a:gd name="connsiteX3" fmla="*/ 1557151 w 3114302"/>
                <a:gd name="connsiteY3" fmla="*/ 2550885 h 2684744"/>
                <a:gd name="connsiteX4" fmla="*/ 84763 w 3114302"/>
                <a:gd name="connsiteY4" fmla="*/ 2667716 h 2684744"/>
                <a:gd name="connsiteX5" fmla="*/ 0 w 3114302"/>
                <a:gd name="connsiteY5" fmla="*/ 2684744 h 2684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4302" h="2684744">
                  <a:moveTo>
                    <a:pt x="1557151" y="0"/>
                  </a:moveTo>
                  <a:lnTo>
                    <a:pt x="3114302" y="2684744"/>
                  </a:lnTo>
                  <a:lnTo>
                    <a:pt x="3029539" y="2667716"/>
                  </a:lnTo>
                  <a:cubicBezTo>
                    <a:pt x="2629416" y="2594729"/>
                    <a:pt x="2116449" y="2550885"/>
                    <a:pt x="1557151" y="2550885"/>
                  </a:cubicBezTo>
                  <a:cubicBezTo>
                    <a:pt x="997854" y="2550885"/>
                    <a:pt x="484886" y="2594729"/>
                    <a:pt x="84763" y="2667716"/>
                  </a:cubicBezTo>
                  <a:lnTo>
                    <a:pt x="0" y="2684744"/>
                  </a:lnTo>
                  <a:close/>
                </a:path>
              </a:pathLst>
            </a:custGeom>
            <a:noFill/>
            <a:ln w="6350">
              <a:solidFill>
                <a:srgbClr val="E0D0A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pic>
        <p:nvPicPr>
          <p:cNvPr id="64" name="图形 63">
            <a:extLst>
              <a:ext uri="{FF2B5EF4-FFF2-40B4-BE49-F238E27FC236}">
                <a16:creationId xmlns:a16="http://schemas.microsoft.com/office/drawing/2014/main" id="{0A0AF649-B1B3-1B0C-EFEA-92D04564B50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04737" y="2136304"/>
            <a:ext cx="540000" cy="540000"/>
          </a:xfrm>
          <a:prstGeom prst="rect">
            <a:avLst/>
          </a:prstGeom>
        </p:spPr>
      </p:pic>
      <p:pic>
        <p:nvPicPr>
          <p:cNvPr id="66" name="图形 65">
            <a:extLst>
              <a:ext uri="{FF2B5EF4-FFF2-40B4-BE49-F238E27FC236}">
                <a16:creationId xmlns:a16="http://schemas.microsoft.com/office/drawing/2014/main" id="{F4C21ACB-982E-B603-0388-0EE54B5012C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90939" y="4312238"/>
            <a:ext cx="540000" cy="540000"/>
          </a:xfrm>
          <a:prstGeom prst="rect">
            <a:avLst/>
          </a:prstGeom>
        </p:spPr>
      </p:pic>
      <p:pic>
        <p:nvPicPr>
          <p:cNvPr id="68" name="图形 67">
            <a:extLst>
              <a:ext uri="{FF2B5EF4-FFF2-40B4-BE49-F238E27FC236}">
                <a16:creationId xmlns:a16="http://schemas.microsoft.com/office/drawing/2014/main" id="{3673ED5A-6891-9B0D-BE96-4E35DCD5738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442280" y="3259350"/>
            <a:ext cx="540000" cy="540000"/>
          </a:xfrm>
          <a:prstGeom prst="rect">
            <a:avLst/>
          </a:prstGeom>
        </p:spPr>
      </p:pic>
      <p:pic>
        <p:nvPicPr>
          <p:cNvPr id="70" name="图形 69">
            <a:extLst>
              <a:ext uri="{FF2B5EF4-FFF2-40B4-BE49-F238E27FC236}">
                <a16:creationId xmlns:a16="http://schemas.microsoft.com/office/drawing/2014/main" id="{D32BBF38-F52E-0C76-1CE1-CBBBA59219A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190939" y="2136304"/>
            <a:ext cx="540000" cy="540000"/>
          </a:xfrm>
          <a:prstGeom prst="rect">
            <a:avLst/>
          </a:prstGeom>
        </p:spPr>
      </p:pic>
      <p:pic>
        <p:nvPicPr>
          <p:cNvPr id="72" name="图形 71">
            <a:extLst>
              <a:ext uri="{FF2B5EF4-FFF2-40B4-BE49-F238E27FC236}">
                <a16:creationId xmlns:a16="http://schemas.microsoft.com/office/drawing/2014/main" id="{0464048C-0912-46C1-5E92-04E41B0FF2B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081019" y="3259350"/>
            <a:ext cx="540000" cy="540000"/>
          </a:xfrm>
          <a:prstGeom prst="rect">
            <a:avLst/>
          </a:prstGeom>
        </p:spPr>
      </p:pic>
      <p:pic>
        <p:nvPicPr>
          <p:cNvPr id="74" name="图形 73">
            <a:extLst>
              <a:ext uri="{FF2B5EF4-FFF2-40B4-BE49-F238E27FC236}">
                <a16:creationId xmlns:a16="http://schemas.microsoft.com/office/drawing/2014/main" id="{A3DB5480-6A45-8C36-979A-2A155D42EC2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504737" y="4312238"/>
            <a:ext cx="540000" cy="540000"/>
          </a:xfrm>
          <a:prstGeom prst="rect">
            <a:avLst/>
          </a:prstGeom>
        </p:spPr>
      </p:pic>
      <p:sp>
        <p:nvSpPr>
          <p:cNvPr id="75" name="文本框 74">
            <a:extLst>
              <a:ext uri="{FF2B5EF4-FFF2-40B4-BE49-F238E27FC236}">
                <a16:creationId xmlns:a16="http://schemas.microsoft.com/office/drawing/2014/main" id="{6799B665-04FC-4121-CF73-5F04338A81FD}"/>
              </a:ext>
            </a:extLst>
          </p:cNvPr>
          <p:cNvSpPr txBox="1"/>
          <p:nvPr/>
        </p:nvSpPr>
        <p:spPr>
          <a:xfrm>
            <a:off x="6096000" y="2935487"/>
            <a:ext cx="553163" cy="461665"/>
          </a:xfrm>
          <a:prstGeom prst="rect">
            <a:avLst/>
          </a:prstGeom>
          <a:noFill/>
        </p:spPr>
        <p:txBody>
          <a:bodyPr wrap="square" rtlCol="0">
            <a:spAutoFit/>
          </a:bodyPr>
          <a:lstStyle/>
          <a:p>
            <a:r>
              <a:rPr lang="en-US" altLang="zh-CN" sz="2400" dirty="0">
                <a:solidFill>
                  <a:srgbClr val="E0D0A1"/>
                </a:solidFill>
              </a:rPr>
              <a:t>02</a:t>
            </a:r>
            <a:endParaRPr lang="zh-CN" altLang="en-US" sz="2400" dirty="0">
              <a:solidFill>
                <a:srgbClr val="E0D0A1"/>
              </a:solidFill>
            </a:endParaRPr>
          </a:p>
        </p:txBody>
      </p:sp>
      <p:sp>
        <p:nvSpPr>
          <p:cNvPr id="76" name="文本框 75">
            <a:extLst>
              <a:ext uri="{FF2B5EF4-FFF2-40B4-BE49-F238E27FC236}">
                <a16:creationId xmlns:a16="http://schemas.microsoft.com/office/drawing/2014/main" id="{98DC032C-4D96-7E77-0367-71CEF7C3A026}"/>
              </a:ext>
            </a:extLst>
          </p:cNvPr>
          <p:cNvSpPr txBox="1"/>
          <p:nvPr/>
        </p:nvSpPr>
        <p:spPr>
          <a:xfrm>
            <a:off x="5602201" y="2935487"/>
            <a:ext cx="553163" cy="461665"/>
          </a:xfrm>
          <a:prstGeom prst="rect">
            <a:avLst/>
          </a:prstGeom>
          <a:noFill/>
        </p:spPr>
        <p:txBody>
          <a:bodyPr wrap="square" rtlCol="0">
            <a:spAutoFit/>
          </a:bodyPr>
          <a:lstStyle/>
          <a:p>
            <a:r>
              <a:rPr lang="en-US" altLang="zh-CN" sz="2400" dirty="0">
                <a:solidFill>
                  <a:srgbClr val="E0D0A1"/>
                </a:solidFill>
              </a:rPr>
              <a:t>01</a:t>
            </a:r>
            <a:endParaRPr lang="zh-CN" altLang="en-US" sz="2400" dirty="0">
              <a:solidFill>
                <a:srgbClr val="E0D0A1"/>
              </a:solidFill>
            </a:endParaRPr>
          </a:p>
        </p:txBody>
      </p:sp>
      <p:sp>
        <p:nvSpPr>
          <p:cNvPr id="77" name="文本框 76">
            <a:extLst>
              <a:ext uri="{FF2B5EF4-FFF2-40B4-BE49-F238E27FC236}">
                <a16:creationId xmlns:a16="http://schemas.microsoft.com/office/drawing/2014/main" id="{3841E28D-A2F8-33B7-423C-0464BEE7D171}"/>
              </a:ext>
            </a:extLst>
          </p:cNvPr>
          <p:cNvSpPr txBox="1"/>
          <p:nvPr/>
        </p:nvSpPr>
        <p:spPr>
          <a:xfrm>
            <a:off x="6096000" y="3800264"/>
            <a:ext cx="553163" cy="461665"/>
          </a:xfrm>
          <a:prstGeom prst="rect">
            <a:avLst/>
          </a:prstGeom>
          <a:noFill/>
        </p:spPr>
        <p:txBody>
          <a:bodyPr wrap="square" rtlCol="0">
            <a:spAutoFit/>
          </a:bodyPr>
          <a:lstStyle/>
          <a:p>
            <a:r>
              <a:rPr lang="en-US" altLang="zh-CN" sz="2400" dirty="0">
                <a:solidFill>
                  <a:srgbClr val="E0D0A1"/>
                </a:solidFill>
              </a:rPr>
              <a:t>04</a:t>
            </a:r>
            <a:endParaRPr lang="zh-CN" altLang="en-US" sz="2400" dirty="0">
              <a:solidFill>
                <a:srgbClr val="E0D0A1"/>
              </a:solidFill>
            </a:endParaRPr>
          </a:p>
        </p:txBody>
      </p:sp>
      <p:sp>
        <p:nvSpPr>
          <p:cNvPr id="78" name="文本框 77">
            <a:extLst>
              <a:ext uri="{FF2B5EF4-FFF2-40B4-BE49-F238E27FC236}">
                <a16:creationId xmlns:a16="http://schemas.microsoft.com/office/drawing/2014/main" id="{0ABC42E9-060A-BD6B-7A6A-19996F1E9BD9}"/>
              </a:ext>
            </a:extLst>
          </p:cNvPr>
          <p:cNvSpPr txBox="1"/>
          <p:nvPr/>
        </p:nvSpPr>
        <p:spPr>
          <a:xfrm>
            <a:off x="5602201" y="3800264"/>
            <a:ext cx="553163" cy="461665"/>
          </a:xfrm>
          <a:prstGeom prst="rect">
            <a:avLst/>
          </a:prstGeom>
          <a:noFill/>
        </p:spPr>
        <p:txBody>
          <a:bodyPr wrap="square" rtlCol="0">
            <a:spAutoFit/>
          </a:bodyPr>
          <a:lstStyle/>
          <a:p>
            <a:r>
              <a:rPr lang="en-US" altLang="zh-CN" sz="2400" dirty="0">
                <a:solidFill>
                  <a:srgbClr val="E0D0A1"/>
                </a:solidFill>
              </a:rPr>
              <a:t>05</a:t>
            </a:r>
            <a:endParaRPr lang="zh-CN" altLang="en-US" sz="2400" dirty="0">
              <a:solidFill>
                <a:srgbClr val="E0D0A1"/>
              </a:solidFill>
            </a:endParaRPr>
          </a:p>
        </p:txBody>
      </p:sp>
      <p:sp>
        <p:nvSpPr>
          <p:cNvPr id="79" name="文本框 78">
            <a:extLst>
              <a:ext uri="{FF2B5EF4-FFF2-40B4-BE49-F238E27FC236}">
                <a16:creationId xmlns:a16="http://schemas.microsoft.com/office/drawing/2014/main" id="{411CF1B0-7636-82D6-7AEF-BF4C36B004F3}"/>
              </a:ext>
            </a:extLst>
          </p:cNvPr>
          <p:cNvSpPr txBox="1"/>
          <p:nvPr/>
        </p:nvSpPr>
        <p:spPr>
          <a:xfrm>
            <a:off x="6315643" y="3387250"/>
            <a:ext cx="553163" cy="461665"/>
          </a:xfrm>
          <a:prstGeom prst="rect">
            <a:avLst/>
          </a:prstGeom>
          <a:noFill/>
        </p:spPr>
        <p:txBody>
          <a:bodyPr wrap="square" rtlCol="0">
            <a:spAutoFit/>
          </a:bodyPr>
          <a:lstStyle/>
          <a:p>
            <a:r>
              <a:rPr lang="en-US" altLang="zh-CN" sz="2400" dirty="0">
                <a:solidFill>
                  <a:srgbClr val="E0D0A1"/>
                </a:solidFill>
              </a:rPr>
              <a:t>03</a:t>
            </a:r>
            <a:endParaRPr lang="zh-CN" altLang="en-US" sz="2400" dirty="0">
              <a:solidFill>
                <a:srgbClr val="E0D0A1"/>
              </a:solidFill>
            </a:endParaRPr>
          </a:p>
        </p:txBody>
      </p:sp>
      <p:sp>
        <p:nvSpPr>
          <p:cNvPr id="80" name="文本框 79">
            <a:extLst>
              <a:ext uri="{FF2B5EF4-FFF2-40B4-BE49-F238E27FC236}">
                <a16:creationId xmlns:a16="http://schemas.microsoft.com/office/drawing/2014/main" id="{AEF1406A-F54D-0273-AD42-12448943C2AE}"/>
              </a:ext>
            </a:extLst>
          </p:cNvPr>
          <p:cNvSpPr txBox="1"/>
          <p:nvPr/>
        </p:nvSpPr>
        <p:spPr>
          <a:xfrm>
            <a:off x="5389988" y="3387250"/>
            <a:ext cx="553163" cy="461665"/>
          </a:xfrm>
          <a:prstGeom prst="rect">
            <a:avLst/>
          </a:prstGeom>
          <a:noFill/>
        </p:spPr>
        <p:txBody>
          <a:bodyPr wrap="square" rtlCol="0">
            <a:spAutoFit/>
          </a:bodyPr>
          <a:lstStyle/>
          <a:p>
            <a:r>
              <a:rPr lang="en-US" altLang="zh-CN" sz="2400" dirty="0">
                <a:solidFill>
                  <a:srgbClr val="E0D0A1"/>
                </a:solidFill>
              </a:rPr>
              <a:t>05</a:t>
            </a:r>
            <a:endParaRPr lang="zh-CN" altLang="en-US" sz="2400" dirty="0">
              <a:solidFill>
                <a:srgbClr val="E0D0A1"/>
              </a:solidFill>
            </a:endParaRPr>
          </a:p>
        </p:txBody>
      </p:sp>
      <p:grpSp>
        <p:nvGrpSpPr>
          <p:cNvPr id="88" name="组合 87">
            <a:extLst>
              <a:ext uri="{FF2B5EF4-FFF2-40B4-BE49-F238E27FC236}">
                <a16:creationId xmlns:a16="http://schemas.microsoft.com/office/drawing/2014/main" id="{EA6505B2-563F-81A4-D8A7-88E802A3070F}"/>
              </a:ext>
            </a:extLst>
          </p:cNvPr>
          <p:cNvGrpSpPr/>
          <p:nvPr/>
        </p:nvGrpSpPr>
        <p:grpSpPr>
          <a:xfrm>
            <a:off x="8175327" y="1351169"/>
            <a:ext cx="3343573" cy="1045058"/>
            <a:chOff x="8057851" y="1351169"/>
            <a:chExt cx="3343573" cy="1045058"/>
          </a:xfrm>
        </p:grpSpPr>
        <p:sp>
          <p:nvSpPr>
            <p:cNvPr id="81" name="文本框 80">
              <a:extLst>
                <a:ext uri="{FF2B5EF4-FFF2-40B4-BE49-F238E27FC236}">
                  <a16:creationId xmlns:a16="http://schemas.microsoft.com/office/drawing/2014/main" id="{4E7169B9-F89F-EED1-F8EF-6720FD9F0ED0}"/>
                </a:ext>
              </a:extLst>
            </p:cNvPr>
            <p:cNvSpPr txBox="1"/>
            <p:nvPr/>
          </p:nvSpPr>
          <p:spPr>
            <a:xfrm>
              <a:off x="8057852" y="1351169"/>
              <a:ext cx="1803264" cy="461665"/>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r>
                <a:rPr lang="zh-CN" altLang="en-US" dirty="0">
                  <a:solidFill>
                    <a:srgbClr val="E0D0A1"/>
                  </a:solidFill>
                </a:rPr>
                <a:t>输入标题</a:t>
              </a:r>
            </a:p>
          </p:txBody>
        </p:sp>
        <p:sp>
          <p:nvSpPr>
            <p:cNvPr id="82" name="文本框 81">
              <a:extLst>
                <a:ext uri="{FF2B5EF4-FFF2-40B4-BE49-F238E27FC236}">
                  <a16:creationId xmlns:a16="http://schemas.microsoft.com/office/drawing/2014/main" id="{AC73D918-AED3-CC3A-7DFE-55C1FE3302EB}"/>
                </a:ext>
              </a:extLst>
            </p:cNvPr>
            <p:cNvSpPr txBox="1"/>
            <p:nvPr/>
          </p:nvSpPr>
          <p:spPr>
            <a:xfrm>
              <a:off x="8057851" y="1763169"/>
              <a:ext cx="3343573" cy="633058"/>
            </a:xfrm>
            <a:prstGeom prst="rect">
              <a:avLst/>
            </a:prstGeom>
            <a:noFill/>
          </p:spPr>
          <p:txBody>
            <a:bodyPr wrap="square" rtlCol="0">
              <a:spAutoFit/>
            </a:bodyPr>
            <a:lstStyle/>
            <a:p>
              <a:pPr algn="just">
                <a:lnSpc>
                  <a:spcPct val="130000"/>
                </a:lnSpc>
              </a:pPr>
              <a:r>
                <a:rPr lang="zh-CN" altLang="en-US" sz="1400" dirty="0">
                  <a:solidFill>
                    <a:srgbClr val="E0D0A1"/>
                  </a:solidFill>
                  <a:latin typeface="+mn-ea"/>
                </a:rPr>
                <a:t>请输入你的内容请输入你的内容请输入你的内容请输入你的内容前输入你的内容</a:t>
              </a:r>
            </a:p>
          </p:txBody>
        </p:sp>
      </p:grpSp>
      <p:grpSp>
        <p:nvGrpSpPr>
          <p:cNvPr id="89" name="组合 88">
            <a:extLst>
              <a:ext uri="{FF2B5EF4-FFF2-40B4-BE49-F238E27FC236}">
                <a16:creationId xmlns:a16="http://schemas.microsoft.com/office/drawing/2014/main" id="{8C73D217-39D7-013C-715F-BCB3CD11C823}"/>
              </a:ext>
            </a:extLst>
          </p:cNvPr>
          <p:cNvGrpSpPr/>
          <p:nvPr/>
        </p:nvGrpSpPr>
        <p:grpSpPr>
          <a:xfrm>
            <a:off x="8175327" y="4847574"/>
            <a:ext cx="3343573" cy="1045058"/>
            <a:chOff x="8057851" y="4847574"/>
            <a:chExt cx="3343573" cy="1045058"/>
          </a:xfrm>
        </p:grpSpPr>
        <p:sp>
          <p:nvSpPr>
            <p:cNvPr id="83" name="文本框 82">
              <a:extLst>
                <a:ext uri="{FF2B5EF4-FFF2-40B4-BE49-F238E27FC236}">
                  <a16:creationId xmlns:a16="http://schemas.microsoft.com/office/drawing/2014/main" id="{5415C59B-6380-3ABE-6B3A-79D0EB6ECA3B}"/>
                </a:ext>
              </a:extLst>
            </p:cNvPr>
            <p:cNvSpPr txBox="1"/>
            <p:nvPr/>
          </p:nvSpPr>
          <p:spPr>
            <a:xfrm>
              <a:off x="8057852" y="4847574"/>
              <a:ext cx="1803264" cy="461665"/>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r>
                <a:rPr lang="zh-CN" altLang="en-US" dirty="0">
                  <a:solidFill>
                    <a:srgbClr val="E0D0A1"/>
                  </a:solidFill>
                </a:rPr>
                <a:t>输入标题</a:t>
              </a:r>
            </a:p>
          </p:txBody>
        </p:sp>
        <p:sp>
          <p:nvSpPr>
            <p:cNvPr id="84" name="文本框 83">
              <a:extLst>
                <a:ext uri="{FF2B5EF4-FFF2-40B4-BE49-F238E27FC236}">
                  <a16:creationId xmlns:a16="http://schemas.microsoft.com/office/drawing/2014/main" id="{2C6E62B0-A2A9-EB7E-6B27-5C7FB34F8C5B}"/>
                </a:ext>
              </a:extLst>
            </p:cNvPr>
            <p:cNvSpPr txBox="1"/>
            <p:nvPr/>
          </p:nvSpPr>
          <p:spPr>
            <a:xfrm>
              <a:off x="8057851" y="5259574"/>
              <a:ext cx="3343573" cy="633058"/>
            </a:xfrm>
            <a:prstGeom prst="rect">
              <a:avLst/>
            </a:prstGeom>
            <a:noFill/>
          </p:spPr>
          <p:txBody>
            <a:bodyPr wrap="square" rtlCol="0">
              <a:spAutoFit/>
            </a:bodyPr>
            <a:lstStyle/>
            <a:p>
              <a:pPr algn="just">
                <a:lnSpc>
                  <a:spcPct val="130000"/>
                </a:lnSpc>
              </a:pPr>
              <a:r>
                <a:rPr lang="zh-CN" altLang="en-US" sz="1400" dirty="0">
                  <a:solidFill>
                    <a:srgbClr val="E0D0A1"/>
                  </a:solidFill>
                  <a:latin typeface="+mn-ea"/>
                </a:rPr>
                <a:t>请输入你的内容请输入你的内容请输入你的内容请输入你的内容前输入你的内容</a:t>
              </a:r>
            </a:p>
          </p:txBody>
        </p:sp>
      </p:grpSp>
      <p:grpSp>
        <p:nvGrpSpPr>
          <p:cNvPr id="87" name="组合 86">
            <a:extLst>
              <a:ext uri="{FF2B5EF4-FFF2-40B4-BE49-F238E27FC236}">
                <a16:creationId xmlns:a16="http://schemas.microsoft.com/office/drawing/2014/main" id="{0F18A78A-B0EA-7475-BCFE-43EFAC9835E2}"/>
              </a:ext>
            </a:extLst>
          </p:cNvPr>
          <p:cNvGrpSpPr/>
          <p:nvPr/>
        </p:nvGrpSpPr>
        <p:grpSpPr>
          <a:xfrm>
            <a:off x="8175327" y="3072088"/>
            <a:ext cx="3343573" cy="1045058"/>
            <a:chOff x="8057851" y="3072088"/>
            <a:chExt cx="3343573" cy="1045058"/>
          </a:xfrm>
        </p:grpSpPr>
        <p:sp>
          <p:nvSpPr>
            <p:cNvPr id="85" name="文本框 84">
              <a:extLst>
                <a:ext uri="{FF2B5EF4-FFF2-40B4-BE49-F238E27FC236}">
                  <a16:creationId xmlns:a16="http://schemas.microsoft.com/office/drawing/2014/main" id="{A003B33E-0552-95B9-2E5E-87AF2F175A97}"/>
                </a:ext>
              </a:extLst>
            </p:cNvPr>
            <p:cNvSpPr txBox="1"/>
            <p:nvPr/>
          </p:nvSpPr>
          <p:spPr>
            <a:xfrm>
              <a:off x="8057852" y="3072088"/>
              <a:ext cx="1803264" cy="461665"/>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r>
                <a:rPr lang="zh-CN" altLang="en-US" dirty="0">
                  <a:solidFill>
                    <a:srgbClr val="E0D0A1"/>
                  </a:solidFill>
                </a:rPr>
                <a:t>输入标题</a:t>
              </a:r>
            </a:p>
          </p:txBody>
        </p:sp>
        <p:sp>
          <p:nvSpPr>
            <p:cNvPr id="86" name="文本框 85">
              <a:extLst>
                <a:ext uri="{FF2B5EF4-FFF2-40B4-BE49-F238E27FC236}">
                  <a16:creationId xmlns:a16="http://schemas.microsoft.com/office/drawing/2014/main" id="{B780B62B-2C65-81F7-FAC1-DBE7FCCB2645}"/>
                </a:ext>
              </a:extLst>
            </p:cNvPr>
            <p:cNvSpPr txBox="1"/>
            <p:nvPr/>
          </p:nvSpPr>
          <p:spPr>
            <a:xfrm>
              <a:off x="8057851" y="3484088"/>
              <a:ext cx="3343573" cy="633058"/>
            </a:xfrm>
            <a:prstGeom prst="rect">
              <a:avLst/>
            </a:prstGeom>
            <a:noFill/>
          </p:spPr>
          <p:txBody>
            <a:bodyPr wrap="square" rtlCol="0">
              <a:spAutoFit/>
            </a:bodyPr>
            <a:lstStyle/>
            <a:p>
              <a:pPr algn="just">
                <a:lnSpc>
                  <a:spcPct val="130000"/>
                </a:lnSpc>
              </a:pPr>
              <a:r>
                <a:rPr lang="zh-CN" altLang="en-US" sz="1400" dirty="0">
                  <a:solidFill>
                    <a:srgbClr val="E0D0A1"/>
                  </a:solidFill>
                  <a:latin typeface="+mn-ea"/>
                </a:rPr>
                <a:t>请输入你的内容请输入你的内容请输入你的内容请输入你的内容前输入你的内容</a:t>
              </a:r>
            </a:p>
          </p:txBody>
        </p:sp>
      </p:grpSp>
      <p:sp>
        <p:nvSpPr>
          <p:cNvPr id="91" name="文本框 90">
            <a:extLst>
              <a:ext uri="{FF2B5EF4-FFF2-40B4-BE49-F238E27FC236}">
                <a16:creationId xmlns:a16="http://schemas.microsoft.com/office/drawing/2014/main" id="{F1C4FC73-9557-9BCA-6F52-1652D6346F42}"/>
              </a:ext>
            </a:extLst>
          </p:cNvPr>
          <p:cNvSpPr txBox="1"/>
          <p:nvPr/>
        </p:nvSpPr>
        <p:spPr>
          <a:xfrm>
            <a:off x="2157096" y="1351169"/>
            <a:ext cx="1803264" cy="461665"/>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gn="r"/>
            <a:r>
              <a:rPr lang="zh-CN" altLang="en-US" dirty="0">
                <a:solidFill>
                  <a:srgbClr val="E0D0A1"/>
                </a:solidFill>
              </a:rPr>
              <a:t>输入标题</a:t>
            </a:r>
          </a:p>
        </p:txBody>
      </p:sp>
      <p:sp>
        <p:nvSpPr>
          <p:cNvPr id="92" name="文本框 91">
            <a:extLst>
              <a:ext uri="{FF2B5EF4-FFF2-40B4-BE49-F238E27FC236}">
                <a16:creationId xmlns:a16="http://schemas.microsoft.com/office/drawing/2014/main" id="{430CF37B-AB23-55D5-F2DE-88A63023A30A}"/>
              </a:ext>
            </a:extLst>
          </p:cNvPr>
          <p:cNvSpPr txBox="1"/>
          <p:nvPr/>
        </p:nvSpPr>
        <p:spPr>
          <a:xfrm>
            <a:off x="616787" y="1763169"/>
            <a:ext cx="3343573" cy="633058"/>
          </a:xfrm>
          <a:prstGeom prst="rect">
            <a:avLst/>
          </a:prstGeom>
          <a:noFill/>
        </p:spPr>
        <p:txBody>
          <a:bodyPr wrap="square" rtlCol="0">
            <a:spAutoFit/>
          </a:bodyPr>
          <a:lstStyle/>
          <a:p>
            <a:pPr algn="r">
              <a:lnSpc>
                <a:spcPct val="130000"/>
              </a:lnSpc>
            </a:pPr>
            <a:r>
              <a:rPr lang="zh-CN" altLang="en-US" sz="1400" dirty="0">
                <a:solidFill>
                  <a:srgbClr val="E0D0A1"/>
                </a:solidFill>
                <a:latin typeface="+mn-ea"/>
              </a:rPr>
              <a:t>请输入你的内容请输入你的内容请输入你的内容请输入你的内容前输入你的内容</a:t>
            </a:r>
          </a:p>
        </p:txBody>
      </p:sp>
      <p:sp>
        <p:nvSpPr>
          <p:cNvPr id="94" name="文本框 93">
            <a:extLst>
              <a:ext uri="{FF2B5EF4-FFF2-40B4-BE49-F238E27FC236}">
                <a16:creationId xmlns:a16="http://schemas.microsoft.com/office/drawing/2014/main" id="{9EFE84BD-F433-A9B2-5C87-A5BD8CF96F0A}"/>
              </a:ext>
            </a:extLst>
          </p:cNvPr>
          <p:cNvSpPr txBox="1"/>
          <p:nvPr/>
        </p:nvSpPr>
        <p:spPr>
          <a:xfrm>
            <a:off x="2157096" y="4847574"/>
            <a:ext cx="1803264" cy="461665"/>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gn="r"/>
            <a:r>
              <a:rPr lang="zh-CN" altLang="en-US" dirty="0">
                <a:solidFill>
                  <a:srgbClr val="E0D0A1"/>
                </a:solidFill>
              </a:rPr>
              <a:t>输入标题</a:t>
            </a:r>
          </a:p>
        </p:txBody>
      </p:sp>
      <p:sp>
        <p:nvSpPr>
          <p:cNvPr id="95" name="文本框 94">
            <a:extLst>
              <a:ext uri="{FF2B5EF4-FFF2-40B4-BE49-F238E27FC236}">
                <a16:creationId xmlns:a16="http://schemas.microsoft.com/office/drawing/2014/main" id="{E74CC7F1-FFBC-F032-864D-62B932A43255}"/>
              </a:ext>
            </a:extLst>
          </p:cNvPr>
          <p:cNvSpPr txBox="1"/>
          <p:nvPr/>
        </p:nvSpPr>
        <p:spPr>
          <a:xfrm>
            <a:off x="616787" y="5259574"/>
            <a:ext cx="3343573" cy="633058"/>
          </a:xfrm>
          <a:prstGeom prst="rect">
            <a:avLst/>
          </a:prstGeom>
          <a:noFill/>
        </p:spPr>
        <p:txBody>
          <a:bodyPr wrap="square" rtlCol="0">
            <a:spAutoFit/>
          </a:bodyPr>
          <a:lstStyle/>
          <a:p>
            <a:pPr algn="r">
              <a:lnSpc>
                <a:spcPct val="130000"/>
              </a:lnSpc>
            </a:pPr>
            <a:r>
              <a:rPr lang="zh-CN" altLang="en-US" sz="1400" dirty="0">
                <a:solidFill>
                  <a:srgbClr val="E0D0A1"/>
                </a:solidFill>
                <a:latin typeface="+mn-ea"/>
              </a:rPr>
              <a:t>请输入你的内容请输入你的内容请输入你的内容请输入你的内容前输入你的内容</a:t>
            </a:r>
          </a:p>
        </p:txBody>
      </p:sp>
      <p:sp>
        <p:nvSpPr>
          <p:cNvPr id="97" name="文本框 96">
            <a:extLst>
              <a:ext uri="{FF2B5EF4-FFF2-40B4-BE49-F238E27FC236}">
                <a16:creationId xmlns:a16="http://schemas.microsoft.com/office/drawing/2014/main" id="{B8AFDE20-11F3-7C84-A219-D252AF0C488B}"/>
              </a:ext>
            </a:extLst>
          </p:cNvPr>
          <p:cNvSpPr txBox="1"/>
          <p:nvPr/>
        </p:nvSpPr>
        <p:spPr>
          <a:xfrm>
            <a:off x="2157096" y="3072088"/>
            <a:ext cx="1803264" cy="461665"/>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gn="r"/>
            <a:r>
              <a:rPr lang="zh-CN" altLang="en-US" dirty="0">
                <a:solidFill>
                  <a:srgbClr val="E0D0A1"/>
                </a:solidFill>
              </a:rPr>
              <a:t>输入标题</a:t>
            </a:r>
          </a:p>
        </p:txBody>
      </p:sp>
      <p:sp>
        <p:nvSpPr>
          <p:cNvPr id="98" name="文本框 97">
            <a:extLst>
              <a:ext uri="{FF2B5EF4-FFF2-40B4-BE49-F238E27FC236}">
                <a16:creationId xmlns:a16="http://schemas.microsoft.com/office/drawing/2014/main" id="{A85040DA-2A2C-5FF7-16D9-8AB81F1F2272}"/>
              </a:ext>
            </a:extLst>
          </p:cNvPr>
          <p:cNvSpPr txBox="1"/>
          <p:nvPr/>
        </p:nvSpPr>
        <p:spPr>
          <a:xfrm>
            <a:off x="616787" y="3484088"/>
            <a:ext cx="3343573" cy="633058"/>
          </a:xfrm>
          <a:prstGeom prst="rect">
            <a:avLst/>
          </a:prstGeom>
          <a:noFill/>
        </p:spPr>
        <p:txBody>
          <a:bodyPr wrap="square" rtlCol="0">
            <a:spAutoFit/>
          </a:bodyPr>
          <a:lstStyle/>
          <a:p>
            <a:pPr algn="r">
              <a:lnSpc>
                <a:spcPct val="130000"/>
              </a:lnSpc>
            </a:pPr>
            <a:r>
              <a:rPr lang="zh-CN" altLang="en-US" sz="1400" dirty="0">
                <a:solidFill>
                  <a:srgbClr val="E0D0A1"/>
                </a:solidFill>
                <a:latin typeface="+mn-ea"/>
              </a:rPr>
              <a:t>请输入你的内容请输入你的内容请输入你的内容请输入你的内容前输入你的内容</a:t>
            </a:r>
          </a:p>
        </p:txBody>
      </p:sp>
    </p:spTree>
    <p:extLst>
      <p:ext uri="{BB962C8B-B14F-4D97-AF65-F5344CB8AC3E}">
        <p14:creationId xmlns:p14="http://schemas.microsoft.com/office/powerpoint/2010/main" val="597271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DAB64DB6-FF68-8F6B-5700-A5CC6C3CFEB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9946"/>
          <a:stretch/>
        </p:blipFill>
        <p:spPr>
          <a:xfrm>
            <a:off x="0" y="0"/>
            <a:ext cx="12192000" cy="6858001"/>
          </a:xfrm>
          <a:prstGeom prst="rect">
            <a:avLst/>
          </a:prstGeom>
        </p:spPr>
      </p:pic>
      <p:sp>
        <p:nvSpPr>
          <p:cNvPr id="3" name="矩形 2">
            <a:extLst>
              <a:ext uri="{FF2B5EF4-FFF2-40B4-BE49-F238E27FC236}">
                <a16:creationId xmlns:a16="http://schemas.microsoft.com/office/drawing/2014/main" id="{5D9E9D1A-1C2C-9C3D-2901-46FDFB4AFEBF}"/>
              </a:ext>
            </a:extLst>
          </p:cNvPr>
          <p:cNvSpPr/>
          <p:nvPr/>
        </p:nvSpPr>
        <p:spPr>
          <a:xfrm>
            <a:off x="0" y="0"/>
            <a:ext cx="12192000" cy="6858000"/>
          </a:xfrm>
          <a:prstGeom prst="rect">
            <a:avLst/>
          </a:prstGeom>
          <a:gradFill>
            <a:gsLst>
              <a:gs pos="0">
                <a:schemeClr val="tx1"/>
              </a:gs>
              <a:gs pos="63000">
                <a:schemeClr val="tx1">
                  <a:alpha val="30000"/>
                </a:schemeClr>
              </a:gs>
              <a:gs pos="88000">
                <a:schemeClr val="tx1">
                  <a:alpha val="53000"/>
                </a:schemeClr>
              </a:gs>
              <a:gs pos="31000">
                <a:srgbClr val="000000"/>
              </a:gs>
              <a:gs pos="49000">
                <a:srgbClr val="000000">
                  <a:alpha val="69000"/>
                </a:srgbClr>
              </a:gs>
              <a:gs pos="100000">
                <a:schemeClr val="tx1">
                  <a:alpha val="33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a:extLst>
              <a:ext uri="{FF2B5EF4-FFF2-40B4-BE49-F238E27FC236}">
                <a16:creationId xmlns:a16="http://schemas.microsoft.com/office/drawing/2014/main" id="{D7937896-4B21-18D4-8FF9-E5D8F39399B1}"/>
              </a:ext>
            </a:extLst>
          </p:cNvPr>
          <p:cNvGrpSpPr/>
          <p:nvPr/>
        </p:nvGrpSpPr>
        <p:grpSpPr>
          <a:xfrm>
            <a:off x="581024" y="316900"/>
            <a:ext cx="10937876" cy="467605"/>
            <a:chOff x="581024" y="316900"/>
            <a:chExt cx="10937876" cy="467605"/>
          </a:xfrm>
        </p:grpSpPr>
        <p:cxnSp>
          <p:nvCxnSpPr>
            <p:cNvPr id="45" name="直接连接符 44">
              <a:extLst>
                <a:ext uri="{FF2B5EF4-FFF2-40B4-BE49-F238E27FC236}">
                  <a16:creationId xmlns:a16="http://schemas.microsoft.com/office/drawing/2014/main" id="{AF4B7840-D16B-07C3-52D3-2D29FD4A8622}"/>
                </a:ext>
              </a:extLst>
            </p:cNvPr>
            <p:cNvCxnSpPr>
              <a:cxnSpLocks/>
            </p:cNvCxnSpPr>
            <p:nvPr/>
          </p:nvCxnSpPr>
          <p:spPr>
            <a:xfrm>
              <a:off x="660400" y="735757"/>
              <a:ext cx="10828724" cy="0"/>
            </a:xfrm>
            <a:prstGeom prst="line">
              <a:avLst/>
            </a:prstGeom>
            <a:ln w="9525">
              <a:gradFill>
                <a:gsLst>
                  <a:gs pos="0">
                    <a:srgbClr val="BDA77E">
                      <a:alpha val="88000"/>
                    </a:srgbClr>
                  </a:gs>
                  <a:gs pos="14000">
                    <a:srgbClr val="BDA77E"/>
                  </a:gs>
                  <a:gs pos="100000">
                    <a:srgbClr val="BDA77E">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46" name="文本框 45">
              <a:extLst>
                <a:ext uri="{FF2B5EF4-FFF2-40B4-BE49-F238E27FC236}">
                  <a16:creationId xmlns:a16="http://schemas.microsoft.com/office/drawing/2014/main" id="{B39C34C1-6ECA-0156-2364-4B9B9C3C4E21}"/>
                </a:ext>
              </a:extLst>
            </p:cNvPr>
            <p:cNvSpPr txBox="1"/>
            <p:nvPr/>
          </p:nvSpPr>
          <p:spPr>
            <a:xfrm>
              <a:off x="581024" y="384395"/>
              <a:ext cx="1222895" cy="400110"/>
            </a:xfrm>
            <a:prstGeom prst="rect">
              <a:avLst/>
            </a:prstGeom>
            <a:noFill/>
          </p:spPr>
          <p:txBody>
            <a:bodyPr wrap="square" rtlCol="0">
              <a:spAutoFit/>
            </a:bodyPr>
            <a:lstStyle>
              <a:defPPr>
                <a:defRPr lang="zh-CN"/>
              </a:defPPr>
              <a:lvl1pPr>
                <a:defRPr sz="2000">
                  <a:gradFill>
                    <a:gsLst>
                      <a:gs pos="0">
                        <a:srgbClr val="C6A361"/>
                      </a:gs>
                      <a:gs pos="100000">
                        <a:srgbClr val="E1D1A3"/>
                      </a:gs>
                    </a:gsLst>
                    <a:lin ang="3600000" scaled="0"/>
                  </a:gradFill>
                  <a:latin typeface="+mn-ea"/>
                </a:defRPr>
              </a:lvl1pPr>
            </a:lstStyle>
            <a:p>
              <a:r>
                <a:rPr lang="zh-CN" altLang="en-US" dirty="0"/>
                <a:t>输入标题</a:t>
              </a:r>
            </a:p>
          </p:txBody>
        </p:sp>
        <p:grpSp>
          <p:nvGrpSpPr>
            <p:cNvPr id="47" name="组合 46">
              <a:extLst>
                <a:ext uri="{FF2B5EF4-FFF2-40B4-BE49-F238E27FC236}">
                  <a16:creationId xmlns:a16="http://schemas.microsoft.com/office/drawing/2014/main" id="{7529241B-D2DE-ED84-C16A-794D95F81338}"/>
                </a:ext>
              </a:extLst>
            </p:cNvPr>
            <p:cNvGrpSpPr/>
            <p:nvPr/>
          </p:nvGrpSpPr>
          <p:grpSpPr>
            <a:xfrm>
              <a:off x="9999104" y="316900"/>
              <a:ext cx="1519796" cy="400110"/>
              <a:chOff x="9999104" y="316900"/>
              <a:chExt cx="1519796" cy="400110"/>
            </a:xfrm>
          </p:grpSpPr>
          <p:sp>
            <p:nvSpPr>
              <p:cNvPr id="48" name="文本框 47">
                <a:extLst>
                  <a:ext uri="{FF2B5EF4-FFF2-40B4-BE49-F238E27FC236}">
                    <a16:creationId xmlns:a16="http://schemas.microsoft.com/office/drawing/2014/main" id="{862CD110-6981-DDB4-3C5A-E4E636D7EE0E}"/>
                  </a:ext>
                </a:extLst>
              </p:cNvPr>
              <p:cNvSpPr txBox="1"/>
              <p:nvPr/>
            </p:nvSpPr>
            <p:spPr>
              <a:xfrm>
                <a:off x="10015923" y="316900"/>
                <a:ext cx="1473201" cy="400110"/>
              </a:xfrm>
              <a:prstGeom prst="rect">
                <a:avLst/>
              </a:prstGeom>
              <a:noFill/>
            </p:spPr>
            <p:txBody>
              <a:bodyPr wrap="square" rtlCol="0">
                <a:spAutoFit/>
              </a:bodyPr>
              <a:lstStyle/>
              <a:p>
                <a:r>
                  <a:rPr lang="en-US" altLang="zh-CN" sz="2000" dirty="0">
                    <a:gradFill>
                      <a:gsLst>
                        <a:gs pos="0">
                          <a:srgbClr val="C6A361"/>
                        </a:gs>
                        <a:gs pos="100000">
                          <a:srgbClr val="E1D1A3"/>
                        </a:gs>
                      </a:gsLst>
                      <a:lin ang="3600000" scaled="0"/>
                    </a:gradFill>
                    <a:latin typeface="+mn-ea"/>
                  </a:rPr>
                  <a:t>LOGO HERE</a:t>
                </a:r>
                <a:endParaRPr lang="zh-CN" altLang="en-US" sz="2000" dirty="0">
                  <a:gradFill>
                    <a:gsLst>
                      <a:gs pos="0">
                        <a:srgbClr val="C6A361"/>
                      </a:gs>
                      <a:gs pos="100000">
                        <a:srgbClr val="E1D1A3"/>
                      </a:gs>
                    </a:gsLst>
                    <a:lin ang="3600000" scaled="0"/>
                  </a:gradFill>
                  <a:latin typeface="+mn-ea"/>
                </a:endParaRPr>
              </a:p>
            </p:txBody>
          </p:sp>
          <p:sp>
            <p:nvSpPr>
              <p:cNvPr id="49" name="矩形: 圆角 48">
                <a:extLst>
                  <a:ext uri="{FF2B5EF4-FFF2-40B4-BE49-F238E27FC236}">
                    <a16:creationId xmlns:a16="http://schemas.microsoft.com/office/drawing/2014/main" id="{1C406D2F-5E35-CDE6-313E-C33F9C4EB7A3}"/>
                  </a:ext>
                </a:extLst>
              </p:cNvPr>
              <p:cNvSpPr/>
              <p:nvPr/>
            </p:nvSpPr>
            <p:spPr>
              <a:xfrm>
                <a:off x="9999104" y="316901"/>
                <a:ext cx="1519796" cy="396968"/>
              </a:xfrm>
              <a:prstGeom prst="roundRect">
                <a:avLst>
                  <a:gd name="adj" fmla="val 50000"/>
                </a:avLst>
              </a:prstGeom>
              <a:noFill/>
              <a:ln>
                <a:solidFill>
                  <a:srgbClr val="E0D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9" name="弧形 68">
            <a:extLst>
              <a:ext uri="{FF2B5EF4-FFF2-40B4-BE49-F238E27FC236}">
                <a16:creationId xmlns:a16="http://schemas.microsoft.com/office/drawing/2014/main" id="{AB609B32-00C7-D9D5-C826-C3D68EC78660}"/>
              </a:ext>
            </a:extLst>
          </p:cNvPr>
          <p:cNvSpPr/>
          <p:nvPr/>
        </p:nvSpPr>
        <p:spPr>
          <a:xfrm rot="7190256">
            <a:off x="2885957" y="3179442"/>
            <a:ext cx="2400729" cy="2400729"/>
          </a:xfrm>
          <a:prstGeom prst="arc">
            <a:avLst>
              <a:gd name="adj1" fmla="val 10549738"/>
              <a:gd name="adj2" fmla="val 137954"/>
            </a:avLst>
          </a:prstGeom>
          <a:ln>
            <a:solidFill>
              <a:srgbClr val="CBAB6D">
                <a:alpha val="47000"/>
              </a:srgbClr>
            </a:solidFill>
            <a:prstDash val="lgDas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3" name="弧形 72">
            <a:extLst>
              <a:ext uri="{FF2B5EF4-FFF2-40B4-BE49-F238E27FC236}">
                <a16:creationId xmlns:a16="http://schemas.microsoft.com/office/drawing/2014/main" id="{E90856B8-DB1F-4615-A3B3-4D6B8C003E51}"/>
              </a:ext>
            </a:extLst>
          </p:cNvPr>
          <p:cNvSpPr/>
          <p:nvPr/>
        </p:nvSpPr>
        <p:spPr>
          <a:xfrm rot="14720121">
            <a:off x="1138190" y="3181483"/>
            <a:ext cx="2400729" cy="2400729"/>
          </a:xfrm>
          <a:prstGeom prst="arc">
            <a:avLst>
              <a:gd name="adj1" fmla="val 10549738"/>
              <a:gd name="adj2" fmla="val 137954"/>
            </a:avLst>
          </a:prstGeom>
          <a:ln>
            <a:solidFill>
              <a:srgbClr val="CBAB6D">
                <a:alpha val="47000"/>
              </a:srgbClr>
            </a:solidFill>
            <a:prstDash val="lgDas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79" name="组合 78">
            <a:extLst>
              <a:ext uri="{FF2B5EF4-FFF2-40B4-BE49-F238E27FC236}">
                <a16:creationId xmlns:a16="http://schemas.microsoft.com/office/drawing/2014/main" id="{6D08FCEB-648D-DD10-3A9E-10C1C7266654}"/>
              </a:ext>
            </a:extLst>
          </p:cNvPr>
          <p:cNvGrpSpPr/>
          <p:nvPr/>
        </p:nvGrpSpPr>
        <p:grpSpPr>
          <a:xfrm>
            <a:off x="1426029" y="1732906"/>
            <a:ext cx="3577772" cy="3601093"/>
            <a:chOff x="1426029" y="1732906"/>
            <a:chExt cx="3577772" cy="3601093"/>
          </a:xfrm>
        </p:grpSpPr>
        <p:grpSp>
          <p:nvGrpSpPr>
            <p:cNvPr id="67" name="组合 66">
              <a:extLst>
                <a:ext uri="{FF2B5EF4-FFF2-40B4-BE49-F238E27FC236}">
                  <a16:creationId xmlns:a16="http://schemas.microsoft.com/office/drawing/2014/main" id="{61F61257-A387-8B59-7B74-271C4D6254FA}"/>
                </a:ext>
              </a:extLst>
            </p:cNvPr>
            <p:cNvGrpSpPr/>
            <p:nvPr/>
          </p:nvGrpSpPr>
          <p:grpSpPr>
            <a:xfrm>
              <a:off x="1426029" y="1979077"/>
              <a:ext cx="3577772" cy="3354922"/>
              <a:chOff x="1426029" y="2392734"/>
              <a:chExt cx="3577772" cy="3354922"/>
            </a:xfrm>
          </p:grpSpPr>
          <p:sp>
            <p:nvSpPr>
              <p:cNvPr id="66" name="任意多边形: 形状 65">
                <a:extLst>
                  <a:ext uri="{FF2B5EF4-FFF2-40B4-BE49-F238E27FC236}">
                    <a16:creationId xmlns:a16="http://schemas.microsoft.com/office/drawing/2014/main" id="{1B85B7CF-36B3-7A5C-0EB5-4669F21E600C}"/>
                  </a:ext>
                </a:extLst>
              </p:cNvPr>
              <p:cNvSpPr/>
              <p:nvPr/>
            </p:nvSpPr>
            <p:spPr>
              <a:xfrm>
                <a:off x="3054401" y="3795484"/>
                <a:ext cx="1949400" cy="1952172"/>
              </a:xfrm>
              <a:custGeom>
                <a:avLst/>
                <a:gdLst>
                  <a:gd name="connsiteX0" fmla="*/ 973314 w 1949400"/>
                  <a:gd name="connsiteY0" fmla="*/ 0 h 1952172"/>
                  <a:gd name="connsiteX1" fmla="*/ 1949400 w 1949400"/>
                  <a:gd name="connsiteY1" fmla="*/ 976086 h 1952172"/>
                  <a:gd name="connsiteX2" fmla="*/ 973314 w 1949400"/>
                  <a:gd name="connsiteY2" fmla="*/ 1952172 h 1952172"/>
                  <a:gd name="connsiteX3" fmla="*/ 2268 w 1949400"/>
                  <a:gd name="connsiteY3" fmla="*/ 1075885 h 1952172"/>
                  <a:gd name="connsiteX4" fmla="*/ 0 w 1949400"/>
                  <a:gd name="connsiteY4" fmla="*/ 1030980 h 1952172"/>
                  <a:gd name="connsiteX5" fmla="*/ 328619 w 1949400"/>
                  <a:gd name="connsiteY5" fmla="*/ 1030980 h 1952172"/>
                  <a:gd name="connsiteX6" fmla="*/ 336296 w 1949400"/>
                  <a:gd name="connsiteY6" fmla="*/ 1107130 h 1952172"/>
                  <a:gd name="connsiteX7" fmla="*/ 973314 w 1949400"/>
                  <a:gd name="connsiteY7" fmla="*/ 1626315 h 1952172"/>
                  <a:gd name="connsiteX8" fmla="*/ 1623543 w 1949400"/>
                  <a:gd name="connsiteY8" fmla="*/ 976086 h 1952172"/>
                  <a:gd name="connsiteX9" fmla="*/ 973314 w 1949400"/>
                  <a:gd name="connsiteY9" fmla="*/ 325857 h 1952172"/>
                  <a:gd name="connsiteX10" fmla="*/ 720215 w 1949400"/>
                  <a:gd name="connsiteY10" fmla="*/ 376955 h 1952172"/>
                  <a:gd name="connsiteX11" fmla="*/ 676442 w 1949400"/>
                  <a:gd name="connsiteY11" fmla="*/ 400715 h 1952172"/>
                  <a:gd name="connsiteX12" fmla="*/ 511417 w 1949400"/>
                  <a:gd name="connsiteY12" fmla="*/ 116188 h 1952172"/>
                  <a:gd name="connsiteX13" fmla="*/ 593378 w 1949400"/>
                  <a:gd name="connsiteY13" fmla="*/ 76706 h 1952172"/>
                  <a:gd name="connsiteX14" fmla="*/ 973314 w 1949400"/>
                  <a:gd name="connsiteY14" fmla="*/ 0 h 195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9400" h="1952172">
                    <a:moveTo>
                      <a:pt x="973314" y="0"/>
                    </a:moveTo>
                    <a:cubicBezTo>
                      <a:pt x="1512391" y="0"/>
                      <a:pt x="1949400" y="437009"/>
                      <a:pt x="1949400" y="976086"/>
                    </a:cubicBezTo>
                    <a:cubicBezTo>
                      <a:pt x="1949400" y="1515163"/>
                      <a:pt x="1512391" y="1952172"/>
                      <a:pt x="973314" y="1952172"/>
                    </a:cubicBezTo>
                    <a:cubicBezTo>
                      <a:pt x="467929" y="1952172"/>
                      <a:pt x="52253" y="1568082"/>
                      <a:pt x="2268" y="1075885"/>
                    </a:cubicBezTo>
                    <a:lnTo>
                      <a:pt x="0" y="1030980"/>
                    </a:lnTo>
                    <a:lnTo>
                      <a:pt x="328619" y="1030980"/>
                    </a:lnTo>
                    <a:lnTo>
                      <a:pt x="336296" y="1107130"/>
                    </a:lnTo>
                    <a:cubicBezTo>
                      <a:pt x="396927" y="1403429"/>
                      <a:pt x="659091" y="1626315"/>
                      <a:pt x="973314" y="1626315"/>
                    </a:cubicBezTo>
                    <a:cubicBezTo>
                      <a:pt x="1332426" y="1626315"/>
                      <a:pt x="1623543" y="1335198"/>
                      <a:pt x="1623543" y="976086"/>
                    </a:cubicBezTo>
                    <a:cubicBezTo>
                      <a:pt x="1623543" y="616974"/>
                      <a:pt x="1332426" y="325857"/>
                      <a:pt x="973314" y="325857"/>
                    </a:cubicBezTo>
                    <a:cubicBezTo>
                      <a:pt x="883536" y="325857"/>
                      <a:pt x="798008" y="344052"/>
                      <a:pt x="720215" y="376955"/>
                    </a:cubicBezTo>
                    <a:lnTo>
                      <a:pt x="676442" y="400715"/>
                    </a:lnTo>
                    <a:lnTo>
                      <a:pt x="511417" y="116188"/>
                    </a:lnTo>
                    <a:lnTo>
                      <a:pt x="593378" y="76706"/>
                    </a:lnTo>
                    <a:cubicBezTo>
                      <a:pt x="710155" y="27313"/>
                      <a:pt x="838545" y="0"/>
                      <a:pt x="973314" y="0"/>
                    </a:cubicBezTo>
                    <a:close/>
                  </a:path>
                </a:pathLst>
              </a:custGeom>
              <a:solidFill>
                <a:srgbClr val="E0D0A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solidFill>
                </a:endParaRPr>
              </a:p>
            </p:txBody>
          </p:sp>
          <p:sp>
            <p:nvSpPr>
              <p:cNvPr id="64" name="任意多边形: 形状 63">
                <a:extLst>
                  <a:ext uri="{FF2B5EF4-FFF2-40B4-BE49-F238E27FC236}">
                    <a16:creationId xmlns:a16="http://schemas.microsoft.com/office/drawing/2014/main" id="{94C121E2-0ACD-E648-EEE3-AD1E899BE9A5}"/>
                  </a:ext>
                </a:extLst>
              </p:cNvPr>
              <p:cNvSpPr/>
              <p:nvPr/>
            </p:nvSpPr>
            <p:spPr>
              <a:xfrm>
                <a:off x="2238829" y="2392734"/>
                <a:ext cx="1952172" cy="1803824"/>
              </a:xfrm>
              <a:custGeom>
                <a:avLst/>
                <a:gdLst>
                  <a:gd name="connsiteX0" fmla="*/ 976086 w 1952172"/>
                  <a:gd name="connsiteY0" fmla="*/ 0 h 1803824"/>
                  <a:gd name="connsiteX1" fmla="*/ 1952172 w 1952172"/>
                  <a:gd name="connsiteY1" fmla="*/ 976086 h 1803824"/>
                  <a:gd name="connsiteX2" fmla="*/ 1521825 w 1952172"/>
                  <a:gd name="connsiteY2" fmla="*/ 1785472 h 1803824"/>
                  <a:gd name="connsiteX3" fmla="*/ 1488013 w 1952172"/>
                  <a:gd name="connsiteY3" fmla="*/ 1803824 h 1803824"/>
                  <a:gd name="connsiteX4" fmla="*/ 1325196 w 1952172"/>
                  <a:gd name="connsiteY4" fmla="*/ 1523104 h 1803824"/>
                  <a:gd name="connsiteX5" fmla="*/ 1339636 w 1952172"/>
                  <a:gd name="connsiteY5" fmla="*/ 1515266 h 1803824"/>
                  <a:gd name="connsiteX6" fmla="*/ 1626315 w 1952172"/>
                  <a:gd name="connsiteY6" fmla="*/ 976086 h 1803824"/>
                  <a:gd name="connsiteX7" fmla="*/ 976086 w 1952172"/>
                  <a:gd name="connsiteY7" fmla="*/ 325857 h 1803824"/>
                  <a:gd name="connsiteX8" fmla="*/ 325857 w 1952172"/>
                  <a:gd name="connsiteY8" fmla="*/ 976086 h 1803824"/>
                  <a:gd name="connsiteX9" fmla="*/ 612537 w 1952172"/>
                  <a:gd name="connsiteY9" fmla="*/ 1515266 h 1803824"/>
                  <a:gd name="connsiteX10" fmla="*/ 626977 w 1952172"/>
                  <a:gd name="connsiteY10" fmla="*/ 1523104 h 1803824"/>
                  <a:gd name="connsiteX11" fmla="*/ 464159 w 1952172"/>
                  <a:gd name="connsiteY11" fmla="*/ 1803824 h 1803824"/>
                  <a:gd name="connsiteX12" fmla="*/ 430347 w 1952172"/>
                  <a:gd name="connsiteY12" fmla="*/ 1785472 h 1803824"/>
                  <a:gd name="connsiteX13" fmla="*/ 0 w 1952172"/>
                  <a:gd name="connsiteY13" fmla="*/ 976086 h 1803824"/>
                  <a:gd name="connsiteX14" fmla="*/ 976086 w 1952172"/>
                  <a:gd name="connsiteY14" fmla="*/ 0 h 1803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52172" h="1803824">
                    <a:moveTo>
                      <a:pt x="976086" y="0"/>
                    </a:moveTo>
                    <a:cubicBezTo>
                      <a:pt x="1515163" y="0"/>
                      <a:pt x="1952172" y="437009"/>
                      <a:pt x="1952172" y="976086"/>
                    </a:cubicBezTo>
                    <a:cubicBezTo>
                      <a:pt x="1952172" y="1313009"/>
                      <a:pt x="1781465" y="1610062"/>
                      <a:pt x="1521825" y="1785472"/>
                    </a:cubicBezTo>
                    <a:lnTo>
                      <a:pt x="1488013" y="1803824"/>
                    </a:lnTo>
                    <a:lnTo>
                      <a:pt x="1325196" y="1523104"/>
                    </a:lnTo>
                    <a:lnTo>
                      <a:pt x="1339636" y="1515266"/>
                    </a:lnTo>
                    <a:cubicBezTo>
                      <a:pt x="1512598" y="1398416"/>
                      <a:pt x="1626315" y="1200531"/>
                      <a:pt x="1626315" y="976086"/>
                    </a:cubicBezTo>
                    <a:cubicBezTo>
                      <a:pt x="1626315" y="616974"/>
                      <a:pt x="1335198" y="325857"/>
                      <a:pt x="976086" y="325857"/>
                    </a:cubicBezTo>
                    <a:cubicBezTo>
                      <a:pt x="616974" y="325857"/>
                      <a:pt x="325857" y="616974"/>
                      <a:pt x="325857" y="976086"/>
                    </a:cubicBezTo>
                    <a:cubicBezTo>
                      <a:pt x="325857" y="1200531"/>
                      <a:pt x="439575" y="1398416"/>
                      <a:pt x="612537" y="1515266"/>
                    </a:cubicBezTo>
                    <a:lnTo>
                      <a:pt x="626977" y="1523104"/>
                    </a:lnTo>
                    <a:lnTo>
                      <a:pt x="464159" y="1803824"/>
                    </a:lnTo>
                    <a:lnTo>
                      <a:pt x="430347" y="1785472"/>
                    </a:lnTo>
                    <a:cubicBezTo>
                      <a:pt x="170707" y="1610062"/>
                      <a:pt x="0" y="1313009"/>
                      <a:pt x="0" y="976086"/>
                    </a:cubicBezTo>
                    <a:cubicBezTo>
                      <a:pt x="0" y="437009"/>
                      <a:pt x="437009" y="0"/>
                      <a:pt x="976086" y="0"/>
                    </a:cubicBezTo>
                    <a:close/>
                  </a:path>
                </a:pathLst>
              </a:custGeom>
              <a:solidFill>
                <a:srgbClr val="6F5E4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62" name="任意多边形: 形状 61">
                <a:extLst>
                  <a:ext uri="{FF2B5EF4-FFF2-40B4-BE49-F238E27FC236}">
                    <a16:creationId xmlns:a16="http://schemas.microsoft.com/office/drawing/2014/main" id="{C76A63B2-0FB8-43D8-D5D0-7B97F5FD92C6}"/>
                  </a:ext>
                </a:extLst>
              </p:cNvPr>
              <p:cNvSpPr/>
              <p:nvPr/>
            </p:nvSpPr>
            <p:spPr>
              <a:xfrm>
                <a:off x="1426029" y="3795484"/>
                <a:ext cx="1949400" cy="1952172"/>
              </a:xfrm>
              <a:custGeom>
                <a:avLst/>
                <a:gdLst>
                  <a:gd name="connsiteX0" fmla="*/ 976086 w 1949400"/>
                  <a:gd name="connsiteY0" fmla="*/ 0 h 1952172"/>
                  <a:gd name="connsiteX1" fmla="*/ 1356023 w 1949400"/>
                  <a:gd name="connsiteY1" fmla="*/ 76706 h 1952172"/>
                  <a:gd name="connsiteX2" fmla="*/ 1437983 w 1949400"/>
                  <a:gd name="connsiteY2" fmla="*/ 116188 h 1952172"/>
                  <a:gd name="connsiteX3" fmla="*/ 1272958 w 1949400"/>
                  <a:gd name="connsiteY3" fmla="*/ 400715 h 1952172"/>
                  <a:gd name="connsiteX4" fmla="*/ 1229185 w 1949400"/>
                  <a:gd name="connsiteY4" fmla="*/ 376955 h 1952172"/>
                  <a:gd name="connsiteX5" fmla="*/ 976086 w 1949400"/>
                  <a:gd name="connsiteY5" fmla="*/ 325857 h 1952172"/>
                  <a:gd name="connsiteX6" fmla="*/ 325857 w 1949400"/>
                  <a:gd name="connsiteY6" fmla="*/ 976086 h 1952172"/>
                  <a:gd name="connsiteX7" fmla="*/ 976086 w 1949400"/>
                  <a:gd name="connsiteY7" fmla="*/ 1626315 h 1952172"/>
                  <a:gd name="connsiteX8" fmla="*/ 1613105 w 1949400"/>
                  <a:gd name="connsiteY8" fmla="*/ 1107130 h 1952172"/>
                  <a:gd name="connsiteX9" fmla="*/ 1620781 w 1949400"/>
                  <a:gd name="connsiteY9" fmla="*/ 1030980 h 1952172"/>
                  <a:gd name="connsiteX10" fmla="*/ 1949400 w 1949400"/>
                  <a:gd name="connsiteY10" fmla="*/ 1030980 h 1952172"/>
                  <a:gd name="connsiteX11" fmla="*/ 1947133 w 1949400"/>
                  <a:gd name="connsiteY11" fmla="*/ 1075885 h 1952172"/>
                  <a:gd name="connsiteX12" fmla="*/ 976086 w 1949400"/>
                  <a:gd name="connsiteY12" fmla="*/ 1952172 h 1952172"/>
                  <a:gd name="connsiteX13" fmla="*/ 0 w 1949400"/>
                  <a:gd name="connsiteY13" fmla="*/ 976086 h 1952172"/>
                  <a:gd name="connsiteX14" fmla="*/ 976086 w 1949400"/>
                  <a:gd name="connsiteY14" fmla="*/ 0 h 195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49400" h="1952172">
                    <a:moveTo>
                      <a:pt x="976086" y="0"/>
                    </a:moveTo>
                    <a:cubicBezTo>
                      <a:pt x="1110855" y="0"/>
                      <a:pt x="1239245" y="27313"/>
                      <a:pt x="1356023" y="76706"/>
                    </a:cubicBezTo>
                    <a:lnTo>
                      <a:pt x="1437983" y="116188"/>
                    </a:lnTo>
                    <a:lnTo>
                      <a:pt x="1272958" y="400715"/>
                    </a:lnTo>
                    <a:lnTo>
                      <a:pt x="1229185" y="376955"/>
                    </a:lnTo>
                    <a:cubicBezTo>
                      <a:pt x="1151392" y="344052"/>
                      <a:pt x="1065864" y="325857"/>
                      <a:pt x="976086" y="325857"/>
                    </a:cubicBezTo>
                    <a:cubicBezTo>
                      <a:pt x="616974" y="325857"/>
                      <a:pt x="325857" y="616974"/>
                      <a:pt x="325857" y="976086"/>
                    </a:cubicBezTo>
                    <a:cubicBezTo>
                      <a:pt x="325857" y="1335198"/>
                      <a:pt x="616974" y="1626315"/>
                      <a:pt x="976086" y="1626315"/>
                    </a:cubicBezTo>
                    <a:cubicBezTo>
                      <a:pt x="1290309" y="1626315"/>
                      <a:pt x="1552473" y="1403429"/>
                      <a:pt x="1613105" y="1107130"/>
                    </a:cubicBezTo>
                    <a:lnTo>
                      <a:pt x="1620781" y="1030980"/>
                    </a:lnTo>
                    <a:lnTo>
                      <a:pt x="1949400" y="1030980"/>
                    </a:lnTo>
                    <a:lnTo>
                      <a:pt x="1947133" y="1075885"/>
                    </a:lnTo>
                    <a:cubicBezTo>
                      <a:pt x="1897147" y="1568082"/>
                      <a:pt x="1481471" y="1952172"/>
                      <a:pt x="976086" y="1952172"/>
                    </a:cubicBezTo>
                    <a:cubicBezTo>
                      <a:pt x="437009" y="1952172"/>
                      <a:pt x="0" y="1515163"/>
                      <a:pt x="0" y="976086"/>
                    </a:cubicBezTo>
                    <a:cubicBezTo>
                      <a:pt x="0" y="437009"/>
                      <a:pt x="437009" y="0"/>
                      <a:pt x="976086" y="0"/>
                    </a:cubicBezTo>
                    <a:close/>
                  </a:path>
                </a:pathLst>
              </a:custGeom>
              <a:solidFill>
                <a:srgbClr val="CBAB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sp>
          <p:nvSpPr>
            <p:cNvPr id="68" name="弧形 67">
              <a:extLst>
                <a:ext uri="{FF2B5EF4-FFF2-40B4-BE49-F238E27FC236}">
                  <a16:creationId xmlns:a16="http://schemas.microsoft.com/office/drawing/2014/main" id="{E73B670C-0DEC-A7C1-2DA9-A7AF2C51551C}"/>
                </a:ext>
              </a:extLst>
            </p:cNvPr>
            <p:cNvSpPr/>
            <p:nvPr/>
          </p:nvSpPr>
          <p:spPr>
            <a:xfrm>
              <a:off x="2014550" y="1732906"/>
              <a:ext cx="2400729" cy="2400729"/>
            </a:xfrm>
            <a:prstGeom prst="arc">
              <a:avLst>
                <a:gd name="adj1" fmla="val 10549738"/>
                <a:gd name="adj2" fmla="val 137954"/>
              </a:avLst>
            </a:prstGeom>
            <a:ln>
              <a:solidFill>
                <a:srgbClr val="CBAB6D">
                  <a:alpha val="47000"/>
                </a:srgbClr>
              </a:solidFill>
              <a:prstDash val="lgDas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53800BAB-7911-165E-9248-2CC2CBDDCD90}"/>
                </a:ext>
              </a:extLst>
            </p:cNvPr>
            <p:cNvSpPr/>
            <p:nvPr/>
          </p:nvSpPr>
          <p:spPr>
            <a:xfrm>
              <a:off x="2658536" y="2401426"/>
              <a:ext cx="1115680" cy="1115680"/>
            </a:xfrm>
            <a:prstGeom prst="ellipse">
              <a:avLst/>
            </a:prstGeom>
            <a:noFill/>
            <a:ln w="3175">
              <a:gradFill>
                <a:gsLst>
                  <a:gs pos="0">
                    <a:srgbClr val="E0D0A1"/>
                  </a:gs>
                  <a:gs pos="44000">
                    <a:srgbClr val="E0D0A1"/>
                  </a:gs>
                  <a:gs pos="71000">
                    <a:srgbClr val="E0D0A1">
                      <a:alpha val="2000"/>
                    </a:srgbClr>
                  </a:gs>
                  <a:gs pos="100000">
                    <a:srgbClr val="E0D0A1">
                      <a:alpha val="0"/>
                    </a:srgbClr>
                  </a:gs>
                </a:gsLst>
                <a:lin ang="5400000" scaled="1"/>
              </a:gra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145EAE26-89D1-5A93-857C-9AD02B747096}"/>
                </a:ext>
              </a:extLst>
            </p:cNvPr>
            <p:cNvSpPr/>
            <p:nvPr/>
          </p:nvSpPr>
          <p:spPr>
            <a:xfrm rot="13963838">
              <a:off x="1842889" y="3816811"/>
              <a:ext cx="1115680" cy="1115680"/>
            </a:xfrm>
            <a:prstGeom prst="ellipse">
              <a:avLst/>
            </a:prstGeom>
            <a:noFill/>
            <a:ln w="3175">
              <a:gradFill>
                <a:gsLst>
                  <a:gs pos="0">
                    <a:srgbClr val="E0D0A1"/>
                  </a:gs>
                  <a:gs pos="44000">
                    <a:srgbClr val="E0D0A1"/>
                  </a:gs>
                  <a:gs pos="71000">
                    <a:srgbClr val="E0D0A1">
                      <a:alpha val="2000"/>
                    </a:srgbClr>
                  </a:gs>
                  <a:gs pos="100000">
                    <a:srgbClr val="E0D0A1">
                      <a:alpha val="0"/>
                    </a:srgbClr>
                  </a:gs>
                </a:gsLst>
                <a:lin ang="5400000" scaled="1"/>
              </a:gra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2ACEB552-1CC3-D23C-7715-B4ECE8E64AA5}"/>
                </a:ext>
              </a:extLst>
            </p:cNvPr>
            <p:cNvSpPr/>
            <p:nvPr/>
          </p:nvSpPr>
          <p:spPr>
            <a:xfrm rot="6935613">
              <a:off x="3468317" y="3816811"/>
              <a:ext cx="1115680" cy="1115680"/>
            </a:xfrm>
            <a:prstGeom prst="ellipse">
              <a:avLst/>
            </a:prstGeom>
            <a:noFill/>
            <a:ln w="3175">
              <a:gradFill>
                <a:gsLst>
                  <a:gs pos="0">
                    <a:srgbClr val="E0D0A1"/>
                  </a:gs>
                  <a:gs pos="44000">
                    <a:srgbClr val="E0D0A1"/>
                  </a:gs>
                  <a:gs pos="71000">
                    <a:srgbClr val="E0D0A1">
                      <a:alpha val="2000"/>
                    </a:srgbClr>
                  </a:gs>
                  <a:gs pos="100000">
                    <a:srgbClr val="E0D0A1">
                      <a:alpha val="0"/>
                    </a:srgbClr>
                  </a:gs>
                </a:gsLst>
                <a:lin ang="5400000" scaled="1"/>
              </a:gra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1" name="图形 80">
            <a:extLst>
              <a:ext uri="{FF2B5EF4-FFF2-40B4-BE49-F238E27FC236}">
                <a16:creationId xmlns:a16="http://schemas.microsoft.com/office/drawing/2014/main" id="{6D48462E-3E5E-F393-F196-D2EA4B2BC27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980914" y="2697543"/>
            <a:ext cx="468000" cy="468000"/>
          </a:xfrm>
          <a:prstGeom prst="rect">
            <a:avLst/>
          </a:prstGeom>
        </p:spPr>
      </p:pic>
      <p:pic>
        <p:nvPicPr>
          <p:cNvPr id="83" name="图形 82">
            <a:extLst>
              <a:ext uri="{FF2B5EF4-FFF2-40B4-BE49-F238E27FC236}">
                <a16:creationId xmlns:a16="http://schemas.microsoft.com/office/drawing/2014/main" id="{39FC2256-D5A6-5E7D-B225-16762A65070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852321" y="4147847"/>
            <a:ext cx="468000" cy="468000"/>
          </a:xfrm>
          <a:prstGeom prst="rect">
            <a:avLst/>
          </a:prstGeom>
        </p:spPr>
      </p:pic>
      <p:pic>
        <p:nvPicPr>
          <p:cNvPr id="85" name="图形 84">
            <a:extLst>
              <a:ext uri="{FF2B5EF4-FFF2-40B4-BE49-F238E27FC236}">
                <a16:creationId xmlns:a16="http://schemas.microsoft.com/office/drawing/2014/main" id="{6E5FD517-B10C-3A9F-23F6-DF335B425FF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209787" y="4140651"/>
            <a:ext cx="468000" cy="468000"/>
          </a:xfrm>
          <a:prstGeom prst="rect">
            <a:avLst/>
          </a:prstGeom>
        </p:spPr>
      </p:pic>
      <p:sp>
        <p:nvSpPr>
          <p:cNvPr id="86" name="文本框 85">
            <a:extLst>
              <a:ext uri="{FF2B5EF4-FFF2-40B4-BE49-F238E27FC236}">
                <a16:creationId xmlns:a16="http://schemas.microsoft.com/office/drawing/2014/main" id="{D2E50AE8-0FCD-BA2E-92A2-212E1C69DDEF}"/>
              </a:ext>
            </a:extLst>
          </p:cNvPr>
          <p:cNvSpPr txBox="1"/>
          <p:nvPr/>
        </p:nvSpPr>
        <p:spPr>
          <a:xfrm>
            <a:off x="2691826" y="3722579"/>
            <a:ext cx="1111250" cy="369332"/>
          </a:xfrm>
          <a:prstGeom prst="rect">
            <a:avLst/>
          </a:prstGeom>
          <a:noFill/>
        </p:spPr>
        <p:txBody>
          <a:bodyPr wrap="square" rtlCol="0">
            <a:spAutoFit/>
          </a:bodyPr>
          <a:lstStyle/>
          <a:p>
            <a:r>
              <a:rPr lang="zh-CN" altLang="en-US" dirty="0">
                <a:solidFill>
                  <a:srgbClr val="E0D0A1"/>
                </a:solidFill>
                <a:latin typeface="+mj-ea"/>
                <a:ea typeface="+mj-ea"/>
              </a:rPr>
              <a:t>输入标题</a:t>
            </a:r>
          </a:p>
        </p:txBody>
      </p:sp>
      <p:grpSp>
        <p:nvGrpSpPr>
          <p:cNvPr id="87" name="组合 86">
            <a:extLst>
              <a:ext uri="{FF2B5EF4-FFF2-40B4-BE49-F238E27FC236}">
                <a16:creationId xmlns:a16="http://schemas.microsoft.com/office/drawing/2014/main" id="{E1227499-99CE-2C7B-0AB4-C64517A48E43}"/>
              </a:ext>
            </a:extLst>
          </p:cNvPr>
          <p:cNvGrpSpPr/>
          <p:nvPr/>
        </p:nvGrpSpPr>
        <p:grpSpPr>
          <a:xfrm>
            <a:off x="6609598" y="1588322"/>
            <a:ext cx="3343573" cy="1045058"/>
            <a:chOff x="8057851" y="1351169"/>
            <a:chExt cx="3343573" cy="1045058"/>
          </a:xfrm>
        </p:grpSpPr>
        <p:sp>
          <p:nvSpPr>
            <p:cNvPr id="88" name="文本框 87">
              <a:extLst>
                <a:ext uri="{FF2B5EF4-FFF2-40B4-BE49-F238E27FC236}">
                  <a16:creationId xmlns:a16="http://schemas.microsoft.com/office/drawing/2014/main" id="{154A84A5-EFA0-D2DA-E0D5-EB03C01E180D}"/>
                </a:ext>
              </a:extLst>
            </p:cNvPr>
            <p:cNvSpPr txBox="1"/>
            <p:nvPr/>
          </p:nvSpPr>
          <p:spPr>
            <a:xfrm>
              <a:off x="8057852" y="1351169"/>
              <a:ext cx="1803264" cy="461665"/>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r>
                <a:rPr lang="zh-CN" altLang="en-US" dirty="0">
                  <a:solidFill>
                    <a:srgbClr val="E0D0A1"/>
                  </a:solidFill>
                </a:rPr>
                <a:t>输入标题</a:t>
              </a:r>
            </a:p>
          </p:txBody>
        </p:sp>
        <p:sp>
          <p:nvSpPr>
            <p:cNvPr id="89" name="文本框 88">
              <a:extLst>
                <a:ext uri="{FF2B5EF4-FFF2-40B4-BE49-F238E27FC236}">
                  <a16:creationId xmlns:a16="http://schemas.microsoft.com/office/drawing/2014/main" id="{AAB2E60D-EEA7-DEFA-5CC4-782753C3C8F0}"/>
                </a:ext>
              </a:extLst>
            </p:cNvPr>
            <p:cNvSpPr txBox="1"/>
            <p:nvPr/>
          </p:nvSpPr>
          <p:spPr>
            <a:xfrm>
              <a:off x="8057851" y="1763169"/>
              <a:ext cx="3343573" cy="633058"/>
            </a:xfrm>
            <a:prstGeom prst="rect">
              <a:avLst/>
            </a:prstGeom>
            <a:noFill/>
          </p:spPr>
          <p:txBody>
            <a:bodyPr wrap="square" rtlCol="0">
              <a:spAutoFit/>
            </a:bodyPr>
            <a:lstStyle/>
            <a:p>
              <a:pPr algn="just">
                <a:lnSpc>
                  <a:spcPct val="130000"/>
                </a:lnSpc>
              </a:pPr>
              <a:r>
                <a:rPr lang="zh-CN" altLang="en-US" sz="1400" dirty="0">
                  <a:solidFill>
                    <a:srgbClr val="E0D0A1"/>
                  </a:solidFill>
                  <a:latin typeface="+mn-ea"/>
                </a:rPr>
                <a:t>请输入你的内容请输入你的内容请输入你的内容请输入你的内容前输入你的内容</a:t>
              </a:r>
            </a:p>
          </p:txBody>
        </p:sp>
      </p:grpSp>
      <p:grpSp>
        <p:nvGrpSpPr>
          <p:cNvPr id="90" name="组合 89">
            <a:extLst>
              <a:ext uri="{FF2B5EF4-FFF2-40B4-BE49-F238E27FC236}">
                <a16:creationId xmlns:a16="http://schemas.microsoft.com/office/drawing/2014/main" id="{5D2B085B-E47D-8DAF-6210-F3B717025222}"/>
              </a:ext>
            </a:extLst>
          </p:cNvPr>
          <p:cNvGrpSpPr/>
          <p:nvPr/>
        </p:nvGrpSpPr>
        <p:grpSpPr>
          <a:xfrm>
            <a:off x="6609598" y="3057114"/>
            <a:ext cx="3343573" cy="1045058"/>
            <a:chOff x="8057851" y="1351169"/>
            <a:chExt cx="3343573" cy="1045058"/>
          </a:xfrm>
        </p:grpSpPr>
        <p:sp>
          <p:nvSpPr>
            <p:cNvPr id="91" name="文本框 90">
              <a:extLst>
                <a:ext uri="{FF2B5EF4-FFF2-40B4-BE49-F238E27FC236}">
                  <a16:creationId xmlns:a16="http://schemas.microsoft.com/office/drawing/2014/main" id="{4D185B7C-8756-BC7C-125A-53949978FAF2}"/>
                </a:ext>
              </a:extLst>
            </p:cNvPr>
            <p:cNvSpPr txBox="1"/>
            <p:nvPr/>
          </p:nvSpPr>
          <p:spPr>
            <a:xfrm>
              <a:off x="8057852" y="1351169"/>
              <a:ext cx="1803264" cy="461665"/>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r>
                <a:rPr lang="zh-CN" altLang="en-US" dirty="0">
                  <a:solidFill>
                    <a:srgbClr val="E0D0A1"/>
                  </a:solidFill>
                </a:rPr>
                <a:t>输入标题</a:t>
              </a:r>
            </a:p>
          </p:txBody>
        </p:sp>
        <p:sp>
          <p:nvSpPr>
            <p:cNvPr id="92" name="文本框 91">
              <a:extLst>
                <a:ext uri="{FF2B5EF4-FFF2-40B4-BE49-F238E27FC236}">
                  <a16:creationId xmlns:a16="http://schemas.microsoft.com/office/drawing/2014/main" id="{EF45AFE8-DD7F-2AA3-A438-D24F5B0602A4}"/>
                </a:ext>
              </a:extLst>
            </p:cNvPr>
            <p:cNvSpPr txBox="1"/>
            <p:nvPr/>
          </p:nvSpPr>
          <p:spPr>
            <a:xfrm>
              <a:off x="8057851" y="1763169"/>
              <a:ext cx="3343573" cy="633058"/>
            </a:xfrm>
            <a:prstGeom prst="rect">
              <a:avLst/>
            </a:prstGeom>
            <a:noFill/>
          </p:spPr>
          <p:txBody>
            <a:bodyPr wrap="square" rtlCol="0">
              <a:spAutoFit/>
            </a:bodyPr>
            <a:lstStyle/>
            <a:p>
              <a:pPr algn="just">
                <a:lnSpc>
                  <a:spcPct val="130000"/>
                </a:lnSpc>
              </a:pPr>
              <a:r>
                <a:rPr lang="zh-CN" altLang="en-US" sz="1400" dirty="0">
                  <a:solidFill>
                    <a:srgbClr val="E0D0A1"/>
                  </a:solidFill>
                  <a:latin typeface="+mn-ea"/>
                </a:rPr>
                <a:t>请输入你的内容请输入你的内容请输入你的内容请输入你的内容前输入你的内容</a:t>
              </a:r>
            </a:p>
          </p:txBody>
        </p:sp>
      </p:grpSp>
      <p:grpSp>
        <p:nvGrpSpPr>
          <p:cNvPr id="93" name="组合 92">
            <a:extLst>
              <a:ext uri="{FF2B5EF4-FFF2-40B4-BE49-F238E27FC236}">
                <a16:creationId xmlns:a16="http://schemas.microsoft.com/office/drawing/2014/main" id="{B546E364-F253-A286-622B-F77E05F49605}"/>
              </a:ext>
            </a:extLst>
          </p:cNvPr>
          <p:cNvGrpSpPr/>
          <p:nvPr/>
        </p:nvGrpSpPr>
        <p:grpSpPr>
          <a:xfrm>
            <a:off x="6609598" y="4525907"/>
            <a:ext cx="3343573" cy="1045058"/>
            <a:chOff x="8057851" y="1351169"/>
            <a:chExt cx="3343573" cy="1045058"/>
          </a:xfrm>
        </p:grpSpPr>
        <p:sp>
          <p:nvSpPr>
            <p:cNvPr id="94" name="文本框 93">
              <a:extLst>
                <a:ext uri="{FF2B5EF4-FFF2-40B4-BE49-F238E27FC236}">
                  <a16:creationId xmlns:a16="http://schemas.microsoft.com/office/drawing/2014/main" id="{6975F721-36F2-51AE-3CEB-5C76F73FEEBB}"/>
                </a:ext>
              </a:extLst>
            </p:cNvPr>
            <p:cNvSpPr txBox="1"/>
            <p:nvPr/>
          </p:nvSpPr>
          <p:spPr>
            <a:xfrm>
              <a:off x="8057852" y="1351169"/>
              <a:ext cx="1803264" cy="461665"/>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r>
                <a:rPr lang="zh-CN" altLang="en-US" dirty="0">
                  <a:solidFill>
                    <a:srgbClr val="E0D0A1"/>
                  </a:solidFill>
                </a:rPr>
                <a:t>输入标题</a:t>
              </a:r>
            </a:p>
          </p:txBody>
        </p:sp>
        <p:sp>
          <p:nvSpPr>
            <p:cNvPr id="95" name="文本框 94">
              <a:extLst>
                <a:ext uri="{FF2B5EF4-FFF2-40B4-BE49-F238E27FC236}">
                  <a16:creationId xmlns:a16="http://schemas.microsoft.com/office/drawing/2014/main" id="{FC5407A8-F30C-DE5A-28AE-0AB515AFEBBC}"/>
                </a:ext>
              </a:extLst>
            </p:cNvPr>
            <p:cNvSpPr txBox="1"/>
            <p:nvPr/>
          </p:nvSpPr>
          <p:spPr>
            <a:xfrm>
              <a:off x="8057851" y="1763169"/>
              <a:ext cx="3343573" cy="633058"/>
            </a:xfrm>
            <a:prstGeom prst="rect">
              <a:avLst/>
            </a:prstGeom>
            <a:noFill/>
          </p:spPr>
          <p:txBody>
            <a:bodyPr wrap="square" rtlCol="0">
              <a:spAutoFit/>
            </a:bodyPr>
            <a:lstStyle/>
            <a:p>
              <a:pPr algn="just">
                <a:lnSpc>
                  <a:spcPct val="130000"/>
                </a:lnSpc>
              </a:pPr>
              <a:r>
                <a:rPr lang="zh-CN" altLang="en-US" sz="1400" dirty="0">
                  <a:solidFill>
                    <a:srgbClr val="E0D0A1"/>
                  </a:solidFill>
                  <a:latin typeface="+mn-ea"/>
                </a:rPr>
                <a:t>请输入你的内容请输入你的内容请输入你的内容请输入你的内容前输入你的内容</a:t>
              </a:r>
            </a:p>
          </p:txBody>
        </p:sp>
      </p:grpSp>
    </p:spTree>
    <p:extLst>
      <p:ext uri="{BB962C8B-B14F-4D97-AF65-F5344CB8AC3E}">
        <p14:creationId xmlns:p14="http://schemas.microsoft.com/office/powerpoint/2010/main" val="172777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5ED551B0-C121-2EE5-BCF6-F43EDCD86D0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9946"/>
          <a:stretch/>
        </p:blipFill>
        <p:spPr>
          <a:xfrm>
            <a:off x="0" y="0"/>
            <a:ext cx="12192000" cy="6858001"/>
          </a:xfrm>
          <a:prstGeom prst="rect">
            <a:avLst/>
          </a:prstGeom>
        </p:spPr>
      </p:pic>
      <p:sp>
        <p:nvSpPr>
          <p:cNvPr id="3" name="矩形 2">
            <a:extLst>
              <a:ext uri="{FF2B5EF4-FFF2-40B4-BE49-F238E27FC236}">
                <a16:creationId xmlns:a16="http://schemas.microsoft.com/office/drawing/2014/main" id="{1F1CE60B-313F-F674-12A3-2EE4F914D999}"/>
              </a:ext>
            </a:extLst>
          </p:cNvPr>
          <p:cNvSpPr/>
          <p:nvPr/>
        </p:nvSpPr>
        <p:spPr>
          <a:xfrm>
            <a:off x="0" y="0"/>
            <a:ext cx="12192000" cy="6858000"/>
          </a:xfrm>
          <a:prstGeom prst="rect">
            <a:avLst/>
          </a:prstGeom>
          <a:gradFill>
            <a:gsLst>
              <a:gs pos="0">
                <a:schemeClr val="tx1"/>
              </a:gs>
              <a:gs pos="63000">
                <a:schemeClr val="tx1">
                  <a:alpha val="30000"/>
                </a:schemeClr>
              </a:gs>
              <a:gs pos="88000">
                <a:schemeClr val="tx1">
                  <a:alpha val="53000"/>
                </a:schemeClr>
              </a:gs>
              <a:gs pos="31000">
                <a:srgbClr val="000000"/>
              </a:gs>
              <a:gs pos="49000">
                <a:srgbClr val="000000">
                  <a:alpha val="69000"/>
                </a:srgbClr>
              </a:gs>
              <a:gs pos="100000">
                <a:schemeClr val="tx1">
                  <a:alpha val="33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198285EA-7B1E-C776-8BB1-7C034E7FF42A}"/>
              </a:ext>
            </a:extLst>
          </p:cNvPr>
          <p:cNvGrpSpPr/>
          <p:nvPr/>
        </p:nvGrpSpPr>
        <p:grpSpPr>
          <a:xfrm>
            <a:off x="581024" y="316900"/>
            <a:ext cx="10937876" cy="467605"/>
            <a:chOff x="581024" y="316900"/>
            <a:chExt cx="10937876" cy="467605"/>
          </a:xfrm>
        </p:grpSpPr>
        <p:cxnSp>
          <p:nvCxnSpPr>
            <p:cNvPr id="9" name="直接连接符 8">
              <a:extLst>
                <a:ext uri="{FF2B5EF4-FFF2-40B4-BE49-F238E27FC236}">
                  <a16:creationId xmlns:a16="http://schemas.microsoft.com/office/drawing/2014/main" id="{C366710F-57D6-6466-3E87-10CB0B1C8791}"/>
                </a:ext>
              </a:extLst>
            </p:cNvPr>
            <p:cNvCxnSpPr>
              <a:cxnSpLocks/>
            </p:cNvCxnSpPr>
            <p:nvPr/>
          </p:nvCxnSpPr>
          <p:spPr>
            <a:xfrm>
              <a:off x="660400" y="735757"/>
              <a:ext cx="10828724" cy="0"/>
            </a:xfrm>
            <a:prstGeom prst="line">
              <a:avLst/>
            </a:prstGeom>
            <a:ln w="9525">
              <a:gradFill>
                <a:gsLst>
                  <a:gs pos="0">
                    <a:srgbClr val="BDA77E">
                      <a:alpha val="88000"/>
                    </a:srgbClr>
                  </a:gs>
                  <a:gs pos="14000">
                    <a:srgbClr val="BDA77E"/>
                  </a:gs>
                  <a:gs pos="100000">
                    <a:srgbClr val="BDA77E">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30069996-505C-4969-C314-5567C665FB1F}"/>
                </a:ext>
              </a:extLst>
            </p:cNvPr>
            <p:cNvSpPr txBox="1"/>
            <p:nvPr/>
          </p:nvSpPr>
          <p:spPr>
            <a:xfrm>
              <a:off x="581024" y="384395"/>
              <a:ext cx="1222895" cy="400110"/>
            </a:xfrm>
            <a:prstGeom prst="rect">
              <a:avLst/>
            </a:prstGeom>
            <a:noFill/>
          </p:spPr>
          <p:txBody>
            <a:bodyPr wrap="square" rtlCol="0">
              <a:spAutoFit/>
            </a:bodyPr>
            <a:lstStyle>
              <a:defPPr>
                <a:defRPr lang="zh-CN"/>
              </a:defPPr>
              <a:lvl1pPr>
                <a:defRPr sz="2000">
                  <a:gradFill>
                    <a:gsLst>
                      <a:gs pos="0">
                        <a:srgbClr val="C6A361"/>
                      </a:gs>
                      <a:gs pos="100000">
                        <a:srgbClr val="E1D1A3"/>
                      </a:gs>
                    </a:gsLst>
                    <a:lin ang="3600000" scaled="0"/>
                  </a:gradFill>
                  <a:latin typeface="+mn-ea"/>
                </a:defRPr>
              </a:lvl1pPr>
            </a:lstStyle>
            <a:p>
              <a:r>
                <a:rPr lang="zh-CN" altLang="en-US" dirty="0"/>
                <a:t>输入标题</a:t>
              </a:r>
            </a:p>
          </p:txBody>
        </p:sp>
        <p:grpSp>
          <p:nvGrpSpPr>
            <p:cNvPr id="11" name="组合 10">
              <a:extLst>
                <a:ext uri="{FF2B5EF4-FFF2-40B4-BE49-F238E27FC236}">
                  <a16:creationId xmlns:a16="http://schemas.microsoft.com/office/drawing/2014/main" id="{35C5E5BE-F6D4-1DC0-57D1-E0207670CC68}"/>
                </a:ext>
              </a:extLst>
            </p:cNvPr>
            <p:cNvGrpSpPr/>
            <p:nvPr/>
          </p:nvGrpSpPr>
          <p:grpSpPr>
            <a:xfrm>
              <a:off x="9999104" y="316900"/>
              <a:ext cx="1519796" cy="400110"/>
              <a:chOff x="9999104" y="316900"/>
              <a:chExt cx="1519796" cy="400110"/>
            </a:xfrm>
          </p:grpSpPr>
          <p:sp>
            <p:nvSpPr>
              <p:cNvPr id="12" name="文本框 11">
                <a:extLst>
                  <a:ext uri="{FF2B5EF4-FFF2-40B4-BE49-F238E27FC236}">
                    <a16:creationId xmlns:a16="http://schemas.microsoft.com/office/drawing/2014/main" id="{D0F0F4C9-76DF-DA6B-DA5D-770C1AE5B347}"/>
                  </a:ext>
                </a:extLst>
              </p:cNvPr>
              <p:cNvSpPr txBox="1"/>
              <p:nvPr/>
            </p:nvSpPr>
            <p:spPr>
              <a:xfrm>
                <a:off x="10015923" y="316900"/>
                <a:ext cx="1473201" cy="400110"/>
              </a:xfrm>
              <a:prstGeom prst="rect">
                <a:avLst/>
              </a:prstGeom>
              <a:noFill/>
            </p:spPr>
            <p:txBody>
              <a:bodyPr wrap="square" rtlCol="0">
                <a:spAutoFit/>
              </a:bodyPr>
              <a:lstStyle/>
              <a:p>
                <a:r>
                  <a:rPr lang="en-US" altLang="zh-CN" sz="2000" dirty="0">
                    <a:gradFill>
                      <a:gsLst>
                        <a:gs pos="0">
                          <a:srgbClr val="C6A361"/>
                        </a:gs>
                        <a:gs pos="100000">
                          <a:srgbClr val="E1D1A3"/>
                        </a:gs>
                      </a:gsLst>
                      <a:lin ang="3600000" scaled="0"/>
                    </a:gradFill>
                    <a:latin typeface="+mn-ea"/>
                  </a:rPr>
                  <a:t>LOGO HERE</a:t>
                </a:r>
                <a:endParaRPr lang="zh-CN" altLang="en-US" sz="2000" dirty="0">
                  <a:gradFill>
                    <a:gsLst>
                      <a:gs pos="0">
                        <a:srgbClr val="C6A361"/>
                      </a:gs>
                      <a:gs pos="100000">
                        <a:srgbClr val="E1D1A3"/>
                      </a:gs>
                    </a:gsLst>
                    <a:lin ang="3600000" scaled="0"/>
                  </a:gradFill>
                  <a:latin typeface="+mn-ea"/>
                </a:endParaRPr>
              </a:p>
            </p:txBody>
          </p:sp>
          <p:sp>
            <p:nvSpPr>
              <p:cNvPr id="13" name="矩形: 圆角 12">
                <a:extLst>
                  <a:ext uri="{FF2B5EF4-FFF2-40B4-BE49-F238E27FC236}">
                    <a16:creationId xmlns:a16="http://schemas.microsoft.com/office/drawing/2014/main" id="{E4968A9F-5446-CB75-A43F-D5E1FF2D1F58}"/>
                  </a:ext>
                </a:extLst>
              </p:cNvPr>
              <p:cNvSpPr/>
              <p:nvPr/>
            </p:nvSpPr>
            <p:spPr>
              <a:xfrm>
                <a:off x="9999104" y="316901"/>
                <a:ext cx="1519796" cy="396968"/>
              </a:xfrm>
              <a:prstGeom prst="roundRect">
                <a:avLst>
                  <a:gd name="adj" fmla="val 50000"/>
                </a:avLst>
              </a:prstGeom>
              <a:noFill/>
              <a:ln>
                <a:solidFill>
                  <a:srgbClr val="E0D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0" name="组合 79">
            <a:extLst>
              <a:ext uri="{FF2B5EF4-FFF2-40B4-BE49-F238E27FC236}">
                <a16:creationId xmlns:a16="http://schemas.microsoft.com/office/drawing/2014/main" id="{1A9F0F8C-AB48-4B5E-DB9F-BF9920DB1BA2}"/>
              </a:ext>
            </a:extLst>
          </p:cNvPr>
          <p:cNvGrpSpPr/>
          <p:nvPr/>
        </p:nvGrpSpPr>
        <p:grpSpPr>
          <a:xfrm>
            <a:off x="6493271" y="1456668"/>
            <a:ext cx="4517366" cy="913175"/>
            <a:chOff x="6493271" y="1706412"/>
            <a:chExt cx="4517366" cy="913175"/>
          </a:xfrm>
        </p:grpSpPr>
        <p:grpSp>
          <p:nvGrpSpPr>
            <p:cNvPr id="49" name="组合 48">
              <a:extLst>
                <a:ext uri="{FF2B5EF4-FFF2-40B4-BE49-F238E27FC236}">
                  <a16:creationId xmlns:a16="http://schemas.microsoft.com/office/drawing/2014/main" id="{30EA2E36-CE42-8C39-3E0C-7D969E36B03B}"/>
                </a:ext>
              </a:extLst>
            </p:cNvPr>
            <p:cNvGrpSpPr/>
            <p:nvPr/>
          </p:nvGrpSpPr>
          <p:grpSpPr>
            <a:xfrm>
              <a:off x="6493271" y="1706412"/>
              <a:ext cx="4517366" cy="913175"/>
              <a:chOff x="6493271" y="2004273"/>
              <a:chExt cx="4517366" cy="913175"/>
            </a:xfrm>
          </p:grpSpPr>
          <p:sp>
            <p:nvSpPr>
              <p:cNvPr id="30" name="箭头: 五边形 29">
                <a:extLst>
                  <a:ext uri="{FF2B5EF4-FFF2-40B4-BE49-F238E27FC236}">
                    <a16:creationId xmlns:a16="http://schemas.microsoft.com/office/drawing/2014/main" id="{BF213A43-8117-33B7-6413-B65B8AF957A7}"/>
                  </a:ext>
                </a:extLst>
              </p:cNvPr>
              <p:cNvSpPr/>
              <p:nvPr/>
            </p:nvSpPr>
            <p:spPr>
              <a:xfrm>
                <a:off x="7620910" y="2227949"/>
                <a:ext cx="3389727" cy="689498"/>
              </a:xfrm>
              <a:prstGeom prst="homePlate">
                <a:avLst/>
              </a:prstGeom>
              <a:solidFill>
                <a:srgbClr val="D8C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14ECE197-81D0-CF5A-BEDA-AD244F03A547}"/>
                  </a:ext>
                </a:extLst>
              </p:cNvPr>
              <p:cNvSpPr/>
              <p:nvPr/>
            </p:nvSpPr>
            <p:spPr>
              <a:xfrm>
                <a:off x="6493271" y="2004273"/>
                <a:ext cx="689498" cy="689498"/>
              </a:xfrm>
              <a:custGeom>
                <a:avLst/>
                <a:gdLst>
                  <a:gd name="connsiteX0" fmla="*/ 0 w 609600"/>
                  <a:gd name="connsiteY0" fmla="*/ 0 h 609600"/>
                  <a:gd name="connsiteX1" fmla="*/ 609600 w 609600"/>
                  <a:gd name="connsiteY1" fmla="*/ 0 h 609600"/>
                  <a:gd name="connsiteX2" fmla="*/ 609600 w 609600"/>
                  <a:gd name="connsiteY2" fmla="*/ 609600 h 609600"/>
                  <a:gd name="connsiteX3" fmla="*/ 0 w 609600"/>
                  <a:gd name="connsiteY3" fmla="*/ 609600 h 609600"/>
                  <a:gd name="connsiteX4" fmla="*/ 0 w 609600"/>
                  <a:gd name="connsiteY4" fmla="*/ 0 h 609600"/>
                  <a:gd name="connsiteX0" fmla="*/ 4343399 w 4952999"/>
                  <a:gd name="connsiteY0" fmla="*/ 5428343 h 6037943"/>
                  <a:gd name="connsiteX1" fmla="*/ 0 w 4952999"/>
                  <a:gd name="connsiteY1" fmla="*/ 0 h 6037943"/>
                  <a:gd name="connsiteX2" fmla="*/ 4952999 w 4952999"/>
                  <a:gd name="connsiteY2" fmla="*/ 5428343 h 6037943"/>
                  <a:gd name="connsiteX3" fmla="*/ 4952999 w 4952999"/>
                  <a:gd name="connsiteY3" fmla="*/ 6037943 h 6037943"/>
                  <a:gd name="connsiteX4" fmla="*/ 4343399 w 4952999"/>
                  <a:gd name="connsiteY4" fmla="*/ 6037943 h 6037943"/>
                  <a:gd name="connsiteX5" fmla="*/ 4343399 w 4952999"/>
                  <a:gd name="connsiteY5" fmla="*/ 5428343 h 6037943"/>
                  <a:gd name="connsiteX0" fmla="*/ 0 w 609600"/>
                  <a:gd name="connsiteY0" fmla="*/ 0 h 609600"/>
                  <a:gd name="connsiteX1" fmla="*/ 609600 w 609600"/>
                  <a:gd name="connsiteY1" fmla="*/ 0 h 609600"/>
                  <a:gd name="connsiteX2" fmla="*/ 609600 w 609600"/>
                  <a:gd name="connsiteY2" fmla="*/ 609600 h 609600"/>
                  <a:gd name="connsiteX3" fmla="*/ 0 w 609600"/>
                  <a:gd name="connsiteY3" fmla="*/ 609600 h 609600"/>
                  <a:gd name="connsiteX4" fmla="*/ 0 w 609600"/>
                  <a:gd name="connsiteY4" fmla="*/ 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 h="609600">
                    <a:moveTo>
                      <a:pt x="0" y="0"/>
                    </a:moveTo>
                    <a:lnTo>
                      <a:pt x="609600" y="0"/>
                    </a:lnTo>
                    <a:lnTo>
                      <a:pt x="609600" y="609600"/>
                    </a:lnTo>
                    <a:lnTo>
                      <a:pt x="0" y="609600"/>
                    </a:lnTo>
                    <a:lnTo>
                      <a:pt x="0" y="0"/>
                    </a:lnTo>
                    <a:close/>
                  </a:path>
                </a:pathLst>
              </a:custGeom>
              <a:solidFill>
                <a:srgbClr val="6F5E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31D0FC80-8755-C036-2695-BC7AA9A34480}"/>
                  </a:ext>
                </a:extLst>
              </p:cNvPr>
              <p:cNvSpPr/>
              <p:nvPr/>
            </p:nvSpPr>
            <p:spPr>
              <a:xfrm>
                <a:off x="7182770" y="2004273"/>
                <a:ext cx="438141" cy="913175"/>
              </a:xfrm>
              <a:custGeom>
                <a:avLst/>
                <a:gdLst/>
                <a:ahLst/>
                <a:cxnLst/>
                <a:rect l="0" t="0" r="0" b="0"/>
                <a:pathLst>
                  <a:path w="519306" h="807358">
                    <a:moveTo>
                      <a:pt x="0" y="0"/>
                    </a:moveTo>
                    <a:lnTo>
                      <a:pt x="0" y="609600"/>
                    </a:lnTo>
                    <a:lnTo>
                      <a:pt x="519305" y="807357"/>
                    </a:lnTo>
                    <a:lnTo>
                      <a:pt x="519305" y="197757"/>
                    </a:lnTo>
                    <a:close/>
                  </a:path>
                </a:pathLst>
              </a:custGeom>
              <a:solidFill>
                <a:srgbClr val="4B4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a:extLst>
                <a:ext uri="{FF2B5EF4-FFF2-40B4-BE49-F238E27FC236}">
                  <a16:creationId xmlns:a16="http://schemas.microsoft.com/office/drawing/2014/main" id="{FF52CA8E-106A-6C32-789B-15D3F6B7B17B}"/>
                </a:ext>
              </a:extLst>
            </p:cNvPr>
            <p:cNvSpPr txBox="1"/>
            <p:nvPr/>
          </p:nvSpPr>
          <p:spPr>
            <a:xfrm>
              <a:off x="8157029" y="2044004"/>
              <a:ext cx="2010228" cy="461665"/>
            </a:xfrm>
            <a:prstGeom prst="rect">
              <a:avLst/>
            </a:prstGeom>
            <a:noFill/>
          </p:spPr>
          <p:txBody>
            <a:bodyPr wrap="square" rtlCol="0">
              <a:spAutoFit/>
            </a:bodyPr>
            <a:lstStyle/>
            <a:p>
              <a:r>
                <a:rPr lang="zh-CN" altLang="en-US" sz="2400" dirty="0">
                  <a:latin typeface="+mj-ea"/>
                  <a:ea typeface="+mj-ea"/>
                </a:rPr>
                <a:t>输入你的标题</a:t>
              </a:r>
            </a:p>
          </p:txBody>
        </p:sp>
      </p:grpSp>
      <p:grpSp>
        <p:nvGrpSpPr>
          <p:cNvPr id="79" name="组合 78">
            <a:extLst>
              <a:ext uri="{FF2B5EF4-FFF2-40B4-BE49-F238E27FC236}">
                <a16:creationId xmlns:a16="http://schemas.microsoft.com/office/drawing/2014/main" id="{0132EC20-CFD6-6239-702C-8C34C37DDC08}"/>
              </a:ext>
            </a:extLst>
          </p:cNvPr>
          <p:cNvGrpSpPr/>
          <p:nvPr/>
        </p:nvGrpSpPr>
        <p:grpSpPr>
          <a:xfrm>
            <a:off x="6493271" y="2551782"/>
            <a:ext cx="4517366" cy="913175"/>
            <a:chOff x="6493271" y="2676654"/>
            <a:chExt cx="4517366" cy="913175"/>
          </a:xfrm>
        </p:grpSpPr>
        <p:grpSp>
          <p:nvGrpSpPr>
            <p:cNvPr id="50" name="组合 49">
              <a:extLst>
                <a:ext uri="{FF2B5EF4-FFF2-40B4-BE49-F238E27FC236}">
                  <a16:creationId xmlns:a16="http://schemas.microsoft.com/office/drawing/2014/main" id="{E1BC2877-AC2E-7F67-2C6C-65EC3CB6A602}"/>
                </a:ext>
              </a:extLst>
            </p:cNvPr>
            <p:cNvGrpSpPr/>
            <p:nvPr/>
          </p:nvGrpSpPr>
          <p:grpSpPr>
            <a:xfrm>
              <a:off x="6493271" y="2676654"/>
              <a:ext cx="4517366" cy="913175"/>
              <a:chOff x="6493271" y="2805867"/>
              <a:chExt cx="4517366" cy="913175"/>
            </a:xfrm>
          </p:grpSpPr>
          <p:sp>
            <p:nvSpPr>
              <p:cNvPr id="36" name="箭头: 五边形 35">
                <a:extLst>
                  <a:ext uri="{FF2B5EF4-FFF2-40B4-BE49-F238E27FC236}">
                    <a16:creationId xmlns:a16="http://schemas.microsoft.com/office/drawing/2014/main" id="{B8A9D259-E3C9-6278-6E43-4B1A8D4F0B93}"/>
                  </a:ext>
                </a:extLst>
              </p:cNvPr>
              <p:cNvSpPr/>
              <p:nvPr/>
            </p:nvSpPr>
            <p:spPr>
              <a:xfrm>
                <a:off x="7620910" y="3029543"/>
                <a:ext cx="3389727" cy="689498"/>
              </a:xfrm>
              <a:prstGeom prst="homePlate">
                <a:avLst/>
              </a:prstGeom>
              <a:solidFill>
                <a:srgbClr val="D8C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28">
                <a:extLst>
                  <a:ext uri="{FF2B5EF4-FFF2-40B4-BE49-F238E27FC236}">
                    <a16:creationId xmlns:a16="http://schemas.microsoft.com/office/drawing/2014/main" id="{BCAE20A2-8EDB-8846-11F6-793766A8BA4D}"/>
                  </a:ext>
                </a:extLst>
              </p:cNvPr>
              <p:cNvSpPr/>
              <p:nvPr/>
            </p:nvSpPr>
            <p:spPr>
              <a:xfrm>
                <a:off x="6493271" y="2805867"/>
                <a:ext cx="689498" cy="689498"/>
              </a:xfrm>
              <a:custGeom>
                <a:avLst/>
                <a:gdLst>
                  <a:gd name="connsiteX0" fmla="*/ 0 w 609600"/>
                  <a:gd name="connsiteY0" fmla="*/ 0 h 609600"/>
                  <a:gd name="connsiteX1" fmla="*/ 609600 w 609600"/>
                  <a:gd name="connsiteY1" fmla="*/ 0 h 609600"/>
                  <a:gd name="connsiteX2" fmla="*/ 609600 w 609600"/>
                  <a:gd name="connsiteY2" fmla="*/ 609600 h 609600"/>
                  <a:gd name="connsiteX3" fmla="*/ 0 w 609600"/>
                  <a:gd name="connsiteY3" fmla="*/ 609600 h 609600"/>
                  <a:gd name="connsiteX4" fmla="*/ 0 w 609600"/>
                  <a:gd name="connsiteY4" fmla="*/ 0 h 609600"/>
                  <a:gd name="connsiteX0" fmla="*/ 4343399 w 4952999"/>
                  <a:gd name="connsiteY0" fmla="*/ 5428343 h 6037943"/>
                  <a:gd name="connsiteX1" fmla="*/ 0 w 4952999"/>
                  <a:gd name="connsiteY1" fmla="*/ 0 h 6037943"/>
                  <a:gd name="connsiteX2" fmla="*/ 4952999 w 4952999"/>
                  <a:gd name="connsiteY2" fmla="*/ 5428343 h 6037943"/>
                  <a:gd name="connsiteX3" fmla="*/ 4952999 w 4952999"/>
                  <a:gd name="connsiteY3" fmla="*/ 6037943 h 6037943"/>
                  <a:gd name="connsiteX4" fmla="*/ 4343399 w 4952999"/>
                  <a:gd name="connsiteY4" fmla="*/ 6037943 h 6037943"/>
                  <a:gd name="connsiteX5" fmla="*/ 4343399 w 4952999"/>
                  <a:gd name="connsiteY5" fmla="*/ 5428343 h 6037943"/>
                  <a:gd name="connsiteX0" fmla="*/ 0 w 609600"/>
                  <a:gd name="connsiteY0" fmla="*/ 0 h 609600"/>
                  <a:gd name="connsiteX1" fmla="*/ 609600 w 609600"/>
                  <a:gd name="connsiteY1" fmla="*/ 0 h 609600"/>
                  <a:gd name="connsiteX2" fmla="*/ 609600 w 609600"/>
                  <a:gd name="connsiteY2" fmla="*/ 609600 h 609600"/>
                  <a:gd name="connsiteX3" fmla="*/ 0 w 609600"/>
                  <a:gd name="connsiteY3" fmla="*/ 609600 h 609600"/>
                  <a:gd name="connsiteX4" fmla="*/ 0 w 609600"/>
                  <a:gd name="connsiteY4" fmla="*/ 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 h="609600">
                    <a:moveTo>
                      <a:pt x="0" y="0"/>
                    </a:moveTo>
                    <a:lnTo>
                      <a:pt x="609600" y="0"/>
                    </a:lnTo>
                    <a:lnTo>
                      <a:pt x="609600" y="609600"/>
                    </a:lnTo>
                    <a:lnTo>
                      <a:pt x="0" y="609600"/>
                    </a:lnTo>
                    <a:lnTo>
                      <a:pt x="0" y="0"/>
                    </a:lnTo>
                    <a:close/>
                  </a:path>
                </a:pathLst>
              </a:custGeom>
              <a:solidFill>
                <a:srgbClr val="6F5E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形状 34">
                <a:extLst>
                  <a:ext uri="{FF2B5EF4-FFF2-40B4-BE49-F238E27FC236}">
                    <a16:creationId xmlns:a16="http://schemas.microsoft.com/office/drawing/2014/main" id="{1ECDFAF7-EAE5-4618-0182-174C89A041A9}"/>
                  </a:ext>
                </a:extLst>
              </p:cNvPr>
              <p:cNvSpPr/>
              <p:nvPr/>
            </p:nvSpPr>
            <p:spPr>
              <a:xfrm>
                <a:off x="7182770" y="2805867"/>
                <a:ext cx="438141" cy="913175"/>
              </a:xfrm>
              <a:custGeom>
                <a:avLst/>
                <a:gdLst/>
                <a:ahLst/>
                <a:cxnLst/>
                <a:rect l="0" t="0" r="0" b="0"/>
                <a:pathLst>
                  <a:path w="519306" h="807358">
                    <a:moveTo>
                      <a:pt x="0" y="0"/>
                    </a:moveTo>
                    <a:lnTo>
                      <a:pt x="0" y="609600"/>
                    </a:lnTo>
                    <a:lnTo>
                      <a:pt x="519305" y="807357"/>
                    </a:lnTo>
                    <a:lnTo>
                      <a:pt x="519305" y="197757"/>
                    </a:lnTo>
                    <a:close/>
                  </a:path>
                </a:pathLst>
              </a:custGeom>
              <a:solidFill>
                <a:srgbClr val="4B4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53">
              <a:extLst>
                <a:ext uri="{FF2B5EF4-FFF2-40B4-BE49-F238E27FC236}">
                  <a16:creationId xmlns:a16="http://schemas.microsoft.com/office/drawing/2014/main" id="{658C9B65-E7F1-2190-8BCE-EAE3BB2BA412}"/>
                </a:ext>
              </a:extLst>
            </p:cNvPr>
            <p:cNvSpPr txBox="1"/>
            <p:nvPr/>
          </p:nvSpPr>
          <p:spPr>
            <a:xfrm>
              <a:off x="8157029" y="3027116"/>
              <a:ext cx="2010228" cy="461665"/>
            </a:xfrm>
            <a:prstGeom prst="rect">
              <a:avLst/>
            </a:prstGeom>
            <a:noFill/>
          </p:spPr>
          <p:txBody>
            <a:bodyPr wrap="square" rtlCol="0">
              <a:spAutoFit/>
            </a:bodyPr>
            <a:lstStyle/>
            <a:p>
              <a:r>
                <a:rPr lang="zh-CN" altLang="en-US" sz="2400" dirty="0">
                  <a:latin typeface="+mj-ea"/>
                  <a:ea typeface="+mj-ea"/>
                </a:rPr>
                <a:t>输入你的标题</a:t>
              </a:r>
            </a:p>
          </p:txBody>
        </p:sp>
      </p:grpSp>
      <p:grpSp>
        <p:nvGrpSpPr>
          <p:cNvPr id="78" name="组合 77">
            <a:extLst>
              <a:ext uri="{FF2B5EF4-FFF2-40B4-BE49-F238E27FC236}">
                <a16:creationId xmlns:a16="http://schemas.microsoft.com/office/drawing/2014/main" id="{837AFE88-9973-78A2-3C96-4F62C283D6F4}"/>
              </a:ext>
            </a:extLst>
          </p:cNvPr>
          <p:cNvGrpSpPr/>
          <p:nvPr/>
        </p:nvGrpSpPr>
        <p:grpSpPr>
          <a:xfrm>
            <a:off x="6493271" y="3646896"/>
            <a:ext cx="4517366" cy="913175"/>
            <a:chOff x="6493271" y="3646896"/>
            <a:chExt cx="4517366" cy="913175"/>
          </a:xfrm>
        </p:grpSpPr>
        <p:grpSp>
          <p:nvGrpSpPr>
            <p:cNvPr id="51" name="组合 50">
              <a:extLst>
                <a:ext uri="{FF2B5EF4-FFF2-40B4-BE49-F238E27FC236}">
                  <a16:creationId xmlns:a16="http://schemas.microsoft.com/office/drawing/2014/main" id="{8AED52B3-3619-7B3B-3E85-1C6723B83282}"/>
                </a:ext>
              </a:extLst>
            </p:cNvPr>
            <p:cNvGrpSpPr/>
            <p:nvPr/>
          </p:nvGrpSpPr>
          <p:grpSpPr>
            <a:xfrm>
              <a:off x="6493271" y="3646896"/>
              <a:ext cx="4517366" cy="913175"/>
              <a:chOff x="6493271" y="3607462"/>
              <a:chExt cx="4517366" cy="913175"/>
            </a:xfrm>
          </p:grpSpPr>
          <p:sp>
            <p:nvSpPr>
              <p:cNvPr id="40" name="箭头: 五边形 39">
                <a:extLst>
                  <a:ext uri="{FF2B5EF4-FFF2-40B4-BE49-F238E27FC236}">
                    <a16:creationId xmlns:a16="http://schemas.microsoft.com/office/drawing/2014/main" id="{8CBCF6E4-C807-09EC-24AB-68446DFE1CF5}"/>
                  </a:ext>
                </a:extLst>
              </p:cNvPr>
              <p:cNvSpPr/>
              <p:nvPr/>
            </p:nvSpPr>
            <p:spPr>
              <a:xfrm>
                <a:off x="7620910" y="3831138"/>
                <a:ext cx="3389727" cy="689498"/>
              </a:xfrm>
              <a:prstGeom prst="homePlate">
                <a:avLst/>
              </a:prstGeom>
              <a:solidFill>
                <a:srgbClr val="D8C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28">
                <a:extLst>
                  <a:ext uri="{FF2B5EF4-FFF2-40B4-BE49-F238E27FC236}">
                    <a16:creationId xmlns:a16="http://schemas.microsoft.com/office/drawing/2014/main" id="{1E9C122F-71C3-5A34-F049-17DC0AACD789}"/>
                  </a:ext>
                </a:extLst>
              </p:cNvPr>
              <p:cNvSpPr/>
              <p:nvPr/>
            </p:nvSpPr>
            <p:spPr>
              <a:xfrm>
                <a:off x="6493271" y="3607462"/>
                <a:ext cx="689498" cy="689498"/>
              </a:xfrm>
              <a:custGeom>
                <a:avLst/>
                <a:gdLst>
                  <a:gd name="connsiteX0" fmla="*/ 0 w 609600"/>
                  <a:gd name="connsiteY0" fmla="*/ 0 h 609600"/>
                  <a:gd name="connsiteX1" fmla="*/ 609600 w 609600"/>
                  <a:gd name="connsiteY1" fmla="*/ 0 h 609600"/>
                  <a:gd name="connsiteX2" fmla="*/ 609600 w 609600"/>
                  <a:gd name="connsiteY2" fmla="*/ 609600 h 609600"/>
                  <a:gd name="connsiteX3" fmla="*/ 0 w 609600"/>
                  <a:gd name="connsiteY3" fmla="*/ 609600 h 609600"/>
                  <a:gd name="connsiteX4" fmla="*/ 0 w 609600"/>
                  <a:gd name="connsiteY4" fmla="*/ 0 h 609600"/>
                  <a:gd name="connsiteX0" fmla="*/ 4343399 w 4952999"/>
                  <a:gd name="connsiteY0" fmla="*/ 5428343 h 6037943"/>
                  <a:gd name="connsiteX1" fmla="*/ 0 w 4952999"/>
                  <a:gd name="connsiteY1" fmla="*/ 0 h 6037943"/>
                  <a:gd name="connsiteX2" fmla="*/ 4952999 w 4952999"/>
                  <a:gd name="connsiteY2" fmla="*/ 5428343 h 6037943"/>
                  <a:gd name="connsiteX3" fmla="*/ 4952999 w 4952999"/>
                  <a:gd name="connsiteY3" fmla="*/ 6037943 h 6037943"/>
                  <a:gd name="connsiteX4" fmla="*/ 4343399 w 4952999"/>
                  <a:gd name="connsiteY4" fmla="*/ 6037943 h 6037943"/>
                  <a:gd name="connsiteX5" fmla="*/ 4343399 w 4952999"/>
                  <a:gd name="connsiteY5" fmla="*/ 5428343 h 6037943"/>
                  <a:gd name="connsiteX0" fmla="*/ 0 w 609600"/>
                  <a:gd name="connsiteY0" fmla="*/ 0 h 609600"/>
                  <a:gd name="connsiteX1" fmla="*/ 609600 w 609600"/>
                  <a:gd name="connsiteY1" fmla="*/ 0 h 609600"/>
                  <a:gd name="connsiteX2" fmla="*/ 609600 w 609600"/>
                  <a:gd name="connsiteY2" fmla="*/ 609600 h 609600"/>
                  <a:gd name="connsiteX3" fmla="*/ 0 w 609600"/>
                  <a:gd name="connsiteY3" fmla="*/ 609600 h 609600"/>
                  <a:gd name="connsiteX4" fmla="*/ 0 w 609600"/>
                  <a:gd name="connsiteY4" fmla="*/ 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 h="609600">
                    <a:moveTo>
                      <a:pt x="0" y="0"/>
                    </a:moveTo>
                    <a:lnTo>
                      <a:pt x="609600" y="0"/>
                    </a:lnTo>
                    <a:lnTo>
                      <a:pt x="609600" y="609600"/>
                    </a:lnTo>
                    <a:lnTo>
                      <a:pt x="0" y="609600"/>
                    </a:lnTo>
                    <a:lnTo>
                      <a:pt x="0" y="0"/>
                    </a:lnTo>
                    <a:close/>
                  </a:path>
                </a:pathLst>
              </a:custGeom>
              <a:solidFill>
                <a:srgbClr val="6F5E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id="{41B5EC1F-D279-B47B-5EF1-5698BE75D59C}"/>
                  </a:ext>
                </a:extLst>
              </p:cNvPr>
              <p:cNvSpPr/>
              <p:nvPr/>
            </p:nvSpPr>
            <p:spPr>
              <a:xfrm>
                <a:off x="7182770" y="3607462"/>
                <a:ext cx="438141" cy="913175"/>
              </a:xfrm>
              <a:custGeom>
                <a:avLst/>
                <a:gdLst/>
                <a:ahLst/>
                <a:cxnLst/>
                <a:rect l="0" t="0" r="0" b="0"/>
                <a:pathLst>
                  <a:path w="519306" h="807358">
                    <a:moveTo>
                      <a:pt x="0" y="0"/>
                    </a:moveTo>
                    <a:lnTo>
                      <a:pt x="0" y="609600"/>
                    </a:lnTo>
                    <a:lnTo>
                      <a:pt x="519305" y="807357"/>
                    </a:lnTo>
                    <a:lnTo>
                      <a:pt x="519305" y="197757"/>
                    </a:lnTo>
                    <a:close/>
                  </a:path>
                </a:pathLst>
              </a:custGeom>
              <a:solidFill>
                <a:srgbClr val="4B4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文本框 54">
              <a:extLst>
                <a:ext uri="{FF2B5EF4-FFF2-40B4-BE49-F238E27FC236}">
                  <a16:creationId xmlns:a16="http://schemas.microsoft.com/office/drawing/2014/main" id="{8A11380A-BC10-8633-7B77-3A9D318DFD19}"/>
                </a:ext>
              </a:extLst>
            </p:cNvPr>
            <p:cNvSpPr txBox="1"/>
            <p:nvPr/>
          </p:nvSpPr>
          <p:spPr>
            <a:xfrm>
              <a:off x="8157029" y="3978054"/>
              <a:ext cx="2010228" cy="461665"/>
            </a:xfrm>
            <a:prstGeom prst="rect">
              <a:avLst/>
            </a:prstGeom>
            <a:noFill/>
          </p:spPr>
          <p:txBody>
            <a:bodyPr wrap="square" rtlCol="0">
              <a:spAutoFit/>
            </a:bodyPr>
            <a:lstStyle/>
            <a:p>
              <a:r>
                <a:rPr lang="zh-CN" altLang="en-US" sz="2400" dirty="0">
                  <a:latin typeface="+mj-ea"/>
                  <a:ea typeface="+mj-ea"/>
                </a:rPr>
                <a:t>输入你的标题</a:t>
              </a:r>
            </a:p>
          </p:txBody>
        </p:sp>
      </p:grpSp>
      <p:grpSp>
        <p:nvGrpSpPr>
          <p:cNvPr id="77" name="组合 76">
            <a:extLst>
              <a:ext uri="{FF2B5EF4-FFF2-40B4-BE49-F238E27FC236}">
                <a16:creationId xmlns:a16="http://schemas.microsoft.com/office/drawing/2014/main" id="{D68929BE-D9EF-7096-16E2-7DC36BF15560}"/>
              </a:ext>
            </a:extLst>
          </p:cNvPr>
          <p:cNvGrpSpPr/>
          <p:nvPr/>
        </p:nvGrpSpPr>
        <p:grpSpPr>
          <a:xfrm>
            <a:off x="6493271" y="4850460"/>
            <a:ext cx="4517366" cy="913175"/>
            <a:chOff x="6493271" y="4617139"/>
            <a:chExt cx="4517366" cy="913175"/>
          </a:xfrm>
        </p:grpSpPr>
        <p:grpSp>
          <p:nvGrpSpPr>
            <p:cNvPr id="52" name="组合 51">
              <a:extLst>
                <a:ext uri="{FF2B5EF4-FFF2-40B4-BE49-F238E27FC236}">
                  <a16:creationId xmlns:a16="http://schemas.microsoft.com/office/drawing/2014/main" id="{7B9D39EA-8508-61DF-94BD-77C9F0799B90}"/>
                </a:ext>
              </a:extLst>
            </p:cNvPr>
            <p:cNvGrpSpPr/>
            <p:nvPr/>
          </p:nvGrpSpPr>
          <p:grpSpPr>
            <a:xfrm>
              <a:off x="6493271" y="4617139"/>
              <a:ext cx="4517366" cy="913175"/>
              <a:chOff x="6493271" y="4409056"/>
              <a:chExt cx="4517366" cy="913175"/>
            </a:xfrm>
          </p:grpSpPr>
          <p:sp>
            <p:nvSpPr>
              <p:cNvPr id="42" name="矩形 28">
                <a:extLst>
                  <a:ext uri="{FF2B5EF4-FFF2-40B4-BE49-F238E27FC236}">
                    <a16:creationId xmlns:a16="http://schemas.microsoft.com/office/drawing/2014/main" id="{DC4CDF1F-62F7-DA4D-E651-A34A5E5BE56D}"/>
                  </a:ext>
                </a:extLst>
              </p:cNvPr>
              <p:cNvSpPr/>
              <p:nvPr/>
            </p:nvSpPr>
            <p:spPr>
              <a:xfrm>
                <a:off x="6493271" y="4409056"/>
                <a:ext cx="689498" cy="689498"/>
              </a:xfrm>
              <a:custGeom>
                <a:avLst/>
                <a:gdLst>
                  <a:gd name="connsiteX0" fmla="*/ 0 w 609600"/>
                  <a:gd name="connsiteY0" fmla="*/ 0 h 609600"/>
                  <a:gd name="connsiteX1" fmla="*/ 609600 w 609600"/>
                  <a:gd name="connsiteY1" fmla="*/ 0 h 609600"/>
                  <a:gd name="connsiteX2" fmla="*/ 609600 w 609600"/>
                  <a:gd name="connsiteY2" fmla="*/ 609600 h 609600"/>
                  <a:gd name="connsiteX3" fmla="*/ 0 w 609600"/>
                  <a:gd name="connsiteY3" fmla="*/ 609600 h 609600"/>
                  <a:gd name="connsiteX4" fmla="*/ 0 w 609600"/>
                  <a:gd name="connsiteY4" fmla="*/ 0 h 609600"/>
                  <a:gd name="connsiteX0" fmla="*/ 4343399 w 4952999"/>
                  <a:gd name="connsiteY0" fmla="*/ 5428343 h 6037943"/>
                  <a:gd name="connsiteX1" fmla="*/ 0 w 4952999"/>
                  <a:gd name="connsiteY1" fmla="*/ 0 h 6037943"/>
                  <a:gd name="connsiteX2" fmla="*/ 4952999 w 4952999"/>
                  <a:gd name="connsiteY2" fmla="*/ 5428343 h 6037943"/>
                  <a:gd name="connsiteX3" fmla="*/ 4952999 w 4952999"/>
                  <a:gd name="connsiteY3" fmla="*/ 6037943 h 6037943"/>
                  <a:gd name="connsiteX4" fmla="*/ 4343399 w 4952999"/>
                  <a:gd name="connsiteY4" fmla="*/ 6037943 h 6037943"/>
                  <a:gd name="connsiteX5" fmla="*/ 4343399 w 4952999"/>
                  <a:gd name="connsiteY5" fmla="*/ 5428343 h 6037943"/>
                  <a:gd name="connsiteX0" fmla="*/ 0 w 609600"/>
                  <a:gd name="connsiteY0" fmla="*/ 0 h 609600"/>
                  <a:gd name="connsiteX1" fmla="*/ 609600 w 609600"/>
                  <a:gd name="connsiteY1" fmla="*/ 0 h 609600"/>
                  <a:gd name="connsiteX2" fmla="*/ 609600 w 609600"/>
                  <a:gd name="connsiteY2" fmla="*/ 609600 h 609600"/>
                  <a:gd name="connsiteX3" fmla="*/ 0 w 609600"/>
                  <a:gd name="connsiteY3" fmla="*/ 609600 h 609600"/>
                  <a:gd name="connsiteX4" fmla="*/ 0 w 609600"/>
                  <a:gd name="connsiteY4" fmla="*/ 0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 h="609600">
                    <a:moveTo>
                      <a:pt x="0" y="0"/>
                    </a:moveTo>
                    <a:lnTo>
                      <a:pt x="609600" y="0"/>
                    </a:lnTo>
                    <a:lnTo>
                      <a:pt x="609600" y="609600"/>
                    </a:lnTo>
                    <a:lnTo>
                      <a:pt x="0" y="609600"/>
                    </a:lnTo>
                    <a:lnTo>
                      <a:pt x="0" y="0"/>
                    </a:lnTo>
                    <a:close/>
                  </a:path>
                </a:pathLst>
              </a:custGeom>
              <a:solidFill>
                <a:srgbClr val="6F5E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id="{AFAA3BE1-E8C3-1734-C3C9-67B397C27E9A}"/>
                  </a:ext>
                </a:extLst>
              </p:cNvPr>
              <p:cNvSpPr/>
              <p:nvPr/>
            </p:nvSpPr>
            <p:spPr>
              <a:xfrm>
                <a:off x="7182770" y="4409056"/>
                <a:ext cx="438141" cy="913175"/>
              </a:xfrm>
              <a:custGeom>
                <a:avLst/>
                <a:gdLst/>
                <a:ahLst/>
                <a:cxnLst/>
                <a:rect l="0" t="0" r="0" b="0"/>
                <a:pathLst>
                  <a:path w="519306" h="807358">
                    <a:moveTo>
                      <a:pt x="0" y="0"/>
                    </a:moveTo>
                    <a:lnTo>
                      <a:pt x="0" y="609600"/>
                    </a:lnTo>
                    <a:lnTo>
                      <a:pt x="519305" y="807357"/>
                    </a:lnTo>
                    <a:lnTo>
                      <a:pt x="519305" y="197757"/>
                    </a:lnTo>
                    <a:close/>
                  </a:path>
                </a:pathLst>
              </a:custGeom>
              <a:solidFill>
                <a:srgbClr val="4B4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箭头: 五边形 43">
                <a:extLst>
                  <a:ext uri="{FF2B5EF4-FFF2-40B4-BE49-F238E27FC236}">
                    <a16:creationId xmlns:a16="http://schemas.microsoft.com/office/drawing/2014/main" id="{53BA0EDD-C49A-8EBE-AD25-5D293AD73FF3}"/>
                  </a:ext>
                </a:extLst>
              </p:cNvPr>
              <p:cNvSpPr/>
              <p:nvPr/>
            </p:nvSpPr>
            <p:spPr>
              <a:xfrm>
                <a:off x="7620910" y="4632732"/>
                <a:ext cx="3389727" cy="689498"/>
              </a:xfrm>
              <a:prstGeom prst="homePlate">
                <a:avLst/>
              </a:prstGeom>
              <a:solidFill>
                <a:srgbClr val="D8C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文本框 55">
              <a:extLst>
                <a:ext uri="{FF2B5EF4-FFF2-40B4-BE49-F238E27FC236}">
                  <a16:creationId xmlns:a16="http://schemas.microsoft.com/office/drawing/2014/main" id="{754DC4CE-001F-F4A8-3AC6-562273501CE3}"/>
                </a:ext>
              </a:extLst>
            </p:cNvPr>
            <p:cNvSpPr txBox="1"/>
            <p:nvPr/>
          </p:nvSpPr>
          <p:spPr>
            <a:xfrm>
              <a:off x="8157029" y="4961166"/>
              <a:ext cx="2010228" cy="461665"/>
            </a:xfrm>
            <a:prstGeom prst="rect">
              <a:avLst/>
            </a:prstGeom>
            <a:noFill/>
          </p:spPr>
          <p:txBody>
            <a:bodyPr wrap="square" rtlCol="0">
              <a:spAutoFit/>
            </a:bodyPr>
            <a:lstStyle/>
            <a:p>
              <a:r>
                <a:rPr lang="zh-CN" altLang="en-US" sz="2400" dirty="0">
                  <a:latin typeface="+mj-ea"/>
                  <a:ea typeface="+mj-ea"/>
                </a:rPr>
                <a:t>输入你的标题</a:t>
              </a:r>
            </a:p>
          </p:txBody>
        </p:sp>
      </p:grpSp>
      <p:pic>
        <p:nvPicPr>
          <p:cNvPr id="58" name="图形 57">
            <a:extLst>
              <a:ext uri="{FF2B5EF4-FFF2-40B4-BE49-F238E27FC236}">
                <a16:creationId xmlns:a16="http://schemas.microsoft.com/office/drawing/2014/main" id="{EC600CA0-5207-1CA8-EB0D-CAB47877564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86020" y="4943105"/>
            <a:ext cx="504000" cy="504000"/>
          </a:xfrm>
          <a:prstGeom prst="rect">
            <a:avLst/>
          </a:prstGeom>
        </p:spPr>
      </p:pic>
      <p:pic>
        <p:nvPicPr>
          <p:cNvPr id="60" name="图形 59">
            <a:extLst>
              <a:ext uri="{FF2B5EF4-FFF2-40B4-BE49-F238E27FC236}">
                <a16:creationId xmlns:a16="http://schemas.microsoft.com/office/drawing/2014/main" id="{70C7EE2B-05EA-8791-9877-4529AD18E8B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579374" y="3755346"/>
            <a:ext cx="504000" cy="504000"/>
          </a:xfrm>
          <a:prstGeom prst="rect">
            <a:avLst/>
          </a:prstGeom>
        </p:spPr>
      </p:pic>
      <p:pic>
        <p:nvPicPr>
          <p:cNvPr id="62" name="图形 61">
            <a:extLst>
              <a:ext uri="{FF2B5EF4-FFF2-40B4-BE49-F238E27FC236}">
                <a16:creationId xmlns:a16="http://schemas.microsoft.com/office/drawing/2014/main" id="{F43BE4A7-71AE-108A-6999-7060CC9D184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576418" y="2661333"/>
            <a:ext cx="504000" cy="504000"/>
          </a:xfrm>
          <a:prstGeom prst="rect">
            <a:avLst/>
          </a:prstGeom>
        </p:spPr>
      </p:pic>
      <p:pic>
        <p:nvPicPr>
          <p:cNvPr id="64" name="图形 63">
            <a:extLst>
              <a:ext uri="{FF2B5EF4-FFF2-40B4-BE49-F238E27FC236}">
                <a16:creationId xmlns:a16="http://schemas.microsoft.com/office/drawing/2014/main" id="{4E2F924E-7D5A-D56B-4301-F938071121F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576418" y="1533716"/>
            <a:ext cx="504000" cy="504000"/>
          </a:xfrm>
          <a:prstGeom prst="rect">
            <a:avLst/>
          </a:prstGeom>
        </p:spPr>
      </p:pic>
      <p:grpSp>
        <p:nvGrpSpPr>
          <p:cNvPr id="67" name="组合 66">
            <a:extLst>
              <a:ext uri="{FF2B5EF4-FFF2-40B4-BE49-F238E27FC236}">
                <a16:creationId xmlns:a16="http://schemas.microsoft.com/office/drawing/2014/main" id="{3C55256D-96E1-3A32-C5C5-46FD651A4D14}"/>
              </a:ext>
            </a:extLst>
          </p:cNvPr>
          <p:cNvGrpSpPr/>
          <p:nvPr/>
        </p:nvGrpSpPr>
        <p:grpSpPr>
          <a:xfrm>
            <a:off x="1021606" y="1388759"/>
            <a:ext cx="4445875" cy="866471"/>
            <a:chOff x="1021606" y="1622172"/>
            <a:chExt cx="4445875" cy="866471"/>
          </a:xfrm>
        </p:grpSpPr>
        <p:sp>
          <p:nvSpPr>
            <p:cNvPr id="65" name="文本框 64">
              <a:extLst>
                <a:ext uri="{FF2B5EF4-FFF2-40B4-BE49-F238E27FC236}">
                  <a16:creationId xmlns:a16="http://schemas.microsoft.com/office/drawing/2014/main" id="{4CED6767-A532-3EB4-5C27-21C61A23B548}"/>
                </a:ext>
              </a:extLst>
            </p:cNvPr>
            <p:cNvSpPr txBox="1"/>
            <p:nvPr/>
          </p:nvSpPr>
          <p:spPr>
            <a:xfrm>
              <a:off x="4046481" y="1622172"/>
              <a:ext cx="1421000" cy="369332"/>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gn="r"/>
              <a:r>
                <a:rPr lang="zh-CN" altLang="en-US" sz="1800" dirty="0">
                  <a:solidFill>
                    <a:srgbClr val="E0D0A1"/>
                  </a:solidFill>
                </a:rPr>
                <a:t>输入小标题</a:t>
              </a:r>
            </a:p>
          </p:txBody>
        </p:sp>
        <p:sp>
          <p:nvSpPr>
            <p:cNvPr id="66" name="文本框 65">
              <a:extLst>
                <a:ext uri="{FF2B5EF4-FFF2-40B4-BE49-F238E27FC236}">
                  <a16:creationId xmlns:a16="http://schemas.microsoft.com/office/drawing/2014/main" id="{A04D82BB-2772-347E-4252-A41676F66360}"/>
                </a:ext>
              </a:extLst>
            </p:cNvPr>
            <p:cNvSpPr txBox="1"/>
            <p:nvPr/>
          </p:nvSpPr>
          <p:spPr>
            <a:xfrm>
              <a:off x="1021606" y="1855585"/>
              <a:ext cx="4445875" cy="633058"/>
            </a:xfrm>
            <a:prstGeom prst="rect">
              <a:avLst/>
            </a:prstGeom>
            <a:noFill/>
          </p:spPr>
          <p:txBody>
            <a:bodyPr wrap="square" rtlCol="0">
              <a:spAutoFit/>
            </a:bodyPr>
            <a:lstStyle/>
            <a:p>
              <a:pPr algn="r">
                <a:lnSpc>
                  <a:spcPct val="130000"/>
                </a:lnSpc>
              </a:pPr>
              <a:r>
                <a:rPr lang="en-US" altLang="zh-CN" sz="1400" dirty="0">
                  <a:solidFill>
                    <a:srgbClr val="E0D0A1"/>
                  </a:solidFill>
                  <a:latin typeface="+mn-ea"/>
                </a:rPr>
                <a:t>51PPT</a:t>
              </a:r>
              <a:r>
                <a:rPr lang="zh-CN" altLang="en-US" sz="1400" dirty="0">
                  <a:solidFill>
                    <a:srgbClr val="E0D0A1"/>
                  </a:solidFill>
                  <a:latin typeface="+mn-ea"/>
                </a:rPr>
                <a:t>模板网，幻灯片演示模板及素材免费下载！</a:t>
              </a:r>
            </a:p>
            <a:p>
              <a:pPr algn="r">
                <a:lnSpc>
                  <a:spcPct val="130000"/>
                </a:lnSpc>
              </a:pPr>
              <a:r>
                <a:rPr lang="en-US" altLang="zh-CN" sz="1400" dirty="0">
                  <a:solidFill>
                    <a:srgbClr val="E0D0A1"/>
                  </a:solidFill>
                  <a:latin typeface="+mn-ea"/>
                </a:rPr>
                <a:t>51PPT</a:t>
              </a:r>
              <a:r>
                <a:rPr lang="zh-CN" altLang="en-US" sz="1400" dirty="0">
                  <a:solidFill>
                    <a:srgbClr val="E0D0A1"/>
                  </a:solidFill>
                  <a:latin typeface="+mn-ea"/>
                </a:rPr>
                <a:t>模板网官网唯一网址：</a:t>
              </a:r>
              <a:r>
                <a:rPr lang="en-US" altLang="zh-CN" sz="1400" dirty="0">
                  <a:solidFill>
                    <a:srgbClr val="E0D0A1"/>
                  </a:solidFill>
                  <a:latin typeface="+mn-ea"/>
                </a:rPr>
                <a:t>www.51pptmoban.com</a:t>
              </a:r>
              <a:endParaRPr lang="zh-CN" altLang="en-US" sz="1400" dirty="0">
                <a:solidFill>
                  <a:srgbClr val="E0D0A1"/>
                </a:solidFill>
                <a:latin typeface="+mn-ea"/>
              </a:endParaRPr>
            </a:p>
          </p:txBody>
        </p:sp>
      </p:grpSp>
      <p:grpSp>
        <p:nvGrpSpPr>
          <p:cNvPr id="68" name="组合 67">
            <a:extLst>
              <a:ext uri="{FF2B5EF4-FFF2-40B4-BE49-F238E27FC236}">
                <a16:creationId xmlns:a16="http://schemas.microsoft.com/office/drawing/2014/main" id="{BD37EFAD-4B34-82EC-1F5E-206D65A0A0C9}"/>
              </a:ext>
            </a:extLst>
          </p:cNvPr>
          <p:cNvGrpSpPr/>
          <p:nvPr/>
        </p:nvGrpSpPr>
        <p:grpSpPr>
          <a:xfrm>
            <a:off x="1021606" y="2547555"/>
            <a:ext cx="4445875" cy="866471"/>
            <a:chOff x="1021606" y="1622172"/>
            <a:chExt cx="4445875" cy="866471"/>
          </a:xfrm>
        </p:grpSpPr>
        <p:sp>
          <p:nvSpPr>
            <p:cNvPr id="69" name="文本框 68">
              <a:extLst>
                <a:ext uri="{FF2B5EF4-FFF2-40B4-BE49-F238E27FC236}">
                  <a16:creationId xmlns:a16="http://schemas.microsoft.com/office/drawing/2014/main" id="{C84242B7-072C-0E4D-775A-2E353301A1BC}"/>
                </a:ext>
              </a:extLst>
            </p:cNvPr>
            <p:cNvSpPr txBox="1"/>
            <p:nvPr/>
          </p:nvSpPr>
          <p:spPr>
            <a:xfrm>
              <a:off x="4046481" y="1622172"/>
              <a:ext cx="1421000" cy="369332"/>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gn="r"/>
              <a:r>
                <a:rPr lang="zh-CN" altLang="en-US" sz="1800" dirty="0">
                  <a:solidFill>
                    <a:srgbClr val="E0D0A1"/>
                  </a:solidFill>
                </a:rPr>
                <a:t>输入小标题</a:t>
              </a:r>
            </a:p>
          </p:txBody>
        </p:sp>
        <p:sp>
          <p:nvSpPr>
            <p:cNvPr id="70" name="文本框 69">
              <a:extLst>
                <a:ext uri="{FF2B5EF4-FFF2-40B4-BE49-F238E27FC236}">
                  <a16:creationId xmlns:a16="http://schemas.microsoft.com/office/drawing/2014/main" id="{30469B35-B6E1-53EA-A154-632B625AF11F}"/>
                </a:ext>
              </a:extLst>
            </p:cNvPr>
            <p:cNvSpPr txBox="1"/>
            <p:nvPr/>
          </p:nvSpPr>
          <p:spPr>
            <a:xfrm>
              <a:off x="1021606" y="1855585"/>
              <a:ext cx="4445875" cy="633058"/>
            </a:xfrm>
            <a:prstGeom prst="rect">
              <a:avLst/>
            </a:prstGeom>
            <a:noFill/>
          </p:spPr>
          <p:txBody>
            <a:bodyPr wrap="square" rtlCol="0">
              <a:spAutoFit/>
            </a:bodyPr>
            <a:lstStyle/>
            <a:p>
              <a:pPr algn="r">
                <a:lnSpc>
                  <a:spcPct val="130000"/>
                </a:lnSpc>
              </a:pPr>
              <a:r>
                <a:rPr lang="zh-CN" altLang="en-US" sz="1400" dirty="0">
                  <a:solidFill>
                    <a:srgbClr val="E0D0A1"/>
                  </a:solidFill>
                  <a:latin typeface="+mn-ea"/>
                </a:rPr>
                <a:t>请输入你的内容请输入你的内容请输入你的内容请输入你的内容前输入你的内容</a:t>
              </a:r>
            </a:p>
          </p:txBody>
        </p:sp>
      </p:grpSp>
      <p:grpSp>
        <p:nvGrpSpPr>
          <p:cNvPr id="71" name="组合 70">
            <a:extLst>
              <a:ext uri="{FF2B5EF4-FFF2-40B4-BE49-F238E27FC236}">
                <a16:creationId xmlns:a16="http://schemas.microsoft.com/office/drawing/2014/main" id="{B8680B9A-6341-6E1D-5421-B9DAE984C68B}"/>
              </a:ext>
            </a:extLst>
          </p:cNvPr>
          <p:cNvGrpSpPr/>
          <p:nvPr/>
        </p:nvGrpSpPr>
        <p:grpSpPr>
          <a:xfrm>
            <a:off x="1021606" y="3706352"/>
            <a:ext cx="4445875" cy="866471"/>
            <a:chOff x="1021606" y="1622172"/>
            <a:chExt cx="4445875" cy="866471"/>
          </a:xfrm>
        </p:grpSpPr>
        <p:sp>
          <p:nvSpPr>
            <p:cNvPr id="72" name="文本框 71">
              <a:extLst>
                <a:ext uri="{FF2B5EF4-FFF2-40B4-BE49-F238E27FC236}">
                  <a16:creationId xmlns:a16="http://schemas.microsoft.com/office/drawing/2014/main" id="{906CFE3E-0CEF-4E01-BEC5-F880333D74D7}"/>
                </a:ext>
              </a:extLst>
            </p:cNvPr>
            <p:cNvSpPr txBox="1"/>
            <p:nvPr/>
          </p:nvSpPr>
          <p:spPr>
            <a:xfrm>
              <a:off x="4046481" y="1622172"/>
              <a:ext cx="1421000" cy="369332"/>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gn="r"/>
              <a:r>
                <a:rPr lang="zh-CN" altLang="en-US" sz="1800" dirty="0">
                  <a:solidFill>
                    <a:srgbClr val="E0D0A1"/>
                  </a:solidFill>
                </a:rPr>
                <a:t>输入小标题</a:t>
              </a:r>
            </a:p>
          </p:txBody>
        </p:sp>
        <p:sp>
          <p:nvSpPr>
            <p:cNvPr id="73" name="文本框 72">
              <a:extLst>
                <a:ext uri="{FF2B5EF4-FFF2-40B4-BE49-F238E27FC236}">
                  <a16:creationId xmlns:a16="http://schemas.microsoft.com/office/drawing/2014/main" id="{D4E90C0B-A8FE-B7A6-CF35-D3F7973A5EB5}"/>
                </a:ext>
              </a:extLst>
            </p:cNvPr>
            <p:cNvSpPr txBox="1"/>
            <p:nvPr/>
          </p:nvSpPr>
          <p:spPr>
            <a:xfrm>
              <a:off x="1021606" y="1855585"/>
              <a:ext cx="4445875" cy="633058"/>
            </a:xfrm>
            <a:prstGeom prst="rect">
              <a:avLst/>
            </a:prstGeom>
            <a:noFill/>
          </p:spPr>
          <p:txBody>
            <a:bodyPr wrap="square" rtlCol="0">
              <a:spAutoFit/>
            </a:bodyPr>
            <a:lstStyle/>
            <a:p>
              <a:pPr algn="r">
                <a:lnSpc>
                  <a:spcPct val="130000"/>
                </a:lnSpc>
              </a:pPr>
              <a:r>
                <a:rPr lang="zh-CN" altLang="en-US" sz="1400" dirty="0">
                  <a:solidFill>
                    <a:srgbClr val="E0D0A1"/>
                  </a:solidFill>
                  <a:latin typeface="+mn-ea"/>
                </a:rPr>
                <a:t>请输入你的内容请输入你的内容请输入你的内容请输入你的内容前输入你的内容</a:t>
              </a:r>
            </a:p>
          </p:txBody>
        </p:sp>
      </p:grpSp>
      <p:grpSp>
        <p:nvGrpSpPr>
          <p:cNvPr id="74" name="组合 73">
            <a:extLst>
              <a:ext uri="{FF2B5EF4-FFF2-40B4-BE49-F238E27FC236}">
                <a16:creationId xmlns:a16="http://schemas.microsoft.com/office/drawing/2014/main" id="{CDAAEACD-095C-64FB-7B54-9A0C98105AC7}"/>
              </a:ext>
            </a:extLst>
          </p:cNvPr>
          <p:cNvGrpSpPr/>
          <p:nvPr/>
        </p:nvGrpSpPr>
        <p:grpSpPr>
          <a:xfrm>
            <a:off x="1021606" y="4897163"/>
            <a:ext cx="4445875" cy="866471"/>
            <a:chOff x="1021606" y="1622172"/>
            <a:chExt cx="4445875" cy="866471"/>
          </a:xfrm>
        </p:grpSpPr>
        <p:sp>
          <p:nvSpPr>
            <p:cNvPr id="75" name="文本框 74">
              <a:extLst>
                <a:ext uri="{FF2B5EF4-FFF2-40B4-BE49-F238E27FC236}">
                  <a16:creationId xmlns:a16="http://schemas.microsoft.com/office/drawing/2014/main" id="{01CAB0A0-31E6-CDAD-0928-026E0EDBF669}"/>
                </a:ext>
              </a:extLst>
            </p:cNvPr>
            <p:cNvSpPr txBox="1"/>
            <p:nvPr/>
          </p:nvSpPr>
          <p:spPr>
            <a:xfrm>
              <a:off x="4046481" y="1622172"/>
              <a:ext cx="1421000" cy="369332"/>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gn="r"/>
              <a:r>
                <a:rPr lang="zh-CN" altLang="en-US" sz="1800" dirty="0">
                  <a:solidFill>
                    <a:srgbClr val="E0D0A1"/>
                  </a:solidFill>
                </a:rPr>
                <a:t>输入小标题</a:t>
              </a:r>
            </a:p>
          </p:txBody>
        </p:sp>
        <p:sp>
          <p:nvSpPr>
            <p:cNvPr id="76" name="文本框 75">
              <a:extLst>
                <a:ext uri="{FF2B5EF4-FFF2-40B4-BE49-F238E27FC236}">
                  <a16:creationId xmlns:a16="http://schemas.microsoft.com/office/drawing/2014/main" id="{659F56D7-E928-D941-944D-3449970F6D4A}"/>
                </a:ext>
              </a:extLst>
            </p:cNvPr>
            <p:cNvSpPr txBox="1"/>
            <p:nvPr/>
          </p:nvSpPr>
          <p:spPr>
            <a:xfrm>
              <a:off x="1021606" y="1855585"/>
              <a:ext cx="4445875" cy="633058"/>
            </a:xfrm>
            <a:prstGeom prst="rect">
              <a:avLst/>
            </a:prstGeom>
            <a:noFill/>
          </p:spPr>
          <p:txBody>
            <a:bodyPr wrap="square" rtlCol="0">
              <a:spAutoFit/>
            </a:bodyPr>
            <a:lstStyle/>
            <a:p>
              <a:pPr algn="r">
                <a:lnSpc>
                  <a:spcPct val="130000"/>
                </a:lnSpc>
              </a:pPr>
              <a:r>
                <a:rPr lang="zh-CN" altLang="en-US" sz="1400" dirty="0">
                  <a:solidFill>
                    <a:srgbClr val="E0D0A1"/>
                  </a:solidFill>
                  <a:latin typeface="+mn-ea"/>
                </a:rPr>
                <a:t>请输入你的内容请输入你的内容请输入你的内容请输入你的内容前输入你的内容</a:t>
              </a:r>
            </a:p>
          </p:txBody>
        </p:sp>
      </p:grpSp>
    </p:spTree>
    <p:extLst>
      <p:ext uri="{BB962C8B-B14F-4D97-AF65-F5344CB8AC3E}">
        <p14:creationId xmlns:p14="http://schemas.microsoft.com/office/powerpoint/2010/main" val="2248819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C8F5AD78-DEF9-B0BA-33DD-9DA18667E0D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9946"/>
          <a:stretch/>
        </p:blipFill>
        <p:spPr>
          <a:xfrm>
            <a:off x="0" y="0"/>
            <a:ext cx="12192000" cy="6858001"/>
          </a:xfrm>
          <a:prstGeom prst="rect">
            <a:avLst/>
          </a:prstGeom>
        </p:spPr>
      </p:pic>
      <p:sp>
        <p:nvSpPr>
          <p:cNvPr id="3" name="矩形 2">
            <a:extLst>
              <a:ext uri="{FF2B5EF4-FFF2-40B4-BE49-F238E27FC236}">
                <a16:creationId xmlns:a16="http://schemas.microsoft.com/office/drawing/2014/main" id="{16FCD442-CFC0-5EBE-EC5E-76C9CE24D361}"/>
              </a:ext>
            </a:extLst>
          </p:cNvPr>
          <p:cNvSpPr/>
          <p:nvPr/>
        </p:nvSpPr>
        <p:spPr>
          <a:xfrm>
            <a:off x="0" y="0"/>
            <a:ext cx="12192000" cy="6858000"/>
          </a:xfrm>
          <a:prstGeom prst="rect">
            <a:avLst/>
          </a:prstGeom>
          <a:gradFill>
            <a:gsLst>
              <a:gs pos="0">
                <a:schemeClr val="tx1"/>
              </a:gs>
              <a:gs pos="63000">
                <a:schemeClr val="tx1">
                  <a:alpha val="30000"/>
                </a:schemeClr>
              </a:gs>
              <a:gs pos="88000">
                <a:schemeClr val="tx1">
                  <a:alpha val="53000"/>
                </a:schemeClr>
              </a:gs>
              <a:gs pos="31000">
                <a:srgbClr val="000000"/>
              </a:gs>
              <a:gs pos="49000">
                <a:srgbClr val="000000">
                  <a:alpha val="69000"/>
                </a:srgbClr>
              </a:gs>
              <a:gs pos="100000">
                <a:schemeClr val="tx1">
                  <a:alpha val="33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9057C24D-B7C7-63CF-73C0-DFFB99780E02}"/>
              </a:ext>
            </a:extLst>
          </p:cNvPr>
          <p:cNvGrpSpPr/>
          <p:nvPr/>
        </p:nvGrpSpPr>
        <p:grpSpPr>
          <a:xfrm>
            <a:off x="581024" y="316900"/>
            <a:ext cx="10937876" cy="467605"/>
            <a:chOff x="581024" y="316900"/>
            <a:chExt cx="10937876" cy="467605"/>
          </a:xfrm>
        </p:grpSpPr>
        <p:cxnSp>
          <p:nvCxnSpPr>
            <p:cNvPr id="9" name="直接连接符 8">
              <a:extLst>
                <a:ext uri="{FF2B5EF4-FFF2-40B4-BE49-F238E27FC236}">
                  <a16:creationId xmlns:a16="http://schemas.microsoft.com/office/drawing/2014/main" id="{F3569518-8CA4-B8C2-3FBA-C4A2E0D399E4}"/>
                </a:ext>
              </a:extLst>
            </p:cNvPr>
            <p:cNvCxnSpPr>
              <a:cxnSpLocks/>
            </p:cNvCxnSpPr>
            <p:nvPr/>
          </p:nvCxnSpPr>
          <p:spPr>
            <a:xfrm>
              <a:off x="660400" y="735757"/>
              <a:ext cx="10828724" cy="0"/>
            </a:xfrm>
            <a:prstGeom prst="line">
              <a:avLst/>
            </a:prstGeom>
            <a:ln w="9525">
              <a:gradFill>
                <a:gsLst>
                  <a:gs pos="0">
                    <a:srgbClr val="BDA77E">
                      <a:alpha val="88000"/>
                    </a:srgbClr>
                  </a:gs>
                  <a:gs pos="14000">
                    <a:srgbClr val="BDA77E"/>
                  </a:gs>
                  <a:gs pos="100000">
                    <a:srgbClr val="BDA77E">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9C6CBC95-9421-84A4-B558-E89F738D2972}"/>
                </a:ext>
              </a:extLst>
            </p:cNvPr>
            <p:cNvSpPr txBox="1"/>
            <p:nvPr/>
          </p:nvSpPr>
          <p:spPr>
            <a:xfrm>
              <a:off x="581024" y="384395"/>
              <a:ext cx="1222895" cy="400110"/>
            </a:xfrm>
            <a:prstGeom prst="rect">
              <a:avLst/>
            </a:prstGeom>
            <a:noFill/>
          </p:spPr>
          <p:txBody>
            <a:bodyPr wrap="square" rtlCol="0">
              <a:spAutoFit/>
            </a:bodyPr>
            <a:lstStyle>
              <a:defPPr>
                <a:defRPr lang="zh-CN"/>
              </a:defPPr>
              <a:lvl1pPr>
                <a:defRPr sz="2000">
                  <a:gradFill>
                    <a:gsLst>
                      <a:gs pos="0">
                        <a:srgbClr val="C6A361"/>
                      </a:gs>
                      <a:gs pos="100000">
                        <a:srgbClr val="E1D1A3"/>
                      </a:gs>
                    </a:gsLst>
                    <a:lin ang="3600000" scaled="0"/>
                  </a:gradFill>
                  <a:latin typeface="+mn-ea"/>
                </a:defRPr>
              </a:lvl1pPr>
            </a:lstStyle>
            <a:p>
              <a:r>
                <a:rPr lang="zh-CN" altLang="en-US" dirty="0"/>
                <a:t>输入标题</a:t>
              </a:r>
            </a:p>
          </p:txBody>
        </p:sp>
        <p:grpSp>
          <p:nvGrpSpPr>
            <p:cNvPr id="11" name="组合 10">
              <a:extLst>
                <a:ext uri="{FF2B5EF4-FFF2-40B4-BE49-F238E27FC236}">
                  <a16:creationId xmlns:a16="http://schemas.microsoft.com/office/drawing/2014/main" id="{D816CCBB-47B4-9729-86C4-814CA549467E}"/>
                </a:ext>
              </a:extLst>
            </p:cNvPr>
            <p:cNvGrpSpPr/>
            <p:nvPr/>
          </p:nvGrpSpPr>
          <p:grpSpPr>
            <a:xfrm>
              <a:off x="9999104" y="316900"/>
              <a:ext cx="1519796" cy="400110"/>
              <a:chOff x="9999104" y="316900"/>
              <a:chExt cx="1519796" cy="400110"/>
            </a:xfrm>
          </p:grpSpPr>
          <p:sp>
            <p:nvSpPr>
              <p:cNvPr id="12" name="文本框 11">
                <a:extLst>
                  <a:ext uri="{FF2B5EF4-FFF2-40B4-BE49-F238E27FC236}">
                    <a16:creationId xmlns:a16="http://schemas.microsoft.com/office/drawing/2014/main" id="{B023E3F9-C760-2812-E668-57329665EE13}"/>
                  </a:ext>
                </a:extLst>
              </p:cNvPr>
              <p:cNvSpPr txBox="1"/>
              <p:nvPr/>
            </p:nvSpPr>
            <p:spPr>
              <a:xfrm>
                <a:off x="10015923" y="316900"/>
                <a:ext cx="1473201" cy="400110"/>
              </a:xfrm>
              <a:prstGeom prst="rect">
                <a:avLst/>
              </a:prstGeom>
              <a:noFill/>
            </p:spPr>
            <p:txBody>
              <a:bodyPr wrap="square" rtlCol="0">
                <a:spAutoFit/>
              </a:bodyPr>
              <a:lstStyle/>
              <a:p>
                <a:r>
                  <a:rPr lang="en-US" altLang="zh-CN" sz="2000" dirty="0">
                    <a:gradFill>
                      <a:gsLst>
                        <a:gs pos="0">
                          <a:srgbClr val="C6A361"/>
                        </a:gs>
                        <a:gs pos="100000">
                          <a:srgbClr val="E1D1A3"/>
                        </a:gs>
                      </a:gsLst>
                      <a:lin ang="3600000" scaled="0"/>
                    </a:gradFill>
                    <a:latin typeface="+mn-ea"/>
                  </a:rPr>
                  <a:t>LOGO HERE</a:t>
                </a:r>
                <a:endParaRPr lang="zh-CN" altLang="en-US" sz="2000" dirty="0">
                  <a:gradFill>
                    <a:gsLst>
                      <a:gs pos="0">
                        <a:srgbClr val="C6A361"/>
                      </a:gs>
                      <a:gs pos="100000">
                        <a:srgbClr val="E1D1A3"/>
                      </a:gs>
                    </a:gsLst>
                    <a:lin ang="3600000" scaled="0"/>
                  </a:gradFill>
                  <a:latin typeface="+mn-ea"/>
                </a:endParaRPr>
              </a:p>
            </p:txBody>
          </p:sp>
          <p:sp>
            <p:nvSpPr>
              <p:cNvPr id="13" name="矩形: 圆角 12">
                <a:extLst>
                  <a:ext uri="{FF2B5EF4-FFF2-40B4-BE49-F238E27FC236}">
                    <a16:creationId xmlns:a16="http://schemas.microsoft.com/office/drawing/2014/main" id="{098CE3AE-2EA6-801B-275A-294C89B2A8B8}"/>
                  </a:ext>
                </a:extLst>
              </p:cNvPr>
              <p:cNvSpPr/>
              <p:nvPr/>
            </p:nvSpPr>
            <p:spPr>
              <a:xfrm>
                <a:off x="9999104" y="316901"/>
                <a:ext cx="1519796" cy="396968"/>
              </a:xfrm>
              <a:prstGeom prst="roundRect">
                <a:avLst>
                  <a:gd name="adj" fmla="val 50000"/>
                </a:avLst>
              </a:prstGeom>
              <a:noFill/>
              <a:ln>
                <a:solidFill>
                  <a:srgbClr val="E0D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8" name="直接连接符 17">
            <a:extLst>
              <a:ext uri="{FF2B5EF4-FFF2-40B4-BE49-F238E27FC236}">
                <a16:creationId xmlns:a16="http://schemas.microsoft.com/office/drawing/2014/main" id="{DC41BF37-7D76-57C0-BF79-015594BFC193}"/>
              </a:ext>
            </a:extLst>
          </p:cNvPr>
          <p:cNvCxnSpPr>
            <a:cxnSpLocks/>
          </p:cNvCxnSpPr>
          <p:nvPr/>
        </p:nvCxnSpPr>
        <p:spPr>
          <a:xfrm>
            <a:off x="303837" y="5442213"/>
            <a:ext cx="11088063" cy="0"/>
          </a:xfrm>
          <a:prstGeom prst="line">
            <a:avLst/>
          </a:prstGeom>
          <a:ln w="9525">
            <a:gradFill>
              <a:gsLst>
                <a:gs pos="0">
                  <a:srgbClr val="BDA77E">
                    <a:alpha val="26000"/>
                  </a:srgbClr>
                </a:gs>
                <a:gs pos="65000">
                  <a:srgbClr val="BDA77E"/>
                </a:gs>
                <a:gs pos="100000">
                  <a:srgbClr val="BDA77E"/>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549013D6-71E8-EDC4-63FC-2876094E5A17}"/>
              </a:ext>
            </a:extLst>
          </p:cNvPr>
          <p:cNvCxnSpPr>
            <a:cxnSpLocks/>
          </p:cNvCxnSpPr>
          <p:nvPr/>
        </p:nvCxnSpPr>
        <p:spPr>
          <a:xfrm>
            <a:off x="10896600" y="3429000"/>
            <a:ext cx="0" cy="2013213"/>
          </a:xfrm>
          <a:prstGeom prst="line">
            <a:avLst/>
          </a:prstGeom>
          <a:ln w="34925">
            <a:solidFill>
              <a:srgbClr val="E0D0A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26B5A944-1D7E-B960-7159-FAFDD2F3A297}"/>
              </a:ext>
            </a:extLst>
          </p:cNvPr>
          <p:cNvCxnSpPr/>
          <p:nvPr/>
        </p:nvCxnSpPr>
        <p:spPr>
          <a:xfrm>
            <a:off x="9669235" y="3060963"/>
            <a:ext cx="0" cy="2381250"/>
          </a:xfrm>
          <a:prstGeom prst="line">
            <a:avLst/>
          </a:prstGeom>
          <a:ln w="9525">
            <a:gradFill>
              <a:gsLst>
                <a:gs pos="3000">
                  <a:srgbClr val="9D8360">
                    <a:alpha val="16000"/>
                  </a:srgbClr>
                </a:gs>
                <a:gs pos="63000">
                  <a:srgbClr val="9D8360">
                    <a:alpha val="34000"/>
                  </a:srgbClr>
                </a:gs>
                <a:gs pos="100000">
                  <a:srgbClr val="9D8360">
                    <a:alpha val="2700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29A41D45-8DA2-C6E8-DB1B-947B6D551884}"/>
              </a:ext>
            </a:extLst>
          </p:cNvPr>
          <p:cNvCxnSpPr>
            <a:cxnSpLocks/>
          </p:cNvCxnSpPr>
          <p:nvPr/>
        </p:nvCxnSpPr>
        <p:spPr>
          <a:xfrm>
            <a:off x="8441872" y="2047875"/>
            <a:ext cx="0" cy="3394338"/>
          </a:xfrm>
          <a:prstGeom prst="line">
            <a:avLst/>
          </a:prstGeom>
          <a:ln w="9525">
            <a:gradFill>
              <a:gsLst>
                <a:gs pos="3000">
                  <a:srgbClr val="9D8360">
                    <a:alpha val="16000"/>
                  </a:srgbClr>
                </a:gs>
                <a:gs pos="63000">
                  <a:srgbClr val="9D8360">
                    <a:alpha val="34000"/>
                  </a:srgbClr>
                </a:gs>
                <a:gs pos="100000">
                  <a:srgbClr val="9D8360">
                    <a:alpha val="2700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2EFEE6AB-7136-6B57-0725-ED7DB252782F}"/>
              </a:ext>
            </a:extLst>
          </p:cNvPr>
          <p:cNvCxnSpPr/>
          <p:nvPr/>
        </p:nvCxnSpPr>
        <p:spPr>
          <a:xfrm>
            <a:off x="7214507" y="3060963"/>
            <a:ext cx="0" cy="2381250"/>
          </a:xfrm>
          <a:prstGeom prst="line">
            <a:avLst/>
          </a:prstGeom>
          <a:ln w="9525">
            <a:gradFill>
              <a:gsLst>
                <a:gs pos="3000">
                  <a:srgbClr val="9D8360">
                    <a:alpha val="16000"/>
                  </a:srgbClr>
                </a:gs>
                <a:gs pos="63000">
                  <a:srgbClr val="9D8360">
                    <a:alpha val="34000"/>
                  </a:srgbClr>
                </a:gs>
                <a:gs pos="100000">
                  <a:srgbClr val="9D8360">
                    <a:alpha val="2700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BC40EB0F-2F1C-2681-D81D-64BD3F23D967}"/>
              </a:ext>
            </a:extLst>
          </p:cNvPr>
          <p:cNvCxnSpPr>
            <a:cxnSpLocks/>
          </p:cNvCxnSpPr>
          <p:nvPr/>
        </p:nvCxnSpPr>
        <p:spPr>
          <a:xfrm>
            <a:off x="5987143" y="3686175"/>
            <a:ext cx="0" cy="1756038"/>
          </a:xfrm>
          <a:prstGeom prst="line">
            <a:avLst/>
          </a:prstGeom>
          <a:ln w="9525">
            <a:gradFill>
              <a:gsLst>
                <a:gs pos="3000">
                  <a:srgbClr val="9D8360">
                    <a:alpha val="16000"/>
                  </a:srgbClr>
                </a:gs>
                <a:gs pos="63000">
                  <a:srgbClr val="9D8360">
                    <a:alpha val="34000"/>
                  </a:srgbClr>
                </a:gs>
                <a:gs pos="100000">
                  <a:srgbClr val="9D8360">
                    <a:alpha val="2700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62D66048-76E1-C84C-3B2F-00ABB42949DD}"/>
              </a:ext>
            </a:extLst>
          </p:cNvPr>
          <p:cNvCxnSpPr/>
          <p:nvPr/>
        </p:nvCxnSpPr>
        <p:spPr>
          <a:xfrm>
            <a:off x="4759778" y="3060963"/>
            <a:ext cx="0" cy="2381250"/>
          </a:xfrm>
          <a:prstGeom prst="line">
            <a:avLst/>
          </a:prstGeom>
          <a:ln w="9525">
            <a:gradFill>
              <a:gsLst>
                <a:gs pos="3000">
                  <a:srgbClr val="9D8360">
                    <a:alpha val="16000"/>
                  </a:srgbClr>
                </a:gs>
                <a:gs pos="63000">
                  <a:srgbClr val="9D8360">
                    <a:alpha val="34000"/>
                  </a:srgbClr>
                </a:gs>
                <a:gs pos="100000">
                  <a:srgbClr val="9D8360">
                    <a:alpha val="2700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522AE63C-F362-DCB4-D26E-978F667B512E}"/>
              </a:ext>
            </a:extLst>
          </p:cNvPr>
          <p:cNvCxnSpPr>
            <a:cxnSpLocks/>
          </p:cNvCxnSpPr>
          <p:nvPr/>
        </p:nvCxnSpPr>
        <p:spPr>
          <a:xfrm>
            <a:off x="3532414" y="3686175"/>
            <a:ext cx="0" cy="1756038"/>
          </a:xfrm>
          <a:prstGeom prst="line">
            <a:avLst/>
          </a:prstGeom>
          <a:ln w="9525">
            <a:gradFill>
              <a:gsLst>
                <a:gs pos="3000">
                  <a:srgbClr val="9D8360">
                    <a:alpha val="16000"/>
                  </a:srgbClr>
                </a:gs>
                <a:gs pos="63000">
                  <a:srgbClr val="9D8360">
                    <a:alpha val="34000"/>
                  </a:srgbClr>
                </a:gs>
                <a:gs pos="100000">
                  <a:srgbClr val="9D8360">
                    <a:alpha val="2700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2592B38B-20C9-C93C-881F-142886FD3579}"/>
              </a:ext>
            </a:extLst>
          </p:cNvPr>
          <p:cNvCxnSpPr>
            <a:cxnSpLocks/>
          </p:cNvCxnSpPr>
          <p:nvPr/>
        </p:nvCxnSpPr>
        <p:spPr>
          <a:xfrm>
            <a:off x="2305050" y="4124325"/>
            <a:ext cx="0" cy="1317888"/>
          </a:xfrm>
          <a:prstGeom prst="line">
            <a:avLst/>
          </a:prstGeom>
          <a:ln w="9525">
            <a:gradFill>
              <a:gsLst>
                <a:gs pos="3000">
                  <a:srgbClr val="9D8360">
                    <a:alpha val="16000"/>
                  </a:srgbClr>
                </a:gs>
                <a:gs pos="63000">
                  <a:srgbClr val="9D8360">
                    <a:alpha val="34000"/>
                  </a:srgbClr>
                </a:gs>
                <a:gs pos="100000">
                  <a:srgbClr val="9D8360">
                    <a:alpha val="27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37" name="任意多边形: 形状 36">
            <a:extLst>
              <a:ext uri="{FF2B5EF4-FFF2-40B4-BE49-F238E27FC236}">
                <a16:creationId xmlns:a16="http://schemas.microsoft.com/office/drawing/2014/main" id="{D3E44C0C-DF56-4550-C00E-5AD58A564D34}"/>
              </a:ext>
            </a:extLst>
          </p:cNvPr>
          <p:cNvSpPr/>
          <p:nvPr/>
        </p:nvSpPr>
        <p:spPr>
          <a:xfrm>
            <a:off x="2085975" y="1866891"/>
            <a:ext cx="9001125" cy="2286009"/>
          </a:xfrm>
          <a:custGeom>
            <a:avLst/>
            <a:gdLst>
              <a:gd name="connsiteX0" fmla="*/ 0 w 9001125"/>
              <a:gd name="connsiteY0" fmla="*/ 2286009 h 2286009"/>
              <a:gd name="connsiteX1" fmla="*/ 390525 w 9001125"/>
              <a:gd name="connsiteY1" fmla="*/ 1609734 h 2286009"/>
              <a:gd name="connsiteX2" fmla="*/ 1419225 w 9001125"/>
              <a:gd name="connsiteY2" fmla="*/ 1714509 h 2286009"/>
              <a:gd name="connsiteX3" fmla="*/ 2667000 w 9001125"/>
              <a:gd name="connsiteY3" fmla="*/ 962034 h 2286009"/>
              <a:gd name="connsiteX4" fmla="*/ 3838575 w 9001125"/>
              <a:gd name="connsiteY4" fmla="*/ 1733559 h 2286009"/>
              <a:gd name="connsiteX5" fmla="*/ 5057775 w 9001125"/>
              <a:gd name="connsiteY5" fmla="*/ 1057284 h 2286009"/>
              <a:gd name="connsiteX6" fmla="*/ 6324600 w 9001125"/>
              <a:gd name="connsiteY6" fmla="*/ 9 h 2286009"/>
              <a:gd name="connsiteX7" fmla="*/ 7629525 w 9001125"/>
              <a:gd name="connsiteY7" fmla="*/ 1038234 h 2286009"/>
              <a:gd name="connsiteX8" fmla="*/ 9001125 w 9001125"/>
              <a:gd name="connsiteY8" fmla="*/ 1619259 h 2286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01125" h="2286009">
                <a:moveTo>
                  <a:pt x="0" y="2286009"/>
                </a:moveTo>
                <a:cubicBezTo>
                  <a:pt x="76994" y="1995496"/>
                  <a:pt x="153988" y="1704984"/>
                  <a:pt x="390525" y="1609734"/>
                </a:cubicBezTo>
                <a:cubicBezTo>
                  <a:pt x="627062" y="1514484"/>
                  <a:pt x="1039813" y="1822459"/>
                  <a:pt x="1419225" y="1714509"/>
                </a:cubicBezTo>
                <a:cubicBezTo>
                  <a:pt x="1798637" y="1606559"/>
                  <a:pt x="2263775" y="958859"/>
                  <a:pt x="2667000" y="962034"/>
                </a:cubicBezTo>
                <a:cubicBezTo>
                  <a:pt x="3070225" y="965209"/>
                  <a:pt x="3440113" y="1717684"/>
                  <a:pt x="3838575" y="1733559"/>
                </a:cubicBezTo>
                <a:cubicBezTo>
                  <a:pt x="4237037" y="1749434"/>
                  <a:pt x="4643437" y="1346209"/>
                  <a:pt x="5057775" y="1057284"/>
                </a:cubicBezTo>
                <a:cubicBezTo>
                  <a:pt x="5472113" y="768359"/>
                  <a:pt x="5895975" y="3184"/>
                  <a:pt x="6324600" y="9"/>
                </a:cubicBezTo>
                <a:cubicBezTo>
                  <a:pt x="6753225" y="-3166"/>
                  <a:pt x="7183438" y="768359"/>
                  <a:pt x="7629525" y="1038234"/>
                </a:cubicBezTo>
                <a:cubicBezTo>
                  <a:pt x="8075612" y="1308109"/>
                  <a:pt x="8538368" y="1463684"/>
                  <a:pt x="9001125" y="1619259"/>
                </a:cubicBezTo>
              </a:path>
            </a:pathLst>
          </a:custGeom>
          <a:noFill/>
          <a:ln w="107950" cap="rnd">
            <a:gradFill>
              <a:gsLst>
                <a:gs pos="0">
                  <a:srgbClr val="6F5E45"/>
                </a:gs>
                <a:gs pos="67000">
                  <a:srgbClr val="E0D0A1"/>
                </a:gs>
                <a:gs pos="34000">
                  <a:srgbClr val="9D8360"/>
                </a:gs>
                <a:gs pos="100000">
                  <a:srgbClr val="9D8360"/>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descr="图片包含 游戏机, 夜空&#10;&#10;描述已自动生成">
            <a:extLst>
              <a:ext uri="{FF2B5EF4-FFF2-40B4-BE49-F238E27FC236}">
                <a16:creationId xmlns:a16="http://schemas.microsoft.com/office/drawing/2014/main" id="{D236D9CA-7A8D-AB01-F936-AB8713940D8B}"/>
              </a:ext>
            </a:extLst>
          </p:cNvPr>
          <p:cNvPicPr>
            <a:picLocks noChangeAspect="1"/>
          </p:cNvPicPr>
          <p:nvPr/>
        </p:nvPicPr>
        <p:blipFill>
          <a:blip r:embed="rId3" cstate="print">
            <a:extLst>
              <a:ext uri="{28A0092B-C50C-407E-A947-70E740481C1C}">
                <a14:useLocalDpi xmlns:a14="http://schemas.microsoft.com/office/drawing/2010/main" val="0"/>
              </a:ext>
            </a:extLst>
          </a:blip>
          <a:srcRect l="2632" t="34874" r="2217" b="50911"/>
          <a:stretch>
            <a:fillRect/>
          </a:stretch>
        </p:blipFill>
        <p:spPr>
          <a:xfrm>
            <a:off x="6828702" y="1550015"/>
            <a:ext cx="3207232" cy="577528"/>
          </a:xfrm>
          <a:custGeom>
            <a:avLst/>
            <a:gdLst>
              <a:gd name="connsiteX0" fmla="*/ 0 w 5413829"/>
              <a:gd name="connsiteY0" fmla="*/ 0 h 974871"/>
              <a:gd name="connsiteX1" fmla="*/ 5413829 w 5413829"/>
              <a:gd name="connsiteY1" fmla="*/ 0 h 974871"/>
              <a:gd name="connsiteX2" fmla="*/ 5413829 w 5413829"/>
              <a:gd name="connsiteY2" fmla="*/ 974871 h 974871"/>
              <a:gd name="connsiteX3" fmla="*/ 0 w 5413829"/>
              <a:gd name="connsiteY3" fmla="*/ 974871 h 974871"/>
              <a:gd name="connsiteX4" fmla="*/ 0 w 5413829"/>
              <a:gd name="connsiteY4" fmla="*/ 0 h 974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3829" h="974871">
                <a:moveTo>
                  <a:pt x="0" y="0"/>
                </a:moveTo>
                <a:lnTo>
                  <a:pt x="5413829" y="0"/>
                </a:lnTo>
                <a:lnTo>
                  <a:pt x="5413829" y="974871"/>
                </a:lnTo>
                <a:lnTo>
                  <a:pt x="0" y="974871"/>
                </a:lnTo>
                <a:lnTo>
                  <a:pt x="0" y="0"/>
                </a:lnTo>
                <a:close/>
              </a:path>
            </a:pathLst>
          </a:custGeom>
        </p:spPr>
      </p:pic>
      <p:pic>
        <p:nvPicPr>
          <p:cNvPr id="48" name="图片 47" descr="图片包含 游戏机, 夜空&#10;&#10;描述已自动生成">
            <a:extLst>
              <a:ext uri="{FF2B5EF4-FFF2-40B4-BE49-F238E27FC236}">
                <a16:creationId xmlns:a16="http://schemas.microsoft.com/office/drawing/2014/main" id="{7592A4A2-54D2-C19B-F10D-ED2699C10426}"/>
              </a:ext>
            </a:extLst>
          </p:cNvPr>
          <p:cNvPicPr>
            <a:picLocks noChangeAspect="1"/>
          </p:cNvPicPr>
          <p:nvPr/>
        </p:nvPicPr>
        <p:blipFill>
          <a:blip r:embed="rId3" cstate="print">
            <a:extLst>
              <a:ext uri="{28A0092B-C50C-407E-A947-70E740481C1C}">
                <a14:useLocalDpi xmlns:a14="http://schemas.microsoft.com/office/drawing/2010/main" val="0"/>
              </a:ext>
            </a:extLst>
          </a:blip>
          <a:srcRect l="2632" t="34874" r="2217" b="50911"/>
          <a:stretch>
            <a:fillRect/>
          </a:stretch>
        </p:blipFill>
        <p:spPr>
          <a:xfrm rot="18464724">
            <a:off x="6736658" y="1552400"/>
            <a:ext cx="3207232" cy="577528"/>
          </a:xfrm>
          <a:custGeom>
            <a:avLst/>
            <a:gdLst>
              <a:gd name="connsiteX0" fmla="*/ 0 w 5413829"/>
              <a:gd name="connsiteY0" fmla="*/ 0 h 974871"/>
              <a:gd name="connsiteX1" fmla="*/ 5413829 w 5413829"/>
              <a:gd name="connsiteY1" fmla="*/ 0 h 974871"/>
              <a:gd name="connsiteX2" fmla="*/ 5413829 w 5413829"/>
              <a:gd name="connsiteY2" fmla="*/ 974871 h 974871"/>
              <a:gd name="connsiteX3" fmla="*/ 0 w 5413829"/>
              <a:gd name="connsiteY3" fmla="*/ 974871 h 974871"/>
              <a:gd name="connsiteX4" fmla="*/ 0 w 5413829"/>
              <a:gd name="connsiteY4" fmla="*/ 0 h 974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3829" h="974871">
                <a:moveTo>
                  <a:pt x="0" y="0"/>
                </a:moveTo>
                <a:lnTo>
                  <a:pt x="5413829" y="0"/>
                </a:lnTo>
                <a:lnTo>
                  <a:pt x="5413829" y="974871"/>
                </a:lnTo>
                <a:lnTo>
                  <a:pt x="0" y="974871"/>
                </a:lnTo>
                <a:lnTo>
                  <a:pt x="0" y="0"/>
                </a:lnTo>
                <a:close/>
              </a:path>
            </a:pathLst>
          </a:custGeom>
        </p:spPr>
      </p:pic>
      <p:sp>
        <p:nvSpPr>
          <p:cNvPr id="49" name="椭圆 48">
            <a:extLst>
              <a:ext uri="{FF2B5EF4-FFF2-40B4-BE49-F238E27FC236}">
                <a16:creationId xmlns:a16="http://schemas.microsoft.com/office/drawing/2014/main" id="{26C2DC82-9FAA-B32B-535C-2D68708F2B79}"/>
              </a:ext>
            </a:extLst>
          </p:cNvPr>
          <p:cNvSpPr/>
          <p:nvPr/>
        </p:nvSpPr>
        <p:spPr>
          <a:xfrm>
            <a:off x="10760138" y="3292540"/>
            <a:ext cx="272919" cy="272919"/>
          </a:xfrm>
          <a:prstGeom prst="ellipse">
            <a:avLst/>
          </a:prstGeom>
          <a:solidFill>
            <a:srgbClr val="E2D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a:extLst>
              <a:ext uri="{FF2B5EF4-FFF2-40B4-BE49-F238E27FC236}">
                <a16:creationId xmlns:a16="http://schemas.microsoft.com/office/drawing/2014/main" id="{E65B2CCD-EE43-3D09-EE57-9C7E7B4C43C6}"/>
              </a:ext>
            </a:extLst>
          </p:cNvPr>
          <p:cNvSpPr txBox="1"/>
          <p:nvPr/>
        </p:nvSpPr>
        <p:spPr>
          <a:xfrm>
            <a:off x="2012156" y="5674070"/>
            <a:ext cx="585788" cy="338554"/>
          </a:xfrm>
          <a:prstGeom prst="rect">
            <a:avLst/>
          </a:prstGeom>
          <a:noFill/>
        </p:spPr>
        <p:txBody>
          <a:bodyPr wrap="square" rtlCol="0">
            <a:spAutoFit/>
          </a:bodyPr>
          <a:lstStyle/>
          <a:p>
            <a:pPr algn="ctr"/>
            <a:r>
              <a:rPr lang="zh-CN" altLang="en-US" sz="1600" dirty="0">
                <a:solidFill>
                  <a:srgbClr val="E0D0A1"/>
                </a:solidFill>
              </a:rPr>
              <a:t>数字</a:t>
            </a:r>
          </a:p>
        </p:txBody>
      </p:sp>
      <p:sp>
        <p:nvSpPr>
          <p:cNvPr id="51" name="文本框 50">
            <a:extLst>
              <a:ext uri="{FF2B5EF4-FFF2-40B4-BE49-F238E27FC236}">
                <a16:creationId xmlns:a16="http://schemas.microsoft.com/office/drawing/2014/main" id="{0E0A1C80-FA42-8265-9960-032C1AE86AFD}"/>
              </a:ext>
            </a:extLst>
          </p:cNvPr>
          <p:cNvSpPr txBox="1"/>
          <p:nvPr/>
        </p:nvSpPr>
        <p:spPr>
          <a:xfrm>
            <a:off x="3239520" y="5674070"/>
            <a:ext cx="585788" cy="338554"/>
          </a:xfrm>
          <a:prstGeom prst="rect">
            <a:avLst/>
          </a:prstGeom>
          <a:noFill/>
        </p:spPr>
        <p:txBody>
          <a:bodyPr wrap="square" rtlCol="0">
            <a:spAutoFit/>
          </a:bodyPr>
          <a:lstStyle/>
          <a:p>
            <a:pPr algn="ctr"/>
            <a:r>
              <a:rPr lang="zh-CN" altLang="en-US" sz="1600" dirty="0">
                <a:solidFill>
                  <a:srgbClr val="E0D0A1"/>
                </a:solidFill>
              </a:rPr>
              <a:t>数字</a:t>
            </a:r>
          </a:p>
        </p:txBody>
      </p:sp>
      <p:sp>
        <p:nvSpPr>
          <p:cNvPr id="52" name="文本框 51">
            <a:extLst>
              <a:ext uri="{FF2B5EF4-FFF2-40B4-BE49-F238E27FC236}">
                <a16:creationId xmlns:a16="http://schemas.microsoft.com/office/drawing/2014/main" id="{3EA8B3BC-FB60-72EF-1712-163FE2AB5936}"/>
              </a:ext>
            </a:extLst>
          </p:cNvPr>
          <p:cNvSpPr txBox="1"/>
          <p:nvPr/>
        </p:nvSpPr>
        <p:spPr>
          <a:xfrm>
            <a:off x="4466884" y="5674070"/>
            <a:ext cx="585788" cy="338554"/>
          </a:xfrm>
          <a:prstGeom prst="rect">
            <a:avLst/>
          </a:prstGeom>
          <a:noFill/>
        </p:spPr>
        <p:txBody>
          <a:bodyPr wrap="square" rtlCol="0">
            <a:spAutoFit/>
          </a:bodyPr>
          <a:lstStyle/>
          <a:p>
            <a:pPr algn="ctr"/>
            <a:r>
              <a:rPr lang="zh-CN" altLang="en-US" sz="1600" dirty="0">
                <a:solidFill>
                  <a:srgbClr val="E0D0A1"/>
                </a:solidFill>
              </a:rPr>
              <a:t>数字</a:t>
            </a:r>
          </a:p>
        </p:txBody>
      </p:sp>
      <p:sp>
        <p:nvSpPr>
          <p:cNvPr id="53" name="文本框 52">
            <a:extLst>
              <a:ext uri="{FF2B5EF4-FFF2-40B4-BE49-F238E27FC236}">
                <a16:creationId xmlns:a16="http://schemas.microsoft.com/office/drawing/2014/main" id="{C7748294-9CB2-26FD-991E-32AF8702C0D4}"/>
              </a:ext>
            </a:extLst>
          </p:cNvPr>
          <p:cNvSpPr txBox="1"/>
          <p:nvPr/>
        </p:nvSpPr>
        <p:spPr>
          <a:xfrm>
            <a:off x="5694248" y="5674070"/>
            <a:ext cx="585788" cy="338554"/>
          </a:xfrm>
          <a:prstGeom prst="rect">
            <a:avLst/>
          </a:prstGeom>
          <a:noFill/>
        </p:spPr>
        <p:txBody>
          <a:bodyPr wrap="square" rtlCol="0">
            <a:spAutoFit/>
          </a:bodyPr>
          <a:lstStyle/>
          <a:p>
            <a:pPr algn="ctr"/>
            <a:r>
              <a:rPr lang="zh-CN" altLang="en-US" sz="1600" dirty="0">
                <a:solidFill>
                  <a:srgbClr val="E0D0A1"/>
                </a:solidFill>
              </a:rPr>
              <a:t>数字</a:t>
            </a:r>
          </a:p>
        </p:txBody>
      </p:sp>
      <p:sp>
        <p:nvSpPr>
          <p:cNvPr id="54" name="文本框 53">
            <a:extLst>
              <a:ext uri="{FF2B5EF4-FFF2-40B4-BE49-F238E27FC236}">
                <a16:creationId xmlns:a16="http://schemas.microsoft.com/office/drawing/2014/main" id="{1E747CCD-6FFC-339E-CAF4-8E5D39CDDF73}"/>
              </a:ext>
            </a:extLst>
          </p:cNvPr>
          <p:cNvSpPr txBox="1"/>
          <p:nvPr/>
        </p:nvSpPr>
        <p:spPr>
          <a:xfrm>
            <a:off x="6921612" y="5674070"/>
            <a:ext cx="585788" cy="338554"/>
          </a:xfrm>
          <a:prstGeom prst="rect">
            <a:avLst/>
          </a:prstGeom>
          <a:noFill/>
        </p:spPr>
        <p:txBody>
          <a:bodyPr wrap="square" rtlCol="0">
            <a:spAutoFit/>
          </a:bodyPr>
          <a:lstStyle/>
          <a:p>
            <a:pPr algn="ctr"/>
            <a:r>
              <a:rPr lang="zh-CN" altLang="en-US" sz="1600" dirty="0">
                <a:solidFill>
                  <a:srgbClr val="E0D0A1"/>
                </a:solidFill>
              </a:rPr>
              <a:t>数字</a:t>
            </a:r>
          </a:p>
        </p:txBody>
      </p:sp>
      <p:sp>
        <p:nvSpPr>
          <p:cNvPr id="55" name="文本框 54">
            <a:extLst>
              <a:ext uri="{FF2B5EF4-FFF2-40B4-BE49-F238E27FC236}">
                <a16:creationId xmlns:a16="http://schemas.microsoft.com/office/drawing/2014/main" id="{45AE34FF-F250-DA9A-DC7B-66A68D6AAC5E}"/>
              </a:ext>
            </a:extLst>
          </p:cNvPr>
          <p:cNvSpPr txBox="1"/>
          <p:nvPr/>
        </p:nvSpPr>
        <p:spPr>
          <a:xfrm>
            <a:off x="8148976" y="5674070"/>
            <a:ext cx="585788" cy="338554"/>
          </a:xfrm>
          <a:prstGeom prst="rect">
            <a:avLst/>
          </a:prstGeom>
          <a:noFill/>
        </p:spPr>
        <p:txBody>
          <a:bodyPr wrap="square" rtlCol="0">
            <a:spAutoFit/>
          </a:bodyPr>
          <a:lstStyle/>
          <a:p>
            <a:pPr algn="ctr"/>
            <a:r>
              <a:rPr lang="zh-CN" altLang="en-US" sz="1600" dirty="0">
                <a:solidFill>
                  <a:srgbClr val="E0D0A1"/>
                </a:solidFill>
              </a:rPr>
              <a:t>数字</a:t>
            </a:r>
          </a:p>
        </p:txBody>
      </p:sp>
      <p:sp>
        <p:nvSpPr>
          <p:cNvPr id="56" name="文本框 55">
            <a:extLst>
              <a:ext uri="{FF2B5EF4-FFF2-40B4-BE49-F238E27FC236}">
                <a16:creationId xmlns:a16="http://schemas.microsoft.com/office/drawing/2014/main" id="{22DCC6D3-F76C-9418-82F1-7F1BCBEEDFB2}"/>
              </a:ext>
            </a:extLst>
          </p:cNvPr>
          <p:cNvSpPr txBox="1"/>
          <p:nvPr/>
        </p:nvSpPr>
        <p:spPr>
          <a:xfrm>
            <a:off x="9376340" y="5674070"/>
            <a:ext cx="585788" cy="338554"/>
          </a:xfrm>
          <a:prstGeom prst="rect">
            <a:avLst/>
          </a:prstGeom>
          <a:noFill/>
        </p:spPr>
        <p:txBody>
          <a:bodyPr wrap="square" rtlCol="0">
            <a:spAutoFit/>
          </a:bodyPr>
          <a:lstStyle/>
          <a:p>
            <a:pPr algn="ctr"/>
            <a:r>
              <a:rPr lang="zh-CN" altLang="en-US" sz="1600" dirty="0">
                <a:solidFill>
                  <a:srgbClr val="E0D0A1"/>
                </a:solidFill>
              </a:rPr>
              <a:t>数字</a:t>
            </a:r>
          </a:p>
        </p:txBody>
      </p:sp>
      <p:sp>
        <p:nvSpPr>
          <p:cNvPr id="57" name="文本框 56">
            <a:extLst>
              <a:ext uri="{FF2B5EF4-FFF2-40B4-BE49-F238E27FC236}">
                <a16:creationId xmlns:a16="http://schemas.microsoft.com/office/drawing/2014/main" id="{1CC330BB-4574-49BA-B6AB-0E5FCA9D165E}"/>
              </a:ext>
            </a:extLst>
          </p:cNvPr>
          <p:cNvSpPr txBox="1"/>
          <p:nvPr/>
        </p:nvSpPr>
        <p:spPr>
          <a:xfrm>
            <a:off x="10603704" y="5674070"/>
            <a:ext cx="585788" cy="338554"/>
          </a:xfrm>
          <a:prstGeom prst="rect">
            <a:avLst/>
          </a:prstGeom>
          <a:noFill/>
        </p:spPr>
        <p:txBody>
          <a:bodyPr wrap="square" rtlCol="0">
            <a:spAutoFit/>
          </a:bodyPr>
          <a:lstStyle/>
          <a:p>
            <a:pPr algn="ctr"/>
            <a:r>
              <a:rPr lang="zh-CN" altLang="en-US" sz="1600" dirty="0">
                <a:solidFill>
                  <a:srgbClr val="E0D0A1"/>
                </a:solidFill>
              </a:rPr>
              <a:t>数字</a:t>
            </a:r>
          </a:p>
        </p:txBody>
      </p:sp>
      <p:grpSp>
        <p:nvGrpSpPr>
          <p:cNvPr id="58" name="组合 57">
            <a:extLst>
              <a:ext uri="{FF2B5EF4-FFF2-40B4-BE49-F238E27FC236}">
                <a16:creationId xmlns:a16="http://schemas.microsoft.com/office/drawing/2014/main" id="{320481BA-3D96-6084-2DFD-2432CE57ECFC}"/>
              </a:ext>
            </a:extLst>
          </p:cNvPr>
          <p:cNvGrpSpPr/>
          <p:nvPr/>
        </p:nvGrpSpPr>
        <p:grpSpPr>
          <a:xfrm>
            <a:off x="628094" y="1570145"/>
            <a:ext cx="3343573" cy="1325135"/>
            <a:chOff x="8057851" y="1351169"/>
            <a:chExt cx="3343573" cy="1325135"/>
          </a:xfrm>
        </p:grpSpPr>
        <p:sp>
          <p:nvSpPr>
            <p:cNvPr id="59" name="文本框 58">
              <a:extLst>
                <a:ext uri="{FF2B5EF4-FFF2-40B4-BE49-F238E27FC236}">
                  <a16:creationId xmlns:a16="http://schemas.microsoft.com/office/drawing/2014/main" id="{94B8E909-58E0-2C5A-E58A-5641EC43336F}"/>
                </a:ext>
              </a:extLst>
            </p:cNvPr>
            <p:cNvSpPr txBox="1"/>
            <p:nvPr/>
          </p:nvSpPr>
          <p:spPr>
            <a:xfrm>
              <a:off x="8057852" y="1351169"/>
              <a:ext cx="1803264" cy="461665"/>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r>
                <a:rPr lang="zh-CN" altLang="en-US" dirty="0">
                  <a:solidFill>
                    <a:srgbClr val="E0D0A1"/>
                  </a:solidFill>
                </a:rPr>
                <a:t>输入标题</a:t>
              </a:r>
            </a:p>
          </p:txBody>
        </p:sp>
        <p:sp>
          <p:nvSpPr>
            <p:cNvPr id="60" name="文本框 59">
              <a:extLst>
                <a:ext uri="{FF2B5EF4-FFF2-40B4-BE49-F238E27FC236}">
                  <a16:creationId xmlns:a16="http://schemas.microsoft.com/office/drawing/2014/main" id="{4C78F232-78BE-C82D-F039-8E867568F755}"/>
                </a:ext>
              </a:extLst>
            </p:cNvPr>
            <p:cNvSpPr txBox="1"/>
            <p:nvPr/>
          </p:nvSpPr>
          <p:spPr>
            <a:xfrm>
              <a:off x="8057851" y="1763169"/>
              <a:ext cx="3343573" cy="913135"/>
            </a:xfrm>
            <a:prstGeom prst="rect">
              <a:avLst/>
            </a:prstGeom>
            <a:noFill/>
          </p:spPr>
          <p:txBody>
            <a:bodyPr wrap="square" rtlCol="0">
              <a:spAutoFit/>
            </a:bodyPr>
            <a:lstStyle/>
            <a:p>
              <a:pPr algn="just">
                <a:lnSpc>
                  <a:spcPct val="130000"/>
                </a:lnSpc>
              </a:pPr>
              <a:r>
                <a:rPr lang="en-US" altLang="zh-CN" sz="1400" dirty="0">
                  <a:solidFill>
                    <a:srgbClr val="E0D0A1"/>
                  </a:solidFill>
                  <a:latin typeface="+mn-ea"/>
                </a:rPr>
                <a:t>51PPT</a:t>
              </a:r>
              <a:r>
                <a:rPr lang="zh-CN" altLang="en-US" sz="1400" dirty="0">
                  <a:solidFill>
                    <a:srgbClr val="E0D0A1"/>
                  </a:solidFill>
                  <a:latin typeface="+mn-ea"/>
                </a:rPr>
                <a:t>模板网，幻灯片演示模板及素材免费下载！</a:t>
              </a:r>
              <a:r>
                <a:rPr lang="en-US" altLang="zh-CN" sz="1400" dirty="0">
                  <a:solidFill>
                    <a:srgbClr val="E0D0A1"/>
                  </a:solidFill>
                  <a:latin typeface="+mn-ea"/>
                </a:rPr>
                <a:t>51PPT</a:t>
              </a:r>
              <a:r>
                <a:rPr lang="zh-CN" altLang="en-US" sz="1400" dirty="0">
                  <a:solidFill>
                    <a:srgbClr val="E0D0A1"/>
                  </a:solidFill>
                  <a:latin typeface="+mn-ea"/>
                </a:rPr>
                <a:t>模板网官网唯一网址：</a:t>
              </a:r>
              <a:r>
                <a:rPr lang="en-US" altLang="zh-CN" sz="1400" dirty="0">
                  <a:solidFill>
                    <a:srgbClr val="E0D0A1"/>
                  </a:solidFill>
                  <a:latin typeface="+mn-ea"/>
                </a:rPr>
                <a:t>www.51pptmoban.com</a:t>
              </a:r>
              <a:endParaRPr lang="zh-CN" altLang="en-US" sz="1400" dirty="0">
                <a:solidFill>
                  <a:srgbClr val="E0D0A1"/>
                </a:solidFill>
                <a:latin typeface="+mn-ea"/>
              </a:endParaRPr>
            </a:p>
          </p:txBody>
        </p:sp>
      </p:grpSp>
    </p:spTree>
    <p:extLst>
      <p:ext uri="{BB962C8B-B14F-4D97-AF65-F5344CB8AC3E}">
        <p14:creationId xmlns:p14="http://schemas.microsoft.com/office/powerpoint/2010/main" val="3998152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10"/>
                                  </p:stCondLst>
                                  <p:childTnLst>
                                    <p:set>
                                      <p:cBhvr>
                                        <p:cTn id="6" dur="1" fill="hold">
                                          <p:stCondLst>
                                            <p:cond delay="0"/>
                                          </p:stCondLst>
                                        </p:cTn>
                                        <p:tgtEl>
                                          <p:spTgt spid="21"/>
                                        </p:tgtEl>
                                        <p:attrNameLst>
                                          <p:attrName>style.visibility</p:attrName>
                                        </p:attrNameLst>
                                      </p:cBhvr>
                                      <p:to>
                                        <p:strVal val="hidden"/>
                                      </p:to>
                                    </p:set>
                                  </p:childTnLst>
                                </p:cTn>
                              </p:par>
                              <p:par>
                                <p:cTn id="7" presetID="11" presetClass="entr" presetSubtype="0" fill="hold" nodeType="withEffect">
                                  <p:stCondLst>
                                    <p:cond delay="10"/>
                                  </p:stCondLst>
                                  <p:childTnLst>
                                    <p:set>
                                      <p:cBhvr>
                                        <p:cTn id="8" dur="10">
                                          <p:stCondLst>
                                            <p:cond delay="0"/>
                                          </p:stCondLst>
                                        </p:cTn>
                                        <p:tgtEl>
                                          <p:spTgt spid="24"/>
                                        </p:tgtEl>
                                        <p:attrNameLst>
                                          <p:attrName>style.visibility</p:attrName>
                                        </p:attrNameLst>
                                      </p:cBhvr>
                                      <p:to>
                                        <p:strVal val="visible"/>
                                      </p:to>
                                    </p:set>
                                  </p:childTnLst>
                                </p:cTn>
                              </p:par>
                              <p:par>
                                <p:cTn id="9" presetID="11" presetClass="entr" presetSubtype="0" fill="hold" nodeType="withEffect">
                                  <p:stCondLst>
                                    <p:cond delay="20"/>
                                  </p:stCondLst>
                                  <p:childTnLst>
                                    <p:set>
                                      <p:cBhvr>
                                        <p:cTn id="10" dur="10">
                                          <p:stCondLst>
                                            <p:cond delay="0"/>
                                          </p:stCondLst>
                                        </p:cTn>
                                        <p:tgtEl>
                                          <p:spTgt spid="25"/>
                                        </p:tgtEl>
                                        <p:attrNameLst>
                                          <p:attrName>style.visibility</p:attrName>
                                        </p:attrNameLst>
                                      </p:cBhvr>
                                      <p:to>
                                        <p:strVal val="visible"/>
                                      </p:to>
                                    </p:set>
                                  </p:childTnLst>
                                </p:cTn>
                              </p:par>
                              <p:par>
                                <p:cTn id="11" presetID="11" presetClass="entr" presetSubtype="0" fill="hold" nodeType="withEffect">
                                  <p:stCondLst>
                                    <p:cond delay="30"/>
                                  </p:stCondLst>
                                  <p:childTnLst>
                                    <p:set>
                                      <p:cBhvr>
                                        <p:cTn id="12" dur="10">
                                          <p:stCondLst>
                                            <p:cond delay="0"/>
                                          </p:stCondLst>
                                        </p:cTn>
                                        <p:tgtEl>
                                          <p:spTgt spid="26"/>
                                        </p:tgtEl>
                                        <p:attrNameLst>
                                          <p:attrName>style.visibility</p:attrName>
                                        </p:attrNameLst>
                                      </p:cBhvr>
                                      <p:to>
                                        <p:strVal val="visible"/>
                                      </p:to>
                                    </p:set>
                                  </p:childTnLst>
                                </p:cTn>
                              </p:par>
                              <p:par>
                                <p:cTn id="13" presetID="11" presetClass="entr" presetSubtype="0" fill="hold" nodeType="withEffect">
                                  <p:stCondLst>
                                    <p:cond delay="40"/>
                                  </p:stCondLst>
                                  <p:childTnLst>
                                    <p:set>
                                      <p:cBhvr>
                                        <p:cTn id="14" dur="10">
                                          <p:stCondLst>
                                            <p:cond delay="0"/>
                                          </p:stCondLst>
                                        </p:cTn>
                                        <p:tgtEl>
                                          <p:spTgt spid="27"/>
                                        </p:tgtEl>
                                        <p:attrNameLst>
                                          <p:attrName>style.visibility</p:attrName>
                                        </p:attrNameLst>
                                      </p:cBhvr>
                                      <p:to>
                                        <p:strVal val="visible"/>
                                      </p:to>
                                    </p:set>
                                  </p:childTnLst>
                                </p:cTn>
                              </p:par>
                              <p:par>
                                <p:cTn id="15" presetID="11" presetClass="entr" presetSubtype="0" fill="hold" nodeType="withEffect">
                                  <p:stCondLst>
                                    <p:cond delay="50"/>
                                  </p:stCondLst>
                                  <p:childTnLst>
                                    <p:set>
                                      <p:cBhvr>
                                        <p:cTn id="16" dur="10">
                                          <p:stCondLst>
                                            <p:cond delay="0"/>
                                          </p:stCondLst>
                                        </p:cTn>
                                        <p:tgtEl>
                                          <p:spTgt spid="28"/>
                                        </p:tgtEl>
                                        <p:attrNameLst>
                                          <p:attrName>style.visibility</p:attrName>
                                        </p:attrNameLst>
                                      </p:cBhvr>
                                      <p:to>
                                        <p:strVal val="visible"/>
                                      </p:to>
                                    </p:set>
                                  </p:childTnLst>
                                </p:cTn>
                              </p:par>
                              <p:par>
                                <p:cTn id="17" presetID="11" presetClass="entr" presetSubtype="0" fill="hold" nodeType="withEffect">
                                  <p:stCondLst>
                                    <p:cond delay="60"/>
                                  </p:stCondLst>
                                  <p:childTnLst>
                                    <p:set>
                                      <p:cBhvr>
                                        <p:cTn id="18" dur="10">
                                          <p:stCondLst>
                                            <p:cond delay="0"/>
                                          </p:stCondLst>
                                        </p:cTn>
                                        <p:tgtEl>
                                          <p:spTgt spid="29"/>
                                        </p:tgtEl>
                                        <p:attrNameLst>
                                          <p:attrName>style.visibility</p:attrName>
                                        </p:attrNameLst>
                                      </p:cBhvr>
                                      <p:to>
                                        <p:strVal val="visible"/>
                                      </p:to>
                                    </p:set>
                                  </p:childTnLst>
                                </p:cTn>
                              </p:par>
                              <p:par>
                                <p:cTn id="19" presetID="1" presetClass="entr" presetSubtype="0" fill="hold" nodeType="withEffect">
                                  <p:stCondLst>
                                    <p:cond delay="70"/>
                                  </p:stCondLst>
                                  <p:childTnLst>
                                    <p:set>
                                      <p:cBhvr>
                                        <p:cTn id="20" dur="10"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7D32FEEF-E9C8-586F-A9BA-9A4E34279D4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9946"/>
          <a:stretch/>
        </p:blipFill>
        <p:spPr>
          <a:xfrm>
            <a:off x="0" y="0"/>
            <a:ext cx="12192000" cy="6858001"/>
          </a:xfrm>
          <a:prstGeom prst="rect">
            <a:avLst/>
          </a:prstGeom>
        </p:spPr>
      </p:pic>
      <p:sp>
        <p:nvSpPr>
          <p:cNvPr id="3" name="矩形 2">
            <a:extLst>
              <a:ext uri="{FF2B5EF4-FFF2-40B4-BE49-F238E27FC236}">
                <a16:creationId xmlns:a16="http://schemas.microsoft.com/office/drawing/2014/main" id="{BA64BF57-DF30-D4B7-E6B3-0636CF28E55E}"/>
              </a:ext>
            </a:extLst>
          </p:cNvPr>
          <p:cNvSpPr/>
          <p:nvPr/>
        </p:nvSpPr>
        <p:spPr>
          <a:xfrm>
            <a:off x="0" y="0"/>
            <a:ext cx="12192000" cy="6858000"/>
          </a:xfrm>
          <a:prstGeom prst="rect">
            <a:avLst/>
          </a:prstGeom>
          <a:gradFill>
            <a:gsLst>
              <a:gs pos="0">
                <a:schemeClr val="tx1"/>
              </a:gs>
              <a:gs pos="63000">
                <a:schemeClr val="tx1">
                  <a:alpha val="30000"/>
                </a:schemeClr>
              </a:gs>
              <a:gs pos="88000">
                <a:schemeClr val="tx1">
                  <a:alpha val="53000"/>
                </a:schemeClr>
              </a:gs>
              <a:gs pos="31000">
                <a:srgbClr val="000000"/>
              </a:gs>
              <a:gs pos="49000">
                <a:srgbClr val="000000">
                  <a:alpha val="69000"/>
                </a:srgbClr>
              </a:gs>
              <a:gs pos="100000">
                <a:schemeClr val="tx1">
                  <a:alpha val="33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D343AAA6-6AF3-D3BC-B1B9-EDF94CB8AEFC}"/>
              </a:ext>
            </a:extLst>
          </p:cNvPr>
          <p:cNvGrpSpPr/>
          <p:nvPr/>
        </p:nvGrpSpPr>
        <p:grpSpPr>
          <a:xfrm>
            <a:off x="581024" y="316900"/>
            <a:ext cx="10937876" cy="467605"/>
            <a:chOff x="581024" y="316900"/>
            <a:chExt cx="10937876" cy="467605"/>
          </a:xfrm>
        </p:grpSpPr>
        <p:cxnSp>
          <p:nvCxnSpPr>
            <p:cNvPr id="9" name="直接连接符 8">
              <a:extLst>
                <a:ext uri="{FF2B5EF4-FFF2-40B4-BE49-F238E27FC236}">
                  <a16:creationId xmlns:a16="http://schemas.microsoft.com/office/drawing/2014/main" id="{1AC475B4-DA65-F8E1-C3CD-8DBDBCD1EBBC}"/>
                </a:ext>
              </a:extLst>
            </p:cNvPr>
            <p:cNvCxnSpPr>
              <a:cxnSpLocks/>
            </p:cNvCxnSpPr>
            <p:nvPr/>
          </p:nvCxnSpPr>
          <p:spPr>
            <a:xfrm>
              <a:off x="660400" y="735757"/>
              <a:ext cx="10828724" cy="0"/>
            </a:xfrm>
            <a:prstGeom prst="line">
              <a:avLst/>
            </a:prstGeom>
            <a:ln w="9525">
              <a:gradFill>
                <a:gsLst>
                  <a:gs pos="0">
                    <a:srgbClr val="BDA77E">
                      <a:alpha val="88000"/>
                    </a:srgbClr>
                  </a:gs>
                  <a:gs pos="14000">
                    <a:srgbClr val="BDA77E"/>
                  </a:gs>
                  <a:gs pos="100000">
                    <a:srgbClr val="BDA77E">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31E1C518-AD0A-6F7E-D0DC-E57FC33497D8}"/>
                </a:ext>
              </a:extLst>
            </p:cNvPr>
            <p:cNvSpPr txBox="1"/>
            <p:nvPr/>
          </p:nvSpPr>
          <p:spPr>
            <a:xfrm>
              <a:off x="581024" y="384395"/>
              <a:ext cx="1222895" cy="400110"/>
            </a:xfrm>
            <a:prstGeom prst="rect">
              <a:avLst/>
            </a:prstGeom>
            <a:noFill/>
          </p:spPr>
          <p:txBody>
            <a:bodyPr wrap="square" rtlCol="0">
              <a:spAutoFit/>
            </a:bodyPr>
            <a:lstStyle>
              <a:defPPr>
                <a:defRPr lang="zh-CN"/>
              </a:defPPr>
              <a:lvl1pPr>
                <a:defRPr sz="2000">
                  <a:gradFill>
                    <a:gsLst>
                      <a:gs pos="0">
                        <a:srgbClr val="C6A361"/>
                      </a:gs>
                      <a:gs pos="100000">
                        <a:srgbClr val="E1D1A3"/>
                      </a:gs>
                    </a:gsLst>
                    <a:lin ang="3600000" scaled="0"/>
                  </a:gradFill>
                  <a:latin typeface="+mn-ea"/>
                </a:defRPr>
              </a:lvl1pPr>
            </a:lstStyle>
            <a:p>
              <a:r>
                <a:rPr lang="zh-CN" altLang="en-US" dirty="0"/>
                <a:t>输入标题</a:t>
              </a:r>
            </a:p>
          </p:txBody>
        </p:sp>
        <p:grpSp>
          <p:nvGrpSpPr>
            <p:cNvPr id="11" name="组合 10">
              <a:extLst>
                <a:ext uri="{FF2B5EF4-FFF2-40B4-BE49-F238E27FC236}">
                  <a16:creationId xmlns:a16="http://schemas.microsoft.com/office/drawing/2014/main" id="{0E3246F0-728C-DF8C-1F09-F48F727E3CDF}"/>
                </a:ext>
              </a:extLst>
            </p:cNvPr>
            <p:cNvGrpSpPr/>
            <p:nvPr/>
          </p:nvGrpSpPr>
          <p:grpSpPr>
            <a:xfrm>
              <a:off x="9999104" y="316900"/>
              <a:ext cx="1519796" cy="400110"/>
              <a:chOff x="9999104" y="316900"/>
              <a:chExt cx="1519796" cy="400110"/>
            </a:xfrm>
          </p:grpSpPr>
          <p:sp>
            <p:nvSpPr>
              <p:cNvPr id="12" name="文本框 11">
                <a:extLst>
                  <a:ext uri="{FF2B5EF4-FFF2-40B4-BE49-F238E27FC236}">
                    <a16:creationId xmlns:a16="http://schemas.microsoft.com/office/drawing/2014/main" id="{01A08107-891D-75B4-CA6A-D5E27F3CCF31}"/>
                  </a:ext>
                </a:extLst>
              </p:cNvPr>
              <p:cNvSpPr txBox="1"/>
              <p:nvPr/>
            </p:nvSpPr>
            <p:spPr>
              <a:xfrm>
                <a:off x="10015923" y="316900"/>
                <a:ext cx="1473201" cy="400110"/>
              </a:xfrm>
              <a:prstGeom prst="rect">
                <a:avLst/>
              </a:prstGeom>
              <a:noFill/>
            </p:spPr>
            <p:txBody>
              <a:bodyPr wrap="square" rtlCol="0">
                <a:spAutoFit/>
              </a:bodyPr>
              <a:lstStyle/>
              <a:p>
                <a:r>
                  <a:rPr lang="en-US" altLang="zh-CN" sz="2000" dirty="0">
                    <a:gradFill>
                      <a:gsLst>
                        <a:gs pos="0">
                          <a:srgbClr val="C6A361"/>
                        </a:gs>
                        <a:gs pos="100000">
                          <a:srgbClr val="E1D1A3"/>
                        </a:gs>
                      </a:gsLst>
                      <a:lin ang="3600000" scaled="0"/>
                    </a:gradFill>
                    <a:latin typeface="+mn-ea"/>
                  </a:rPr>
                  <a:t>LOGO HERE</a:t>
                </a:r>
                <a:endParaRPr lang="zh-CN" altLang="en-US" sz="2000" dirty="0">
                  <a:gradFill>
                    <a:gsLst>
                      <a:gs pos="0">
                        <a:srgbClr val="C6A361"/>
                      </a:gs>
                      <a:gs pos="100000">
                        <a:srgbClr val="E1D1A3"/>
                      </a:gs>
                    </a:gsLst>
                    <a:lin ang="3600000" scaled="0"/>
                  </a:gradFill>
                  <a:latin typeface="+mn-ea"/>
                </a:endParaRPr>
              </a:p>
            </p:txBody>
          </p:sp>
          <p:sp>
            <p:nvSpPr>
              <p:cNvPr id="13" name="矩形: 圆角 12">
                <a:extLst>
                  <a:ext uri="{FF2B5EF4-FFF2-40B4-BE49-F238E27FC236}">
                    <a16:creationId xmlns:a16="http://schemas.microsoft.com/office/drawing/2014/main" id="{F1506E05-2E07-413A-DF80-0480298D5180}"/>
                  </a:ext>
                </a:extLst>
              </p:cNvPr>
              <p:cNvSpPr/>
              <p:nvPr/>
            </p:nvSpPr>
            <p:spPr>
              <a:xfrm>
                <a:off x="9999104" y="316901"/>
                <a:ext cx="1519796" cy="396968"/>
              </a:xfrm>
              <a:prstGeom prst="roundRect">
                <a:avLst>
                  <a:gd name="adj" fmla="val 50000"/>
                </a:avLst>
              </a:prstGeom>
              <a:noFill/>
              <a:ln>
                <a:solidFill>
                  <a:srgbClr val="E0D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2" name="组合 61">
            <a:extLst>
              <a:ext uri="{FF2B5EF4-FFF2-40B4-BE49-F238E27FC236}">
                <a16:creationId xmlns:a16="http://schemas.microsoft.com/office/drawing/2014/main" id="{4C15FF4D-5FDE-62EF-BF5D-202511B41BFC}"/>
              </a:ext>
            </a:extLst>
          </p:cNvPr>
          <p:cNvGrpSpPr/>
          <p:nvPr/>
        </p:nvGrpSpPr>
        <p:grpSpPr>
          <a:xfrm rot="19811042">
            <a:off x="3815674" y="2093187"/>
            <a:ext cx="4560653" cy="4676261"/>
            <a:chOff x="3365179" y="1114516"/>
            <a:chExt cx="5004551" cy="5131411"/>
          </a:xfrm>
        </p:grpSpPr>
        <p:sp>
          <p:nvSpPr>
            <p:cNvPr id="60" name="任意多边形: 形状 59">
              <a:extLst>
                <a:ext uri="{FF2B5EF4-FFF2-40B4-BE49-F238E27FC236}">
                  <a16:creationId xmlns:a16="http://schemas.microsoft.com/office/drawing/2014/main" id="{49F019D1-A0EA-5166-9B19-EA1DAD343AA8}"/>
                </a:ext>
              </a:extLst>
            </p:cNvPr>
            <p:cNvSpPr/>
            <p:nvPr/>
          </p:nvSpPr>
          <p:spPr>
            <a:xfrm rot="9000000">
              <a:off x="4852010" y="2971413"/>
              <a:ext cx="2587575" cy="3274514"/>
            </a:xfrm>
            <a:custGeom>
              <a:avLst/>
              <a:gdLst>
                <a:gd name="connsiteX0" fmla="*/ 1880245 w 2587575"/>
                <a:gd name="connsiteY0" fmla="*/ 3274514 h 3274514"/>
                <a:gd name="connsiteX1" fmla="*/ 602059 w 2587575"/>
                <a:gd name="connsiteY1" fmla="*/ 1060631 h 3274514"/>
                <a:gd name="connsiteX2" fmla="*/ 82097 w 2587575"/>
                <a:gd name="connsiteY2" fmla="*/ 842642 h 3274514"/>
                <a:gd name="connsiteX3" fmla="*/ 0 w 2587575"/>
                <a:gd name="connsiteY3" fmla="*/ 875274 h 3274514"/>
                <a:gd name="connsiteX4" fmla="*/ 382904 w 2587575"/>
                <a:gd name="connsiteY4" fmla="*/ 215096 h 3274514"/>
                <a:gd name="connsiteX5" fmla="*/ 1130502 w 2587575"/>
                <a:gd name="connsiteY5" fmla="*/ 215096 h 3274514"/>
                <a:gd name="connsiteX6" fmla="*/ 2528588 w 2587575"/>
                <a:gd name="connsiteY6" fmla="*/ 2625588 h 3274514"/>
                <a:gd name="connsiteX7" fmla="*/ 2154790 w 2587575"/>
                <a:gd name="connsiteY7" fmla="*/ 3274514 h 3274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7575" h="3274514">
                  <a:moveTo>
                    <a:pt x="1880245" y="3274514"/>
                  </a:moveTo>
                  <a:lnTo>
                    <a:pt x="602059" y="1060631"/>
                  </a:lnTo>
                  <a:cubicBezTo>
                    <a:pt x="489986" y="866515"/>
                    <a:pt x="272831" y="793895"/>
                    <a:pt x="82097" y="842642"/>
                  </a:cubicBezTo>
                  <a:lnTo>
                    <a:pt x="0" y="875274"/>
                  </a:lnTo>
                  <a:lnTo>
                    <a:pt x="382904" y="215096"/>
                  </a:lnTo>
                  <a:cubicBezTo>
                    <a:pt x="549245" y="-71698"/>
                    <a:pt x="964161" y="-71698"/>
                    <a:pt x="1130502" y="215096"/>
                  </a:cubicBezTo>
                  <a:lnTo>
                    <a:pt x="2528588" y="2625588"/>
                  </a:lnTo>
                  <a:cubicBezTo>
                    <a:pt x="2695699" y="2913712"/>
                    <a:pt x="2487867" y="3274514"/>
                    <a:pt x="2154790" y="3274514"/>
                  </a:cubicBezTo>
                  <a:close/>
                </a:path>
              </a:pathLst>
            </a:custGeom>
            <a:solidFill>
              <a:srgbClr val="CBAB6D">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61" name="任意多边形: 形状 60">
              <a:extLst>
                <a:ext uri="{FF2B5EF4-FFF2-40B4-BE49-F238E27FC236}">
                  <a16:creationId xmlns:a16="http://schemas.microsoft.com/office/drawing/2014/main" id="{E5913D14-2A76-2348-8C41-B4CC1BFCFE0F}"/>
                </a:ext>
              </a:extLst>
            </p:cNvPr>
            <p:cNvSpPr/>
            <p:nvPr/>
          </p:nvSpPr>
          <p:spPr>
            <a:xfrm rot="1800000">
              <a:off x="5783871" y="1114516"/>
              <a:ext cx="2585859" cy="3274514"/>
            </a:xfrm>
            <a:custGeom>
              <a:avLst/>
              <a:gdLst>
                <a:gd name="connsiteX0" fmla="*/ 544784 w 2585859"/>
                <a:gd name="connsiteY0" fmla="*/ 53774 h 3274514"/>
                <a:gd name="connsiteX1" fmla="*/ 1128786 w 2585859"/>
                <a:gd name="connsiteY1" fmla="*/ 215096 h 3274514"/>
                <a:gd name="connsiteX2" fmla="*/ 2526872 w 2585859"/>
                <a:gd name="connsiteY2" fmla="*/ 2625588 h 3274514"/>
                <a:gd name="connsiteX3" fmla="*/ 2153074 w 2585859"/>
                <a:gd name="connsiteY3" fmla="*/ 3274514 h 3274514"/>
                <a:gd name="connsiteX4" fmla="*/ 1878530 w 2585859"/>
                <a:gd name="connsiteY4" fmla="*/ 3274514 h 3274514"/>
                <a:gd name="connsiteX5" fmla="*/ 600344 w 2585859"/>
                <a:gd name="connsiteY5" fmla="*/ 1060631 h 3274514"/>
                <a:gd name="connsiteX6" fmla="*/ 24085 w 2585859"/>
                <a:gd name="connsiteY6" fmla="*/ 860906 h 3274514"/>
                <a:gd name="connsiteX7" fmla="*/ 0 w 2585859"/>
                <a:gd name="connsiteY7" fmla="*/ 872317 h 3274514"/>
                <a:gd name="connsiteX8" fmla="*/ 381188 w 2585859"/>
                <a:gd name="connsiteY8" fmla="*/ 215096 h 3274514"/>
                <a:gd name="connsiteX9" fmla="*/ 544784 w 2585859"/>
                <a:gd name="connsiteY9" fmla="*/ 53774 h 3274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85859" h="3274514">
                  <a:moveTo>
                    <a:pt x="544784" y="53774"/>
                  </a:moveTo>
                  <a:cubicBezTo>
                    <a:pt x="739451" y="-53773"/>
                    <a:pt x="1004030" y="0"/>
                    <a:pt x="1128786" y="215096"/>
                  </a:cubicBezTo>
                  <a:lnTo>
                    <a:pt x="2526872" y="2625588"/>
                  </a:lnTo>
                  <a:cubicBezTo>
                    <a:pt x="2693984" y="2913712"/>
                    <a:pt x="2486151" y="3274514"/>
                    <a:pt x="2153074" y="3274514"/>
                  </a:cubicBezTo>
                  <a:lnTo>
                    <a:pt x="1878530" y="3274514"/>
                  </a:lnTo>
                  <a:lnTo>
                    <a:pt x="600344" y="1060631"/>
                  </a:lnTo>
                  <a:cubicBezTo>
                    <a:pt x="477064" y="847103"/>
                    <a:pt x="226633" y="780586"/>
                    <a:pt x="24085" y="860906"/>
                  </a:cubicBezTo>
                  <a:lnTo>
                    <a:pt x="0" y="872317"/>
                  </a:lnTo>
                  <a:lnTo>
                    <a:pt x="381188" y="215096"/>
                  </a:lnTo>
                  <a:cubicBezTo>
                    <a:pt x="422773" y="143397"/>
                    <a:pt x="479894" y="89624"/>
                    <a:pt x="544784" y="53774"/>
                  </a:cubicBezTo>
                  <a:close/>
                </a:path>
              </a:pathLst>
            </a:custGeom>
            <a:solidFill>
              <a:srgbClr val="9D8360">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59" name="任意多边形: 形状 58">
              <a:extLst>
                <a:ext uri="{FF2B5EF4-FFF2-40B4-BE49-F238E27FC236}">
                  <a16:creationId xmlns:a16="http://schemas.microsoft.com/office/drawing/2014/main" id="{B7BF3AAD-4B7F-939F-5A36-FA30CE4BB68A}"/>
                </a:ext>
              </a:extLst>
            </p:cNvPr>
            <p:cNvSpPr/>
            <p:nvPr/>
          </p:nvSpPr>
          <p:spPr>
            <a:xfrm rot="-5400000">
              <a:off x="3708649" y="1237123"/>
              <a:ext cx="2587574" cy="3274514"/>
            </a:xfrm>
            <a:custGeom>
              <a:avLst/>
              <a:gdLst>
                <a:gd name="connsiteX0" fmla="*/ 2587520 w 2587574"/>
                <a:gd name="connsiteY0" fmla="*/ 2848535 h 3274514"/>
                <a:gd name="connsiteX1" fmla="*/ 2154789 w 2587574"/>
                <a:gd name="connsiteY1" fmla="*/ 3274514 h 3274514"/>
                <a:gd name="connsiteX2" fmla="*/ 1880245 w 2587574"/>
                <a:gd name="connsiteY2" fmla="*/ 3274514 h 3274514"/>
                <a:gd name="connsiteX3" fmla="*/ 602058 w 2587574"/>
                <a:gd name="connsiteY3" fmla="*/ 1060630 h 3274514"/>
                <a:gd name="connsiteX4" fmla="*/ 82096 w 2587574"/>
                <a:gd name="connsiteY4" fmla="*/ 842641 h 3274514"/>
                <a:gd name="connsiteX5" fmla="*/ 0 w 2587574"/>
                <a:gd name="connsiteY5" fmla="*/ 875274 h 3274514"/>
                <a:gd name="connsiteX6" fmla="*/ 382903 w 2587574"/>
                <a:gd name="connsiteY6" fmla="*/ 215096 h 3274514"/>
                <a:gd name="connsiteX7" fmla="*/ 1130501 w 2587574"/>
                <a:gd name="connsiteY7" fmla="*/ 215096 h 3274514"/>
                <a:gd name="connsiteX8" fmla="*/ 2528587 w 2587574"/>
                <a:gd name="connsiteY8" fmla="*/ 2625588 h 3274514"/>
                <a:gd name="connsiteX9" fmla="*/ 2587520 w 2587574"/>
                <a:gd name="connsiteY9" fmla="*/ 2848535 h 3274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87574" h="3274514">
                  <a:moveTo>
                    <a:pt x="2587520" y="2848535"/>
                  </a:moveTo>
                  <a:cubicBezTo>
                    <a:pt x="2583955" y="3071562"/>
                    <a:pt x="2404597" y="3274514"/>
                    <a:pt x="2154789" y="3274514"/>
                  </a:cubicBezTo>
                  <a:lnTo>
                    <a:pt x="1880245" y="3274514"/>
                  </a:lnTo>
                  <a:lnTo>
                    <a:pt x="602058" y="1060630"/>
                  </a:lnTo>
                  <a:cubicBezTo>
                    <a:pt x="489985" y="866515"/>
                    <a:pt x="272830" y="793895"/>
                    <a:pt x="82096" y="842641"/>
                  </a:cubicBezTo>
                  <a:lnTo>
                    <a:pt x="0" y="875274"/>
                  </a:lnTo>
                  <a:lnTo>
                    <a:pt x="382903" y="215096"/>
                  </a:lnTo>
                  <a:cubicBezTo>
                    <a:pt x="549244" y="-71698"/>
                    <a:pt x="964160" y="-71698"/>
                    <a:pt x="1130501" y="215096"/>
                  </a:cubicBezTo>
                  <a:lnTo>
                    <a:pt x="2528587" y="2625588"/>
                  </a:lnTo>
                  <a:cubicBezTo>
                    <a:pt x="2570365" y="2697619"/>
                    <a:pt x="2588708" y="2774192"/>
                    <a:pt x="2587520" y="2848535"/>
                  </a:cubicBezTo>
                  <a:close/>
                </a:path>
              </a:pathLst>
            </a:custGeom>
            <a:solidFill>
              <a:srgbClr val="E0D0A1">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pic>
        <p:nvPicPr>
          <p:cNvPr id="64" name="图形 63">
            <a:extLst>
              <a:ext uri="{FF2B5EF4-FFF2-40B4-BE49-F238E27FC236}">
                <a16:creationId xmlns:a16="http://schemas.microsoft.com/office/drawing/2014/main" id="{9B532C4B-7887-6DDC-E5BD-5D2905BF0B8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38050" y="1784106"/>
            <a:ext cx="612000" cy="612000"/>
          </a:xfrm>
          <a:prstGeom prst="rect">
            <a:avLst/>
          </a:prstGeom>
        </p:spPr>
      </p:pic>
      <p:pic>
        <p:nvPicPr>
          <p:cNvPr id="66" name="图形 65">
            <a:extLst>
              <a:ext uri="{FF2B5EF4-FFF2-40B4-BE49-F238E27FC236}">
                <a16:creationId xmlns:a16="http://schemas.microsoft.com/office/drawing/2014/main" id="{C7EAC6AD-588A-8D0C-5746-11E8978C30C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079875" y="4806507"/>
            <a:ext cx="612000" cy="612000"/>
          </a:xfrm>
          <a:prstGeom prst="rect">
            <a:avLst/>
          </a:prstGeom>
        </p:spPr>
      </p:pic>
      <p:pic>
        <p:nvPicPr>
          <p:cNvPr id="72" name="图形 71">
            <a:extLst>
              <a:ext uri="{FF2B5EF4-FFF2-40B4-BE49-F238E27FC236}">
                <a16:creationId xmlns:a16="http://schemas.microsoft.com/office/drawing/2014/main" id="{7023D3B2-8EC9-5907-64F6-15D3875D492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540286" y="4904095"/>
            <a:ext cx="548500" cy="548500"/>
          </a:xfrm>
          <a:prstGeom prst="rect">
            <a:avLst/>
          </a:prstGeom>
        </p:spPr>
      </p:pic>
      <p:grpSp>
        <p:nvGrpSpPr>
          <p:cNvPr id="73" name="组合 72">
            <a:extLst>
              <a:ext uri="{FF2B5EF4-FFF2-40B4-BE49-F238E27FC236}">
                <a16:creationId xmlns:a16="http://schemas.microsoft.com/office/drawing/2014/main" id="{1A577F03-4466-E2C7-E959-A877DC72BAFA}"/>
              </a:ext>
            </a:extLst>
          </p:cNvPr>
          <p:cNvGrpSpPr/>
          <p:nvPr/>
        </p:nvGrpSpPr>
        <p:grpSpPr>
          <a:xfrm>
            <a:off x="7620068" y="1981646"/>
            <a:ext cx="3343573" cy="1045058"/>
            <a:chOff x="8057851" y="1351169"/>
            <a:chExt cx="3343573" cy="1045058"/>
          </a:xfrm>
        </p:grpSpPr>
        <p:sp>
          <p:nvSpPr>
            <p:cNvPr id="74" name="文本框 73">
              <a:extLst>
                <a:ext uri="{FF2B5EF4-FFF2-40B4-BE49-F238E27FC236}">
                  <a16:creationId xmlns:a16="http://schemas.microsoft.com/office/drawing/2014/main" id="{B22A09E2-FF8C-2F80-A3FB-82DE5F684280}"/>
                </a:ext>
              </a:extLst>
            </p:cNvPr>
            <p:cNvSpPr txBox="1"/>
            <p:nvPr/>
          </p:nvSpPr>
          <p:spPr>
            <a:xfrm>
              <a:off x="8057852" y="1351169"/>
              <a:ext cx="1803264" cy="461665"/>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r>
                <a:rPr lang="zh-CN" altLang="en-US" dirty="0">
                  <a:solidFill>
                    <a:srgbClr val="E0D0A1"/>
                  </a:solidFill>
                </a:rPr>
                <a:t>输入标题</a:t>
              </a:r>
            </a:p>
          </p:txBody>
        </p:sp>
        <p:sp>
          <p:nvSpPr>
            <p:cNvPr id="75" name="文本框 74">
              <a:extLst>
                <a:ext uri="{FF2B5EF4-FFF2-40B4-BE49-F238E27FC236}">
                  <a16:creationId xmlns:a16="http://schemas.microsoft.com/office/drawing/2014/main" id="{5CD127D3-2B3E-B09E-9B43-A98D0BAA505D}"/>
                </a:ext>
              </a:extLst>
            </p:cNvPr>
            <p:cNvSpPr txBox="1"/>
            <p:nvPr/>
          </p:nvSpPr>
          <p:spPr>
            <a:xfrm>
              <a:off x="8057851" y="1763169"/>
              <a:ext cx="3343573" cy="633058"/>
            </a:xfrm>
            <a:prstGeom prst="rect">
              <a:avLst/>
            </a:prstGeom>
            <a:noFill/>
          </p:spPr>
          <p:txBody>
            <a:bodyPr wrap="square" rtlCol="0">
              <a:spAutoFit/>
            </a:bodyPr>
            <a:lstStyle/>
            <a:p>
              <a:pPr algn="just">
                <a:lnSpc>
                  <a:spcPct val="130000"/>
                </a:lnSpc>
              </a:pPr>
              <a:r>
                <a:rPr lang="zh-CN" altLang="en-US" sz="1400" dirty="0">
                  <a:solidFill>
                    <a:srgbClr val="E0D0A1"/>
                  </a:solidFill>
                  <a:latin typeface="+mn-ea"/>
                </a:rPr>
                <a:t>请输入你的内容请输入你的内容请输入你的内容请输入你的内容前输入你的内容</a:t>
              </a:r>
            </a:p>
          </p:txBody>
        </p:sp>
      </p:grpSp>
      <p:sp>
        <p:nvSpPr>
          <p:cNvPr id="77" name="文本框 76">
            <a:extLst>
              <a:ext uri="{FF2B5EF4-FFF2-40B4-BE49-F238E27FC236}">
                <a16:creationId xmlns:a16="http://schemas.microsoft.com/office/drawing/2014/main" id="{F6093B61-6693-559F-D558-00022C233C41}"/>
              </a:ext>
            </a:extLst>
          </p:cNvPr>
          <p:cNvSpPr txBox="1"/>
          <p:nvPr/>
        </p:nvSpPr>
        <p:spPr>
          <a:xfrm>
            <a:off x="8687036" y="4067449"/>
            <a:ext cx="1803264" cy="461665"/>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r>
              <a:rPr lang="zh-CN" altLang="en-US" dirty="0">
                <a:solidFill>
                  <a:srgbClr val="E0D0A1"/>
                </a:solidFill>
              </a:rPr>
              <a:t>输入标题</a:t>
            </a:r>
          </a:p>
        </p:txBody>
      </p:sp>
      <p:sp>
        <p:nvSpPr>
          <p:cNvPr id="78" name="文本框 77">
            <a:extLst>
              <a:ext uri="{FF2B5EF4-FFF2-40B4-BE49-F238E27FC236}">
                <a16:creationId xmlns:a16="http://schemas.microsoft.com/office/drawing/2014/main" id="{D82EAF49-CDC4-E194-B2EE-F6088BF1633D}"/>
              </a:ext>
            </a:extLst>
          </p:cNvPr>
          <p:cNvSpPr txBox="1"/>
          <p:nvPr/>
        </p:nvSpPr>
        <p:spPr>
          <a:xfrm>
            <a:off x="8687036" y="4479449"/>
            <a:ext cx="2831864" cy="913135"/>
          </a:xfrm>
          <a:prstGeom prst="rect">
            <a:avLst/>
          </a:prstGeom>
          <a:noFill/>
        </p:spPr>
        <p:txBody>
          <a:bodyPr wrap="square" rtlCol="0">
            <a:spAutoFit/>
          </a:bodyPr>
          <a:lstStyle/>
          <a:p>
            <a:pPr algn="just">
              <a:lnSpc>
                <a:spcPct val="130000"/>
              </a:lnSpc>
            </a:pPr>
            <a:r>
              <a:rPr lang="zh-CN" altLang="en-US" sz="1400" dirty="0">
                <a:solidFill>
                  <a:srgbClr val="E0D0A1"/>
                </a:solidFill>
                <a:latin typeface="+mn-ea"/>
              </a:rPr>
              <a:t>请输入你的内容请输入你的内容请输入你的内容请输入你的内容前输入你的内容</a:t>
            </a:r>
          </a:p>
        </p:txBody>
      </p:sp>
      <p:sp>
        <p:nvSpPr>
          <p:cNvPr id="79" name="文本框 78">
            <a:extLst>
              <a:ext uri="{FF2B5EF4-FFF2-40B4-BE49-F238E27FC236}">
                <a16:creationId xmlns:a16="http://schemas.microsoft.com/office/drawing/2014/main" id="{7B669F61-DD0D-F08C-F185-55B9134DF821}"/>
              </a:ext>
            </a:extLst>
          </p:cNvPr>
          <p:cNvSpPr txBox="1"/>
          <p:nvPr/>
        </p:nvSpPr>
        <p:spPr>
          <a:xfrm>
            <a:off x="2206935" y="3017000"/>
            <a:ext cx="1803264" cy="461665"/>
          </a:xfrm>
          <a:prstGeom prst="rect">
            <a:avLst/>
          </a:prstGeom>
          <a:noFill/>
        </p:spPr>
        <p:txBody>
          <a:bodyPr wrap="square" rtlCol="0">
            <a:spAutoFit/>
          </a:bodyPr>
          <a:lstStyle>
            <a:defPPr>
              <a:defRPr lang="zh-CN"/>
            </a:defPPr>
            <a:lvl1pPr>
              <a:defRPr sz="2400">
                <a:gradFill flip="none" rotWithShape="1">
                  <a:gsLst>
                    <a:gs pos="50000">
                      <a:schemeClr val="accent1"/>
                    </a:gs>
                    <a:gs pos="0">
                      <a:schemeClr val="accent1">
                        <a:lumMod val="60000"/>
                        <a:lumOff val="40000"/>
                      </a:schemeClr>
                    </a:gs>
                    <a:gs pos="100000">
                      <a:schemeClr val="accent1"/>
                    </a:gs>
                  </a:gsLst>
                  <a:lin ang="2700000" scaled="1"/>
                  <a:tileRect/>
                </a:gradFill>
                <a:latin typeface="+mj-lt"/>
                <a:ea typeface="+mj-ea"/>
              </a:defRPr>
            </a:lvl1pPr>
          </a:lstStyle>
          <a:p>
            <a:pPr algn="r"/>
            <a:r>
              <a:rPr lang="zh-CN" altLang="en-US" dirty="0">
                <a:solidFill>
                  <a:srgbClr val="E0D0A1"/>
                </a:solidFill>
              </a:rPr>
              <a:t>输入标题</a:t>
            </a:r>
          </a:p>
        </p:txBody>
      </p:sp>
      <p:sp>
        <p:nvSpPr>
          <p:cNvPr id="80" name="文本框 79">
            <a:extLst>
              <a:ext uri="{FF2B5EF4-FFF2-40B4-BE49-F238E27FC236}">
                <a16:creationId xmlns:a16="http://schemas.microsoft.com/office/drawing/2014/main" id="{718DB3D7-4EF0-F481-D870-2FDCA10FED43}"/>
              </a:ext>
            </a:extLst>
          </p:cNvPr>
          <p:cNvSpPr txBox="1"/>
          <p:nvPr/>
        </p:nvSpPr>
        <p:spPr>
          <a:xfrm>
            <a:off x="666626" y="3429000"/>
            <a:ext cx="3343573" cy="633058"/>
          </a:xfrm>
          <a:prstGeom prst="rect">
            <a:avLst/>
          </a:prstGeom>
          <a:noFill/>
        </p:spPr>
        <p:txBody>
          <a:bodyPr wrap="square" rtlCol="0">
            <a:spAutoFit/>
          </a:bodyPr>
          <a:lstStyle/>
          <a:p>
            <a:pPr algn="r">
              <a:lnSpc>
                <a:spcPct val="130000"/>
              </a:lnSpc>
            </a:pPr>
            <a:r>
              <a:rPr lang="zh-CN" altLang="en-US" sz="1400" dirty="0">
                <a:solidFill>
                  <a:srgbClr val="E0D0A1"/>
                </a:solidFill>
                <a:latin typeface="+mn-ea"/>
              </a:rPr>
              <a:t>请输入你的内容请输入你的内容请输入你的内容请输入你的内容前输入你的内容</a:t>
            </a:r>
          </a:p>
        </p:txBody>
      </p:sp>
    </p:spTree>
    <p:extLst>
      <p:ext uri="{BB962C8B-B14F-4D97-AF65-F5344CB8AC3E}">
        <p14:creationId xmlns:p14="http://schemas.microsoft.com/office/powerpoint/2010/main" val="7818937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背景图案&#10;&#10;描述已自动生成">
            <a:extLst>
              <a:ext uri="{FF2B5EF4-FFF2-40B4-BE49-F238E27FC236}">
                <a16:creationId xmlns:a16="http://schemas.microsoft.com/office/drawing/2014/main" id="{792EF5D8-BB25-3F33-BF25-2FA7705132D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9946"/>
          <a:stretch/>
        </p:blipFill>
        <p:spPr>
          <a:xfrm>
            <a:off x="0" y="0"/>
            <a:ext cx="12192000" cy="6858001"/>
          </a:xfrm>
          <a:prstGeom prst="rect">
            <a:avLst/>
          </a:prstGeom>
        </p:spPr>
      </p:pic>
      <p:sp>
        <p:nvSpPr>
          <p:cNvPr id="3" name="矩形 2">
            <a:extLst>
              <a:ext uri="{FF2B5EF4-FFF2-40B4-BE49-F238E27FC236}">
                <a16:creationId xmlns:a16="http://schemas.microsoft.com/office/drawing/2014/main" id="{C0BE9B04-2989-EFEE-3F69-867FBEF4FD30}"/>
              </a:ext>
            </a:extLst>
          </p:cNvPr>
          <p:cNvSpPr/>
          <p:nvPr/>
        </p:nvSpPr>
        <p:spPr>
          <a:xfrm>
            <a:off x="0" y="0"/>
            <a:ext cx="12192000" cy="6858000"/>
          </a:xfrm>
          <a:prstGeom prst="rect">
            <a:avLst/>
          </a:prstGeom>
          <a:gradFill>
            <a:gsLst>
              <a:gs pos="0">
                <a:schemeClr val="tx1"/>
              </a:gs>
              <a:gs pos="63000">
                <a:schemeClr val="tx1">
                  <a:alpha val="30000"/>
                </a:schemeClr>
              </a:gs>
              <a:gs pos="88000">
                <a:schemeClr val="tx1">
                  <a:alpha val="53000"/>
                </a:schemeClr>
              </a:gs>
              <a:gs pos="31000">
                <a:srgbClr val="000000"/>
              </a:gs>
              <a:gs pos="49000">
                <a:srgbClr val="000000">
                  <a:alpha val="69000"/>
                </a:srgbClr>
              </a:gs>
              <a:gs pos="100000">
                <a:schemeClr val="tx1">
                  <a:alpha val="33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B3FE78F6-1B66-74EB-668A-EF4B7A8E1A51}"/>
              </a:ext>
            </a:extLst>
          </p:cNvPr>
          <p:cNvGrpSpPr/>
          <p:nvPr/>
        </p:nvGrpSpPr>
        <p:grpSpPr>
          <a:xfrm>
            <a:off x="581024" y="316900"/>
            <a:ext cx="10937876" cy="467605"/>
            <a:chOff x="581024" y="316900"/>
            <a:chExt cx="10937876" cy="467605"/>
          </a:xfrm>
        </p:grpSpPr>
        <p:cxnSp>
          <p:nvCxnSpPr>
            <p:cNvPr id="9" name="直接连接符 8">
              <a:extLst>
                <a:ext uri="{FF2B5EF4-FFF2-40B4-BE49-F238E27FC236}">
                  <a16:creationId xmlns:a16="http://schemas.microsoft.com/office/drawing/2014/main" id="{8A786BD9-71D5-2092-7A30-EDEE027CCE8A}"/>
                </a:ext>
              </a:extLst>
            </p:cNvPr>
            <p:cNvCxnSpPr>
              <a:cxnSpLocks/>
            </p:cNvCxnSpPr>
            <p:nvPr/>
          </p:nvCxnSpPr>
          <p:spPr>
            <a:xfrm>
              <a:off x="660400" y="735757"/>
              <a:ext cx="10828724" cy="0"/>
            </a:xfrm>
            <a:prstGeom prst="line">
              <a:avLst/>
            </a:prstGeom>
            <a:ln w="9525">
              <a:gradFill>
                <a:gsLst>
                  <a:gs pos="0">
                    <a:srgbClr val="BDA77E">
                      <a:alpha val="88000"/>
                    </a:srgbClr>
                  </a:gs>
                  <a:gs pos="14000">
                    <a:srgbClr val="BDA77E"/>
                  </a:gs>
                  <a:gs pos="100000">
                    <a:srgbClr val="BDA77E">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25C89787-5C0C-604F-CDD8-9F449645D84C}"/>
                </a:ext>
              </a:extLst>
            </p:cNvPr>
            <p:cNvSpPr txBox="1"/>
            <p:nvPr/>
          </p:nvSpPr>
          <p:spPr>
            <a:xfrm>
              <a:off x="581024" y="384395"/>
              <a:ext cx="1222895" cy="400110"/>
            </a:xfrm>
            <a:prstGeom prst="rect">
              <a:avLst/>
            </a:prstGeom>
            <a:noFill/>
          </p:spPr>
          <p:txBody>
            <a:bodyPr wrap="square" rtlCol="0">
              <a:spAutoFit/>
            </a:bodyPr>
            <a:lstStyle>
              <a:defPPr>
                <a:defRPr lang="zh-CN"/>
              </a:defPPr>
              <a:lvl1pPr>
                <a:defRPr sz="2000">
                  <a:gradFill>
                    <a:gsLst>
                      <a:gs pos="0">
                        <a:srgbClr val="C6A361"/>
                      </a:gs>
                      <a:gs pos="100000">
                        <a:srgbClr val="E1D1A3"/>
                      </a:gs>
                    </a:gsLst>
                    <a:lin ang="3600000" scaled="0"/>
                  </a:gradFill>
                  <a:latin typeface="+mn-ea"/>
                </a:defRPr>
              </a:lvl1pPr>
            </a:lstStyle>
            <a:p>
              <a:r>
                <a:rPr lang="zh-CN" altLang="en-US" dirty="0"/>
                <a:t>输入标题</a:t>
              </a:r>
            </a:p>
          </p:txBody>
        </p:sp>
        <p:grpSp>
          <p:nvGrpSpPr>
            <p:cNvPr id="11" name="组合 10">
              <a:extLst>
                <a:ext uri="{FF2B5EF4-FFF2-40B4-BE49-F238E27FC236}">
                  <a16:creationId xmlns:a16="http://schemas.microsoft.com/office/drawing/2014/main" id="{BC21FE0B-B5D6-FA09-48AD-7A1B64B6D171}"/>
                </a:ext>
              </a:extLst>
            </p:cNvPr>
            <p:cNvGrpSpPr/>
            <p:nvPr/>
          </p:nvGrpSpPr>
          <p:grpSpPr>
            <a:xfrm>
              <a:off x="9999104" y="316900"/>
              <a:ext cx="1519796" cy="400110"/>
              <a:chOff x="9999104" y="316900"/>
              <a:chExt cx="1519796" cy="400110"/>
            </a:xfrm>
          </p:grpSpPr>
          <p:sp>
            <p:nvSpPr>
              <p:cNvPr id="12" name="文本框 11">
                <a:extLst>
                  <a:ext uri="{FF2B5EF4-FFF2-40B4-BE49-F238E27FC236}">
                    <a16:creationId xmlns:a16="http://schemas.microsoft.com/office/drawing/2014/main" id="{C2A743FF-217F-2521-8826-1E32A4793130}"/>
                  </a:ext>
                </a:extLst>
              </p:cNvPr>
              <p:cNvSpPr txBox="1"/>
              <p:nvPr/>
            </p:nvSpPr>
            <p:spPr>
              <a:xfrm>
                <a:off x="10015923" y="316900"/>
                <a:ext cx="1473201" cy="400110"/>
              </a:xfrm>
              <a:prstGeom prst="rect">
                <a:avLst/>
              </a:prstGeom>
              <a:noFill/>
            </p:spPr>
            <p:txBody>
              <a:bodyPr wrap="square" rtlCol="0">
                <a:spAutoFit/>
              </a:bodyPr>
              <a:lstStyle/>
              <a:p>
                <a:r>
                  <a:rPr lang="en-US" altLang="zh-CN" sz="2000" dirty="0">
                    <a:gradFill>
                      <a:gsLst>
                        <a:gs pos="0">
                          <a:srgbClr val="C6A361"/>
                        </a:gs>
                        <a:gs pos="100000">
                          <a:srgbClr val="E1D1A3"/>
                        </a:gs>
                      </a:gsLst>
                      <a:lin ang="3600000" scaled="0"/>
                    </a:gradFill>
                    <a:latin typeface="+mn-ea"/>
                  </a:rPr>
                  <a:t>LOGO HERE</a:t>
                </a:r>
                <a:endParaRPr lang="zh-CN" altLang="en-US" sz="2000" dirty="0">
                  <a:gradFill>
                    <a:gsLst>
                      <a:gs pos="0">
                        <a:srgbClr val="C6A361"/>
                      </a:gs>
                      <a:gs pos="100000">
                        <a:srgbClr val="E1D1A3"/>
                      </a:gs>
                    </a:gsLst>
                    <a:lin ang="3600000" scaled="0"/>
                  </a:gradFill>
                  <a:latin typeface="+mn-ea"/>
                </a:endParaRPr>
              </a:p>
            </p:txBody>
          </p:sp>
          <p:sp>
            <p:nvSpPr>
              <p:cNvPr id="13" name="矩形: 圆角 12">
                <a:extLst>
                  <a:ext uri="{FF2B5EF4-FFF2-40B4-BE49-F238E27FC236}">
                    <a16:creationId xmlns:a16="http://schemas.microsoft.com/office/drawing/2014/main" id="{E650605A-235F-6C05-44FC-7136AE16EDA7}"/>
                  </a:ext>
                </a:extLst>
              </p:cNvPr>
              <p:cNvSpPr/>
              <p:nvPr/>
            </p:nvSpPr>
            <p:spPr>
              <a:xfrm>
                <a:off x="9999104" y="316901"/>
                <a:ext cx="1519796" cy="396968"/>
              </a:xfrm>
              <a:prstGeom prst="roundRect">
                <a:avLst>
                  <a:gd name="adj" fmla="val 50000"/>
                </a:avLst>
              </a:prstGeom>
              <a:noFill/>
              <a:ln>
                <a:solidFill>
                  <a:srgbClr val="E0D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泪滴形 13">
            <a:extLst>
              <a:ext uri="{FF2B5EF4-FFF2-40B4-BE49-F238E27FC236}">
                <a16:creationId xmlns:a16="http://schemas.microsoft.com/office/drawing/2014/main" id="{57CAB560-F154-67D4-87E4-506787058FB9}"/>
              </a:ext>
            </a:extLst>
          </p:cNvPr>
          <p:cNvSpPr/>
          <p:nvPr/>
        </p:nvSpPr>
        <p:spPr>
          <a:xfrm rot="8139640">
            <a:off x="1079743" y="1672554"/>
            <a:ext cx="1654628" cy="1654628"/>
          </a:xfrm>
          <a:prstGeom prst="teardrop">
            <a:avLst/>
          </a:prstGeom>
          <a:noFill/>
          <a:ln>
            <a:solidFill>
              <a:srgbClr val="CBAB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泪滴形 14">
            <a:extLst>
              <a:ext uri="{FF2B5EF4-FFF2-40B4-BE49-F238E27FC236}">
                <a16:creationId xmlns:a16="http://schemas.microsoft.com/office/drawing/2014/main" id="{54D12FE6-8320-7FCC-CC21-BC9415DBEE9B}"/>
              </a:ext>
            </a:extLst>
          </p:cNvPr>
          <p:cNvSpPr/>
          <p:nvPr/>
        </p:nvSpPr>
        <p:spPr>
          <a:xfrm rot="8139640">
            <a:off x="3730736" y="1672554"/>
            <a:ext cx="1654628" cy="1654628"/>
          </a:xfrm>
          <a:prstGeom prst="teardrop">
            <a:avLst/>
          </a:prstGeom>
          <a:noFill/>
          <a:ln>
            <a:solidFill>
              <a:srgbClr val="CBAB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泪滴形 15">
            <a:extLst>
              <a:ext uri="{FF2B5EF4-FFF2-40B4-BE49-F238E27FC236}">
                <a16:creationId xmlns:a16="http://schemas.microsoft.com/office/drawing/2014/main" id="{FE362AD0-8280-BC1B-B870-2E8CA951E971}"/>
              </a:ext>
            </a:extLst>
          </p:cNvPr>
          <p:cNvSpPr/>
          <p:nvPr/>
        </p:nvSpPr>
        <p:spPr>
          <a:xfrm rot="8139640">
            <a:off x="6339550" y="1672554"/>
            <a:ext cx="1654628" cy="1654628"/>
          </a:xfrm>
          <a:prstGeom prst="teardrop">
            <a:avLst/>
          </a:prstGeom>
          <a:noFill/>
          <a:ln>
            <a:solidFill>
              <a:srgbClr val="CBAB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a:extLst>
              <a:ext uri="{FF2B5EF4-FFF2-40B4-BE49-F238E27FC236}">
                <a16:creationId xmlns:a16="http://schemas.microsoft.com/office/drawing/2014/main" id="{FC04B5C3-167F-0CA7-D6AE-F186BB742A58}"/>
              </a:ext>
            </a:extLst>
          </p:cNvPr>
          <p:cNvCxnSpPr>
            <a:cxnSpLocks/>
          </p:cNvCxnSpPr>
          <p:nvPr/>
        </p:nvCxnSpPr>
        <p:spPr>
          <a:xfrm>
            <a:off x="3359407" y="4706826"/>
            <a:ext cx="0" cy="1285875"/>
          </a:xfrm>
          <a:prstGeom prst="line">
            <a:avLst/>
          </a:prstGeom>
          <a:ln w="15875">
            <a:solidFill>
              <a:srgbClr val="9D8360"/>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866FF31F-FA8B-CAB9-8B41-2998779F1114}"/>
              </a:ext>
            </a:extLst>
          </p:cNvPr>
          <p:cNvCxnSpPr>
            <a:cxnSpLocks/>
          </p:cNvCxnSpPr>
          <p:nvPr/>
        </p:nvCxnSpPr>
        <p:spPr>
          <a:xfrm>
            <a:off x="5903164" y="4706825"/>
            <a:ext cx="0" cy="1285875"/>
          </a:xfrm>
          <a:prstGeom prst="line">
            <a:avLst/>
          </a:prstGeom>
          <a:ln w="15875">
            <a:solidFill>
              <a:srgbClr val="9D8360"/>
            </a:solidFill>
          </a:ln>
        </p:spPr>
        <p:style>
          <a:lnRef idx="1">
            <a:schemeClr val="accent1"/>
          </a:lnRef>
          <a:fillRef idx="0">
            <a:schemeClr val="accent1"/>
          </a:fillRef>
          <a:effectRef idx="0">
            <a:schemeClr val="accent1"/>
          </a:effectRef>
          <a:fontRef idx="minor">
            <a:schemeClr val="tx1"/>
          </a:fontRef>
        </p:style>
      </p:cxnSp>
      <p:cxnSp>
        <p:nvCxnSpPr>
          <p:cNvPr id="19" name="连接符: 曲线 18">
            <a:extLst>
              <a:ext uri="{FF2B5EF4-FFF2-40B4-BE49-F238E27FC236}">
                <a16:creationId xmlns:a16="http://schemas.microsoft.com/office/drawing/2014/main" id="{3C8173F4-D6D8-ACF6-5D4E-A1068E677E18}"/>
              </a:ext>
            </a:extLst>
          </p:cNvPr>
          <p:cNvCxnSpPr/>
          <p:nvPr/>
        </p:nvCxnSpPr>
        <p:spPr>
          <a:xfrm rot="5400000" flipH="1" flipV="1">
            <a:off x="-5186" y="5370529"/>
            <a:ext cx="10373" cy="12700"/>
          </a:xfrm>
          <a:prstGeom prst="curvedConnector3">
            <a:avLst/>
          </a:prstGeom>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D91C98FE-0F17-C5E7-383F-336AE5B19373}"/>
              </a:ext>
            </a:extLst>
          </p:cNvPr>
          <p:cNvCxnSpPr>
            <a:cxnSpLocks/>
          </p:cNvCxnSpPr>
          <p:nvPr/>
        </p:nvCxnSpPr>
        <p:spPr>
          <a:xfrm flipV="1">
            <a:off x="-6350" y="3918551"/>
            <a:ext cx="12192000" cy="11498"/>
          </a:xfrm>
          <a:prstGeom prst="line">
            <a:avLst/>
          </a:prstGeom>
          <a:ln w="22225">
            <a:gradFill>
              <a:gsLst>
                <a:gs pos="0">
                  <a:srgbClr val="BDA77E">
                    <a:alpha val="26000"/>
                  </a:srgbClr>
                </a:gs>
                <a:gs pos="65000">
                  <a:srgbClr val="BDA77E"/>
                </a:gs>
                <a:gs pos="100000">
                  <a:srgbClr val="BDA77E"/>
                </a:gs>
              </a:gsLst>
              <a:lin ang="0" scaled="0"/>
            </a:gradFill>
          </a:ln>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a16="http://schemas.microsoft.com/office/drawing/2014/main" id="{27FA2642-3BB0-42A4-E6E7-411B4379F313}"/>
              </a:ext>
            </a:extLst>
          </p:cNvPr>
          <p:cNvSpPr/>
          <p:nvPr/>
        </p:nvSpPr>
        <p:spPr>
          <a:xfrm>
            <a:off x="1810443" y="3823299"/>
            <a:ext cx="180000" cy="180000"/>
          </a:xfrm>
          <a:prstGeom prst="ellipse">
            <a:avLst/>
          </a:prstGeom>
          <a:solidFill>
            <a:srgbClr val="CBA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a:extLst>
              <a:ext uri="{FF2B5EF4-FFF2-40B4-BE49-F238E27FC236}">
                <a16:creationId xmlns:a16="http://schemas.microsoft.com/office/drawing/2014/main" id="{1BC86DA1-5B6B-CBE3-E07E-F5B19A2A229C}"/>
              </a:ext>
            </a:extLst>
          </p:cNvPr>
          <p:cNvSpPr/>
          <p:nvPr/>
        </p:nvSpPr>
        <p:spPr>
          <a:xfrm>
            <a:off x="4447979" y="3823299"/>
            <a:ext cx="180000" cy="180000"/>
          </a:xfrm>
          <a:prstGeom prst="ellipse">
            <a:avLst/>
          </a:prstGeom>
          <a:solidFill>
            <a:srgbClr val="CBA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a:extLst>
              <a:ext uri="{FF2B5EF4-FFF2-40B4-BE49-F238E27FC236}">
                <a16:creationId xmlns:a16="http://schemas.microsoft.com/office/drawing/2014/main" id="{2BD6BE8B-1EB6-475F-3214-54AF33408E66}"/>
              </a:ext>
            </a:extLst>
          </p:cNvPr>
          <p:cNvSpPr/>
          <p:nvPr/>
        </p:nvSpPr>
        <p:spPr>
          <a:xfrm>
            <a:off x="7085515" y="3823299"/>
            <a:ext cx="180000" cy="180000"/>
          </a:xfrm>
          <a:prstGeom prst="ellipse">
            <a:avLst/>
          </a:prstGeom>
          <a:solidFill>
            <a:srgbClr val="CBA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a:extLst>
              <a:ext uri="{FF2B5EF4-FFF2-40B4-BE49-F238E27FC236}">
                <a16:creationId xmlns:a16="http://schemas.microsoft.com/office/drawing/2014/main" id="{6766C8AB-5A2F-EB30-7F83-3AE198FF4060}"/>
              </a:ext>
            </a:extLst>
          </p:cNvPr>
          <p:cNvSpPr/>
          <p:nvPr/>
        </p:nvSpPr>
        <p:spPr>
          <a:xfrm>
            <a:off x="9723050" y="3823299"/>
            <a:ext cx="180000" cy="180000"/>
          </a:xfrm>
          <a:prstGeom prst="ellipse">
            <a:avLst/>
          </a:prstGeom>
          <a:solidFill>
            <a:srgbClr val="CBA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泪滴形 24">
            <a:extLst>
              <a:ext uri="{FF2B5EF4-FFF2-40B4-BE49-F238E27FC236}">
                <a16:creationId xmlns:a16="http://schemas.microsoft.com/office/drawing/2014/main" id="{55F6B1EC-4D31-52D8-2F28-A042045EF7A8}"/>
              </a:ext>
            </a:extLst>
          </p:cNvPr>
          <p:cNvSpPr/>
          <p:nvPr/>
        </p:nvSpPr>
        <p:spPr>
          <a:xfrm rot="8139640">
            <a:off x="8977086" y="1672554"/>
            <a:ext cx="1654628" cy="1654628"/>
          </a:xfrm>
          <a:prstGeom prst="teardrop">
            <a:avLst/>
          </a:prstGeom>
          <a:noFill/>
          <a:ln>
            <a:solidFill>
              <a:srgbClr val="CBAB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文本框 25">
            <a:extLst>
              <a:ext uri="{FF2B5EF4-FFF2-40B4-BE49-F238E27FC236}">
                <a16:creationId xmlns:a16="http://schemas.microsoft.com/office/drawing/2014/main" id="{045E250B-A57E-C139-FBF6-F515D13D2341}"/>
              </a:ext>
            </a:extLst>
          </p:cNvPr>
          <p:cNvSpPr txBox="1"/>
          <p:nvPr/>
        </p:nvSpPr>
        <p:spPr>
          <a:xfrm>
            <a:off x="1583363" y="2782884"/>
            <a:ext cx="616858" cy="523220"/>
          </a:xfrm>
          <a:prstGeom prst="rect">
            <a:avLst/>
          </a:prstGeom>
          <a:noFill/>
        </p:spPr>
        <p:txBody>
          <a:bodyPr wrap="square" rtlCol="0">
            <a:spAutoFit/>
          </a:bodyPr>
          <a:lstStyle/>
          <a:p>
            <a:r>
              <a:rPr lang="en-US" altLang="zh-CN" sz="2800" dirty="0">
                <a:latin typeface="思源黑体 CN Medium" panose="020B0600000000000000" pitchFamily="34" charset="-122"/>
                <a:ea typeface="思源黑体 CN Medium" panose="020B0600000000000000" pitchFamily="34" charset="-122"/>
              </a:rPr>
              <a:t>01</a:t>
            </a:r>
            <a:endParaRPr lang="zh-CN" altLang="en-US" sz="2800" dirty="0">
              <a:latin typeface="思源黑体 CN Medium" panose="020B0600000000000000" pitchFamily="34" charset="-122"/>
              <a:ea typeface="思源黑体 CN Medium" panose="020B0600000000000000" pitchFamily="34" charset="-122"/>
            </a:endParaRPr>
          </a:p>
        </p:txBody>
      </p:sp>
      <p:sp>
        <p:nvSpPr>
          <p:cNvPr id="27" name="文本框 26">
            <a:extLst>
              <a:ext uri="{FF2B5EF4-FFF2-40B4-BE49-F238E27FC236}">
                <a16:creationId xmlns:a16="http://schemas.microsoft.com/office/drawing/2014/main" id="{4D9EABE1-8785-DD2B-EAA2-3FD5F19FEC5B}"/>
              </a:ext>
            </a:extLst>
          </p:cNvPr>
          <p:cNvSpPr txBox="1"/>
          <p:nvPr/>
        </p:nvSpPr>
        <p:spPr>
          <a:xfrm>
            <a:off x="4220899" y="2782884"/>
            <a:ext cx="616858" cy="523220"/>
          </a:xfrm>
          <a:prstGeom prst="rect">
            <a:avLst/>
          </a:prstGeom>
          <a:noFill/>
        </p:spPr>
        <p:txBody>
          <a:bodyPr wrap="square" rtlCol="0">
            <a:spAutoFit/>
          </a:bodyPr>
          <a:lstStyle/>
          <a:p>
            <a:r>
              <a:rPr lang="en-US" altLang="zh-CN" sz="2800" dirty="0">
                <a:latin typeface="思源黑体 CN Medium" panose="020B0600000000000000" pitchFamily="34" charset="-122"/>
                <a:ea typeface="思源黑体 CN Medium" panose="020B0600000000000000" pitchFamily="34" charset="-122"/>
              </a:rPr>
              <a:t>02</a:t>
            </a:r>
            <a:endParaRPr lang="zh-CN" altLang="en-US" sz="2800" dirty="0">
              <a:latin typeface="思源黑体 CN Medium" panose="020B0600000000000000" pitchFamily="34" charset="-122"/>
              <a:ea typeface="思源黑体 CN Medium" panose="020B0600000000000000" pitchFamily="34" charset="-122"/>
            </a:endParaRPr>
          </a:p>
        </p:txBody>
      </p:sp>
      <p:sp>
        <p:nvSpPr>
          <p:cNvPr id="28" name="文本框 27">
            <a:extLst>
              <a:ext uri="{FF2B5EF4-FFF2-40B4-BE49-F238E27FC236}">
                <a16:creationId xmlns:a16="http://schemas.microsoft.com/office/drawing/2014/main" id="{A1593482-4C4C-D62D-614A-E1461173D04E}"/>
              </a:ext>
            </a:extLst>
          </p:cNvPr>
          <p:cNvSpPr txBox="1"/>
          <p:nvPr/>
        </p:nvSpPr>
        <p:spPr>
          <a:xfrm>
            <a:off x="6858435" y="2782884"/>
            <a:ext cx="616858" cy="523220"/>
          </a:xfrm>
          <a:prstGeom prst="rect">
            <a:avLst/>
          </a:prstGeom>
          <a:noFill/>
        </p:spPr>
        <p:txBody>
          <a:bodyPr wrap="square" rtlCol="0">
            <a:spAutoFit/>
          </a:bodyPr>
          <a:lstStyle/>
          <a:p>
            <a:r>
              <a:rPr lang="en-US" altLang="zh-CN" sz="2800" dirty="0">
                <a:latin typeface="思源黑体 CN Medium" panose="020B0600000000000000" pitchFamily="34" charset="-122"/>
                <a:ea typeface="思源黑体 CN Medium" panose="020B0600000000000000" pitchFamily="34" charset="-122"/>
              </a:rPr>
              <a:t>03</a:t>
            </a:r>
            <a:endParaRPr lang="zh-CN" altLang="en-US" sz="2800" dirty="0">
              <a:latin typeface="思源黑体 CN Medium" panose="020B0600000000000000" pitchFamily="34" charset="-122"/>
              <a:ea typeface="思源黑体 CN Medium" panose="020B0600000000000000" pitchFamily="34" charset="-122"/>
            </a:endParaRPr>
          </a:p>
        </p:txBody>
      </p:sp>
      <p:sp>
        <p:nvSpPr>
          <p:cNvPr id="29" name="文本框 28">
            <a:extLst>
              <a:ext uri="{FF2B5EF4-FFF2-40B4-BE49-F238E27FC236}">
                <a16:creationId xmlns:a16="http://schemas.microsoft.com/office/drawing/2014/main" id="{1228EBF3-8B78-D324-B2D1-32CAB474E617}"/>
              </a:ext>
            </a:extLst>
          </p:cNvPr>
          <p:cNvSpPr txBox="1"/>
          <p:nvPr/>
        </p:nvSpPr>
        <p:spPr>
          <a:xfrm>
            <a:off x="9532595" y="2782884"/>
            <a:ext cx="616858" cy="523220"/>
          </a:xfrm>
          <a:prstGeom prst="rect">
            <a:avLst/>
          </a:prstGeom>
          <a:noFill/>
        </p:spPr>
        <p:txBody>
          <a:bodyPr wrap="square" rtlCol="0">
            <a:spAutoFit/>
          </a:bodyPr>
          <a:lstStyle/>
          <a:p>
            <a:r>
              <a:rPr lang="en-US" altLang="zh-CN" sz="2800" dirty="0">
                <a:latin typeface="思源黑体 CN Medium" panose="020B0600000000000000" pitchFamily="34" charset="-122"/>
                <a:ea typeface="思源黑体 CN Medium" panose="020B0600000000000000" pitchFamily="34" charset="-122"/>
              </a:rPr>
              <a:t>04</a:t>
            </a:r>
            <a:endParaRPr lang="zh-CN" altLang="en-US" sz="2800" dirty="0">
              <a:latin typeface="思源黑体 CN Medium" panose="020B0600000000000000" pitchFamily="34" charset="-122"/>
              <a:ea typeface="思源黑体 CN Medium" panose="020B0600000000000000" pitchFamily="34" charset="-122"/>
            </a:endParaRPr>
          </a:p>
        </p:txBody>
      </p:sp>
      <p:cxnSp>
        <p:nvCxnSpPr>
          <p:cNvPr id="30" name="直接连接符 29">
            <a:extLst>
              <a:ext uri="{FF2B5EF4-FFF2-40B4-BE49-F238E27FC236}">
                <a16:creationId xmlns:a16="http://schemas.microsoft.com/office/drawing/2014/main" id="{034380A0-5397-E998-C34E-AD7895AD47E9}"/>
              </a:ext>
            </a:extLst>
          </p:cNvPr>
          <p:cNvCxnSpPr>
            <a:cxnSpLocks/>
          </p:cNvCxnSpPr>
          <p:nvPr/>
        </p:nvCxnSpPr>
        <p:spPr>
          <a:xfrm>
            <a:off x="8650477" y="4706825"/>
            <a:ext cx="0" cy="1285875"/>
          </a:xfrm>
          <a:prstGeom prst="line">
            <a:avLst/>
          </a:prstGeom>
          <a:ln w="15875">
            <a:solidFill>
              <a:srgbClr val="9D8360"/>
            </a:solidFill>
          </a:ln>
        </p:spPr>
        <p:style>
          <a:lnRef idx="1">
            <a:schemeClr val="accent1"/>
          </a:lnRef>
          <a:fillRef idx="0">
            <a:schemeClr val="accent1"/>
          </a:fillRef>
          <a:effectRef idx="0">
            <a:schemeClr val="accent1"/>
          </a:effectRef>
          <a:fontRef idx="minor">
            <a:schemeClr val="tx1"/>
          </a:fontRef>
        </p:style>
      </p:cxnSp>
      <p:pic>
        <p:nvPicPr>
          <p:cNvPr id="31" name="图形 30">
            <a:extLst>
              <a:ext uri="{FF2B5EF4-FFF2-40B4-BE49-F238E27FC236}">
                <a16:creationId xmlns:a16="http://schemas.microsoft.com/office/drawing/2014/main" id="{3CA27000-9357-C3A4-DC90-27FB03DDAD2D}"/>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567259" y="1924019"/>
            <a:ext cx="679597" cy="679597"/>
          </a:xfrm>
          <a:prstGeom prst="rect">
            <a:avLst/>
          </a:prstGeom>
        </p:spPr>
      </p:pic>
      <p:pic>
        <p:nvPicPr>
          <p:cNvPr id="32" name="图形 31">
            <a:extLst>
              <a:ext uri="{FF2B5EF4-FFF2-40B4-BE49-F238E27FC236}">
                <a16:creationId xmlns:a16="http://schemas.microsoft.com/office/drawing/2014/main" id="{B89B2261-F490-4906-5ECC-3FF2759AD8BC}"/>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827066" y="1924019"/>
            <a:ext cx="679597" cy="679597"/>
          </a:xfrm>
          <a:prstGeom prst="rect">
            <a:avLst/>
          </a:prstGeom>
        </p:spPr>
      </p:pic>
      <p:pic>
        <p:nvPicPr>
          <p:cNvPr id="33" name="图形 32">
            <a:extLst>
              <a:ext uri="{FF2B5EF4-FFF2-40B4-BE49-F238E27FC236}">
                <a16:creationId xmlns:a16="http://schemas.microsoft.com/office/drawing/2014/main" id="{194513BD-158B-B27A-37E7-F6244AE15939}"/>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218856" y="1922107"/>
            <a:ext cx="678388" cy="682706"/>
          </a:xfrm>
          <a:prstGeom prst="rect">
            <a:avLst/>
          </a:prstGeom>
        </p:spPr>
      </p:pic>
      <p:sp>
        <p:nvSpPr>
          <p:cNvPr id="34" name="任意多边形: 形状 33">
            <a:extLst>
              <a:ext uri="{FF2B5EF4-FFF2-40B4-BE49-F238E27FC236}">
                <a16:creationId xmlns:a16="http://schemas.microsoft.com/office/drawing/2014/main" id="{873009FE-EC1C-FB7D-172C-55C77F8AAF0D}"/>
              </a:ext>
            </a:extLst>
          </p:cNvPr>
          <p:cNvSpPr/>
          <p:nvPr/>
        </p:nvSpPr>
        <p:spPr>
          <a:xfrm>
            <a:off x="9466606" y="1926484"/>
            <a:ext cx="675589" cy="675589"/>
          </a:xfrm>
          <a:custGeom>
            <a:avLst/>
            <a:gdLst>
              <a:gd name="connsiteX0" fmla="*/ 6296025 w 6296025"/>
              <a:gd name="connsiteY0" fmla="*/ 3249561 h 6296025"/>
              <a:gd name="connsiteX1" fmla="*/ 6296025 w 6296025"/>
              <a:gd name="connsiteY1" fmla="*/ 2434747 h 6296025"/>
              <a:gd name="connsiteX2" fmla="*/ 5934207 w 6296025"/>
              <a:gd name="connsiteY2" fmla="*/ 1948417 h 6296025"/>
              <a:gd name="connsiteX3" fmla="*/ 5280537 w 6296025"/>
              <a:gd name="connsiteY3" fmla="*/ 1752313 h 6296025"/>
              <a:gd name="connsiteX4" fmla="*/ 5280537 w 6296025"/>
              <a:gd name="connsiteY4" fmla="*/ 1598061 h 6296025"/>
              <a:gd name="connsiteX5" fmla="*/ 5585184 w 6296025"/>
              <a:gd name="connsiteY5" fmla="*/ 1015587 h 6296025"/>
              <a:gd name="connsiteX6" fmla="*/ 5585184 w 6296025"/>
              <a:gd name="connsiteY6" fmla="*/ 710842 h 6296025"/>
              <a:gd name="connsiteX7" fmla="*/ 4874342 w 6296025"/>
              <a:gd name="connsiteY7" fmla="*/ 0 h 6296025"/>
              <a:gd name="connsiteX8" fmla="*/ 4163501 w 6296025"/>
              <a:gd name="connsiteY8" fmla="*/ 710842 h 6296025"/>
              <a:gd name="connsiteX9" fmla="*/ 4163501 w 6296025"/>
              <a:gd name="connsiteY9" fmla="*/ 1015488 h 6296025"/>
              <a:gd name="connsiteX10" fmla="*/ 4468147 w 6296025"/>
              <a:gd name="connsiteY10" fmla="*/ 1597959 h 6296025"/>
              <a:gd name="connsiteX11" fmla="*/ 4468147 w 6296025"/>
              <a:gd name="connsiteY11" fmla="*/ 1752212 h 6296025"/>
              <a:gd name="connsiteX12" fmla="*/ 3892073 w 6296025"/>
              <a:gd name="connsiteY12" fmla="*/ 1925061 h 6296025"/>
              <a:gd name="connsiteX13" fmla="*/ 3108002 w 6296025"/>
              <a:gd name="connsiteY13" fmla="*/ 1624781 h 6296025"/>
              <a:gd name="connsiteX14" fmla="*/ 2344356 w 6296025"/>
              <a:gd name="connsiteY14" fmla="*/ 1907315 h 6296025"/>
              <a:gd name="connsiteX15" fmla="*/ 1827878 w 6296025"/>
              <a:gd name="connsiteY15" fmla="*/ 1752313 h 6296025"/>
              <a:gd name="connsiteX16" fmla="*/ 1827878 w 6296025"/>
              <a:gd name="connsiteY16" fmla="*/ 1598061 h 6296025"/>
              <a:gd name="connsiteX17" fmla="*/ 2132525 w 6296025"/>
              <a:gd name="connsiteY17" fmla="*/ 1015587 h 6296025"/>
              <a:gd name="connsiteX18" fmla="*/ 2132525 w 6296025"/>
              <a:gd name="connsiteY18" fmla="*/ 710842 h 6296025"/>
              <a:gd name="connsiteX19" fmla="*/ 1421683 w 6296025"/>
              <a:gd name="connsiteY19" fmla="*/ 0 h 6296025"/>
              <a:gd name="connsiteX20" fmla="*/ 710842 w 6296025"/>
              <a:gd name="connsiteY20" fmla="*/ 710842 h 6296025"/>
              <a:gd name="connsiteX21" fmla="*/ 710842 w 6296025"/>
              <a:gd name="connsiteY21" fmla="*/ 1015488 h 6296025"/>
              <a:gd name="connsiteX22" fmla="*/ 1015488 w 6296025"/>
              <a:gd name="connsiteY22" fmla="*/ 1597959 h 6296025"/>
              <a:gd name="connsiteX23" fmla="*/ 1015488 w 6296025"/>
              <a:gd name="connsiteY23" fmla="*/ 1752212 h 6296025"/>
              <a:gd name="connsiteX24" fmla="*/ 361817 w 6296025"/>
              <a:gd name="connsiteY24" fmla="*/ 1948315 h 6296025"/>
              <a:gd name="connsiteX25" fmla="*/ 0 w 6296025"/>
              <a:gd name="connsiteY25" fmla="*/ 2434747 h 6296025"/>
              <a:gd name="connsiteX26" fmla="*/ 0 w 6296025"/>
              <a:gd name="connsiteY26" fmla="*/ 3249561 h 6296025"/>
              <a:gd name="connsiteX27" fmla="*/ 203098 w 6296025"/>
              <a:gd name="connsiteY27" fmla="*/ 3249561 h 6296025"/>
              <a:gd name="connsiteX28" fmla="*/ 203098 w 6296025"/>
              <a:gd name="connsiteY28" fmla="*/ 2434747 h 6296025"/>
              <a:gd name="connsiteX29" fmla="*/ 420228 w 6296025"/>
              <a:gd name="connsiteY29" fmla="*/ 2142984 h 6296025"/>
              <a:gd name="connsiteX30" fmla="*/ 1074097 w 6296025"/>
              <a:gd name="connsiteY30" fmla="*/ 1946779 h 6296025"/>
              <a:gd name="connsiteX31" fmla="*/ 1421683 w 6296025"/>
              <a:gd name="connsiteY31" fmla="*/ 2132525 h 6296025"/>
              <a:gd name="connsiteX32" fmla="*/ 1769272 w 6296025"/>
              <a:gd name="connsiteY32" fmla="*/ 1946779 h 6296025"/>
              <a:gd name="connsiteX33" fmla="*/ 2185724 w 6296025"/>
              <a:gd name="connsiteY33" fmla="*/ 2071684 h 6296025"/>
              <a:gd name="connsiteX34" fmla="*/ 1938744 w 6296025"/>
              <a:gd name="connsiteY34" fmla="*/ 2661696 h 6296025"/>
              <a:gd name="connsiteX35" fmla="*/ 1421683 w 6296025"/>
              <a:gd name="connsiteY35" fmla="*/ 2437171 h 6296025"/>
              <a:gd name="connsiteX36" fmla="*/ 710842 w 6296025"/>
              <a:gd name="connsiteY36" fmla="*/ 3148013 h 6296025"/>
              <a:gd name="connsiteX37" fmla="*/ 710842 w 6296025"/>
              <a:gd name="connsiteY37" fmla="*/ 3452659 h 6296025"/>
              <a:gd name="connsiteX38" fmla="*/ 1015488 w 6296025"/>
              <a:gd name="connsiteY38" fmla="*/ 4035130 h 6296025"/>
              <a:gd name="connsiteX39" fmla="*/ 1015488 w 6296025"/>
              <a:gd name="connsiteY39" fmla="*/ 4189383 h 6296025"/>
              <a:gd name="connsiteX40" fmla="*/ 361817 w 6296025"/>
              <a:gd name="connsiteY40" fmla="*/ 4385486 h 6296025"/>
              <a:gd name="connsiteX41" fmla="*/ 0 w 6296025"/>
              <a:gd name="connsiteY41" fmla="*/ 4871918 h 6296025"/>
              <a:gd name="connsiteX42" fmla="*/ 0 w 6296025"/>
              <a:gd name="connsiteY42" fmla="*/ 5788281 h 6296025"/>
              <a:gd name="connsiteX43" fmla="*/ 1218586 w 6296025"/>
              <a:gd name="connsiteY43" fmla="*/ 5788281 h 6296025"/>
              <a:gd name="connsiteX44" fmla="*/ 1320134 w 6296025"/>
              <a:gd name="connsiteY44" fmla="*/ 5889830 h 6296025"/>
              <a:gd name="connsiteX45" fmla="*/ 1320134 w 6296025"/>
              <a:gd name="connsiteY45" fmla="*/ 6296025 h 6296025"/>
              <a:gd name="connsiteX46" fmla="*/ 4975891 w 6296025"/>
              <a:gd name="connsiteY46" fmla="*/ 6296025 h 6296025"/>
              <a:gd name="connsiteX47" fmla="*/ 4975891 w 6296025"/>
              <a:gd name="connsiteY47" fmla="*/ 5889830 h 6296025"/>
              <a:gd name="connsiteX48" fmla="*/ 5077440 w 6296025"/>
              <a:gd name="connsiteY48" fmla="*/ 5788281 h 6296025"/>
              <a:gd name="connsiteX49" fmla="*/ 6296025 w 6296025"/>
              <a:gd name="connsiteY49" fmla="*/ 5788281 h 6296025"/>
              <a:gd name="connsiteX50" fmla="*/ 6296025 w 6296025"/>
              <a:gd name="connsiteY50" fmla="*/ 4871918 h 6296025"/>
              <a:gd name="connsiteX51" fmla="*/ 5934207 w 6296025"/>
              <a:gd name="connsiteY51" fmla="*/ 4385588 h 6296025"/>
              <a:gd name="connsiteX52" fmla="*/ 5280537 w 6296025"/>
              <a:gd name="connsiteY52" fmla="*/ 4189484 h 6296025"/>
              <a:gd name="connsiteX53" fmla="*/ 5280537 w 6296025"/>
              <a:gd name="connsiteY53" fmla="*/ 4035232 h 6296025"/>
              <a:gd name="connsiteX54" fmla="*/ 5585184 w 6296025"/>
              <a:gd name="connsiteY54" fmla="*/ 3452760 h 6296025"/>
              <a:gd name="connsiteX55" fmla="*/ 5585184 w 6296025"/>
              <a:gd name="connsiteY55" fmla="*/ 3148114 h 6296025"/>
              <a:gd name="connsiteX56" fmla="*/ 4874342 w 6296025"/>
              <a:gd name="connsiteY56" fmla="*/ 2437273 h 6296025"/>
              <a:gd name="connsiteX57" fmla="*/ 4366598 w 6296025"/>
              <a:gd name="connsiteY57" fmla="*/ 2651528 h 6296025"/>
              <a:gd name="connsiteX58" fmla="*/ 4366598 w 6296025"/>
              <a:gd name="connsiteY58" fmla="*/ 2555285 h 6296025"/>
              <a:gd name="connsiteX59" fmla="*/ 4087542 w 6296025"/>
              <a:gd name="connsiteY59" fmla="*/ 2078729 h 6296025"/>
              <a:gd name="connsiteX60" fmla="*/ 4526753 w 6296025"/>
              <a:gd name="connsiteY60" fmla="*/ 1946881 h 6296025"/>
              <a:gd name="connsiteX61" fmla="*/ 4874342 w 6296025"/>
              <a:gd name="connsiteY61" fmla="*/ 2132525 h 6296025"/>
              <a:gd name="connsiteX62" fmla="*/ 5221931 w 6296025"/>
              <a:gd name="connsiteY62" fmla="*/ 1946779 h 6296025"/>
              <a:gd name="connsiteX63" fmla="*/ 5875893 w 6296025"/>
              <a:gd name="connsiteY63" fmla="*/ 2142984 h 6296025"/>
              <a:gd name="connsiteX64" fmla="*/ 6092928 w 6296025"/>
              <a:gd name="connsiteY64" fmla="*/ 2434747 h 6296025"/>
              <a:gd name="connsiteX65" fmla="*/ 6092928 w 6296025"/>
              <a:gd name="connsiteY65" fmla="*/ 3249561 h 6296025"/>
              <a:gd name="connsiteX66" fmla="*/ 1421683 w 6296025"/>
              <a:gd name="connsiteY66" fmla="*/ 203098 h 6296025"/>
              <a:gd name="connsiteX67" fmla="*/ 1929427 w 6296025"/>
              <a:gd name="connsiteY67" fmla="*/ 710842 h 6296025"/>
              <a:gd name="connsiteX68" fmla="*/ 1463737 w 6296025"/>
              <a:gd name="connsiteY68" fmla="*/ 710842 h 6296025"/>
              <a:gd name="connsiteX69" fmla="*/ 1290381 w 6296025"/>
              <a:gd name="connsiteY69" fmla="*/ 639044 h 6296025"/>
              <a:gd name="connsiteX70" fmla="*/ 1218586 w 6296025"/>
              <a:gd name="connsiteY70" fmla="*/ 567245 h 6296025"/>
              <a:gd name="connsiteX71" fmla="*/ 1146788 w 6296025"/>
              <a:gd name="connsiteY71" fmla="*/ 639044 h 6296025"/>
              <a:gd name="connsiteX72" fmla="*/ 973440 w 6296025"/>
              <a:gd name="connsiteY72" fmla="*/ 710842 h 6296025"/>
              <a:gd name="connsiteX73" fmla="*/ 913939 w 6296025"/>
              <a:gd name="connsiteY73" fmla="*/ 710842 h 6296025"/>
              <a:gd name="connsiteX74" fmla="*/ 1421683 w 6296025"/>
              <a:gd name="connsiteY74" fmla="*/ 203098 h 6296025"/>
              <a:gd name="connsiteX75" fmla="*/ 913939 w 6296025"/>
              <a:gd name="connsiteY75" fmla="*/ 1015488 h 6296025"/>
              <a:gd name="connsiteX76" fmla="*/ 913939 w 6296025"/>
              <a:gd name="connsiteY76" fmla="*/ 913939 h 6296025"/>
              <a:gd name="connsiteX77" fmla="*/ 973440 w 6296025"/>
              <a:gd name="connsiteY77" fmla="*/ 913939 h 6296025"/>
              <a:gd name="connsiteX78" fmla="*/ 1218586 w 6296025"/>
              <a:gd name="connsiteY78" fmla="*/ 841149 h 6296025"/>
              <a:gd name="connsiteX79" fmla="*/ 1463737 w 6296025"/>
              <a:gd name="connsiteY79" fmla="*/ 913939 h 6296025"/>
              <a:gd name="connsiteX80" fmla="*/ 1929427 w 6296025"/>
              <a:gd name="connsiteY80" fmla="*/ 913939 h 6296025"/>
              <a:gd name="connsiteX81" fmla="*/ 1929427 w 6296025"/>
              <a:gd name="connsiteY81" fmla="*/ 1015488 h 6296025"/>
              <a:gd name="connsiteX82" fmla="*/ 1421683 w 6296025"/>
              <a:gd name="connsiteY82" fmla="*/ 1523232 h 6296025"/>
              <a:gd name="connsiteX83" fmla="*/ 913939 w 6296025"/>
              <a:gd name="connsiteY83" fmla="*/ 1015488 h 6296025"/>
              <a:gd name="connsiteX84" fmla="*/ 1421683 w 6296025"/>
              <a:gd name="connsiteY84" fmla="*/ 1929427 h 6296025"/>
              <a:gd name="connsiteX85" fmla="*/ 1218586 w 6296025"/>
              <a:gd name="connsiteY85" fmla="*/ 1799965 h 6296025"/>
              <a:gd name="connsiteX86" fmla="*/ 1218586 w 6296025"/>
              <a:gd name="connsiteY86" fmla="*/ 1696474 h 6296025"/>
              <a:gd name="connsiteX87" fmla="*/ 1421683 w 6296025"/>
              <a:gd name="connsiteY87" fmla="*/ 1726329 h 6296025"/>
              <a:gd name="connsiteX88" fmla="*/ 1624781 w 6296025"/>
              <a:gd name="connsiteY88" fmla="*/ 1696385 h 6296025"/>
              <a:gd name="connsiteX89" fmla="*/ 1624781 w 6296025"/>
              <a:gd name="connsiteY89" fmla="*/ 1799864 h 6296025"/>
              <a:gd name="connsiteX90" fmla="*/ 1421683 w 6296025"/>
              <a:gd name="connsiteY90" fmla="*/ 1929427 h 6296025"/>
              <a:gd name="connsiteX91" fmla="*/ 4213031 w 6296025"/>
              <a:gd name="connsiteY91" fmla="*/ 3711786 h 6296025"/>
              <a:gd name="connsiteX92" fmla="*/ 4468147 w 6296025"/>
              <a:gd name="connsiteY92" fmla="*/ 4035232 h 6296025"/>
              <a:gd name="connsiteX93" fmla="*/ 4468147 w 6296025"/>
              <a:gd name="connsiteY93" fmla="*/ 4189484 h 6296025"/>
              <a:gd name="connsiteX94" fmla="*/ 3814579 w 6296025"/>
              <a:gd name="connsiteY94" fmla="*/ 4385588 h 6296025"/>
              <a:gd name="connsiteX95" fmla="*/ 3751707 w 6296025"/>
              <a:gd name="connsiteY95" fmla="*/ 4409541 h 6296025"/>
              <a:gd name="connsiteX96" fmla="*/ 3655757 w 6296025"/>
              <a:gd name="connsiteY96" fmla="*/ 4387428 h 6296025"/>
              <a:gd name="connsiteX97" fmla="*/ 3655757 w 6296025"/>
              <a:gd name="connsiteY97" fmla="*/ 4187352 h 6296025"/>
              <a:gd name="connsiteX98" fmla="*/ 3902342 w 6296025"/>
              <a:gd name="connsiteY98" fmla="*/ 3854297 h 6296025"/>
              <a:gd name="connsiteX99" fmla="*/ 4213031 w 6296025"/>
              <a:gd name="connsiteY99" fmla="*/ 3711786 h 6296025"/>
              <a:gd name="connsiteX100" fmla="*/ 3148013 w 6296025"/>
              <a:gd name="connsiteY100" fmla="*/ 4366598 h 6296025"/>
              <a:gd name="connsiteX101" fmla="*/ 3452659 w 6296025"/>
              <a:gd name="connsiteY101" fmla="*/ 4306799 h 6296025"/>
              <a:gd name="connsiteX102" fmla="*/ 3452659 w 6296025"/>
              <a:gd name="connsiteY102" fmla="*/ 4417373 h 6296025"/>
              <a:gd name="connsiteX103" fmla="*/ 3148013 w 6296025"/>
              <a:gd name="connsiteY103" fmla="*/ 4645857 h 6296025"/>
              <a:gd name="connsiteX104" fmla="*/ 2843366 w 6296025"/>
              <a:gd name="connsiteY104" fmla="*/ 4417373 h 6296025"/>
              <a:gd name="connsiteX105" fmla="*/ 2843366 w 6296025"/>
              <a:gd name="connsiteY105" fmla="*/ 4306799 h 6296025"/>
              <a:gd name="connsiteX106" fmla="*/ 3148013 w 6296025"/>
              <a:gd name="connsiteY106" fmla="*/ 4366598 h 6296025"/>
              <a:gd name="connsiteX107" fmla="*/ 2718664 w 6296025"/>
              <a:gd name="connsiteY107" fmla="*/ 4577731 h 6296025"/>
              <a:gd name="connsiteX108" fmla="*/ 2966240 w 6296025"/>
              <a:gd name="connsiteY108" fmla="*/ 4763476 h 6296025"/>
              <a:gd name="connsiteX109" fmla="*/ 2711569 w 6296025"/>
              <a:gd name="connsiteY109" fmla="*/ 4916294 h 6296025"/>
              <a:gd name="connsiteX110" fmla="*/ 2647161 w 6296025"/>
              <a:gd name="connsiteY110" fmla="*/ 4594296 h 6296025"/>
              <a:gd name="connsiteX111" fmla="*/ 3035801 w 6296025"/>
              <a:gd name="connsiteY111" fmla="*/ 5382086 h 6296025"/>
              <a:gd name="connsiteX112" fmla="*/ 3260224 w 6296025"/>
              <a:gd name="connsiteY112" fmla="*/ 5382086 h 6296025"/>
              <a:gd name="connsiteX113" fmla="*/ 3339216 w 6296025"/>
              <a:gd name="connsiteY113" fmla="*/ 6092928 h 6296025"/>
              <a:gd name="connsiteX114" fmla="*/ 2956822 w 6296025"/>
              <a:gd name="connsiteY114" fmla="*/ 6092928 h 6296025"/>
              <a:gd name="connsiteX115" fmla="*/ 3277868 w 6296025"/>
              <a:gd name="connsiteY115" fmla="*/ 5178989 h 6296025"/>
              <a:gd name="connsiteX116" fmla="*/ 3018055 w 6296025"/>
              <a:gd name="connsiteY116" fmla="*/ 5178989 h 6296025"/>
              <a:gd name="connsiteX117" fmla="*/ 2959741 w 6296025"/>
              <a:gd name="connsiteY117" fmla="*/ 5004109 h 6296025"/>
              <a:gd name="connsiteX118" fmla="*/ 3148013 w 6296025"/>
              <a:gd name="connsiteY118" fmla="*/ 4891199 h 6296025"/>
              <a:gd name="connsiteX119" fmla="*/ 3336183 w 6296025"/>
              <a:gd name="connsiteY119" fmla="*/ 5004109 h 6296025"/>
              <a:gd name="connsiteX120" fmla="*/ 3329785 w 6296025"/>
              <a:gd name="connsiteY120" fmla="*/ 4763476 h 6296025"/>
              <a:gd name="connsiteX121" fmla="*/ 3577361 w 6296025"/>
              <a:gd name="connsiteY121" fmla="*/ 4577731 h 6296025"/>
              <a:gd name="connsiteX122" fmla="*/ 3648864 w 6296025"/>
              <a:gd name="connsiteY122" fmla="*/ 4594194 h 6296025"/>
              <a:gd name="connsiteX123" fmla="*/ 3584457 w 6296025"/>
              <a:gd name="connsiteY123" fmla="*/ 4916193 h 6296025"/>
              <a:gd name="connsiteX124" fmla="*/ 4084318 w 6296025"/>
              <a:gd name="connsiteY124" fmla="*/ 3556048 h 6296025"/>
              <a:gd name="connsiteX125" fmla="*/ 3956036 w 6296025"/>
              <a:gd name="connsiteY125" fmla="*/ 3638100 h 6296025"/>
              <a:gd name="connsiteX126" fmla="*/ 3960403 w 6296025"/>
              <a:gd name="connsiteY126" fmla="*/ 3554208 h 6296025"/>
              <a:gd name="connsiteX127" fmla="*/ 3960403 w 6296025"/>
              <a:gd name="connsiteY127" fmla="*/ 3068284 h 6296025"/>
              <a:gd name="connsiteX128" fmla="*/ 4161965 w 6296025"/>
              <a:gd name="connsiteY128" fmla="*/ 3320760 h 6296025"/>
              <a:gd name="connsiteX129" fmla="*/ 4084318 w 6296025"/>
              <a:gd name="connsiteY129" fmla="*/ 3556048 h 6296025"/>
              <a:gd name="connsiteX130" fmla="*/ 3757305 w 6296025"/>
              <a:gd name="connsiteY130" fmla="*/ 3554208 h 6296025"/>
              <a:gd name="connsiteX131" fmla="*/ 3148013 w 6296025"/>
              <a:gd name="connsiteY131" fmla="*/ 4163501 h 6296025"/>
              <a:gd name="connsiteX132" fmla="*/ 2538720 w 6296025"/>
              <a:gd name="connsiteY132" fmla="*/ 3554208 h 6296025"/>
              <a:gd name="connsiteX133" fmla="*/ 2538720 w 6296025"/>
              <a:gd name="connsiteY133" fmla="*/ 3046464 h 6296025"/>
              <a:gd name="connsiteX134" fmla="*/ 2883478 w 6296025"/>
              <a:gd name="connsiteY134" fmla="*/ 3046464 h 6296025"/>
              <a:gd name="connsiteX135" fmla="*/ 3512662 w 6296025"/>
              <a:gd name="connsiteY135" fmla="*/ 2885712 h 6296025"/>
              <a:gd name="connsiteX136" fmla="*/ 3592987 w 6296025"/>
              <a:gd name="connsiteY136" fmla="*/ 3046464 h 6296025"/>
              <a:gd name="connsiteX137" fmla="*/ 3757305 w 6296025"/>
              <a:gd name="connsiteY137" fmla="*/ 3046464 h 6296025"/>
              <a:gd name="connsiteX138" fmla="*/ 2339989 w 6296025"/>
              <a:gd name="connsiteY138" fmla="*/ 3638100 h 6296025"/>
              <a:gd name="connsiteX139" fmla="*/ 2211707 w 6296025"/>
              <a:gd name="connsiteY139" fmla="*/ 3556048 h 6296025"/>
              <a:gd name="connsiteX140" fmla="*/ 2134061 w 6296025"/>
              <a:gd name="connsiteY140" fmla="*/ 3320861 h 6296025"/>
              <a:gd name="connsiteX141" fmla="*/ 2335622 w 6296025"/>
              <a:gd name="connsiteY141" fmla="*/ 3068386 h 6296025"/>
              <a:gd name="connsiteX142" fmla="*/ 2335622 w 6296025"/>
              <a:gd name="connsiteY142" fmla="*/ 3554208 h 6296025"/>
              <a:gd name="connsiteX143" fmla="*/ 2339989 w 6296025"/>
              <a:gd name="connsiteY143" fmla="*/ 3638100 h 6296025"/>
              <a:gd name="connsiteX144" fmla="*/ 2393683 w 6296025"/>
              <a:gd name="connsiteY144" fmla="*/ 3854297 h 6296025"/>
              <a:gd name="connsiteX145" fmla="*/ 2640269 w 6296025"/>
              <a:gd name="connsiteY145" fmla="*/ 4187352 h 6296025"/>
              <a:gd name="connsiteX146" fmla="*/ 2640269 w 6296025"/>
              <a:gd name="connsiteY146" fmla="*/ 4387428 h 6296025"/>
              <a:gd name="connsiteX147" fmla="*/ 2544318 w 6296025"/>
              <a:gd name="connsiteY147" fmla="*/ 4409541 h 6296025"/>
              <a:gd name="connsiteX148" fmla="*/ 2481548 w 6296025"/>
              <a:gd name="connsiteY148" fmla="*/ 4385588 h 6296025"/>
              <a:gd name="connsiteX149" fmla="*/ 1827878 w 6296025"/>
              <a:gd name="connsiteY149" fmla="*/ 4189484 h 6296025"/>
              <a:gd name="connsiteX150" fmla="*/ 1827878 w 6296025"/>
              <a:gd name="connsiteY150" fmla="*/ 4035232 h 6296025"/>
              <a:gd name="connsiteX151" fmla="*/ 2082994 w 6296025"/>
              <a:gd name="connsiteY151" fmla="*/ 3711786 h 6296025"/>
              <a:gd name="connsiteX152" fmla="*/ 2393683 w 6296025"/>
              <a:gd name="connsiteY152" fmla="*/ 3854297 h 6296025"/>
              <a:gd name="connsiteX153" fmla="*/ 1421683 w 6296025"/>
              <a:gd name="connsiteY153" fmla="*/ 2640269 h 6296025"/>
              <a:gd name="connsiteX154" fmla="*/ 1929427 w 6296025"/>
              <a:gd name="connsiteY154" fmla="*/ 3148013 h 6296025"/>
              <a:gd name="connsiteX155" fmla="*/ 1869932 w 6296025"/>
              <a:gd name="connsiteY155" fmla="*/ 3148013 h 6296025"/>
              <a:gd name="connsiteX156" fmla="*/ 1696576 w 6296025"/>
              <a:gd name="connsiteY156" fmla="*/ 3076218 h 6296025"/>
              <a:gd name="connsiteX157" fmla="*/ 1624781 w 6296025"/>
              <a:gd name="connsiteY157" fmla="*/ 3004423 h 6296025"/>
              <a:gd name="connsiteX158" fmla="*/ 1552986 w 6296025"/>
              <a:gd name="connsiteY158" fmla="*/ 3076218 h 6296025"/>
              <a:gd name="connsiteX159" fmla="*/ 1379642 w 6296025"/>
              <a:gd name="connsiteY159" fmla="*/ 3148013 h 6296025"/>
              <a:gd name="connsiteX160" fmla="*/ 913939 w 6296025"/>
              <a:gd name="connsiteY160" fmla="*/ 3148013 h 6296025"/>
              <a:gd name="connsiteX161" fmla="*/ 1421683 w 6296025"/>
              <a:gd name="connsiteY161" fmla="*/ 2640269 h 6296025"/>
              <a:gd name="connsiteX162" fmla="*/ 913939 w 6296025"/>
              <a:gd name="connsiteY162" fmla="*/ 3452659 h 6296025"/>
              <a:gd name="connsiteX163" fmla="*/ 913939 w 6296025"/>
              <a:gd name="connsiteY163" fmla="*/ 3351110 h 6296025"/>
              <a:gd name="connsiteX164" fmla="*/ 1379642 w 6296025"/>
              <a:gd name="connsiteY164" fmla="*/ 3351110 h 6296025"/>
              <a:gd name="connsiteX165" fmla="*/ 1624781 w 6296025"/>
              <a:gd name="connsiteY165" fmla="*/ 3278325 h 6296025"/>
              <a:gd name="connsiteX166" fmla="*/ 1869932 w 6296025"/>
              <a:gd name="connsiteY166" fmla="*/ 3351110 h 6296025"/>
              <a:gd name="connsiteX167" fmla="*/ 1929427 w 6296025"/>
              <a:gd name="connsiteY167" fmla="*/ 3351110 h 6296025"/>
              <a:gd name="connsiteX168" fmla="*/ 1929427 w 6296025"/>
              <a:gd name="connsiteY168" fmla="*/ 3452659 h 6296025"/>
              <a:gd name="connsiteX169" fmla="*/ 1421683 w 6296025"/>
              <a:gd name="connsiteY169" fmla="*/ 3960403 h 6296025"/>
              <a:gd name="connsiteX170" fmla="*/ 913939 w 6296025"/>
              <a:gd name="connsiteY170" fmla="*/ 3452659 h 6296025"/>
              <a:gd name="connsiteX171" fmla="*/ 1421683 w 6296025"/>
              <a:gd name="connsiteY171" fmla="*/ 4163501 h 6296025"/>
              <a:gd name="connsiteX172" fmla="*/ 1624781 w 6296025"/>
              <a:gd name="connsiteY172" fmla="*/ 4133556 h 6296025"/>
              <a:gd name="connsiteX173" fmla="*/ 1624781 w 6296025"/>
              <a:gd name="connsiteY173" fmla="*/ 4237035 h 6296025"/>
              <a:gd name="connsiteX174" fmla="*/ 1421683 w 6296025"/>
              <a:gd name="connsiteY174" fmla="*/ 4366598 h 6296025"/>
              <a:gd name="connsiteX175" fmla="*/ 1218586 w 6296025"/>
              <a:gd name="connsiteY175" fmla="*/ 4237136 h 6296025"/>
              <a:gd name="connsiteX176" fmla="*/ 1218586 w 6296025"/>
              <a:gd name="connsiteY176" fmla="*/ 4133645 h 6296025"/>
              <a:gd name="connsiteX177" fmla="*/ 1421683 w 6296025"/>
              <a:gd name="connsiteY177" fmla="*/ 4163501 h 6296025"/>
              <a:gd name="connsiteX178" fmla="*/ 1218586 w 6296025"/>
              <a:gd name="connsiteY178" fmla="*/ 5585184 h 6296025"/>
              <a:gd name="connsiteX179" fmla="*/ 812390 w 6296025"/>
              <a:gd name="connsiteY179" fmla="*/ 5585184 h 6296025"/>
              <a:gd name="connsiteX180" fmla="*/ 812390 w 6296025"/>
              <a:gd name="connsiteY180" fmla="*/ 4874342 h 6296025"/>
              <a:gd name="connsiteX181" fmla="*/ 609293 w 6296025"/>
              <a:gd name="connsiteY181" fmla="*/ 4874342 h 6296025"/>
              <a:gd name="connsiteX182" fmla="*/ 609293 w 6296025"/>
              <a:gd name="connsiteY182" fmla="*/ 5585184 h 6296025"/>
              <a:gd name="connsiteX183" fmla="*/ 203098 w 6296025"/>
              <a:gd name="connsiteY183" fmla="*/ 5585184 h 6296025"/>
              <a:gd name="connsiteX184" fmla="*/ 203098 w 6296025"/>
              <a:gd name="connsiteY184" fmla="*/ 4871918 h 6296025"/>
              <a:gd name="connsiteX185" fmla="*/ 420228 w 6296025"/>
              <a:gd name="connsiteY185" fmla="*/ 4580155 h 6296025"/>
              <a:gd name="connsiteX186" fmla="*/ 1074097 w 6296025"/>
              <a:gd name="connsiteY186" fmla="*/ 4383950 h 6296025"/>
              <a:gd name="connsiteX187" fmla="*/ 1421683 w 6296025"/>
              <a:gd name="connsiteY187" fmla="*/ 4569696 h 6296025"/>
              <a:gd name="connsiteX188" fmla="*/ 1769272 w 6296025"/>
              <a:gd name="connsiteY188" fmla="*/ 4383950 h 6296025"/>
              <a:gd name="connsiteX189" fmla="*/ 2154345 w 6296025"/>
              <a:gd name="connsiteY189" fmla="*/ 4499538 h 6296025"/>
              <a:gd name="connsiteX190" fmla="*/ 1871113 w 6296025"/>
              <a:gd name="connsiteY190" fmla="*/ 4564834 h 6296025"/>
              <a:gd name="connsiteX191" fmla="*/ 1320134 w 6296025"/>
              <a:gd name="connsiteY191" fmla="*/ 5257486 h 6296025"/>
              <a:gd name="connsiteX192" fmla="*/ 1320134 w 6296025"/>
              <a:gd name="connsiteY192" fmla="*/ 5382086 h 6296025"/>
              <a:gd name="connsiteX193" fmla="*/ 1523232 w 6296025"/>
              <a:gd name="connsiteY193" fmla="*/ 5382086 h 6296025"/>
              <a:gd name="connsiteX194" fmla="*/ 1523232 w 6296025"/>
              <a:gd name="connsiteY194" fmla="*/ 5257486 h 6296025"/>
              <a:gd name="connsiteX195" fmla="*/ 1916835 w 6296025"/>
              <a:gd name="connsiteY195" fmla="*/ 4762727 h 6296025"/>
              <a:gd name="connsiteX196" fmla="*/ 2449167 w 6296025"/>
              <a:gd name="connsiteY196" fmla="*/ 4639853 h 6296025"/>
              <a:gd name="connsiteX197" fmla="*/ 2568867 w 6296025"/>
              <a:gd name="connsiteY197" fmla="*/ 5238585 h 6296025"/>
              <a:gd name="connsiteX198" fmla="*/ 2781333 w 6296025"/>
              <a:gd name="connsiteY198" fmla="*/ 5111154 h 6296025"/>
              <a:gd name="connsiteX199" fmla="*/ 2841437 w 6296025"/>
              <a:gd name="connsiteY199" fmla="*/ 5291492 h 6296025"/>
              <a:gd name="connsiteX200" fmla="*/ 2752480 w 6296025"/>
              <a:gd name="connsiteY200" fmla="*/ 6092928 h 6296025"/>
              <a:gd name="connsiteX201" fmla="*/ 2234074 w 6296025"/>
              <a:gd name="connsiteY201" fmla="*/ 6092928 h 6296025"/>
              <a:gd name="connsiteX202" fmla="*/ 2234074 w 6296025"/>
              <a:gd name="connsiteY202" fmla="*/ 5280537 h 6296025"/>
              <a:gd name="connsiteX203" fmla="*/ 2030976 w 6296025"/>
              <a:gd name="connsiteY203" fmla="*/ 5280537 h 6296025"/>
              <a:gd name="connsiteX204" fmla="*/ 2030976 w 6296025"/>
              <a:gd name="connsiteY204" fmla="*/ 6092928 h 6296025"/>
              <a:gd name="connsiteX205" fmla="*/ 1523232 w 6296025"/>
              <a:gd name="connsiteY205" fmla="*/ 6092928 h 6296025"/>
              <a:gd name="connsiteX206" fmla="*/ 1523232 w 6296025"/>
              <a:gd name="connsiteY206" fmla="*/ 5889830 h 6296025"/>
              <a:gd name="connsiteX207" fmla="*/ 1218586 w 6296025"/>
              <a:gd name="connsiteY207" fmla="*/ 5585184 h 6296025"/>
              <a:gd name="connsiteX208" fmla="*/ 5875804 w 6296025"/>
              <a:gd name="connsiteY208" fmla="*/ 4580155 h 6296025"/>
              <a:gd name="connsiteX209" fmla="*/ 6092928 w 6296025"/>
              <a:gd name="connsiteY209" fmla="*/ 4871918 h 6296025"/>
              <a:gd name="connsiteX210" fmla="*/ 6092928 w 6296025"/>
              <a:gd name="connsiteY210" fmla="*/ 5585184 h 6296025"/>
              <a:gd name="connsiteX211" fmla="*/ 5686733 w 6296025"/>
              <a:gd name="connsiteY211" fmla="*/ 5585184 h 6296025"/>
              <a:gd name="connsiteX212" fmla="*/ 5686733 w 6296025"/>
              <a:gd name="connsiteY212" fmla="*/ 4874342 h 6296025"/>
              <a:gd name="connsiteX213" fmla="*/ 5483635 w 6296025"/>
              <a:gd name="connsiteY213" fmla="*/ 4874342 h 6296025"/>
              <a:gd name="connsiteX214" fmla="*/ 5483635 w 6296025"/>
              <a:gd name="connsiteY214" fmla="*/ 5585184 h 6296025"/>
              <a:gd name="connsiteX215" fmla="*/ 5077440 w 6296025"/>
              <a:gd name="connsiteY215" fmla="*/ 5585184 h 6296025"/>
              <a:gd name="connsiteX216" fmla="*/ 4772793 w 6296025"/>
              <a:gd name="connsiteY216" fmla="*/ 5889830 h 6296025"/>
              <a:gd name="connsiteX217" fmla="*/ 4772793 w 6296025"/>
              <a:gd name="connsiteY217" fmla="*/ 6092928 h 6296025"/>
              <a:gd name="connsiteX218" fmla="*/ 4265049 w 6296025"/>
              <a:gd name="connsiteY218" fmla="*/ 6092928 h 6296025"/>
              <a:gd name="connsiteX219" fmla="*/ 4265049 w 6296025"/>
              <a:gd name="connsiteY219" fmla="*/ 5280537 h 6296025"/>
              <a:gd name="connsiteX220" fmla="*/ 4061952 w 6296025"/>
              <a:gd name="connsiteY220" fmla="*/ 5280537 h 6296025"/>
              <a:gd name="connsiteX221" fmla="*/ 4061952 w 6296025"/>
              <a:gd name="connsiteY221" fmla="*/ 6092928 h 6296025"/>
              <a:gd name="connsiteX222" fmla="*/ 3543545 w 6296025"/>
              <a:gd name="connsiteY222" fmla="*/ 6092928 h 6296025"/>
              <a:gd name="connsiteX223" fmla="*/ 3454499 w 6296025"/>
              <a:gd name="connsiteY223" fmla="*/ 5291492 h 6296025"/>
              <a:gd name="connsiteX224" fmla="*/ 3514591 w 6296025"/>
              <a:gd name="connsiteY224" fmla="*/ 5111154 h 6296025"/>
              <a:gd name="connsiteX225" fmla="*/ 3727057 w 6296025"/>
              <a:gd name="connsiteY225" fmla="*/ 5238585 h 6296025"/>
              <a:gd name="connsiteX226" fmla="*/ 3846757 w 6296025"/>
              <a:gd name="connsiteY226" fmla="*/ 4639853 h 6296025"/>
              <a:gd name="connsiteX227" fmla="*/ 4379190 w 6296025"/>
              <a:gd name="connsiteY227" fmla="*/ 4762727 h 6296025"/>
              <a:gd name="connsiteX228" fmla="*/ 4772793 w 6296025"/>
              <a:gd name="connsiteY228" fmla="*/ 5257486 h 6296025"/>
              <a:gd name="connsiteX229" fmla="*/ 4772793 w 6296025"/>
              <a:gd name="connsiteY229" fmla="*/ 5382086 h 6296025"/>
              <a:gd name="connsiteX230" fmla="*/ 4975891 w 6296025"/>
              <a:gd name="connsiteY230" fmla="*/ 5382086 h 6296025"/>
              <a:gd name="connsiteX231" fmla="*/ 4975891 w 6296025"/>
              <a:gd name="connsiteY231" fmla="*/ 5257486 h 6296025"/>
              <a:gd name="connsiteX232" fmla="*/ 4424913 w 6296025"/>
              <a:gd name="connsiteY232" fmla="*/ 4564834 h 6296025"/>
              <a:gd name="connsiteX233" fmla="*/ 4141680 w 6296025"/>
              <a:gd name="connsiteY233" fmla="*/ 4499538 h 6296025"/>
              <a:gd name="connsiteX234" fmla="*/ 4526753 w 6296025"/>
              <a:gd name="connsiteY234" fmla="*/ 4383950 h 6296025"/>
              <a:gd name="connsiteX235" fmla="*/ 4874342 w 6296025"/>
              <a:gd name="connsiteY235" fmla="*/ 4569696 h 6296025"/>
              <a:gd name="connsiteX236" fmla="*/ 5221931 w 6296025"/>
              <a:gd name="connsiteY236" fmla="*/ 4383950 h 6296025"/>
              <a:gd name="connsiteX237" fmla="*/ 5077440 w 6296025"/>
              <a:gd name="connsiteY237" fmla="*/ 4237136 h 6296025"/>
              <a:gd name="connsiteX238" fmla="*/ 4874342 w 6296025"/>
              <a:gd name="connsiteY238" fmla="*/ 4366598 h 6296025"/>
              <a:gd name="connsiteX239" fmla="*/ 4671245 w 6296025"/>
              <a:gd name="connsiteY239" fmla="*/ 4237136 h 6296025"/>
              <a:gd name="connsiteX240" fmla="*/ 4671245 w 6296025"/>
              <a:gd name="connsiteY240" fmla="*/ 4133556 h 6296025"/>
              <a:gd name="connsiteX241" fmla="*/ 4874342 w 6296025"/>
              <a:gd name="connsiteY241" fmla="*/ 4163501 h 6296025"/>
              <a:gd name="connsiteX242" fmla="*/ 5077440 w 6296025"/>
              <a:gd name="connsiteY242" fmla="*/ 4133556 h 6296025"/>
              <a:gd name="connsiteX243" fmla="*/ 4874342 w 6296025"/>
              <a:gd name="connsiteY243" fmla="*/ 3960403 h 6296025"/>
              <a:gd name="connsiteX244" fmla="*/ 4366598 w 6296025"/>
              <a:gd name="connsiteY244" fmla="*/ 3452659 h 6296025"/>
              <a:gd name="connsiteX245" fmla="*/ 4366598 w 6296025"/>
              <a:gd name="connsiteY245" fmla="*/ 3351110 h 6296025"/>
              <a:gd name="connsiteX246" fmla="*/ 4426106 w 6296025"/>
              <a:gd name="connsiteY246" fmla="*/ 3351110 h 6296025"/>
              <a:gd name="connsiteX247" fmla="*/ 4671245 w 6296025"/>
              <a:gd name="connsiteY247" fmla="*/ 3278325 h 6296025"/>
              <a:gd name="connsiteX248" fmla="*/ 4916396 w 6296025"/>
              <a:gd name="connsiteY248" fmla="*/ 3351110 h 6296025"/>
              <a:gd name="connsiteX249" fmla="*/ 5382086 w 6296025"/>
              <a:gd name="connsiteY249" fmla="*/ 3351110 h 6296025"/>
              <a:gd name="connsiteX250" fmla="*/ 5382086 w 6296025"/>
              <a:gd name="connsiteY250" fmla="*/ 3452659 h 6296025"/>
              <a:gd name="connsiteX251" fmla="*/ 4874342 w 6296025"/>
              <a:gd name="connsiteY251" fmla="*/ 3960403 h 6296025"/>
              <a:gd name="connsiteX252" fmla="*/ 4874342 w 6296025"/>
              <a:gd name="connsiteY252" fmla="*/ 2640269 h 6296025"/>
              <a:gd name="connsiteX253" fmla="*/ 5382086 w 6296025"/>
              <a:gd name="connsiteY253" fmla="*/ 3148013 h 6296025"/>
              <a:gd name="connsiteX254" fmla="*/ 4916396 w 6296025"/>
              <a:gd name="connsiteY254" fmla="*/ 3148013 h 6296025"/>
              <a:gd name="connsiteX255" fmla="*/ 4743040 w 6296025"/>
              <a:gd name="connsiteY255" fmla="*/ 3076218 h 6296025"/>
              <a:gd name="connsiteX256" fmla="*/ 4671245 w 6296025"/>
              <a:gd name="connsiteY256" fmla="*/ 3004423 h 6296025"/>
              <a:gd name="connsiteX257" fmla="*/ 4599450 w 6296025"/>
              <a:gd name="connsiteY257" fmla="*/ 3076218 h 6296025"/>
              <a:gd name="connsiteX258" fmla="*/ 4426106 w 6296025"/>
              <a:gd name="connsiteY258" fmla="*/ 3148013 h 6296025"/>
              <a:gd name="connsiteX259" fmla="*/ 4366598 w 6296025"/>
              <a:gd name="connsiteY259" fmla="*/ 3148013 h 6296025"/>
              <a:gd name="connsiteX260" fmla="*/ 4874342 w 6296025"/>
              <a:gd name="connsiteY260" fmla="*/ 2640269 h 6296025"/>
              <a:gd name="connsiteX261" fmla="*/ 4163501 w 6296025"/>
              <a:gd name="connsiteY261" fmla="*/ 2953547 h 6296025"/>
              <a:gd name="connsiteX262" fmla="*/ 3841400 w 6296025"/>
              <a:gd name="connsiteY262" fmla="*/ 2843366 h 6296025"/>
              <a:gd name="connsiteX263" fmla="*/ 3718527 w 6296025"/>
              <a:gd name="connsiteY263" fmla="*/ 2843366 h 6296025"/>
              <a:gd name="connsiteX264" fmla="*/ 3593622 w 6296025"/>
              <a:gd name="connsiteY264" fmla="*/ 2593556 h 6296025"/>
              <a:gd name="connsiteX265" fmla="*/ 3497924 w 6296025"/>
              <a:gd name="connsiteY265" fmla="*/ 2657329 h 6296025"/>
              <a:gd name="connsiteX266" fmla="*/ 2883478 w 6296025"/>
              <a:gd name="connsiteY266" fmla="*/ 2843366 h 6296025"/>
              <a:gd name="connsiteX267" fmla="*/ 2454625 w 6296025"/>
              <a:gd name="connsiteY267" fmla="*/ 2843366 h 6296025"/>
              <a:gd name="connsiteX268" fmla="*/ 2132525 w 6296025"/>
              <a:gd name="connsiteY268" fmla="*/ 2953547 h 6296025"/>
              <a:gd name="connsiteX269" fmla="*/ 2132525 w 6296025"/>
              <a:gd name="connsiteY269" fmla="*/ 2803356 h 6296025"/>
              <a:gd name="connsiteX270" fmla="*/ 3108002 w 6296025"/>
              <a:gd name="connsiteY270" fmla="*/ 1827878 h 6296025"/>
              <a:gd name="connsiteX271" fmla="*/ 3797811 w 6296025"/>
              <a:gd name="connsiteY271" fmla="*/ 2113535 h 6296025"/>
              <a:gd name="connsiteX272" fmla="*/ 3905567 w 6296025"/>
              <a:gd name="connsiteY272" fmla="*/ 2221278 h 6296025"/>
              <a:gd name="connsiteX273" fmla="*/ 3928326 w 6296025"/>
              <a:gd name="connsiteY273" fmla="*/ 2228920 h 6296025"/>
              <a:gd name="connsiteX274" fmla="*/ 4163501 w 6296025"/>
              <a:gd name="connsiteY274" fmla="*/ 2555183 h 6296025"/>
              <a:gd name="connsiteX275" fmla="*/ 4874342 w 6296025"/>
              <a:gd name="connsiteY275" fmla="*/ 203098 h 6296025"/>
              <a:gd name="connsiteX276" fmla="*/ 5382086 w 6296025"/>
              <a:gd name="connsiteY276" fmla="*/ 710842 h 6296025"/>
              <a:gd name="connsiteX277" fmla="*/ 5322591 w 6296025"/>
              <a:gd name="connsiteY277" fmla="*/ 710842 h 6296025"/>
              <a:gd name="connsiteX278" fmla="*/ 5149235 w 6296025"/>
              <a:gd name="connsiteY278" fmla="*/ 639044 h 6296025"/>
              <a:gd name="connsiteX279" fmla="*/ 5077440 w 6296025"/>
              <a:gd name="connsiteY279" fmla="*/ 567245 h 6296025"/>
              <a:gd name="connsiteX280" fmla="*/ 5005645 w 6296025"/>
              <a:gd name="connsiteY280" fmla="*/ 639044 h 6296025"/>
              <a:gd name="connsiteX281" fmla="*/ 4832301 w 6296025"/>
              <a:gd name="connsiteY281" fmla="*/ 710842 h 6296025"/>
              <a:gd name="connsiteX282" fmla="*/ 4366598 w 6296025"/>
              <a:gd name="connsiteY282" fmla="*/ 710842 h 6296025"/>
              <a:gd name="connsiteX283" fmla="*/ 4874342 w 6296025"/>
              <a:gd name="connsiteY283" fmla="*/ 203098 h 6296025"/>
              <a:gd name="connsiteX284" fmla="*/ 4366598 w 6296025"/>
              <a:gd name="connsiteY284" fmla="*/ 1015488 h 6296025"/>
              <a:gd name="connsiteX285" fmla="*/ 4366598 w 6296025"/>
              <a:gd name="connsiteY285" fmla="*/ 913939 h 6296025"/>
              <a:gd name="connsiteX286" fmla="*/ 4832301 w 6296025"/>
              <a:gd name="connsiteY286" fmla="*/ 913939 h 6296025"/>
              <a:gd name="connsiteX287" fmla="*/ 5077440 w 6296025"/>
              <a:gd name="connsiteY287" fmla="*/ 841149 h 6296025"/>
              <a:gd name="connsiteX288" fmla="*/ 5322591 w 6296025"/>
              <a:gd name="connsiteY288" fmla="*/ 913939 h 6296025"/>
              <a:gd name="connsiteX289" fmla="*/ 5382086 w 6296025"/>
              <a:gd name="connsiteY289" fmla="*/ 913939 h 6296025"/>
              <a:gd name="connsiteX290" fmla="*/ 5382086 w 6296025"/>
              <a:gd name="connsiteY290" fmla="*/ 1015488 h 6296025"/>
              <a:gd name="connsiteX291" fmla="*/ 4874342 w 6296025"/>
              <a:gd name="connsiteY291" fmla="*/ 1523232 h 6296025"/>
              <a:gd name="connsiteX292" fmla="*/ 4366598 w 6296025"/>
              <a:gd name="connsiteY292" fmla="*/ 1015488 h 6296025"/>
              <a:gd name="connsiteX293" fmla="*/ 4874342 w 6296025"/>
              <a:gd name="connsiteY293" fmla="*/ 1929427 h 6296025"/>
              <a:gd name="connsiteX294" fmla="*/ 4671245 w 6296025"/>
              <a:gd name="connsiteY294" fmla="*/ 1799965 h 6296025"/>
              <a:gd name="connsiteX295" fmla="*/ 4671245 w 6296025"/>
              <a:gd name="connsiteY295" fmla="*/ 1696385 h 6296025"/>
              <a:gd name="connsiteX296" fmla="*/ 4874342 w 6296025"/>
              <a:gd name="connsiteY296" fmla="*/ 1726329 h 6296025"/>
              <a:gd name="connsiteX297" fmla="*/ 5077440 w 6296025"/>
              <a:gd name="connsiteY297" fmla="*/ 1696385 h 6296025"/>
              <a:gd name="connsiteX298" fmla="*/ 5077440 w 6296025"/>
              <a:gd name="connsiteY298" fmla="*/ 1799864 h 6296025"/>
              <a:gd name="connsiteX299" fmla="*/ 4874342 w 6296025"/>
              <a:gd name="connsiteY299" fmla="*/ 1929427 h 629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Lst>
            <a:rect l="l" t="t" r="r" b="b"/>
            <a:pathLst>
              <a:path w="6296025" h="6296025">
                <a:moveTo>
                  <a:pt x="6296025" y="3249561"/>
                </a:moveTo>
                <a:lnTo>
                  <a:pt x="6296025" y="2434747"/>
                </a:lnTo>
                <a:cubicBezTo>
                  <a:pt x="6296025" y="2208788"/>
                  <a:pt x="6150595" y="2013319"/>
                  <a:pt x="5934207" y="1948417"/>
                </a:cubicBezTo>
                <a:lnTo>
                  <a:pt x="5280537" y="1752313"/>
                </a:lnTo>
                <a:lnTo>
                  <a:pt x="5280537" y="1598061"/>
                </a:lnTo>
                <a:cubicBezTo>
                  <a:pt x="5464442" y="1469436"/>
                  <a:pt x="5585184" y="1256468"/>
                  <a:pt x="5585184" y="1015587"/>
                </a:cubicBezTo>
                <a:lnTo>
                  <a:pt x="5585184" y="710842"/>
                </a:lnTo>
                <a:cubicBezTo>
                  <a:pt x="5585184" y="318877"/>
                  <a:pt x="5266308" y="0"/>
                  <a:pt x="4874342" y="0"/>
                </a:cubicBezTo>
                <a:cubicBezTo>
                  <a:pt x="4482377" y="0"/>
                  <a:pt x="4163501" y="318877"/>
                  <a:pt x="4163501" y="710842"/>
                </a:cubicBezTo>
                <a:lnTo>
                  <a:pt x="4163501" y="1015488"/>
                </a:lnTo>
                <a:cubicBezTo>
                  <a:pt x="4163501" y="1256468"/>
                  <a:pt x="4284242" y="1469436"/>
                  <a:pt x="4468147" y="1597959"/>
                </a:cubicBezTo>
                <a:lnTo>
                  <a:pt x="4468147" y="1752212"/>
                </a:lnTo>
                <a:lnTo>
                  <a:pt x="3892073" y="1925061"/>
                </a:lnTo>
                <a:cubicBezTo>
                  <a:pt x="3675889" y="1731737"/>
                  <a:pt x="3400450" y="1624781"/>
                  <a:pt x="3108002" y="1624781"/>
                </a:cubicBezTo>
                <a:cubicBezTo>
                  <a:pt x="2816735" y="1624781"/>
                  <a:pt x="2550271" y="1731483"/>
                  <a:pt x="2344356" y="1907315"/>
                </a:cubicBezTo>
                <a:lnTo>
                  <a:pt x="1827878" y="1752313"/>
                </a:lnTo>
                <a:lnTo>
                  <a:pt x="1827878" y="1598061"/>
                </a:lnTo>
                <a:cubicBezTo>
                  <a:pt x="2011783" y="1469436"/>
                  <a:pt x="2132525" y="1256468"/>
                  <a:pt x="2132525" y="1015587"/>
                </a:cubicBezTo>
                <a:lnTo>
                  <a:pt x="2132525" y="710842"/>
                </a:lnTo>
                <a:cubicBezTo>
                  <a:pt x="2132525" y="318877"/>
                  <a:pt x="1813649" y="0"/>
                  <a:pt x="1421683" y="0"/>
                </a:cubicBezTo>
                <a:cubicBezTo>
                  <a:pt x="1029719" y="0"/>
                  <a:pt x="710842" y="318877"/>
                  <a:pt x="710842" y="710842"/>
                </a:cubicBezTo>
                <a:lnTo>
                  <a:pt x="710842" y="1015488"/>
                </a:lnTo>
                <a:cubicBezTo>
                  <a:pt x="710842" y="1256468"/>
                  <a:pt x="831579" y="1469436"/>
                  <a:pt x="1015488" y="1597959"/>
                </a:cubicBezTo>
                <a:lnTo>
                  <a:pt x="1015488" y="1752212"/>
                </a:lnTo>
                <a:lnTo>
                  <a:pt x="361817" y="1948315"/>
                </a:lnTo>
                <a:cubicBezTo>
                  <a:pt x="145431" y="2013319"/>
                  <a:pt x="0" y="2208788"/>
                  <a:pt x="0" y="2434747"/>
                </a:cubicBezTo>
                <a:lnTo>
                  <a:pt x="0" y="3249561"/>
                </a:lnTo>
                <a:lnTo>
                  <a:pt x="203098" y="3249561"/>
                </a:lnTo>
                <a:lnTo>
                  <a:pt x="203098" y="2434747"/>
                </a:lnTo>
                <a:cubicBezTo>
                  <a:pt x="203098" y="2299179"/>
                  <a:pt x="290317" y="2181865"/>
                  <a:pt x="420228" y="2142984"/>
                </a:cubicBezTo>
                <a:lnTo>
                  <a:pt x="1074097" y="1946779"/>
                </a:lnTo>
                <a:cubicBezTo>
                  <a:pt x="1133201" y="2023537"/>
                  <a:pt x="1247543" y="2132525"/>
                  <a:pt x="1421683" y="2132525"/>
                </a:cubicBezTo>
                <a:cubicBezTo>
                  <a:pt x="1595827" y="2132525"/>
                  <a:pt x="1710171" y="2023537"/>
                  <a:pt x="1769272" y="1946779"/>
                </a:cubicBezTo>
                <a:lnTo>
                  <a:pt x="2185724" y="2071684"/>
                </a:lnTo>
                <a:cubicBezTo>
                  <a:pt x="2053532" y="2237945"/>
                  <a:pt x="1965477" y="2440294"/>
                  <a:pt x="1938744" y="2661696"/>
                </a:cubicBezTo>
                <a:cubicBezTo>
                  <a:pt x="1809092" y="2523894"/>
                  <a:pt x="1625479" y="2437171"/>
                  <a:pt x="1421683" y="2437171"/>
                </a:cubicBezTo>
                <a:cubicBezTo>
                  <a:pt x="1029719" y="2437171"/>
                  <a:pt x="710842" y="2756047"/>
                  <a:pt x="710842" y="3148013"/>
                </a:cubicBezTo>
                <a:lnTo>
                  <a:pt x="710842" y="3452659"/>
                </a:lnTo>
                <a:cubicBezTo>
                  <a:pt x="710842" y="3693634"/>
                  <a:pt x="831579" y="3906607"/>
                  <a:pt x="1015488" y="4035130"/>
                </a:cubicBezTo>
                <a:lnTo>
                  <a:pt x="1015488" y="4189383"/>
                </a:lnTo>
                <a:lnTo>
                  <a:pt x="361817" y="4385486"/>
                </a:lnTo>
                <a:cubicBezTo>
                  <a:pt x="145431" y="4450490"/>
                  <a:pt x="0" y="4645959"/>
                  <a:pt x="0" y="4871918"/>
                </a:cubicBezTo>
                <a:lnTo>
                  <a:pt x="0" y="5788281"/>
                </a:lnTo>
                <a:lnTo>
                  <a:pt x="1218586" y="5788281"/>
                </a:lnTo>
                <a:cubicBezTo>
                  <a:pt x="1274514" y="5788281"/>
                  <a:pt x="1320134" y="5833902"/>
                  <a:pt x="1320134" y="5889830"/>
                </a:cubicBezTo>
                <a:lnTo>
                  <a:pt x="1320134" y="6296025"/>
                </a:lnTo>
                <a:lnTo>
                  <a:pt x="4975891" y="6296025"/>
                </a:lnTo>
                <a:lnTo>
                  <a:pt x="4975891" y="5889830"/>
                </a:lnTo>
                <a:cubicBezTo>
                  <a:pt x="4975891" y="5833902"/>
                  <a:pt x="5021512" y="5788281"/>
                  <a:pt x="5077440" y="5788281"/>
                </a:cubicBezTo>
                <a:lnTo>
                  <a:pt x="6296025" y="5788281"/>
                </a:lnTo>
                <a:lnTo>
                  <a:pt x="6296025" y="4871918"/>
                </a:lnTo>
                <a:cubicBezTo>
                  <a:pt x="6296025" y="4645959"/>
                  <a:pt x="6150595" y="4450490"/>
                  <a:pt x="5934207" y="4385588"/>
                </a:cubicBezTo>
                <a:lnTo>
                  <a:pt x="5280537" y="4189484"/>
                </a:lnTo>
                <a:lnTo>
                  <a:pt x="5280537" y="4035232"/>
                </a:lnTo>
                <a:cubicBezTo>
                  <a:pt x="5464442" y="3906607"/>
                  <a:pt x="5585184" y="3693634"/>
                  <a:pt x="5585184" y="3452760"/>
                </a:cubicBezTo>
                <a:lnTo>
                  <a:pt x="5585184" y="3148114"/>
                </a:lnTo>
                <a:cubicBezTo>
                  <a:pt x="5585184" y="2756149"/>
                  <a:pt x="5266308" y="2437273"/>
                  <a:pt x="4874342" y="2437273"/>
                </a:cubicBezTo>
                <a:cubicBezTo>
                  <a:pt x="4675510" y="2437273"/>
                  <a:pt x="4495768" y="2519527"/>
                  <a:pt x="4366598" y="2651528"/>
                </a:cubicBezTo>
                <a:lnTo>
                  <a:pt x="4366598" y="2555285"/>
                </a:lnTo>
                <a:cubicBezTo>
                  <a:pt x="4366598" y="2354713"/>
                  <a:pt x="4257611" y="2174172"/>
                  <a:pt x="4087542" y="2078729"/>
                </a:cubicBezTo>
                <a:lnTo>
                  <a:pt x="4526753" y="1946881"/>
                </a:lnTo>
                <a:cubicBezTo>
                  <a:pt x="4585855" y="2023537"/>
                  <a:pt x="4700199" y="2132525"/>
                  <a:pt x="4874342" y="2132525"/>
                </a:cubicBezTo>
                <a:cubicBezTo>
                  <a:pt x="5048486" y="2132525"/>
                  <a:pt x="5162829" y="2023537"/>
                  <a:pt x="5221931" y="1946779"/>
                </a:cubicBezTo>
                <a:lnTo>
                  <a:pt x="5875893" y="2142984"/>
                </a:lnTo>
                <a:cubicBezTo>
                  <a:pt x="6005710" y="2181865"/>
                  <a:pt x="6092928" y="2299179"/>
                  <a:pt x="6092928" y="2434747"/>
                </a:cubicBezTo>
                <a:lnTo>
                  <a:pt x="6092928" y="3249561"/>
                </a:lnTo>
                <a:close/>
                <a:moveTo>
                  <a:pt x="1421683" y="203098"/>
                </a:moveTo>
                <a:cubicBezTo>
                  <a:pt x="1701640" y="203098"/>
                  <a:pt x="1929427" y="430888"/>
                  <a:pt x="1929427" y="710842"/>
                </a:cubicBezTo>
                <a:lnTo>
                  <a:pt x="1463737" y="710842"/>
                </a:lnTo>
                <a:cubicBezTo>
                  <a:pt x="1399215" y="710842"/>
                  <a:pt x="1335951" y="684661"/>
                  <a:pt x="1290381" y="639044"/>
                </a:cubicBezTo>
                <a:lnTo>
                  <a:pt x="1218586" y="567245"/>
                </a:lnTo>
                <a:lnTo>
                  <a:pt x="1146788" y="639044"/>
                </a:lnTo>
                <a:cubicBezTo>
                  <a:pt x="1101219" y="684661"/>
                  <a:pt x="1037949" y="710842"/>
                  <a:pt x="973440" y="710842"/>
                </a:cubicBezTo>
                <a:lnTo>
                  <a:pt x="913939" y="710842"/>
                </a:lnTo>
                <a:cubicBezTo>
                  <a:pt x="913939" y="430888"/>
                  <a:pt x="1141730" y="203098"/>
                  <a:pt x="1421683" y="203098"/>
                </a:cubicBezTo>
                <a:close/>
                <a:moveTo>
                  <a:pt x="913939" y="1015488"/>
                </a:moveTo>
                <a:lnTo>
                  <a:pt x="913939" y="913939"/>
                </a:lnTo>
                <a:lnTo>
                  <a:pt x="973440" y="913939"/>
                </a:lnTo>
                <a:cubicBezTo>
                  <a:pt x="1061900" y="913939"/>
                  <a:pt x="1146391" y="888552"/>
                  <a:pt x="1218586" y="841149"/>
                </a:cubicBezTo>
                <a:cubicBezTo>
                  <a:pt x="1290787" y="888552"/>
                  <a:pt x="1375275" y="913939"/>
                  <a:pt x="1463737" y="913939"/>
                </a:cubicBezTo>
                <a:lnTo>
                  <a:pt x="1929427" y="913939"/>
                </a:lnTo>
                <a:lnTo>
                  <a:pt x="1929427" y="1015488"/>
                </a:lnTo>
                <a:cubicBezTo>
                  <a:pt x="1929427" y="1295445"/>
                  <a:pt x="1701640" y="1523232"/>
                  <a:pt x="1421683" y="1523232"/>
                </a:cubicBezTo>
                <a:cubicBezTo>
                  <a:pt x="1141730" y="1523232"/>
                  <a:pt x="913939" y="1295445"/>
                  <a:pt x="913939" y="1015488"/>
                </a:cubicBezTo>
                <a:close/>
                <a:moveTo>
                  <a:pt x="1421683" y="1929427"/>
                </a:moveTo>
                <a:cubicBezTo>
                  <a:pt x="1313737" y="1929427"/>
                  <a:pt x="1243775" y="1838731"/>
                  <a:pt x="1218586" y="1799965"/>
                </a:cubicBezTo>
                <a:lnTo>
                  <a:pt x="1218586" y="1696474"/>
                </a:lnTo>
                <a:cubicBezTo>
                  <a:pt x="1282942" y="1715667"/>
                  <a:pt x="1351119" y="1726329"/>
                  <a:pt x="1421683" y="1726329"/>
                </a:cubicBezTo>
                <a:cubicBezTo>
                  <a:pt x="1492247" y="1726329"/>
                  <a:pt x="1560424" y="1715667"/>
                  <a:pt x="1624781" y="1696385"/>
                </a:cubicBezTo>
                <a:lnTo>
                  <a:pt x="1624781" y="1799864"/>
                </a:lnTo>
                <a:cubicBezTo>
                  <a:pt x="1599597" y="1838833"/>
                  <a:pt x="1529629" y="1929427"/>
                  <a:pt x="1421683" y="1929427"/>
                </a:cubicBezTo>
                <a:close/>
                <a:moveTo>
                  <a:pt x="4213031" y="3711786"/>
                </a:moveTo>
                <a:cubicBezTo>
                  <a:pt x="4264757" y="3843139"/>
                  <a:pt x="4354006" y="3955440"/>
                  <a:pt x="4468147" y="4035232"/>
                </a:cubicBezTo>
                <a:lnTo>
                  <a:pt x="4468147" y="4189484"/>
                </a:lnTo>
                <a:lnTo>
                  <a:pt x="3814579" y="4385588"/>
                </a:lnTo>
                <a:cubicBezTo>
                  <a:pt x="3793051" y="4391985"/>
                  <a:pt x="3772131" y="4400313"/>
                  <a:pt x="3751707" y="4409541"/>
                </a:cubicBezTo>
                <a:lnTo>
                  <a:pt x="3655757" y="4387428"/>
                </a:lnTo>
                <a:lnTo>
                  <a:pt x="3655757" y="4187352"/>
                </a:lnTo>
                <a:cubicBezTo>
                  <a:pt x="3764299" y="4100134"/>
                  <a:pt x="3849829" y="3985587"/>
                  <a:pt x="3902342" y="3854297"/>
                </a:cubicBezTo>
                <a:cubicBezTo>
                  <a:pt x="4019314" y="3844028"/>
                  <a:pt x="4128987" y="3794244"/>
                  <a:pt x="4213031" y="3711786"/>
                </a:cubicBezTo>
                <a:close/>
                <a:moveTo>
                  <a:pt x="3148013" y="4366598"/>
                </a:moveTo>
                <a:cubicBezTo>
                  <a:pt x="3255756" y="4366598"/>
                  <a:pt x="3358549" y="4345082"/>
                  <a:pt x="3452659" y="4306799"/>
                </a:cubicBezTo>
                <a:lnTo>
                  <a:pt x="3452659" y="4417373"/>
                </a:lnTo>
                <a:lnTo>
                  <a:pt x="3148013" y="4645857"/>
                </a:lnTo>
                <a:lnTo>
                  <a:pt x="2843366" y="4417373"/>
                </a:lnTo>
                <a:lnTo>
                  <a:pt x="2843366" y="4306799"/>
                </a:lnTo>
                <a:cubicBezTo>
                  <a:pt x="2937477" y="4345082"/>
                  <a:pt x="3040269" y="4366598"/>
                  <a:pt x="3148013" y="4366598"/>
                </a:cubicBezTo>
                <a:close/>
                <a:moveTo>
                  <a:pt x="2718664" y="4577731"/>
                </a:moveTo>
                <a:lnTo>
                  <a:pt x="2966240" y="4763476"/>
                </a:lnTo>
                <a:lnTo>
                  <a:pt x="2711569" y="4916294"/>
                </a:lnTo>
                <a:lnTo>
                  <a:pt x="2647161" y="4594296"/>
                </a:lnTo>
                <a:close/>
                <a:moveTo>
                  <a:pt x="3035801" y="5382086"/>
                </a:moveTo>
                <a:lnTo>
                  <a:pt x="3260224" y="5382086"/>
                </a:lnTo>
                <a:lnTo>
                  <a:pt x="3339216" y="6092928"/>
                </a:lnTo>
                <a:lnTo>
                  <a:pt x="2956822" y="6092928"/>
                </a:lnTo>
                <a:close/>
                <a:moveTo>
                  <a:pt x="3277868" y="5178989"/>
                </a:moveTo>
                <a:lnTo>
                  <a:pt x="3018055" y="5178989"/>
                </a:lnTo>
                <a:lnTo>
                  <a:pt x="2959741" y="5004109"/>
                </a:lnTo>
                <a:lnTo>
                  <a:pt x="3148013" y="4891199"/>
                </a:lnTo>
                <a:lnTo>
                  <a:pt x="3336183" y="5004109"/>
                </a:lnTo>
                <a:close/>
                <a:moveTo>
                  <a:pt x="3329785" y="4763476"/>
                </a:moveTo>
                <a:lnTo>
                  <a:pt x="3577361" y="4577731"/>
                </a:lnTo>
                <a:lnTo>
                  <a:pt x="3648864" y="4594194"/>
                </a:lnTo>
                <a:lnTo>
                  <a:pt x="3584457" y="4916193"/>
                </a:lnTo>
                <a:close/>
                <a:moveTo>
                  <a:pt x="4084318" y="3556048"/>
                </a:moveTo>
                <a:cubicBezTo>
                  <a:pt x="4049157" y="3594624"/>
                  <a:pt x="4004488" y="3621649"/>
                  <a:pt x="3956036" y="3638100"/>
                </a:cubicBezTo>
                <a:cubicBezTo>
                  <a:pt x="3958867" y="3610491"/>
                  <a:pt x="3960403" y="3582515"/>
                  <a:pt x="3960403" y="3554208"/>
                </a:cubicBezTo>
                <a:lnTo>
                  <a:pt x="3960403" y="3068284"/>
                </a:lnTo>
                <a:cubicBezTo>
                  <a:pt x="4069682" y="3109729"/>
                  <a:pt x="4151010" y="3205883"/>
                  <a:pt x="4161965" y="3320760"/>
                </a:cubicBezTo>
                <a:cubicBezTo>
                  <a:pt x="4170292" y="3408181"/>
                  <a:pt x="4142772" y="3491628"/>
                  <a:pt x="4084318" y="3556048"/>
                </a:cubicBezTo>
                <a:close/>
                <a:moveTo>
                  <a:pt x="3757305" y="3554208"/>
                </a:moveTo>
                <a:cubicBezTo>
                  <a:pt x="3757305" y="3890245"/>
                  <a:pt x="3484050" y="4163501"/>
                  <a:pt x="3148013" y="4163501"/>
                </a:cubicBezTo>
                <a:cubicBezTo>
                  <a:pt x="2811975" y="4163501"/>
                  <a:pt x="2538720" y="3890245"/>
                  <a:pt x="2538720" y="3554208"/>
                </a:cubicBezTo>
                <a:lnTo>
                  <a:pt x="2538720" y="3046464"/>
                </a:lnTo>
                <a:lnTo>
                  <a:pt x="2883478" y="3046464"/>
                </a:lnTo>
                <a:cubicBezTo>
                  <a:pt x="3104778" y="3046464"/>
                  <a:pt x="3320125" y="2991221"/>
                  <a:pt x="3512662" y="2885712"/>
                </a:cubicBezTo>
                <a:lnTo>
                  <a:pt x="3592987" y="3046464"/>
                </a:lnTo>
                <a:lnTo>
                  <a:pt x="3757305" y="3046464"/>
                </a:lnTo>
                <a:close/>
                <a:moveTo>
                  <a:pt x="2339989" y="3638100"/>
                </a:moveTo>
                <a:cubicBezTo>
                  <a:pt x="2291537" y="3621649"/>
                  <a:pt x="2246869" y="3594624"/>
                  <a:pt x="2211707" y="3556048"/>
                </a:cubicBezTo>
                <a:cubicBezTo>
                  <a:pt x="2153253" y="3491730"/>
                  <a:pt x="2125734" y="3408181"/>
                  <a:pt x="2134061" y="3320861"/>
                </a:cubicBezTo>
                <a:cubicBezTo>
                  <a:pt x="2145015" y="3205972"/>
                  <a:pt x="2226343" y="3109729"/>
                  <a:pt x="2335622" y="3068386"/>
                </a:cubicBezTo>
                <a:lnTo>
                  <a:pt x="2335622" y="3554208"/>
                </a:lnTo>
                <a:cubicBezTo>
                  <a:pt x="2335622" y="3582515"/>
                  <a:pt x="2337158" y="3610491"/>
                  <a:pt x="2339989" y="3638100"/>
                </a:cubicBezTo>
                <a:close/>
                <a:moveTo>
                  <a:pt x="2393683" y="3854297"/>
                </a:moveTo>
                <a:cubicBezTo>
                  <a:pt x="2446095" y="3985587"/>
                  <a:pt x="2531624" y="4100134"/>
                  <a:pt x="2640269" y="4187352"/>
                </a:cubicBezTo>
                <a:lnTo>
                  <a:pt x="2640269" y="4387428"/>
                </a:lnTo>
                <a:lnTo>
                  <a:pt x="2544318" y="4409541"/>
                </a:lnTo>
                <a:cubicBezTo>
                  <a:pt x="2523792" y="4400313"/>
                  <a:pt x="2502975" y="4392087"/>
                  <a:pt x="2481548" y="4385588"/>
                </a:cubicBezTo>
                <a:lnTo>
                  <a:pt x="1827878" y="4189484"/>
                </a:lnTo>
                <a:lnTo>
                  <a:pt x="1827878" y="4035232"/>
                </a:lnTo>
                <a:cubicBezTo>
                  <a:pt x="1941917" y="3955440"/>
                  <a:pt x="2031268" y="3843139"/>
                  <a:pt x="2082994" y="3711786"/>
                </a:cubicBezTo>
                <a:cubicBezTo>
                  <a:pt x="2167039" y="3794244"/>
                  <a:pt x="2276711" y="3844028"/>
                  <a:pt x="2393683" y="3854297"/>
                </a:cubicBezTo>
                <a:close/>
                <a:moveTo>
                  <a:pt x="1421683" y="2640269"/>
                </a:moveTo>
                <a:cubicBezTo>
                  <a:pt x="1701640" y="2640269"/>
                  <a:pt x="1929427" y="2868055"/>
                  <a:pt x="1929427" y="3148013"/>
                </a:cubicBezTo>
                <a:lnTo>
                  <a:pt x="1869932" y="3148013"/>
                </a:lnTo>
                <a:cubicBezTo>
                  <a:pt x="1805411" y="3148013"/>
                  <a:pt x="1742146" y="3121838"/>
                  <a:pt x="1696576" y="3076218"/>
                </a:cubicBezTo>
                <a:lnTo>
                  <a:pt x="1624781" y="3004423"/>
                </a:lnTo>
                <a:lnTo>
                  <a:pt x="1552986" y="3076218"/>
                </a:lnTo>
                <a:cubicBezTo>
                  <a:pt x="1507416" y="3121838"/>
                  <a:pt x="1444151" y="3148013"/>
                  <a:pt x="1379642" y="3148013"/>
                </a:cubicBezTo>
                <a:lnTo>
                  <a:pt x="913939" y="3148013"/>
                </a:lnTo>
                <a:cubicBezTo>
                  <a:pt x="913939" y="2868055"/>
                  <a:pt x="1141730" y="2640269"/>
                  <a:pt x="1421683" y="2640269"/>
                </a:cubicBezTo>
                <a:close/>
                <a:moveTo>
                  <a:pt x="913939" y="3452659"/>
                </a:moveTo>
                <a:lnTo>
                  <a:pt x="913939" y="3351110"/>
                </a:lnTo>
                <a:lnTo>
                  <a:pt x="1379642" y="3351110"/>
                </a:lnTo>
                <a:cubicBezTo>
                  <a:pt x="1468091" y="3351110"/>
                  <a:pt x="1552592" y="3325723"/>
                  <a:pt x="1624781" y="3278325"/>
                </a:cubicBezTo>
                <a:cubicBezTo>
                  <a:pt x="1696982" y="3325723"/>
                  <a:pt x="1781470" y="3351110"/>
                  <a:pt x="1869932" y="3351110"/>
                </a:cubicBezTo>
                <a:lnTo>
                  <a:pt x="1929427" y="3351110"/>
                </a:lnTo>
                <a:lnTo>
                  <a:pt x="1929427" y="3452659"/>
                </a:lnTo>
                <a:cubicBezTo>
                  <a:pt x="1929427" y="3732616"/>
                  <a:pt x="1701640" y="3960403"/>
                  <a:pt x="1421683" y="3960403"/>
                </a:cubicBezTo>
                <a:cubicBezTo>
                  <a:pt x="1141730" y="3960403"/>
                  <a:pt x="913939" y="3732616"/>
                  <a:pt x="913939" y="3452659"/>
                </a:cubicBezTo>
                <a:close/>
                <a:moveTo>
                  <a:pt x="1421683" y="4163501"/>
                </a:moveTo>
                <a:cubicBezTo>
                  <a:pt x="1492247" y="4163501"/>
                  <a:pt x="1560424" y="4152838"/>
                  <a:pt x="1624781" y="4133556"/>
                </a:cubicBezTo>
                <a:lnTo>
                  <a:pt x="1624781" y="4237035"/>
                </a:lnTo>
                <a:cubicBezTo>
                  <a:pt x="1599597" y="4276004"/>
                  <a:pt x="1529629" y="4366598"/>
                  <a:pt x="1421683" y="4366598"/>
                </a:cubicBezTo>
                <a:cubicBezTo>
                  <a:pt x="1313737" y="4366598"/>
                  <a:pt x="1243775" y="4275903"/>
                  <a:pt x="1218586" y="4237136"/>
                </a:cubicBezTo>
                <a:lnTo>
                  <a:pt x="1218586" y="4133645"/>
                </a:lnTo>
                <a:cubicBezTo>
                  <a:pt x="1282942" y="4152838"/>
                  <a:pt x="1351119" y="4163501"/>
                  <a:pt x="1421683" y="4163501"/>
                </a:cubicBezTo>
                <a:close/>
                <a:moveTo>
                  <a:pt x="1218586" y="5585184"/>
                </a:moveTo>
                <a:lnTo>
                  <a:pt x="812390" y="5585184"/>
                </a:lnTo>
                <a:lnTo>
                  <a:pt x="812390" y="4874342"/>
                </a:lnTo>
                <a:lnTo>
                  <a:pt x="609293" y="4874342"/>
                </a:lnTo>
                <a:lnTo>
                  <a:pt x="609293" y="5585184"/>
                </a:lnTo>
                <a:lnTo>
                  <a:pt x="203098" y="5585184"/>
                </a:lnTo>
                <a:lnTo>
                  <a:pt x="203098" y="4871918"/>
                </a:lnTo>
                <a:cubicBezTo>
                  <a:pt x="203098" y="4736350"/>
                  <a:pt x="290317" y="4619036"/>
                  <a:pt x="420228" y="4580155"/>
                </a:cubicBezTo>
                <a:lnTo>
                  <a:pt x="1074097" y="4383950"/>
                </a:lnTo>
                <a:cubicBezTo>
                  <a:pt x="1133201" y="4460709"/>
                  <a:pt x="1247543" y="4569696"/>
                  <a:pt x="1421683" y="4569696"/>
                </a:cubicBezTo>
                <a:cubicBezTo>
                  <a:pt x="1595827" y="4569696"/>
                  <a:pt x="1710171" y="4460709"/>
                  <a:pt x="1769272" y="4383950"/>
                </a:cubicBezTo>
                <a:lnTo>
                  <a:pt x="2154345" y="4499538"/>
                </a:lnTo>
                <a:lnTo>
                  <a:pt x="1871113" y="4564834"/>
                </a:lnTo>
                <a:cubicBezTo>
                  <a:pt x="1546690" y="4639764"/>
                  <a:pt x="1320134" y="4924622"/>
                  <a:pt x="1320134" y="5257486"/>
                </a:cubicBezTo>
                <a:lnTo>
                  <a:pt x="1320134" y="5382086"/>
                </a:lnTo>
                <a:lnTo>
                  <a:pt x="1523232" y="5382086"/>
                </a:lnTo>
                <a:lnTo>
                  <a:pt x="1523232" y="5257486"/>
                </a:lnTo>
                <a:cubicBezTo>
                  <a:pt x="1523232" y="5019671"/>
                  <a:pt x="1685126" y="4816282"/>
                  <a:pt x="1916835" y="4762727"/>
                </a:cubicBezTo>
                <a:lnTo>
                  <a:pt x="2449167" y="4639853"/>
                </a:lnTo>
                <a:lnTo>
                  <a:pt x="2568867" y="5238585"/>
                </a:lnTo>
                <a:lnTo>
                  <a:pt x="2781333" y="5111154"/>
                </a:lnTo>
                <a:lnTo>
                  <a:pt x="2841437" y="5291492"/>
                </a:lnTo>
                <a:lnTo>
                  <a:pt x="2752480" y="6092928"/>
                </a:lnTo>
                <a:lnTo>
                  <a:pt x="2234074" y="6092928"/>
                </a:lnTo>
                <a:lnTo>
                  <a:pt x="2234074" y="5280537"/>
                </a:lnTo>
                <a:lnTo>
                  <a:pt x="2030976" y="5280537"/>
                </a:lnTo>
                <a:lnTo>
                  <a:pt x="2030976" y="6092928"/>
                </a:lnTo>
                <a:lnTo>
                  <a:pt x="1523232" y="6092928"/>
                </a:lnTo>
                <a:lnTo>
                  <a:pt x="1523232" y="5889830"/>
                </a:lnTo>
                <a:cubicBezTo>
                  <a:pt x="1523232" y="5721894"/>
                  <a:pt x="1386522" y="5585184"/>
                  <a:pt x="1218586" y="5585184"/>
                </a:cubicBezTo>
                <a:close/>
                <a:moveTo>
                  <a:pt x="5875804" y="4580155"/>
                </a:moveTo>
                <a:cubicBezTo>
                  <a:pt x="6005710" y="4619036"/>
                  <a:pt x="6092928" y="4736350"/>
                  <a:pt x="6092928" y="4871918"/>
                </a:cubicBezTo>
                <a:lnTo>
                  <a:pt x="6092928" y="5585184"/>
                </a:lnTo>
                <a:lnTo>
                  <a:pt x="5686733" y="5585184"/>
                </a:lnTo>
                <a:lnTo>
                  <a:pt x="5686733" y="4874342"/>
                </a:lnTo>
                <a:lnTo>
                  <a:pt x="5483635" y="4874342"/>
                </a:lnTo>
                <a:lnTo>
                  <a:pt x="5483635" y="5585184"/>
                </a:lnTo>
                <a:lnTo>
                  <a:pt x="5077440" y="5585184"/>
                </a:lnTo>
                <a:cubicBezTo>
                  <a:pt x="4909503" y="5585184"/>
                  <a:pt x="4772793" y="5721894"/>
                  <a:pt x="4772793" y="5889830"/>
                </a:cubicBezTo>
                <a:lnTo>
                  <a:pt x="4772793" y="6092928"/>
                </a:lnTo>
                <a:lnTo>
                  <a:pt x="4265049" y="6092928"/>
                </a:lnTo>
                <a:lnTo>
                  <a:pt x="4265049" y="5280537"/>
                </a:lnTo>
                <a:lnTo>
                  <a:pt x="4061952" y="5280537"/>
                </a:lnTo>
                <a:lnTo>
                  <a:pt x="4061952" y="6092928"/>
                </a:lnTo>
                <a:lnTo>
                  <a:pt x="3543545" y="6092928"/>
                </a:lnTo>
                <a:lnTo>
                  <a:pt x="3454499" y="5291492"/>
                </a:lnTo>
                <a:lnTo>
                  <a:pt x="3514591" y="5111154"/>
                </a:lnTo>
                <a:lnTo>
                  <a:pt x="3727057" y="5238585"/>
                </a:lnTo>
                <a:lnTo>
                  <a:pt x="3846757" y="4639853"/>
                </a:lnTo>
                <a:lnTo>
                  <a:pt x="4379190" y="4762727"/>
                </a:lnTo>
                <a:cubicBezTo>
                  <a:pt x="4610899" y="4816282"/>
                  <a:pt x="4772793" y="5019671"/>
                  <a:pt x="4772793" y="5257486"/>
                </a:cubicBezTo>
                <a:lnTo>
                  <a:pt x="4772793" y="5382086"/>
                </a:lnTo>
                <a:lnTo>
                  <a:pt x="4975891" y="5382086"/>
                </a:lnTo>
                <a:lnTo>
                  <a:pt x="4975891" y="5257486"/>
                </a:lnTo>
                <a:cubicBezTo>
                  <a:pt x="4975891" y="4924622"/>
                  <a:pt x="4749336" y="4639764"/>
                  <a:pt x="4424913" y="4564834"/>
                </a:cubicBezTo>
                <a:lnTo>
                  <a:pt x="4141680" y="4499538"/>
                </a:lnTo>
                <a:lnTo>
                  <a:pt x="4526753" y="4383950"/>
                </a:lnTo>
                <a:cubicBezTo>
                  <a:pt x="4585855" y="4460709"/>
                  <a:pt x="4700199" y="4569696"/>
                  <a:pt x="4874342" y="4569696"/>
                </a:cubicBezTo>
                <a:cubicBezTo>
                  <a:pt x="5048486" y="4569696"/>
                  <a:pt x="5162829" y="4460709"/>
                  <a:pt x="5221931" y="4383950"/>
                </a:cubicBezTo>
                <a:close/>
                <a:moveTo>
                  <a:pt x="5077440" y="4237136"/>
                </a:moveTo>
                <a:cubicBezTo>
                  <a:pt x="5052256" y="4276004"/>
                  <a:pt x="4982289" y="4366598"/>
                  <a:pt x="4874342" y="4366598"/>
                </a:cubicBezTo>
                <a:cubicBezTo>
                  <a:pt x="4766193" y="4366598"/>
                  <a:pt x="4696137" y="4275611"/>
                  <a:pt x="4671245" y="4237136"/>
                </a:cubicBezTo>
                <a:lnTo>
                  <a:pt x="4671245" y="4133556"/>
                </a:lnTo>
                <a:cubicBezTo>
                  <a:pt x="4735601" y="4152838"/>
                  <a:pt x="4803779" y="4163501"/>
                  <a:pt x="4874342" y="4163501"/>
                </a:cubicBezTo>
                <a:cubicBezTo>
                  <a:pt x="4944906" y="4163501"/>
                  <a:pt x="5013083" y="4152838"/>
                  <a:pt x="5077440" y="4133556"/>
                </a:cubicBezTo>
                <a:close/>
                <a:moveTo>
                  <a:pt x="4874342" y="3960403"/>
                </a:moveTo>
                <a:cubicBezTo>
                  <a:pt x="4594385" y="3960403"/>
                  <a:pt x="4366598" y="3732616"/>
                  <a:pt x="4366598" y="3452659"/>
                </a:cubicBezTo>
                <a:lnTo>
                  <a:pt x="4366598" y="3351110"/>
                </a:lnTo>
                <a:lnTo>
                  <a:pt x="4426106" y="3351110"/>
                </a:lnTo>
                <a:cubicBezTo>
                  <a:pt x="4514555" y="3351110"/>
                  <a:pt x="4599056" y="3325723"/>
                  <a:pt x="4671245" y="3278325"/>
                </a:cubicBezTo>
                <a:cubicBezTo>
                  <a:pt x="4743446" y="3325723"/>
                  <a:pt x="4827934" y="3351110"/>
                  <a:pt x="4916396" y="3351110"/>
                </a:cubicBezTo>
                <a:lnTo>
                  <a:pt x="5382086" y="3351110"/>
                </a:lnTo>
                <a:lnTo>
                  <a:pt x="5382086" y="3452659"/>
                </a:lnTo>
                <a:cubicBezTo>
                  <a:pt x="5382086" y="3732616"/>
                  <a:pt x="5154299" y="3960403"/>
                  <a:pt x="4874342" y="3960403"/>
                </a:cubicBezTo>
                <a:close/>
                <a:moveTo>
                  <a:pt x="4874342" y="2640269"/>
                </a:moveTo>
                <a:cubicBezTo>
                  <a:pt x="5154299" y="2640269"/>
                  <a:pt x="5382086" y="2868055"/>
                  <a:pt x="5382086" y="3148013"/>
                </a:cubicBezTo>
                <a:lnTo>
                  <a:pt x="4916396" y="3148013"/>
                </a:lnTo>
                <a:cubicBezTo>
                  <a:pt x="4851875" y="3148013"/>
                  <a:pt x="4788610" y="3121838"/>
                  <a:pt x="4743040" y="3076218"/>
                </a:cubicBezTo>
                <a:lnTo>
                  <a:pt x="4671245" y="3004423"/>
                </a:lnTo>
                <a:lnTo>
                  <a:pt x="4599450" y="3076218"/>
                </a:lnTo>
                <a:cubicBezTo>
                  <a:pt x="4553880" y="3121838"/>
                  <a:pt x="4490615" y="3148013"/>
                  <a:pt x="4426106" y="3148013"/>
                </a:cubicBezTo>
                <a:lnTo>
                  <a:pt x="4366598" y="3148013"/>
                </a:lnTo>
                <a:cubicBezTo>
                  <a:pt x="4366598" y="2868055"/>
                  <a:pt x="4594385" y="2640269"/>
                  <a:pt x="4874342" y="2640269"/>
                </a:cubicBezTo>
                <a:close/>
                <a:moveTo>
                  <a:pt x="4163501" y="2953547"/>
                </a:moveTo>
                <a:cubicBezTo>
                  <a:pt x="4073655" y="2885509"/>
                  <a:pt x="3962040" y="2843366"/>
                  <a:pt x="3841400" y="2843366"/>
                </a:cubicBezTo>
                <a:lnTo>
                  <a:pt x="3718527" y="2843366"/>
                </a:lnTo>
                <a:lnTo>
                  <a:pt x="3593622" y="2593556"/>
                </a:lnTo>
                <a:lnTo>
                  <a:pt x="3497924" y="2657329"/>
                </a:lnTo>
                <a:cubicBezTo>
                  <a:pt x="3315263" y="2779111"/>
                  <a:pt x="3102836" y="2843366"/>
                  <a:pt x="2883478" y="2843366"/>
                </a:cubicBezTo>
                <a:lnTo>
                  <a:pt x="2454625" y="2843366"/>
                </a:lnTo>
                <a:cubicBezTo>
                  <a:pt x="2333985" y="2843366"/>
                  <a:pt x="2222370" y="2885509"/>
                  <a:pt x="2132525" y="2953547"/>
                </a:cubicBezTo>
                <a:lnTo>
                  <a:pt x="2132525" y="2803356"/>
                </a:lnTo>
                <a:cubicBezTo>
                  <a:pt x="2132525" y="2265554"/>
                  <a:pt x="2570200" y="1827878"/>
                  <a:pt x="3108002" y="1827878"/>
                </a:cubicBezTo>
                <a:cubicBezTo>
                  <a:pt x="3368564" y="1827878"/>
                  <a:pt x="3613614" y="1929326"/>
                  <a:pt x="3797811" y="2113535"/>
                </a:cubicBezTo>
                <a:lnTo>
                  <a:pt x="3905567" y="2221278"/>
                </a:lnTo>
                <a:lnTo>
                  <a:pt x="3928326" y="2228920"/>
                </a:lnTo>
                <a:cubicBezTo>
                  <a:pt x="4068946" y="2275823"/>
                  <a:pt x="4163501" y="2406922"/>
                  <a:pt x="4163501" y="2555183"/>
                </a:cubicBezTo>
                <a:close/>
                <a:moveTo>
                  <a:pt x="4874342" y="203098"/>
                </a:moveTo>
                <a:cubicBezTo>
                  <a:pt x="5154299" y="203098"/>
                  <a:pt x="5382086" y="430888"/>
                  <a:pt x="5382086" y="710842"/>
                </a:cubicBezTo>
                <a:lnTo>
                  <a:pt x="5322591" y="710842"/>
                </a:lnTo>
                <a:cubicBezTo>
                  <a:pt x="5258070" y="710842"/>
                  <a:pt x="5194805" y="684661"/>
                  <a:pt x="5149235" y="639044"/>
                </a:cubicBezTo>
                <a:lnTo>
                  <a:pt x="5077440" y="567245"/>
                </a:lnTo>
                <a:lnTo>
                  <a:pt x="5005645" y="639044"/>
                </a:lnTo>
                <a:cubicBezTo>
                  <a:pt x="4960075" y="684661"/>
                  <a:pt x="4896810" y="710842"/>
                  <a:pt x="4832301" y="710842"/>
                </a:cubicBezTo>
                <a:lnTo>
                  <a:pt x="4366598" y="710842"/>
                </a:lnTo>
                <a:cubicBezTo>
                  <a:pt x="4366598" y="430888"/>
                  <a:pt x="4594385" y="203098"/>
                  <a:pt x="4874342" y="203098"/>
                </a:cubicBezTo>
                <a:close/>
                <a:moveTo>
                  <a:pt x="4366598" y="1015488"/>
                </a:moveTo>
                <a:lnTo>
                  <a:pt x="4366598" y="913939"/>
                </a:lnTo>
                <a:lnTo>
                  <a:pt x="4832301" y="913939"/>
                </a:lnTo>
                <a:cubicBezTo>
                  <a:pt x="4920750" y="913939"/>
                  <a:pt x="5005251" y="888552"/>
                  <a:pt x="5077440" y="841149"/>
                </a:cubicBezTo>
                <a:cubicBezTo>
                  <a:pt x="5149641" y="888552"/>
                  <a:pt x="5234129" y="913939"/>
                  <a:pt x="5322591" y="913939"/>
                </a:cubicBezTo>
                <a:lnTo>
                  <a:pt x="5382086" y="913939"/>
                </a:lnTo>
                <a:lnTo>
                  <a:pt x="5382086" y="1015488"/>
                </a:lnTo>
                <a:cubicBezTo>
                  <a:pt x="5382086" y="1295445"/>
                  <a:pt x="5154299" y="1523232"/>
                  <a:pt x="4874342" y="1523232"/>
                </a:cubicBezTo>
                <a:cubicBezTo>
                  <a:pt x="4594385" y="1523232"/>
                  <a:pt x="4366598" y="1295445"/>
                  <a:pt x="4366598" y="1015488"/>
                </a:cubicBezTo>
                <a:close/>
                <a:moveTo>
                  <a:pt x="4874342" y="1929427"/>
                </a:moveTo>
                <a:cubicBezTo>
                  <a:pt x="4766193" y="1929427"/>
                  <a:pt x="4696137" y="1838439"/>
                  <a:pt x="4671245" y="1799965"/>
                </a:cubicBezTo>
                <a:lnTo>
                  <a:pt x="4671245" y="1696385"/>
                </a:lnTo>
                <a:cubicBezTo>
                  <a:pt x="4735601" y="1715667"/>
                  <a:pt x="4803779" y="1726329"/>
                  <a:pt x="4874342" y="1726329"/>
                </a:cubicBezTo>
                <a:cubicBezTo>
                  <a:pt x="4944906" y="1726329"/>
                  <a:pt x="5013083" y="1715667"/>
                  <a:pt x="5077440" y="1696385"/>
                </a:cubicBezTo>
                <a:lnTo>
                  <a:pt x="5077440" y="1799864"/>
                </a:lnTo>
                <a:cubicBezTo>
                  <a:pt x="5052256" y="1838833"/>
                  <a:pt x="4982289" y="1929427"/>
                  <a:pt x="4874342" y="1929427"/>
                </a:cubicBezTo>
                <a:close/>
              </a:path>
            </a:pathLst>
          </a:custGeom>
          <a:solidFill>
            <a:srgbClr val="9D8360"/>
          </a:solidFill>
          <a:ln w="12694" cap="flat">
            <a:noFill/>
            <a:prstDash val="solid"/>
            <a:miter/>
          </a:ln>
        </p:spPr>
        <p:txBody>
          <a:bodyPr rtlCol="0" anchor="ctr"/>
          <a:lstStyle/>
          <a:p>
            <a:endParaRPr lang="zh-CN" altLang="en-US" sz="1600">
              <a:gradFill>
                <a:gsLst>
                  <a:gs pos="0">
                    <a:srgbClr val="00FFFF"/>
                  </a:gs>
                  <a:gs pos="50000">
                    <a:srgbClr val="1A43FF"/>
                  </a:gs>
                  <a:gs pos="100000">
                    <a:srgbClr val="2B1EC7"/>
                  </a:gs>
                </a:gsLst>
                <a:lin ang="13500000" scaled="1"/>
              </a:gradFill>
            </a:endParaRPr>
          </a:p>
        </p:txBody>
      </p:sp>
      <p:sp>
        <p:nvSpPr>
          <p:cNvPr id="35" name="矩形 34">
            <a:extLst>
              <a:ext uri="{FF2B5EF4-FFF2-40B4-BE49-F238E27FC236}">
                <a16:creationId xmlns:a16="http://schemas.microsoft.com/office/drawing/2014/main" id="{3FE5021E-7C92-2C59-FD79-58601255AF7C}"/>
              </a:ext>
            </a:extLst>
          </p:cNvPr>
          <p:cNvSpPr/>
          <p:nvPr/>
        </p:nvSpPr>
        <p:spPr>
          <a:xfrm>
            <a:off x="802614" y="4667128"/>
            <a:ext cx="200247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E0D0A1"/>
                </a:solidFill>
                <a:latin typeface="+mj-ea"/>
                <a:ea typeface="+mj-ea"/>
              </a:rPr>
              <a:t>输入你的标题</a:t>
            </a:r>
            <a:endParaRPr kumimoji="0" lang="en-US" altLang="zh-CN" sz="2400" b="0" i="0" u="none" strike="noStrike" kern="1200" cap="none" spc="0" normalizeH="0" baseline="0" noProof="0" dirty="0">
              <a:ln>
                <a:noFill/>
              </a:ln>
              <a:solidFill>
                <a:srgbClr val="E0D0A1"/>
              </a:solidFill>
              <a:effectLst/>
              <a:uLnTx/>
              <a:uFillTx/>
              <a:latin typeface="+mj-ea"/>
              <a:ea typeface="+mj-ea"/>
              <a:cs typeface="+mn-cs"/>
            </a:endParaRPr>
          </a:p>
        </p:txBody>
      </p:sp>
      <p:sp>
        <p:nvSpPr>
          <p:cNvPr id="36" name="文本框 35">
            <a:extLst>
              <a:ext uri="{FF2B5EF4-FFF2-40B4-BE49-F238E27FC236}">
                <a16:creationId xmlns:a16="http://schemas.microsoft.com/office/drawing/2014/main" id="{E9B35C3E-ADF6-6E92-1FAC-2B544EA53218}"/>
              </a:ext>
            </a:extLst>
          </p:cNvPr>
          <p:cNvSpPr txBox="1"/>
          <p:nvPr/>
        </p:nvSpPr>
        <p:spPr>
          <a:xfrm>
            <a:off x="807040" y="5075042"/>
            <a:ext cx="2299017" cy="913135"/>
          </a:xfrm>
          <a:prstGeom prst="rect">
            <a:avLst/>
          </a:prstGeom>
          <a:noFill/>
        </p:spPr>
        <p:txBody>
          <a:bodyPr wrap="square" rtlCol="0">
            <a:spAutoFit/>
          </a:bodyPr>
          <a:lstStyle/>
          <a:p>
            <a:pPr algn="just">
              <a:lnSpc>
                <a:spcPct val="130000"/>
              </a:lnSpc>
            </a:pPr>
            <a:r>
              <a:rPr lang="zh-CN" altLang="en-US" sz="1400" dirty="0">
                <a:solidFill>
                  <a:srgbClr val="E0D0A1"/>
                </a:solidFill>
                <a:latin typeface="+mn-ea"/>
              </a:rPr>
              <a:t>请输入你的内容请输入你的内容请输入你的内容请输入你的内容前输入你的内容</a:t>
            </a:r>
          </a:p>
        </p:txBody>
      </p:sp>
      <p:sp>
        <p:nvSpPr>
          <p:cNvPr id="37" name="矩形 36">
            <a:extLst>
              <a:ext uri="{FF2B5EF4-FFF2-40B4-BE49-F238E27FC236}">
                <a16:creationId xmlns:a16="http://schemas.microsoft.com/office/drawing/2014/main" id="{AE3EA9EA-43BF-5E14-638F-8D6C213CB55E}"/>
              </a:ext>
            </a:extLst>
          </p:cNvPr>
          <p:cNvSpPr/>
          <p:nvPr/>
        </p:nvSpPr>
        <p:spPr>
          <a:xfrm>
            <a:off x="3487757" y="4667128"/>
            <a:ext cx="200247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E0D0A1"/>
                </a:solidFill>
                <a:latin typeface="+mj-ea"/>
                <a:ea typeface="+mj-ea"/>
              </a:rPr>
              <a:t>输入你的标题</a:t>
            </a:r>
            <a:endParaRPr kumimoji="0" lang="en-US" altLang="zh-CN" sz="2400" b="0" i="0" u="none" strike="noStrike" kern="1200" cap="none" spc="0" normalizeH="0" baseline="0" noProof="0" dirty="0">
              <a:ln>
                <a:noFill/>
              </a:ln>
              <a:solidFill>
                <a:srgbClr val="E0D0A1"/>
              </a:solidFill>
              <a:effectLst/>
              <a:uLnTx/>
              <a:uFillTx/>
              <a:latin typeface="+mj-ea"/>
              <a:ea typeface="+mj-ea"/>
              <a:cs typeface="+mn-cs"/>
            </a:endParaRPr>
          </a:p>
        </p:txBody>
      </p:sp>
      <p:sp>
        <p:nvSpPr>
          <p:cNvPr id="38" name="文本框 37">
            <a:extLst>
              <a:ext uri="{FF2B5EF4-FFF2-40B4-BE49-F238E27FC236}">
                <a16:creationId xmlns:a16="http://schemas.microsoft.com/office/drawing/2014/main" id="{B27A7289-B55F-700B-2558-82284DFDFB26}"/>
              </a:ext>
            </a:extLst>
          </p:cNvPr>
          <p:cNvSpPr txBox="1"/>
          <p:nvPr/>
        </p:nvSpPr>
        <p:spPr>
          <a:xfrm>
            <a:off x="3492183" y="5075042"/>
            <a:ext cx="2299017" cy="913135"/>
          </a:xfrm>
          <a:prstGeom prst="rect">
            <a:avLst/>
          </a:prstGeom>
          <a:noFill/>
        </p:spPr>
        <p:txBody>
          <a:bodyPr wrap="square" rtlCol="0">
            <a:spAutoFit/>
          </a:bodyPr>
          <a:lstStyle/>
          <a:p>
            <a:pPr algn="just">
              <a:lnSpc>
                <a:spcPct val="130000"/>
              </a:lnSpc>
            </a:pPr>
            <a:r>
              <a:rPr lang="zh-CN" altLang="en-US" sz="1400" dirty="0">
                <a:solidFill>
                  <a:srgbClr val="E0D0A1"/>
                </a:solidFill>
                <a:latin typeface="+mn-ea"/>
              </a:rPr>
              <a:t>请输入你的内容请输入你的内容请输入你的内容请输入你的内容前输入你的内容</a:t>
            </a:r>
          </a:p>
        </p:txBody>
      </p:sp>
      <p:sp>
        <p:nvSpPr>
          <p:cNvPr id="39" name="矩形 38">
            <a:extLst>
              <a:ext uri="{FF2B5EF4-FFF2-40B4-BE49-F238E27FC236}">
                <a16:creationId xmlns:a16="http://schemas.microsoft.com/office/drawing/2014/main" id="{DD002188-76B9-CA80-1C35-F99BBCDD6EBC}"/>
              </a:ext>
            </a:extLst>
          </p:cNvPr>
          <p:cNvSpPr/>
          <p:nvPr/>
        </p:nvSpPr>
        <p:spPr>
          <a:xfrm>
            <a:off x="6107585" y="4667128"/>
            <a:ext cx="200247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E0D0A1"/>
                </a:solidFill>
                <a:latin typeface="+mj-ea"/>
                <a:ea typeface="+mj-ea"/>
              </a:rPr>
              <a:t>输入你的标题</a:t>
            </a:r>
            <a:endParaRPr kumimoji="0" lang="en-US" altLang="zh-CN" sz="2400" b="0" i="0" u="none" strike="noStrike" kern="1200" cap="none" spc="0" normalizeH="0" baseline="0" noProof="0" dirty="0">
              <a:ln>
                <a:noFill/>
              </a:ln>
              <a:solidFill>
                <a:srgbClr val="E0D0A1"/>
              </a:solidFill>
              <a:effectLst/>
              <a:uLnTx/>
              <a:uFillTx/>
              <a:latin typeface="+mj-ea"/>
              <a:ea typeface="+mj-ea"/>
              <a:cs typeface="+mn-cs"/>
            </a:endParaRPr>
          </a:p>
        </p:txBody>
      </p:sp>
      <p:sp>
        <p:nvSpPr>
          <p:cNvPr id="40" name="文本框 39">
            <a:extLst>
              <a:ext uri="{FF2B5EF4-FFF2-40B4-BE49-F238E27FC236}">
                <a16:creationId xmlns:a16="http://schemas.microsoft.com/office/drawing/2014/main" id="{573305FC-48D8-69DE-6574-38909AD58439}"/>
              </a:ext>
            </a:extLst>
          </p:cNvPr>
          <p:cNvSpPr txBox="1"/>
          <p:nvPr/>
        </p:nvSpPr>
        <p:spPr>
          <a:xfrm>
            <a:off x="6112011" y="5075042"/>
            <a:ext cx="2299017" cy="913135"/>
          </a:xfrm>
          <a:prstGeom prst="rect">
            <a:avLst/>
          </a:prstGeom>
          <a:noFill/>
        </p:spPr>
        <p:txBody>
          <a:bodyPr wrap="square" rtlCol="0">
            <a:spAutoFit/>
          </a:bodyPr>
          <a:lstStyle/>
          <a:p>
            <a:pPr algn="just">
              <a:lnSpc>
                <a:spcPct val="130000"/>
              </a:lnSpc>
            </a:pPr>
            <a:r>
              <a:rPr lang="zh-CN" altLang="en-US" sz="1400" dirty="0">
                <a:solidFill>
                  <a:srgbClr val="E0D0A1"/>
                </a:solidFill>
                <a:latin typeface="+mn-ea"/>
              </a:rPr>
              <a:t>请输入你的内容请输入你的内容请输入你的内容请输入你的内容前输入你的内容</a:t>
            </a:r>
          </a:p>
        </p:txBody>
      </p:sp>
      <p:sp>
        <p:nvSpPr>
          <p:cNvPr id="41" name="矩形 40">
            <a:extLst>
              <a:ext uri="{FF2B5EF4-FFF2-40B4-BE49-F238E27FC236}">
                <a16:creationId xmlns:a16="http://schemas.microsoft.com/office/drawing/2014/main" id="{101E2F97-6179-C68A-D31F-8D1D3CADDB4B}"/>
              </a:ext>
            </a:extLst>
          </p:cNvPr>
          <p:cNvSpPr/>
          <p:nvPr/>
        </p:nvSpPr>
        <p:spPr>
          <a:xfrm>
            <a:off x="8930614" y="4667128"/>
            <a:ext cx="2002471"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E0D0A1"/>
                </a:solidFill>
                <a:latin typeface="+mj-ea"/>
                <a:ea typeface="+mj-ea"/>
              </a:rPr>
              <a:t>输入你的标题</a:t>
            </a:r>
            <a:endParaRPr kumimoji="0" lang="en-US" altLang="zh-CN" sz="2400" b="0" i="0" u="none" strike="noStrike" kern="1200" cap="none" spc="0" normalizeH="0" baseline="0" noProof="0" dirty="0">
              <a:ln>
                <a:noFill/>
              </a:ln>
              <a:solidFill>
                <a:srgbClr val="E0D0A1"/>
              </a:solidFill>
              <a:effectLst/>
              <a:uLnTx/>
              <a:uFillTx/>
              <a:latin typeface="+mj-ea"/>
              <a:ea typeface="+mj-ea"/>
              <a:cs typeface="+mn-cs"/>
            </a:endParaRPr>
          </a:p>
        </p:txBody>
      </p:sp>
      <p:sp>
        <p:nvSpPr>
          <p:cNvPr id="42" name="文本框 41">
            <a:extLst>
              <a:ext uri="{FF2B5EF4-FFF2-40B4-BE49-F238E27FC236}">
                <a16:creationId xmlns:a16="http://schemas.microsoft.com/office/drawing/2014/main" id="{5CA0C53E-B243-3260-25B1-66553D4A193B}"/>
              </a:ext>
            </a:extLst>
          </p:cNvPr>
          <p:cNvSpPr txBox="1"/>
          <p:nvPr/>
        </p:nvSpPr>
        <p:spPr>
          <a:xfrm>
            <a:off x="8935040" y="5075042"/>
            <a:ext cx="2299017" cy="913135"/>
          </a:xfrm>
          <a:prstGeom prst="rect">
            <a:avLst/>
          </a:prstGeom>
          <a:noFill/>
        </p:spPr>
        <p:txBody>
          <a:bodyPr wrap="square" rtlCol="0">
            <a:spAutoFit/>
          </a:bodyPr>
          <a:lstStyle/>
          <a:p>
            <a:pPr algn="just">
              <a:lnSpc>
                <a:spcPct val="130000"/>
              </a:lnSpc>
            </a:pPr>
            <a:r>
              <a:rPr lang="zh-CN" altLang="en-US" sz="1400" dirty="0">
                <a:solidFill>
                  <a:srgbClr val="E0D0A1"/>
                </a:solidFill>
                <a:latin typeface="+mn-ea"/>
              </a:rPr>
              <a:t>请输入你的内容请输入你的内容请输入你的内容请输入你的内容前输入你的内容</a:t>
            </a:r>
          </a:p>
        </p:txBody>
      </p:sp>
      <p:sp>
        <p:nvSpPr>
          <p:cNvPr id="4" name="文本框 3">
            <a:extLst>
              <a:ext uri="{FF2B5EF4-FFF2-40B4-BE49-F238E27FC236}">
                <a16:creationId xmlns:a16="http://schemas.microsoft.com/office/drawing/2014/main" id="{87F52F4A-765F-B1E0-49FF-AF8882B59B91}"/>
              </a:ext>
            </a:extLst>
          </p:cNvPr>
          <p:cNvSpPr txBox="1"/>
          <p:nvPr/>
        </p:nvSpPr>
        <p:spPr>
          <a:xfrm>
            <a:off x="1589503" y="2882647"/>
            <a:ext cx="766293" cy="646331"/>
          </a:xfrm>
          <a:prstGeom prst="rect">
            <a:avLst/>
          </a:prstGeom>
          <a:noFill/>
        </p:spPr>
        <p:txBody>
          <a:bodyPr wrap="square" rtlCol="0">
            <a:spAutoFit/>
          </a:bodyPr>
          <a:lstStyle/>
          <a:p>
            <a:r>
              <a:rPr lang="en-US" altLang="zh-CN" sz="3600" dirty="0">
                <a:solidFill>
                  <a:srgbClr val="E0D0A1"/>
                </a:solidFill>
                <a:latin typeface="+mn-ea"/>
              </a:rPr>
              <a:t>01</a:t>
            </a:r>
            <a:endParaRPr lang="zh-CN" altLang="en-US" sz="3600" dirty="0">
              <a:solidFill>
                <a:srgbClr val="E0D0A1"/>
              </a:solidFill>
              <a:latin typeface="+mn-ea"/>
            </a:endParaRPr>
          </a:p>
        </p:txBody>
      </p:sp>
      <p:sp>
        <p:nvSpPr>
          <p:cNvPr id="5" name="文本框 4">
            <a:extLst>
              <a:ext uri="{FF2B5EF4-FFF2-40B4-BE49-F238E27FC236}">
                <a16:creationId xmlns:a16="http://schemas.microsoft.com/office/drawing/2014/main" id="{9CCAA6E3-76F0-AEDF-225E-F32CF94C46EC}"/>
              </a:ext>
            </a:extLst>
          </p:cNvPr>
          <p:cNvSpPr txBox="1"/>
          <p:nvPr/>
        </p:nvSpPr>
        <p:spPr>
          <a:xfrm>
            <a:off x="4219076" y="2882647"/>
            <a:ext cx="766293" cy="646331"/>
          </a:xfrm>
          <a:prstGeom prst="rect">
            <a:avLst/>
          </a:prstGeom>
          <a:noFill/>
        </p:spPr>
        <p:txBody>
          <a:bodyPr wrap="square" rtlCol="0">
            <a:spAutoFit/>
          </a:bodyPr>
          <a:lstStyle/>
          <a:p>
            <a:r>
              <a:rPr lang="en-US" altLang="zh-CN" sz="3600" dirty="0">
                <a:solidFill>
                  <a:srgbClr val="E0D0A1"/>
                </a:solidFill>
                <a:latin typeface="+mn-ea"/>
              </a:rPr>
              <a:t>02</a:t>
            </a:r>
            <a:endParaRPr lang="zh-CN" altLang="en-US" sz="3600" dirty="0">
              <a:solidFill>
                <a:srgbClr val="E0D0A1"/>
              </a:solidFill>
              <a:latin typeface="+mn-ea"/>
            </a:endParaRPr>
          </a:p>
        </p:txBody>
      </p:sp>
      <p:sp>
        <p:nvSpPr>
          <p:cNvPr id="6" name="文本框 5">
            <a:extLst>
              <a:ext uri="{FF2B5EF4-FFF2-40B4-BE49-F238E27FC236}">
                <a16:creationId xmlns:a16="http://schemas.microsoft.com/office/drawing/2014/main" id="{68D2F916-7CBA-2D4E-262E-C75F3E5061AE}"/>
              </a:ext>
            </a:extLst>
          </p:cNvPr>
          <p:cNvSpPr txBox="1"/>
          <p:nvPr/>
        </p:nvSpPr>
        <p:spPr>
          <a:xfrm>
            <a:off x="6852616" y="2882647"/>
            <a:ext cx="766293" cy="646331"/>
          </a:xfrm>
          <a:prstGeom prst="rect">
            <a:avLst/>
          </a:prstGeom>
          <a:noFill/>
        </p:spPr>
        <p:txBody>
          <a:bodyPr wrap="square" rtlCol="0">
            <a:spAutoFit/>
          </a:bodyPr>
          <a:lstStyle/>
          <a:p>
            <a:r>
              <a:rPr lang="en-US" altLang="zh-CN" sz="3600" dirty="0">
                <a:solidFill>
                  <a:srgbClr val="E0D0A1"/>
                </a:solidFill>
                <a:latin typeface="+mn-ea"/>
              </a:rPr>
              <a:t>03</a:t>
            </a:r>
            <a:endParaRPr lang="zh-CN" altLang="en-US" sz="3600" dirty="0">
              <a:solidFill>
                <a:srgbClr val="E0D0A1"/>
              </a:solidFill>
              <a:latin typeface="+mn-ea"/>
            </a:endParaRPr>
          </a:p>
        </p:txBody>
      </p:sp>
      <p:sp>
        <p:nvSpPr>
          <p:cNvPr id="7" name="文本框 6">
            <a:extLst>
              <a:ext uri="{FF2B5EF4-FFF2-40B4-BE49-F238E27FC236}">
                <a16:creationId xmlns:a16="http://schemas.microsoft.com/office/drawing/2014/main" id="{F3D1C0D2-FFA9-B057-47FB-584A160845DC}"/>
              </a:ext>
            </a:extLst>
          </p:cNvPr>
          <p:cNvSpPr txBox="1"/>
          <p:nvPr/>
        </p:nvSpPr>
        <p:spPr>
          <a:xfrm>
            <a:off x="9457877" y="2882647"/>
            <a:ext cx="766293" cy="646331"/>
          </a:xfrm>
          <a:prstGeom prst="rect">
            <a:avLst/>
          </a:prstGeom>
          <a:noFill/>
        </p:spPr>
        <p:txBody>
          <a:bodyPr wrap="square" rtlCol="0">
            <a:spAutoFit/>
          </a:bodyPr>
          <a:lstStyle/>
          <a:p>
            <a:r>
              <a:rPr lang="en-US" altLang="zh-CN" sz="3600" dirty="0">
                <a:solidFill>
                  <a:srgbClr val="E0D0A1"/>
                </a:solidFill>
                <a:latin typeface="+mn-ea"/>
              </a:rPr>
              <a:t>04</a:t>
            </a:r>
            <a:endParaRPr lang="zh-CN" altLang="en-US" sz="3600" dirty="0">
              <a:solidFill>
                <a:srgbClr val="E0D0A1"/>
              </a:solidFill>
              <a:latin typeface="+mn-ea"/>
            </a:endParaRPr>
          </a:p>
        </p:txBody>
      </p:sp>
    </p:spTree>
    <p:extLst>
      <p:ext uri="{BB962C8B-B14F-4D97-AF65-F5344CB8AC3E}">
        <p14:creationId xmlns:p14="http://schemas.microsoft.com/office/powerpoint/2010/main" val="38853664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ags/tag2.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3.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4.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6.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heme/theme1.xml><?xml version="1.0" encoding="utf-8"?>
<a:theme xmlns:a="http://schemas.openxmlformats.org/drawingml/2006/main" name="Office 主题">
  <a:themeElements>
    <a:clrScheme name="自定义 17">
      <a:dk1>
        <a:sysClr val="windowText" lastClr="000000"/>
      </a:dk1>
      <a:lt1>
        <a:sysClr val="window" lastClr="FFFFFF"/>
      </a:lt1>
      <a:dk2>
        <a:srgbClr val="44546A"/>
      </a:dk2>
      <a:lt2>
        <a:srgbClr val="E7E6E6"/>
      </a:lt2>
      <a:accent1>
        <a:srgbClr val="86DABA"/>
      </a:accent1>
      <a:accent2>
        <a:srgbClr val="6AD2AB"/>
      </a:accent2>
      <a:accent3>
        <a:srgbClr val="6AD2B4"/>
      </a:accent3>
      <a:accent4>
        <a:srgbClr val="E9F4EC"/>
      </a:accent4>
      <a:accent5>
        <a:srgbClr val="4472C4"/>
      </a:accent5>
      <a:accent6>
        <a:srgbClr val="70AD47"/>
      </a:accent6>
      <a:hlink>
        <a:srgbClr val="0563C1"/>
      </a:hlink>
      <a:folHlink>
        <a:srgbClr val="954F72"/>
      </a:folHlink>
    </a:clrScheme>
    <a:fontScheme name="自定义 6">
      <a:majorFont>
        <a:latin typeface="Arial Black"/>
        <a:ea typeface="阿里巴巴普惠体 B"/>
        <a:cs typeface=""/>
      </a:majorFont>
      <a:minorFont>
        <a:latin typeface="Arial"/>
        <a:ea typeface="阿里巴巴普惠体 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1558</TotalTime>
  <Words>767</Words>
  <Application>Microsoft Office PowerPoint</Application>
  <PresentationFormat>宽屏</PresentationFormat>
  <Paragraphs>119</Paragraphs>
  <Slides>12</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12</vt:i4>
      </vt:variant>
    </vt:vector>
  </HeadingPairs>
  <TitlesOfParts>
    <vt:vector size="27" baseType="lpstr">
      <vt:lpstr>MiSans Heavy</vt:lpstr>
      <vt:lpstr>OPPOSans H</vt:lpstr>
      <vt:lpstr>阿里巴巴普惠体 2.0 115 Black</vt:lpstr>
      <vt:lpstr>阿里巴巴普惠体 B</vt:lpstr>
      <vt:lpstr>阿里巴巴普惠体 L</vt:lpstr>
      <vt:lpstr>等线</vt:lpstr>
      <vt:lpstr>汉仪雅酷黑 45W</vt:lpstr>
      <vt:lpstr>思源黑体 CN Bold</vt:lpstr>
      <vt:lpstr>思源黑体 CN Light</vt:lpstr>
      <vt:lpstr>思源黑体 CN Medium</vt:lpstr>
      <vt:lpstr>Arial</vt:lpstr>
      <vt:lpstr>Arial Black</vt:lpstr>
      <vt:lpstr>Calibri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大气稳重黑金风商业计划书ppt模板</dc:title>
  <dc:creator>Rui</dc:creator>
  <cp:keywords>P界达人</cp:keywords>
  <dc:description>51PPT模板网 官方唯一网址：www.51pptmoban.com</dc:description>
  <cp:lastModifiedBy>Power user</cp:lastModifiedBy>
  <cp:revision>25</cp:revision>
  <dcterms:created xsi:type="dcterms:W3CDTF">2022-06-22T09:12:40Z</dcterms:created>
  <dcterms:modified xsi:type="dcterms:W3CDTF">2023-02-28T13:20:10Z</dcterms:modified>
</cp:coreProperties>
</file>