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72" r:id="rId2"/>
    <p:sldId id="280" r:id="rId3"/>
    <p:sldId id="287" r:id="rId4"/>
    <p:sldId id="286" r:id="rId5"/>
    <p:sldId id="274" r:id="rId6"/>
    <p:sldId id="282" r:id="rId7"/>
    <p:sldId id="283" r:id="rId8"/>
    <p:sldId id="284" r:id="rId9"/>
    <p:sldId id="285" r:id="rId10"/>
    <p:sldId id="273" r:id="rId11"/>
    <p:sldId id="262" r:id="rId12"/>
    <p:sldId id="281" r:id="rId13"/>
    <p:sldId id="267" r:id="rId14"/>
    <p:sldId id="270" r:id="rId15"/>
    <p:sldId id="258" r:id="rId16"/>
    <p:sldId id="259" r:id="rId17"/>
    <p:sldId id="260" r:id="rId18"/>
    <p:sldId id="261" r:id="rId19"/>
    <p:sldId id="264" r:id="rId20"/>
    <p:sldId id="266" r:id="rId21"/>
    <p:sldId id="269" r:id="rId22"/>
    <p:sldId id="1777" r:id="rId23"/>
    <p:sldId id="1724" r:id="rId24"/>
    <p:sldId id="1735" r:id="rId25"/>
    <p:sldId id="1737" r:id="rId26"/>
    <p:sldId id="1736" r:id="rId27"/>
    <p:sldId id="1739" r:id="rId28"/>
    <p:sldId id="1774" r:id="rId29"/>
    <p:sldId id="1775" r:id="rId30"/>
    <p:sldId id="1127" r:id="rId31"/>
    <p:sldId id="1778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 目录 过渡 结尾" id="{D307065A-9412-4056-8018-3E708E68245B}">
          <p14:sldIdLst>
            <p14:sldId id="272"/>
            <p14:sldId id="280"/>
            <p14:sldId id="287"/>
            <p14:sldId id="286"/>
            <p14:sldId id="274"/>
            <p14:sldId id="282"/>
            <p14:sldId id="283"/>
            <p14:sldId id="284"/>
            <p14:sldId id="285"/>
            <p14:sldId id="273"/>
          </p14:sldIdLst>
        </p14:section>
        <p14:section name="正文" id="{C3E4F089-6E6E-4A0B-B4B1-047CA3990CBC}">
          <p14:sldIdLst>
            <p14:sldId id="262"/>
            <p14:sldId id="281"/>
            <p14:sldId id="267"/>
            <p14:sldId id="270"/>
            <p14:sldId id="258"/>
            <p14:sldId id="259"/>
            <p14:sldId id="260"/>
            <p14:sldId id="261"/>
            <p14:sldId id="264"/>
            <p14:sldId id="266"/>
            <p14:sldId id="269"/>
            <p14:sldId id="1777"/>
            <p14:sldId id="1724"/>
            <p14:sldId id="1735"/>
            <p14:sldId id="1737"/>
            <p14:sldId id="1736"/>
            <p14:sldId id="1739"/>
            <p14:sldId id="1774"/>
            <p14:sldId id="1775"/>
            <p14:sldId id="1127"/>
            <p14:sldId id="17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1">
          <p15:clr>
            <a:srgbClr val="A4A3A4"/>
          </p15:clr>
        </p15:guide>
        <p15:guide id="3" pos="7242">
          <p15:clr>
            <a:srgbClr val="A4A3A4"/>
          </p15:clr>
        </p15:guide>
        <p15:guide id="4" pos="438">
          <p15:clr>
            <a:srgbClr val="A4A3A4"/>
          </p15:clr>
        </p15:guide>
        <p15:guide id="5" orient="horz" pos="1692">
          <p15:clr>
            <a:srgbClr val="A4A3A4"/>
          </p15:clr>
        </p15:guide>
        <p15:guide id="6" orient="horz" pos="311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3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6" autoAdjust="0"/>
    <p:restoredTop sz="95064" autoAdjust="0"/>
  </p:normalViewPr>
  <p:slideViewPr>
    <p:cSldViewPr snapToGrid="0" showGuides="1">
      <p:cViewPr>
        <p:scale>
          <a:sx n="25" d="100"/>
          <a:sy n="25" d="100"/>
        </p:scale>
        <p:origin x="2166" y="1296"/>
      </p:cViewPr>
      <p:guideLst>
        <p:guide orient="horz" pos="2183"/>
        <p:guide pos="3841"/>
        <p:guide pos="7242"/>
        <p:guide pos="438"/>
        <p:guide orient="horz" pos="1692"/>
        <p:guide orient="horz" pos="311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F6-44AF-A705-160D17C7454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F6-44AF-A705-160D17C7454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F6-44AF-A705-160D17C745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00075775"/>
        <c:axId val="94612079"/>
      </c:barChart>
      <c:catAx>
        <c:axId val="140007577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612079"/>
        <c:crosses val="autoZero"/>
        <c:auto val="1"/>
        <c:lblAlgn val="ctr"/>
        <c:lblOffset val="100"/>
        <c:noMultiLvlLbl val="0"/>
      </c:catAx>
      <c:valAx>
        <c:axId val="94612079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00075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752623426303199E-2"/>
          <c:y val="6.9753831099657701E-2"/>
          <c:w val="0.40771908525412598"/>
          <c:h val="4.709514220380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5D52B2-0E79-4601-8E2B-916EF26A9D72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FFC111-8C75-4CF2-89EE-C255AC870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 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 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 userDrawn="1"/>
        </p:nvPicPr>
        <p:blipFill rotWithShape="1">
          <a:blip r:embed="rId2" cstate="screen">
            <a:alphaModFix amt="20000"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6713316"/>
            <a:ext cx="12192000" cy="1446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>
            <a:off x="-277792" y="6621780"/>
            <a:ext cx="9468091" cy="236220"/>
          </a:xfrm>
          <a:prstGeom prst="parallelogram">
            <a:avLst>
              <a:gd name="adj" fmla="val 4949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728663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99152" y="149859"/>
            <a:ext cx="497523" cy="497523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60959" y="268606"/>
            <a:ext cx="515620" cy="37877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511810" y="268606"/>
            <a:ext cx="62865" cy="3787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605155" y="242888"/>
            <a:ext cx="2651125" cy="46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 userDrawn="1"/>
        </p:nvPicPr>
        <p:blipFill rotWithShape="1">
          <a:blip r:embed="rId2" cstate="screen">
            <a:alphaModFix amt="20000"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6713316"/>
            <a:ext cx="12192000" cy="1446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>
            <a:off x="-277792" y="6621780"/>
            <a:ext cx="9468091" cy="236220"/>
          </a:xfrm>
          <a:prstGeom prst="parallelogram">
            <a:avLst>
              <a:gd name="adj" fmla="val 4949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728663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99152" y="149859"/>
            <a:ext cx="497523" cy="497523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60959" y="268606"/>
            <a:ext cx="515620" cy="37877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511810" y="268606"/>
            <a:ext cx="62865" cy="3787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605155" y="242888"/>
            <a:ext cx="2651125" cy="46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7686989" y="1830387"/>
            <a:ext cx="3479487" cy="183779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2"/>
          <p:cNvSpPr>
            <a:spLocks noGrp="1"/>
          </p:cNvSpPr>
          <p:nvPr>
            <p:ph type="pic" sz="quarter" idx="12"/>
          </p:nvPr>
        </p:nvSpPr>
        <p:spPr>
          <a:xfrm>
            <a:off x="7425733" y="3429000"/>
            <a:ext cx="4070942" cy="226841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713316"/>
            <a:ext cx="12192000" cy="1446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>
            <a:off x="-277792" y="6621780"/>
            <a:ext cx="9468091" cy="236220"/>
          </a:xfrm>
          <a:prstGeom prst="parallelogram">
            <a:avLst>
              <a:gd name="adj" fmla="val 4949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728663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99152" y="149859"/>
            <a:ext cx="497523" cy="497523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60959" y="268606"/>
            <a:ext cx="515620" cy="37877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511810" y="268606"/>
            <a:ext cx="62865" cy="3787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605155" y="242888"/>
            <a:ext cx="2651125" cy="46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-171450" y="1367790"/>
            <a:ext cx="12534900" cy="4628199"/>
            <a:chOff x="-171450" y="952500"/>
            <a:chExt cx="12534900" cy="4628199"/>
          </a:xfrm>
        </p:grpSpPr>
        <p:sp>
          <p:nvSpPr>
            <p:cNvPr id="17" name="任意多边形: 形状 16"/>
            <p:cNvSpPr/>
            <p:nvPr/>
          </p:nvSpPr>
          <p:spPr>
            <a:xfrm>
              <a:off x="-171450" y="952500"/>
              <a:ext cx="12534900" cy="4628199"/>
            </a:xfrm>
            <a:custGeom>
              <a:avLst/>
              <a:gdLst>
                <a:gd name="connsiteX0" fmla="*/ 0 w 12192000"/>
                <a:gd name="connsiteY0" fmla="*/ 0 h 3860946"/>
                <a:gd name="connsiteX1" fmla="*/ 132424 w 12192000"/>
                <a:gd name="connsiteY1" fmla="*/ 60320 h 3860946"/>
                <a:gd name="connsiteX2" fmla="*/ 6096001 w 12192000"/>
                <a:gd name="connsiteY2" fmla="*/ 937764 h 3860946"/>
                <a:gd name="connsiteX3" fmla="*/ 12059578 w 12192000"/>
                <a:gd name="connsiteY3" fmla="*/ 60320 h 3860946"/>
                <a:gd name="connsiteX4" fmla="*/ 12192000 w 12192000"/>
                <a:gd name="connsiteY4" fmla="*/ 1 h 3860946"/>
                <a:gd name="connsiteX5" fmla="*/ 12192000 w 12192000"/>
                <a:gd name="connsiteY5" fmla="*/ 3851712 h 3860946"/>
                <a:gd name="connsiteX6" fmla="*/ 12069092 w 12192000"/>
                <a:gd name="connsiteY6" fmla="*/ 3792069 h 3860946"/>
                <a:gd name="connsiteX7" fmla="*/ 6105515 w 12192000"/>
                <a:gd name="connsiteY7" fmla="*/ 2857289 h 3860946"/>
                <a:gd name="connsiteX8" fmla="*/ 141938 w 12192000"/>
                <a:gd name="connsiteY8" fmla="*/ 3792069 h 3860946"/>
                <a:gd name="connsiteX9" fmla="*/ 0 w 12192000"/>
                <a:gd name="connsiteY9" fmla="*/ 3860946 h 386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3860946">
                  <a:moveTo>
                    <a:pt x="0" y="0"/>
                  </a:moveTo>
                  <a:lnTo>
                    <a:pt x="132424" y="60320"/>
                  </a:lnTo>
                  <a:cubicBezTo>
                    <a:pt x="1424848" y="589707"/>
                    <a:pt x="3613541" y="937764"/>
                    <a:pt x="6096001" y="937764"/>
                  </a:cubicBezTo>
                  <a:cubicBezTo>
                    <a:pt x="8578462" y="937764"/>
                    <a:pt x="10767155" y="589707"/>
                    <a:pt x="12059578" y="60320"/>
                  </a:cubicBezTo>
                  <a:lnTo>
                    <a:pt x="12192000" y="1"/>
                  </a:lnTo>
                  <a:lnTo>
                    <a:pt x="12192000" y="3851712"/>
                  </a:lnTo>
                  <a:lnTo>
                    <a:pt x="12069092" y="3792069"/>
                  </a:lnTo>
                  <a:cubicBezTo>
                    <a:pt x="10776669" y="3228090"/>
                    <a:pt x="8587976" y="2857289"/>
                    <a:pt x="6105515" y="2857289"/>
                  </a:cubicBezTo>
                  <a:cubicBezTo>
                    <a:pt x="3623055" y="2857289"/>
                    <a:pt x="1434362" y="3228090"/>
                    <a:pt x="141938" y="3792069"/>
                  </a:cubicBezTo>
                  <a:lnTo>
                    <a:pt x="0" y="3860946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阿里巴巴普惠体 R"/>
                <a:cs typeface="+mn-cs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0" y="1277301"/>
              <a:ext cx="12192000" cy="4082539"/>
            </a:xfrm>
            <a:custGeom>
              <a:avLst/>
              <a:gdLst>
                <a:gd name="connsiteX0" fmla="*/ 0 w 12192000"/>
                <a:gd name="connsiteY0" fmla="*/ 0 h 3860946"/>
                <a:gd name="connsiteX1" fmla="*/ 132424 w 12192000"/>
                <a:gd name="connsiteY1" fmla="*/ 60320 h 3860946"/>
                <a:gd name="connsiteX2" fmla="*/ 6096001 w 12192000"/>
                <a:gd name="connsiteY2" fmla="*/ 937764 h 3860946"/>
                <a:gd name="connsiteX3" fmla="*/ 12059578 w 12192000"/>
                <a:gd name="connsiteY3" fmla="*/ 60320 h 3860946"/>
                <a:gd name="connsiteX4" fmla="*/ 12192000 w 12192000"/>
                <a:gd name="connsiteY4" fmla="*/ 1 h 3860946"/>
                <a:gd name="connsiteX5" fmla="*/ 12192000 w 12192000"/>
                <a:gd name="connsiteY5" fmla="*/ 3851712 h 3860946"/>
                <a:gd name="connsiteX6" fmla="*/ 12069092 w 12192000"/>
                <a:gd name="connsiteY6" fmla="*/ 3792069 h 3860946"/>
                <a:gd name="connsiteX7" fmla="*/ 6105515 w 12192000"/>
                <a:gd name="connsiteY7" fmla="*/ 2857289 h 3860946"/>
                <a:gd name="connsiteX8" fmla="*/ 141938 w 12192000"/>
                <a:gd name="connsiteY8" fmla="*/ 3792069 h 3860946"/>
                <a:gd name="connsiteX9" fmla="*/ 0 w 12192000"/>
                <a:gd name="connsiteY9" fmla="*/ 3860946 h 386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3860946">
                  <a:moveTo>
                    <a:pt x="0" y="0"/>
                  </a:moveTo>
                  <a:lnTo>
                    <a:pt x="132424" y="60320"/>
                  </a:lnTo>
                  <a:cubicBezTo>
                    <a:pt x="1424848" y="589707"/>
                    <a:pt x="3613541" y="937764"/>
                    <a:pt x="6096001" y="937764"/>
                  </a:cubicBezTo>
                  <a:cubicBezTo>
                    <a:pt x="8578462" y="937764"/>
                    <a:pt x="10767155" y="589707"/>
                    <a:pt x="12059578" y="60320"/>
                  </a:cubicBezTo>
                  <a:lnTo>
                    <a:pt x="12192000" y="1"/>
                  </a:lnTo>
                  <a:lnTo>
                    <a:pt x="12192000" y="3851712"/>
                  </a:lnTo>
                  <a:lnTo>
                    <a:pt x="12069092" y="3792069"/>
                  </a:lnTo>
                  <a:cubicBezTo>
                    <a:pt x="10776669" y="3228090"/>
                    <a:pt x="8587976" y="2857289"/>
                    <a:pt x="6105515" y="2857289"/>
                  </a:cubicBezTo>
                  <a:cubicBezTo>
                    <a:pt x="3623055" y="2857289"/>
                    <a:pt x="1434362" y="3228090"/>
                    <a:pt x="141938" y="3792069"/>
                  </a:cubicBezTo>
                  <a:lnTo>
                    <a:pt x="0" y="3860946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阿里巴巴普惠体 R"/>
                <a:cs typeface="+mn-cs"/>
              </a:endParaRPr>
            </a:p>
          </p:txBody>
        </p:sp>
      </p:grpSp>
      <p:sp>
        <p:nvSpPr>
          <p:cNvPr id="19" name="任意多边形: 形状 18"/>
          <p:cNvSpPr/>
          <p:nvPr userDrawn="1"/>
        </p:nvSpPr>
        <p:spPr>
          <a:xfrm>
            <a:off x="902889" y="4467987"/>
            <a:ext cx="4654684" cy="1675638"/>
          </a:xfrm>
          <a:custGeom>
            <a:avLst/>
            <a:gdLst>
              <a:gd name="connsiteX0" fmla="*/ 0 w 4654684"/>
              <a:gd name="connsiteY0" fmla="*/ 0 h 1550481"/>
              <a:gd name="connsiteX1" fmla="*/ 4654684 w 4654684"/>
              <a:gd name="connsiteY1" fmla="*/ 0 h 1550481"/>
              <a:gd name="connsiteX2" fmla="*/ 4654684 w 4654684"/>
              <a:gd name="connsiteY2" fmla="*/ 638375 h 1550481"/>
              <a:gd name="connsiteX3" fmla="*/ 4654680 w 4654684"/>
              <a:gd name="connsiteY3" fmla="*/ 638374 h 1550481"/>
              <a:gd name="connsiteX4" fmla="*/ 4517814 w 4654684"/>
              <a:gd name="connsiteY4" fmla="*/ 775240 h 1550481"/>
              <a:gd name="connsiteX5" fmla="*/ 4654680 w 4654684"/>
              <a:gd name="connsiteY5" fmla="*/ 912106 h 1550481"/>
              <a:gd name="connsiteX6" fmla="*/ 4654684 w 4654684"/>
              <a:gd name="connsiteY6" fmla="*/ 912105 h 1550481"/>
              <a:gd name="connsiteX7" fmla="*/ 4654684 w 4654684"/>
              <a:gd name="connsiteY7" fmla="*/ 1550481 h 1550481"/>
              <a:gd name="connsiteX8" fmla="*/ 0 w 4654684"/>
              <a:gd name="connsiteY8" fmla="*/ 1550481 h 1550481"/>
              <a:gd name="connsiteX9" fmla="*/ 0 w 4654684"/>
              <a:gd name="connsiteY9" fmla="*/ 909889 h 1550481"/>
              <a:gd name="connsiteX10" fmla="*/ 10980 w 4654684"/>
              <a:gd name="connsiteY10" fmla="*/ 912106 h 1550481"/>
              <a:gd name="connsiteX11" fmla="*/ 147846 w 4654684"/>
              <a:gd name="connsiteY11" fmla="*/ 775240 h 1550481"/>
              <a:gd name="connsiteX12" fmla="*/ 10980 w 4654684"/>
              <a:gd name="connsiteY12" fmla="*/ 638374 h 1550481"/>
              <a:gd name="connsiteX13" fmla="*/ 0 w 4654684"/>
              <a:gd name="connsiteY13" fmla="*/ 640591 h 1550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54684" h="1550481">
                <a:moveTo>
                  <a:pt x="0" y="0"/>
                </a:moveTo>
                <a:lnTo>
                  <a:pt x="4654684" y="0"/>
                </a:lnTo>
                <a:lnTo>
                  <a:pt x="4654684" y="638375"/>
                </a:lnTo>
                <a:lnTo>
                  <a:pt x="4654680" y="638374"/>
                </a:lnTo>
                <a:cubicBezTo>
                  <a:pt x="4579091" y="638374"/>
                  <a:pt x="4517814" y="699651"/>
                  <a:pt x="4517814" y="775240"/>
                </a:cubicBezTo>
                <a:cubicBezTo>
                  <a:pt x="4517814" y="850829"/>
                  <a:pt x="4579091" y="912106"/>
                  <a:pt x="4654680" y="912106"/>
                </a:cubicBezTo>
                <a:lnTo>
                  <a:pt x="4654684" y="912105"/>
                </a:lnTo>
                <a:lnTo>
                  <a:pt x="4654684" y="1550481"/>
                </a:lnTo>
                <a:lnTo>
                  <a:pt x="0" y="1550481"/>
                </a:lnTo>
                <a:lnTo>
                  <a:pt x="0" y="909889"/>
                </a:lnTo>
                <a:lnTo>
                  <a:pt x="10980" y="912106"/>
                </a:lnTo>
                <a:cubicBezTo>
                  <a:pt x="86569" y="912106"/>
                  <a:pt x="147846" y="850829"/>
                  <a:pt x="147846" y="775240"/>
                </a:cubicBezTo>
                <a:cubicBezTo>
                  <a:pt x="147846" y="699651"/>
                  <a:pt x="86569" y="638374"/>
                  <a:pt x="10980" y="638374"/>
                </a:cubicBezTo>
                <a:lnTo>
                  <a:pt x="0" y="640591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38100">
            <a:noFill/>
          </a:ln>
          <a:effectLst>
            <a:outerShdw blurRad="190500" dist="127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 userDrawn="1"/>
        </p:nvSpPr>
        <p:spPr>
          <a:xfrm>
            <a:off x="6634427" y="4467987"/>
            <a:ext cx="4654684" cy="1675638"/>
          </a:xfrm>
          <a:custGeom>
            <a:avLst/>
            <a:gdLst>
              <a:gd name="connsiteX0" fmla="*/ 0 w 4654684"/>
              <a:gd name="connsiteY0" fmla="*/ 0 h 1550481"/>
              <a:gd name="connsiteX1" fmla="*/ 4654684 w 4654684"/>
              <a:gd name="connsiteY1" fmla="*/ 0 h 1550481"/>
              <a:gd name="connsiteX2" fmla="*/ 4654684 w 4654684"/>
              <a:gd name="connsiteY2" fmla="*/ 638375 h 1550481"/>
              <a:gd name="connsiteX3" fmla="*/ 4654680 w 4654684"/>
              <a:gd name="connsiteY3" fmla="*/ 638374 h 1550481"/>
              <a:gd name="connsiteX4" fmla="*/ 4517814 w 4654684"/>
              <a:gd name="connsiteY4" fmla="*/ 775240 h 1550481"/>
              <a:gd name="connsiteX5" fmla="*/ 4654680 w 4654684"/>
              <a:gd name="connsiteY5" fmla="*/ 912106 h 1550481"/>
              <a:gd name="connsiteX6" fmla="*/ 4654684 w 4654684"/>
              <a:gd name="connsiteY6" fmla="*/ 912105 h 1550481"/>
              <a:gd name="connsiteX7" fmla="*/ 4654684 w 4654684"/>
              <a:gd name="connsiteY7" fmla="*/ 1550481 h 1550481"/>
              <a:gd name="connsiteX8" fmla="*/ 0 w 4654684"/>
              <a:gd name="connsiteY8" fmla="*/ 1550481 h 1550481"/>
              <a:gd name="connsiteX9" fmla="*/ 0 w 4654684"/>
              <a:gd name="connsiteY9" fmla="*/ 909889 h 1550481"/>
              <a:gd name="connsiteX10" fmla="*/ 10980 w 4654684"/>
              <a:gd name="connsiteY10" fmla="*/ 912106 h 1550481"/>
              <a:gd name="connsiteX11" fmla="*/ 147846 w 4654684"/>
              <a:gd name="connsiteY11" fmla="*/ 775240 h 1550481"/>
              <a:gd name="connsiteX12" fmla="*/ 10980 w 4654684"/>
              <a:gd name="connsiteY12" fmla="*/ 638374 h 1550481"/>
              <a:gd name="connsiteX13" fmla="*/ 0 w 4654684"/>
              <a:gd name="connsiteY13" fmla="*/ 640591 h 1550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54684" h="1550481">
                <a:moveTo>
                  <a:pt x="0" y="0"/>
                </a:moveTo>
                <a:lnTo>
                  <a:pt x="4654684" y="0"/>
                </a:lnTo>
                <a:lnTo>
                  <a:pt x="4654684" y="638375"/>
                </a:lnTo>
                <a:lnTo>
                  <a:pt x="4654680" y="638374"/>
                </a:lnTo>
                <a:cubicBezTo>
                  <a:pt x="4579091" y="638374"/>
                  <a:pt x="4517814" y="699651"/>
                  <a:pt x="4517814" y="775240"/>
                </a:cubicBezTo>
                <a:cubicBezTo>
                  <a:pt x="4517814" y="850829"/>
                  <a:pt x="4579091" y="912106"/>
                  <a:pt x="4654680" y="912106"/>
                </a:cubicBezTo>
                <a:lnTo>
                  <a:pt x="4654684" y="912105"/>
                </a:lnTo>
                <a:lnTo>
                  <a:pt x="4654684" y="1550481"/>
                </a:lnTo>
                <a:lnTo>
                  <a:pt x="0" y="1550481"/>
                </a:lnTo>
                <a:lnTo>
                  <a:pt x="0" y="909889"/>
                </a:lnTo>
                <a:lnTo>
                  <a:pt x="10980" y="912106"/>
                </a:lnTo>
                <a:cubicBezTo>
                  <a:pt x="86569" y="912106"/>
                  <a:pt x="147846" y="850829"/>
                  <a:pt x="147846" y="775240"/>
                </a:cubicBezTo>
                <a:cubicBezTo>
                  <a:pt x="147846" y="699651"/>
                  <a:pt x="86569" y="638374"/>
                  <a:pt x="10980" y="638374"/>
                </a:cubicBezTo>
                <a:lnTo>
                  <a:pt x="0" y="640591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38100">
            <a:noFill/>
          </a:ln>
          <a:effectLst>
            <a:outerShdw blurRad="190500" dist="127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 userDrawn="1"/>
        </p:nvSpPr>
        <p:spPr>
          <a:xfrm>
            <a:off x="902889" y="1713053"/>
            <a:ext cx="4654684" cy="26089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 userDrawn="1"/>
        </p:nvSpPr>
        <p:spPr>
          <a:xfrm>
            <a:off x="6634427" y="1713053"/>
            <a:ext cx="4654684" cy="26089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 userDrawn="1"/>
        </p:nvCxnSpPr>
        <p:spPr>
          <a:xfrm>
            <a:off x="902889" y="1713053"/>
            <a:ext cx="4654684" cy="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6634427" y="1713053"/>
            <a:ext cx="4654684" cy="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1293813" y="1962150"/>
            <a:ext cx="3873348" cy="2090738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31" name="图片占位符 2"/>
          <p:cNvSpPr>
            <a:spLocks noGrp="1"/>
          </p:cNvSpPr>
          <p:nvPr>
            <p:ph type="pic" sz="quarter" idx="12"/>
          </p:nvPr>
        </p:nvSpPr>
        <p:spPr>
          <a:xfrm>
            <a:off x="7024839" y="1962150"/>
            <a:ext cx="3873348" cy="20907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统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 userDrawn="1"/>
        </p:nvPicPr>
        <p:blipFill rotWithShape="1">
          <a:blip r:embed="rId2" cstate="screen">
            <a:alphaModFix amt="20000"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6713316"/>
            <a:ext cx="12192000" cy="1446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>
            <a:off x="-277792" y="6621780"/>
            <a:ext cx="9468091" cy="236220"/>
          </a:xfrm>
          <a:prstGeom prst="parallelogram">
            <a:avLst>
              <a:gd name="adj" fmla="val 4949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纹理空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>
            <a:alphaModFix amt="25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" y="0"/>
            <a:ext cx="12188894" cy="4011168"/>
          </a:xfrm>
          <a:prstGeom prst="rect">
            <a:avLst/>
          </a:prstGeom>
        </p:spPr>
      </p:pic>
      <p:pic>
        <p:nvPicPr>
          <p:cNvPr id="4" name="图片 3" descr="人的脸&#10;&#10;中度可信度描述已自动生成"/>
          <p:cNvPicPr>
            <a:picLocks noChangeAspect="1"/>
          </p:cNvPicPr>
          <p:nvPr userDrawn="1"/>
        </p:nvPicPr>
        <p:blipFill>
          <a:blip r:embed="rId3">
            <a:alphaModFix amt="4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4168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57EE73A1-2821-3194-34E2-2B16027F4D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67B14E1-E936-3381-FFD3-3A250D6B9BE4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6CC0AD78-C5AC-42C5-C8E5-38C1E053C4A2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A33ADCB8-CE14-B723-0639-BFC4276AFD8B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303510C1-7D17-6584-7BB7-D652AAE2D35B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AE79A6E9-5F9C-FB2E-871E-8522A5B2FD4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05AC3342-5460-B98E-D6C8-71837C964FE8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17A410C3-3DBE-43D3-ACEE-058B12D1D21B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4303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39319200" y="-24079200"/>
            <a:ext cx="1219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50749200" y="-24079200"/>
            <a:ext cx="1219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39319200" y="25679400"/>
            <a:ext cx="1219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50749200" y="25679400"/>
            <a:ext cx="1219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1.wdp"/><Relationship Id="rId7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svg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9.png"/><Relationship Id="rId17" Type="http://schemas.openxmlformats.org/officeDocument/2006/relationships/image" Target="../media/image34.svg"/><Relationship Id="rId2" Type="http://schemas.openxmlformats.org/officeDocument/2006/relationships/tags" Target="../tags/tag36.xml"/><Relationship Id="rId16" Type="http://schemas.openxmlformats.org/officeDocument/2006/relationships/image" Target="../media/image33.pn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image" Target="../media/image28.svg"/><Relationship Id="rId5" Type="http://schemas.openxmlformats.org/officeDocument/2006/relationships/tags" Target="../tags/tag39.xml"/><Relationship Id="rId15" Type="http://schemas.openxmlformats.org/officeDocument/2006/relationships/image" Target="../media/image32.svg"/><Relationship Id="rId10" Type="http://schemas.openxmlformats.org/officeDocument/2006/relationships/image" Target="../media/image27.png"/><Relationship Id="rId4" Type="http://schemas.openxmlformats.org/officeDocument/2006/relationships/tags" Target="../tags/tag38.xml"/><Relationship Id="rId9" Type="http://schemas.openxmlformats.org/officeDocument/2006/relationships/image" Target="../media/image26.svg"/><Relationship Id="rId1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svg"/><Relationship Id="rId3" Type="http://schemas.openxmlformats.org/officeDocument/2006/relationships/image" Target="../media/image37.svg"/><Relationship Id="rId7" Type="http://schemas.openxmlformats.org/officeDocument/2006/relationships/image" Target="../media/image41.sv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svg"/><Relationship Id="rId5" Type="http://schemas.openxmlformats.org/officeDocument/2006/relationships/image" Target="../media/image39.sv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svg"/><Relationship Id="rId7" Type="http://schemas.openxmlformats.org/officeDocument/2006/relationships/image" Target="../media/image55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svg"/><Relationship Id="rId5" Type="http://schemas.openxmlformats.org/officeDocument/2006/relationships/image" Target="../media/image53.sv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tags" Target="../tags/tag51.xml"/><Relationship Id="rId7" Type="http://schemas.openxmlformats.org/officeDocument/2006/relationships/image" Target="../media/image60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svg"/><Relationship Id="rId7" Type="http://schemas.openxmlformats.org/officeDocument/2006/relationships/image" Target="../media/image67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Relationship Id="rId9" Type="http://schemas.openxmlformats.org/officeDocument/2006/relationships/image" Target="../media/image69.sv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71.pn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26" Type="http://schemas.openxmlformats.org/officeDocument/2006/relationships/tags" Target="../tags/tag32.xml"/><Relationship Id="rId3" Type="http://schemas.openxmlformats.org/officeDocument/2006/relationships/tags" Target="../tags/tag9.xml"/><Relationship Id="rId21" Type="http://schemas.openxmlformats.org/officeDocument/2006/relationships/tags" Target="../tags/tag27.xml"/><Relationship Id="rId34" Type="http://schemas.openxmlformats.org/officeDocument/2006/relationships/image" Target="../media/image14.png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tags" Target="../tags/tag31.xml"/><Relationship Id="rId33" Type="http://schemas.microsoft.com/office/2007/relationships/hdphoto" Target="../media/hdphoto2.wdp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tags" Target="../tags/tag26.xml"/><Relationship Id="rId29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tags" Target="../tags/tag30.xml"/><Relationship Id="rId32" Type="http://schemas.openxmlformats.org/officeDocument/2006/relationships/image" Target="../media/image13.png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tags" Target="../tags/tag29.xml"/><Relationship Id="rId28" Type="http://schemas.openxmlformats.org/officeDocument/2006/relationships/tags" Target="../tags/tag34.xml"/><Relationship Id="rId36" Type="http://schemas.openxmlformats.org/officeDocument/2006/relationships/image" Target="../media/image18.svg"/><Relationship Id="rId10" Type="http://schemas.openxmlformats.org/officeDocument/2006/relationships/tags" Target="../tags/tag16.xml"/><Relationship Id="rId19" Type="http://schemas.openxmlformats.org/officeDocument/2006/relationships/tags" Target="../tags/tag25.xml"/><Relationship Id="rId31" Type="http://schemas.microsoft.com/office/2007/relationships/hdphoto" Target="../media/hdphoto1.wdp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tags" Target="../tags/tag28.xml"/><Relationship Id="rId27" Type="http://schemas.openxmlformats.org/officeDocument/2006/relationships/tags" Target="../tags/tag33.xml"/><Relationship Id="rId30" Type="http://schemas.openxmlformats.org/officeDocument/2006/relationships/image" Target="../media/image9.png"/><Relationship Id="rId35" Type="http://schemas.openxmlformats.org/officeDocument/2006/relationships/image" Target="../media/image17.png"/><Relationship Id="rId8" Type="http://schemas.openxmlformats.org/officeDocument/2006/relationships/tags" Target="../tags/tag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microsoft.com/office/2007/relationships/hdphoto" Target="../media/hdphoto5.wdp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8662"/>
            <a:ext cx="12192000" cy="61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-18745" y="5882640"/>
            <a:ext cx="12234429" cy="975359"/>
          </a:xfrm>
          <a:custGeom>
            <a:avLst/>
            <a:gdLst/>
            <a:ahLst/>
            <a:cxnLst/>
            <a:rect l="l" t="t" r="r" b="b"/>
            <a:pathLst>
              <a:path w="12234429" h="869589">
                <a:moveTo>
                  <a:pt x="4180392" y="135732"/>
                </a:moveTo>
                <a:lnTo>
                  <a:pt x="4180392" y="396154"/>
                </a:lnTo>
                <a:lnTo>
                  <a:pt x="4254427" y="396154"/>
                </a:lnTo>
                <a:cubicBezTo>
                  <a:pt x="4273910" y="396154"/>
                  <a:pt x="4290471" y="389226"/>
                  <a:pt x="4304109" y="375372"/>
                </a:cubicBezTo>
                <a:cubicBezTo>
                  <a:pt x="4317747" y="361517"/>
                  <a:pt x="4324566" y="344849"/>
                  <a:pt x="4324566" y="325366"/>
                </a:cubicBezTo>
                <a:lnTo>
                  <a:pt x="4324566" y="206520"/>
                </a:lnTo>
                <a:cubicBezTo>
                  <a:pt x="4324566" y="159328"/>
                  <a:pt x="4301186" y="135732"/>
                  <a:pt x="4254427" y="135732"/>
                </a:cubicBezTo>
                <a:close/>
                <a:moveTo>
                  <a:pt x="11030382" y="122093"/>
                </a:moveTo>
                <a:cubicBezTo>
                  <a:pt x="11010900" y="122093"/>
                  <a:pt x="10994231" y="128912"/>
                  <a:pt x="10980376" y="142551"/>
                </a:cubicBezTo>
                <a:cubicBezTo>
                  <a:pt x="10966521" y="156189"/>
                  <a:pt x="10959594" y="172749"/>
                  <a:pt x="10959594" y="192232"/>
                </a:cubicBezTo>
                <a:lnTo>
                  <a:pt x="10959594" y="637742"/>
                </a:lnTo>
                <a:cubicBezTo>
                  <a:pt x="10959594" y="657225"/>
                  <a:pt x="10966521" y="673786"/>
                  <a:pt x="10980376" y="687424"/>
                </a:cubicBezTo>
                <a:cubicBezTo>
                  <a:pt x="10994231" y="701062"/>
                  <a:pt x="11010900" y="707881"/>
                  <a:pt x="11030382" y="707881"/>
                </a:cubicBezTo>
                <a:cubicBezTo>
                  <a:pt x="11049865" y="707881"/>
                  <a:pt x="11066425" y="701062"/>
                  <a:pt x="11080063" y="687424"/>
                </a:cubicBezTo>
                <a:cubicBezTo>
                  <a:pt x="11093702" y="673786"/>
                  <a:pt x="11100521" y="657225"/>
                  <a:pt x="11100521" y="637742"/>
                </a:cubicBezTo>
                <a:lnTo>
                  <a:pt x="11100521" y="192232"/>
                </a:lnTo>
                <a:cubicBezTo>
                  <a:pt x="11100521" y="172749"/>
                  <a:pt x="11093702" y="156189"/>
                  <a:pt x="11080063" y="142551"/>
                </a:cubicBezTo>
                <a:cubicBezTo>
                  <a:pt x="11066425" y="128912"/>
                  <a:pt x="11049865" y="122093"/>
                  <a:pt x="11030382" y="122093"/>
                </a:cubicBezTo>
                <a:close/>
                <a:moveTo>
                  <a:pt x="10106457" y="122093"/>
                </a:moveTo>
                <a:cubicBezTo>
                  <a:pt x="10086975" y="122093"/>
                  <a:pt x="10070306" y="128912"/>
                  <a:pt x="10056451" y="142551"/>
                </a:cubicBezTo>
                <a:cubicBezTo>
                  <a:pt x="10042596" y="156189"/>
                  <a:pt x="10035669" y="172749"/>
                  <a:pt x="10035669" y="192232"/>
                </a:cubicBezTo>
                <a:lnTo>
                  <a:pt x="10035669" y="637742"/>
                </a:lnTo>
                <a:cubicBezTo>
                  <a:pt x="10035669" y="657225"/>
                  <a:pt x="10042596" y="673786"/>
                  <a:pt x="10056451" y="687424"/>
                </a:cubicBezTo>
                <a:cubicBezTo>
                  <a:pt x="10070306" y="701062"/>
                  <a:pt x="10086975" y="707881"/>
                  <a:pt x="10106457" y="707881"/>
                </a:cubicBezTo>
                <a:cubicBezTo>
                  <a:pt x="10125940" y="707881"/>
                  <a:pt x="10142500" y="701062"/>
                  <a:pt x="10156139" y="687424"/>
                </a:cubicBezTo>
                <a:cubicBezTo>
                  <a:pt x="10169777" y="673786"/>
                  <a:pt x="10176596" y="657225"/>
                  <a:pt x="10176596" y="637742"/>
                </a:cubicBezTo>
                <a:lnTo>
                  <a:pt x="10176596" y="192232"/>
                </a:lnTo>
                <a:cubicBezTo>
                  <a:pt x="10176596" y="172749"/>
                  <a:pt x="10169777" y="156189"/>
                  <a:pt x="10156139" y="142551"/>
                </a:cubicBezTo>
                <a:cubicBezTo>
                  <a:pt x="10142500" y="128912"/>
                  <a:pt x="10125940" y="122093"/>
                  <a:pt x="10106457" y="122093"/>
                </a:cubicBezTo>
                <a:close/>
                <a:moveTo>
                  <a:pt x="6601257" y="122093"/>
                </a:moveTo>
                <a:cubicBezTo>
                  <a:pt x="6581774" y="122093"/>
                  <a:pt x="6565106" y="128912"/>
                  <a:pt x="6551251" y="142551"/>
                </a:cubicBezTo>
                <a:cubicBezTo>
                  <a:pt x="6537396" y="156189"/>
                  <a:pt x="6530469" y="172749"/>
                  <a:pt x="6530469" y="192232"/>
                </a:cubicBezTo>
                <a:lnTo>
                  <a:pt x="6530469" y="637742"/>
                </a:lnTo>
                <a:cubicBezTo>
                  <a:pt x="6530469" y="657225"/>
                  <a:pt x="6537396" y="673786"/>
                  <a:pt x="6551251" y="687424"/>
                </a:cubicBezTo>
                <a:cubicBezTo>
                  <a:pt x="6565106" y="701062"/>
                  <a:pt x="6581774" y="707881"/>
                  <a:pt x="6601257" y="707881"/>
                </a:cubicBezTo>
                <a:cubicBezTo>
                  <a:pt x="6620740" y="707881"/>
                  <a:pt x="6637301" y="701062"/>
                  <a:pt x="6650939" y="687424"/>
                </a:cubicBezTo>
                <a:cubicBezTo>
                  <a:pt x="6664577" y="673786"/>
                  <a:pt x="6671396" y="657225"/>
                  <a:pt x="6671396" y="637742"/>
                </a:cubicBezTo>
                <a:lnTo>
                  <a:pt x="6671396" y="192232"/>
                </a:lnTo>
                <a:cubicBezTo>
                  <a:pt x="6671396" y="172749"/>
                  <a:pt x="6664577" y="156189"/>
                  <a:pt x="6650939" y="142551"/>
                </a:cubicBezTo>
                <a:cubicBezTo>
                  <a:pt x="6637301" y="128912"/>
                  <a:pt x="6620740" y="122093"/>
                  <a:pt x="6601257" y="122093"/>
                </a:cubicBezTo>
                <a:close/>
                <a:moveTo>
                  <a:pt x="190933" y="122093"/>
                </a:moveTo>
                <a:cubicBezTo>
                  <a:pt x="171450" y="122093"/>
                  <a:pt x="154889" y="128912"/>
                  <a:pt x="141251" y="142551"/>
                </a:cubicBezTo>
                <a:cubicBezTo>
                  <a:pt x="127613" y="156189"/>
                  <a:pt x="120794" y="172749"/>
                  <a:pt x="120794" y="192232"/>
                </a:cubicBezTo>
                <a:lnTo>
                  <a:pt x="120794" y="637742"/>
                </a:lnTo>
                <a:cubicBezTo>
                  <a:pt x="120794" y="657225"/>
                  <a:pt x="127613" y="673786"/>
                  <a:pt x="141251" y="687424"/>
                </a:cubicBezTo>
                <a:cubicBezTo>
                  <a:pt x="154889" y="701062"/>
                  <a:pt x="171450" y="707881"/>
                  <a:pt x="190933" y="707881"/>
                </a:cubicBezTo>
                <a:cubicBezTo>
                  <a:pt x="210416" y="707881"/>
                  <a:pt x="227084" y="701062"/>
                  <a:pt x="240939" y="687424"/>
                </a:cubicBezTo>
                <a:cubicBezTo>
                  <a:pt x="254793" y="673786"/>
                  <a:pt x="261721" y="657225"/>
                  <a:pt x="261721" y="637742"/>
                </a:cubicBezTo>
                <a:lnTo>
                  <a:pt x="261721" y="192232"/>
                </a:lnTo>
                <a:cubicBezTo>
                  <a:pt x="261721" y="172749"/>
                  <a:pt x="254793" y="156189"/>
                  <a:pt x="240939" y="142551"/>
                </a:cubicBezTo>
                <a:cubicBezTo>
                  <a:pt x="227084" y="128912"/>
                  <a:pt x="210416" y="122093"/>
                  <a:pt x="190933" y="122093"/>
                </a:cubicBezTo>
                <a:close/>
                <a:moveTo>
                  <a:pt x="10420349" y="10391"/>
                </a:moveTo>
                <a:lnTo>
                  <a:pt x="10543091" y="10391"/>
                </a:lnTo>
                <a:lnTo>
                  <a:pt x="10543091" y="702036"/>
                </a:lnTo>
                <a:lnTo>
                  <a:pt x="10754806" y="702036"/>
                </a:lnTo>
                <a:lnTo>
                  <a:pt x="10754806" y="824129"/>
                </a:lnTo>
                <a:lnTo>
                  <a:pt x="10420349" y="824129"/>
                </a:lnTo>
                <a:close/>
                <a:moveTo>
                  <a:pt x="8896349" y="10391"/>
                </a:moveTo>
                <a:lnTo>
                  <a:pt x="9019741" y="10391"/>
                </a:lnTo>
                <a:lnTo>
                  <a:pt x="9019741" y="355889"/>
                </a:lnTo>
                <a:lnTo>
                  <a:pt x="9166513" y="355889"/>
                </a:lnTo>
                <a:lnTo>
                  <a:pt x="9166513" y="10391"/>
                </a:lnTo>
                <a:lnTo>
                  <a:pt x="9289905" y="10391"/>
                </a:lnTo>
                <a:lnTo>
                  <a:pt x="9289905" y="824129"/>
                </a:lnTo>
                <a:lnTo>
                  <a:pt x="9166513" y="824129"/>
                </a:lnTo>
                <a:lnTo>
                  <a:pt x="9166513" y="479281"/>
                </a:lnTo>
                <a:lnTo>
                  <a:pt x="9019741" y="479281"/>
                </a:lnTo>
                <a:lnTo>
                  <a:pt x="9019741" y="824129"/>
                </a:lnTo>
                <a:lnTo>
                  <a:pt x="8896349" y="824129"/>
                </a:lnTo>
                <a:close/>
                <a:moveTo>
                  <a:pt x="7496174" y="10391"/>
                </a:moveTo>
                <a:lnTo>
                  <a:pt x="7879339" y="10391"/>
                </a:lnTo>
                <a:lnTo>
                  <a:pt x="7879339" y="133134"/>
                </a:lnTo>
                <a:lnTo>
                  <a:pt x="7749453" y="133134"/>
                </a:lnTo>
                <a:lnTo>
                  <a:pt x="7749453" y="824129"/>
                </a:lnTo>
                <a:lnTo>
                  <a:pt x="7626710" y="824129"/>
                </a:lnTo>
                <a:lnTo>
                  <a:pt x="7626710" y="133134"/>
                </a:lnTo>
                <a:lnTo>
                  <a:pt x="7496174" y="133134"/>
                </a:lnTo>
                <a:close/>
                <a:moveTo>
                  <a:pt x="5257799" y="10391"/>
                </a:moveTo>
                <a:lnTo>
                  <a:pt x="5640964" y="10391"/>
                </a:lnTo>
                <a:lnTo>
                  <a:pt x="5640964" y="133134"/>
                </a:lnTo>
                <a:lnTo>
                  <a:pt x="5511078" y="133134"/>
                </a:lnTo>
                <a:lnTo>
                  <a:pt x="5511078" y="824129"/>
                </a:lnTo>
                <a:lnTo>
                  <a:pt x="5388335" y="824129"/>
                </a:lnTo>
                <a:lnTo>
                  <a:pt x="5388335" y="133134"/>
                </a:lnTo>
                <a:lnTo>
                  <a:pt x="5257799" y="133134"/>
                </a:lnTo>
                <a:close/>
                <a:moveTo>
                  <a:pt x="5038724" y="10391"/>
                </a:moveTo>
                <a:lnTo>
                  <a:pt x="5161467" y="10391"/>
                </a:lnTo>
                <a:lnTo>
                  <a:pt x="5161467" y="824129"/>
                </a:lnTo>
                <a:lnTo>
                  <a:pt x="5038724" y="824129"/>
                </a:lnTo>
                <a:close/>
                <a:moveTo>
                  <a:pt x="4057650" y="10391"/>
                </a:moveTo>
                <a:lnTo>
                  <a:pt x="4251180" y="10391"/>
                </a:lnTo>
                <a:cubicBezTo>
                  <a:pt x="4319587" y="10391"/>
                  <a:pt x="4369810" y="29225"/>
                  <a:pt x="4401848" y="66892"/>
                </a:cubicBezTo>
                <a:cubicBezTo>
                  <a:pt x="4429990" y="99796"/>
                  <a:pt x="4444062" y="145689"/>
                  <a:pt x="4444062" y="204571"/>
                </a:cubicBezTo>
                <a:lnTo>
                  <a:pt x="4444062" y="322768"/>
                </a:lnTo>
                <a:cubicBezTo>
                  <a:pt x="4444062" y="380351"/>
                  <a:pt x="4422198" y="429058"/>
                  <a:pt x="4378469" y="468890"/>
                </a:cubicBezTo>
                <a:lnTo>
                  <a:pt x="4469389" y="824129"/>
                </a:lnTo>
                <a:lnTo>
                  <a:pt x="4336905" y="824129"/>
                </a:lnTo>
                <a:lnTo>
                  <a:pt x="4262220" y="516948"/>
                </a:lnTo>
                <a:cubicBezTo>
                  <a:pt x="4258757" y="517381"/>
                  <a:pt x="4255077" y="517597"/>
                  <a:pt x="4251180" y="517597"/>
                </a:cubicBezTo>
                <a:lnTo>
                  <a:pt x="4180392" y="517597"/>
                </a:lnTo>
                <a:lnTo>
                  <a:pt x="4180392" y="824129"/>
                </a:lnTo>
                <a:lnTo>
                  <a:pt x="4057650" y="824129"/>
                </a:lnTo>
                <a:close/>
                <a:moveTo>
                  <a:pt x="3057524" y="10391"/>
                </a:moveTo>
                <a:lnTo>
                  <a:pt x="3186112" y="10391"/>
                </a:lnTo>
                <a:lnTo>
                  <a:pt x="3288073" y="643587"/>
                </a:lnTo>
                <a:lnTo>
                  <a:pt x="3391333" y="10391"/>
                </a:lnTo>
                <a:lnTo>
                  <a:pt x="3519920" y="10391"/>
                </a:lnTo>
                <a:lnTo>
                  <a:pt x="3371850" y="824129"/>
                </a:lnTo>
                <a:lnTo>
                  <a:pt x="3202997" y="824129"/>
                </a:lnTo>
                <a:close/>
                <a:moveTo>
                  <a:pt x="2828925" y="10391"/>
                </a:moveTo>
                <a:lnTo>
                  <a:pt x="2951668" y="10391"/>
                </a:lnTo>
                <a:lnTo>
                  <a:pt x="2951668" y="824129"/>
                </a:lnTo>
                <a:lnTo>
                  <a:pt x="2828925" y="824129"/>
                </a:lnTo>
                <a:close/>
                <a:moveTo>
                  <a:pt x="1790700" y="10391"/>
                </a:moveTo>
                <a:lnTo>
                  <a:pt x="1910845" y="10391"/>
                </a:lnTo>
                <a:lnTo>
                  <a:pt x="1910845" y="638392"/>
                </a:lnTo>
                <a:cubicBezTo>
                  <a:pt x="1910845" y="657875"/>
                  <a:pt x="1917772" y="674435"/>
                  <a:pt x="1931626" y="688073"/>
                </a:cubicBezTo>
                <a:cubicBezTo>
                  <a:pt x="1945481" y="701711"/>
                  <a:pt x="1962150" y="708530"/>
                  <a:pt x="1981633" y="708530"/>
                </a:cubicBezTo>
                <a:cubicBezTo>
                  <a:pt x="2001116" y="708530"/>
                  <a:pt x="2017676" y="701711"/>
                  <a:pt x="2031314" y="688073"/>
                </a:cubicBezTo>
                <a:cubicBezTo>
                  <a:pt x="2044952" y="674435"/>
                  <a:pt x="2051771" y="657875"/>
                  <a:pt x="2051771" y="638392"/>
                </a:cubicBezTo>
                <a:lnTo>
                  <a:pt x="2051771" y="10391"/>
                </a:lnTo>
                <a:lnTo>
                  <a:pt x="2179709" y="10391"/>
                </a:lnTo>
                <a:lnTo>
                  <a:pt x="2179709" y="639691"/>
                </a:lnTo>
                <a:cubicBezTo>
                  <a:pt x="2179709" y="694243"/>
                  <a:pt x="2160660" y="740136"/>
                  <a:pt x="2122560" y="777370"/>
                </a:cubicBezTo>
                <a:cubicBezTo>
                  <a:pt x="2084459" y="814604"/>
                  <a:pt x="2038566" y="833221"/>
                  <a:pt x="1984880" y="833221"/>
                </a:cubicBezTo>
                <a:cubicBezTo>
                  <a:pt x="1930761" y="833221"/>
                  <a:pt x="1884867" y="814388"/>
                  <a:pt x="1847200" y="776721"/>
                </a:cubicBezTo>
                <a:cubicBezTo>
                  <a:pt x="1809533" y="739054"/>
                  <a:pt x="1790700" y="693377"/>
                  <a:pt x="1790700" y="639691"/>
                </a:cubicBezTo>
                <a:close/>
                <a:moveTo>
                  <a:pt x="1171575" y="10391"/>
                </a:moveTo>
                <a:lnTo>
                  <a:pt x="1291720" y="10391"/>
                </a:lnTo>
                <a:lnTo>
                  <a:pt x="1291720" y="638392"/>
                </a:lnTo>
                <a:cubicBezTo>
                  <a:pt x="1291720" y="657875"/>
                  <a:pt x="1298647" y="674435"/>
                  <a:pt x="1312501" y="688073"/>
                </a:cubicBezTo>
                <a:cubicBezTo>
                  <a:pt x="1326356" y="701711"/>
                  <a:pt x="1343025" y="708530"/>
                  <a:pt x="1362508" y="708530"/>
                </a:cubicBezTo>
                <a:cubicBezTo>
                  <a:pt x="1381990" y="708530"/>
                  <a:pt x="1398551" y="701711"/>
                  <a:pt x="1412189" y="688073"/>
                </a:cubicBezTo>
                <a:cubicBezTo>
                  <a:pt x="1425827" y="674435"/>
                  <a:pt x="1432646" y="657875"/>
                  <a:pt x="1432646" y="638392"/>
                </a:cubicBezTo>
                <a:lnTo>
                  <a:pt x="1432646" y="10391"/>
                </a:lnTo>
                <a:lnTo>
                  <a:pt x="1560584" y="10391"/>
                </a:lnTo>
                <a:lnTo>
                  <a:pt x="1560584" y="639691"/>
                </a:lnTo>
                <a:cubicBezTo>
                  <a:pt x="1560584" y="694243"/>
                  <a:pt x="1541534" y="740136"/>
                  <a:pt x="1503434" y="777370"/>
                </a:cubicBezTo>
                <a:cubicBezTo>
                  <a:pt x="1465334" y="814604"/>
                  <a:pt x="1419441" y="833221"/>
                  <a:pt x="1365755" y="833221"/>
                </a:cubicBezTo>
                <a:cubicBezTo>
                  <a:pt x="1311636" y="833221"/>
                  <a:pt x="1265742" y="814388"/>
                  <a:pt x="1228075" y="776721"/>
                </a:cubicBezTo>
                <a:cubicBezTo>
                  <a:pt x="1190408" y="739054"/>
                  <a:pt x="1171575" y="693377"/>
                  <a:pt x="1171575" y="639691"/>
                </a:cubicBezTo>
                <a:close/>
                <a:moveTo>
                  <a:pt x="752475" y="10391"/>
                </a:moveTo>
                <a:lnTo>
                  <a:pt x="875217" y="10391"/>
                </a:lnTo>
                <a:lnTo>
                  <a:pt x="875217" y="702036"/>
                </a:lnTo>
                <a:lnTo>
                  <a:pt x="1086932" y="702036"/>
                </a:lnTo>
                <a:lnTo>
                  <a:pt x="1086932" y="824129"/>
                </a:lnTo>
                <a:lnTo>
                  <a:pt x="752475" y="824129"/>
                </a:lnTo>
                <a:close/>
                <a:moveTo>
                  <a:pt x="514350" y="10391"/>
                </a:moveTo>
                <a:lnTo>
                  <a:pt x="637092" y="10391"/>
                </a:lnTo>
                <a:lnTo>
                  <a:pt x="637092" y="824129"/>
                </a:lnTo>
                <a:lnTo>
                  <a:pt x="514350" y="824129"/>
                </a:lnTo>
                <a:close/>
                <a:moveTo>
                  <a:pt x="11782425" y="9742"/>
                </a:moveTo>
                <a:lnTo>
                  <a:pt x="11917506" y="9742"/>
                </a:lnTo>
                <a:lnTo>
                  <a:pt x="12008426" y="301986"/>
                </a:lnTo>
                <a:lnTo>
                  <a:pt x="12098697" y="9742"/>
                </a:lnTo>
                <a:lnTo>
                  <a:pt x="12234429" y="9742"/>
                </a:lnTo>
                <a:lnTo>
                  <a:pt x="12069472" y="483178"/>
                </a:lnTo>
                <a:lnTo>
                  <a:pt x="12069472" y="824129"/>
                </a:lnTo>
                <a:lnTo>
                  <a:pt x="11946731" y="824129"/>
                </a:lnTo>
                <a:lnTo>
                  <a:pt x="11946731" y="483178"/>
                </a:lnTo>
                <a:close/>
                <a:moveTo>
                  <a:pt x="9391649" y="9742"/>
                </a:moveTo>
                <a:lnTo>
                  <a:pt x="9529978" y="9742"/>
                </a:lnTo>
                <a:lnTo>
                  <a:pt x="9692336" y="556563"/>
                </a:lnTo>
                <a:lnTo>
                  <a:pt x="9692336" y="9742"/>
                </a:lnTo>
                <a:lnTo>
                  <a:pt x="9815079" y="9742"/>
                </a:lnTo>
                <a:lnTo>
                  <a:pt x="9815079" y="824129"/>
                </a:lnTo>
                <a:lnTo>
                  <a:pt x="9683244" y="824129"/>
                </a:lnTo>
                <a:lnTo>
                  <a:pt x="9514392" y="302635"/>
                </a:lnTo>
                <a:lnTo>
                  <a:pt x="9514392" y="824129"/>
                </a:lnTo>
                <a:lnTo>
                  <a:pt x="9391649" y="824129"/>
                </a:lnTo>
                <a:close/>
                <a:moveTo>
                  <a:pt x="7972424" y="9742"/>
                </a:moveTo>
                <a:lnTo>
                  <a:pt x="8321819" y="9742"/>
                </a:lnTo>
                <a:lnTo>
                  <a:pt x="8321819" y="132484"/>
                </a:lnTo>
                <a:lnTo>
                  <a:pt x="8095167" y="132484"/>
                </a:lnTo>
                <a:lnTo>
                  <a:pt x="8095167" y="355239"/>
                </a:lnTo>
                <a:lnTo>
                  <a:pt x="8260772" y="355239"/>
                </a:lnTo>
                <a:lnTo>
                  <a:pt x="8260772" y="478631"/>
                </a:lnTo>
                <a:lnTo>
                  <a:pt x="8095167" y="478631"/>
                </a:lnTo>
                <a:lnTo>
                  <a:pt x="8095167" y="701387"/>
                </a:lnTo>
                <a:lnTo>
                  <a:pt x="8321819" y="701387"/>
                </a:lnTo>
                <a:lnTo>
                  <a:pt x="8321819" y="824129"/>
                </a:lnTo>
                <a:lnTo>
                  <a:pt x="7972424" y="824129"/>
                </a:lnTo>
                <a:close/>
                <a:moveTo>
                  <a:pt x="6905624" y="9742"/>
                </a:moveTo>
                <a:lnTo>
                  <a:pt x="7255019" y="9742"/>
                </a:lnTo>
                <a:lnTo>
                  <a:pt x="7255019" y="132484"/>
                </a:lnTo>
                <a:lnTo>
                  <a:pt x="7028367" y="132484"/>
                </a:lnTo>
                <a:lnTo>
                  <a:pt x="7028367" y="355239"/>
                </a:lnTo>
                <a:lnTo>
                  <a:pt x="7193972" y="355239"/>
                </a:lnTo>
                <a:lnTo>
                  <a:pt x="7193972" y="478631"/>
                </a:lnTo>
                <a:lnTo>
                  <a:pt x="7028367" y="478631"/>
                </a:lnTo>
                <a:lnTo>
                  <a:pt x="7028367" y="824129"/>
                </a:lnTo>
                <a:lnTo>
                  <a:pt x="6905624" y="824129"/>
                </a:lnTo>
                <a:close/>
                <a:moveTo>
                  <a:pt x="5724524" y="9742"/>
                </a:moveTo>
                <a:lnTo>
                  <a:pt x="5859606" y="9742"/>
                </a:lnTo>
                <a:lnTo>
                  <a:pt x="5950526" y="301986"/>
                </a:lnTo>
                <a:lnTo>
                  <a:pt x="6040798" y="9742"/>
                </a:lnTo>
                <a:lnTo>
                  <a:pt x="6176529" y="9742"/>
                </a:lnTo>
                <a:lnTo>
                  <a:pt x="6011574" y="483178"/>
                </a:lnTo>
                <a:lnTo>
                  <a:pt x="6011574" y="824129"/>
                </a:lnTo>
                <a:lnTo>
                  <a:pt x="5888831" y="824129"/>
                </a:lnTo>
                <a:lnTo>
                  <a:pt x="5888831" y="483178"/>
                </a:lnTo>
                <a:close/>
                <a:moveTo>
                  <a:pt x="3619500" y="9742"/>
                </a:moveTo>
                <a:lnTo>
                  <a:pt x="3968894" y="9742"/>
                </a:lnTo>
                <a:lnTo>
                  <a:pt x="3968894" y="132484"/>
                </a:lnTo>
                <a:lnTo>
                  <a:pt x="3742242" y="132484"/>
                </a:lnTo>
                <a:lnTo>
                  <a:pt x="3742242" y="355239"/>
                </a:lnTo>
                <a:lnTo>
                  <a:pt x="3907847" y="355239"/>
                </a:lnTo>
                <a:lnTo>
                  <a:pt x="3907847" y="478631"/>
                </a:lnTo>
                <a:lnTo>
                  <a:pt x="3742242" y="478631"/>
                </a:lnTo>
                <a:lnTo>
                  <a:pt x="3742242" y="701387"/>
                </a:lnTo>
                <a:lnTo>
                  <a:pt x="3968894" y="701387"/>
                </a:lnTo>
                <a:lnTo>
                  <a:pt x="3968894" y="824129"/>
                </a:lnTo>
                <a:lnTo>
                  <a:pt x="3619500" y="824129"/>
                </a:lnTo>
                <a:close/>
                <a:moveTo>
                  <a:pt x="2295524" y="9742"/>
                </a:moveTo>
                <a:lnTo>
                  <a:pt x="2433854" y="9742"/>
                </a:lnTo>
                <a:lnTo>
                  <a:pt x="2596212" y="556563"/>
                </a:lnTo>
                <a:lnTo>
                  <a:pt x="2596212" y="9742"/>
                </a:lnTo>
                <a:lnTo>
                  <a:pt x="2718954" y="9742"/>
                </a:lnTo>
                <a:lnTo>
                  <a:pt x="2718954" y="824129"/>
                </a:lnTo>
                <a:lnTo>
                  <a:pt x="2587120" y="824129"/>
                </a:lnTo>
                <a:lnTo>
                  <a:pt x="2418267" y="302635"/>
                </a:lnTo>
                <a:lnTo>
                  <a:pt x="2418267" y="824129"/>
                </a:lnTo>
                <a:lnTo>
                  <a:pt x="2295524" y="824129"/>
                </a:lnTo>
                <a:close/>
                <a:moveTo>
                  <a:pt x="11529579" y="1299"/>
                </a:moveTo>
                <a:cubicBezTo>
                  <a:pt x="11583697" y="1299"/>
                  <a:pt x="11629591" y="20349"/>
                  <a:pt x="11667258" y="58449"/>
                </a:cubicBezTo>
                <a:cubicBezTo>
                  <a:pt x="11704925" y="96549"/>
                  <a:pt x="11723759" y="142442"/>
                  <a:pt x="11723759" y="196129"/>
                </a:cubicBezTo>
                <a:lnTo>
                  <a:pt x="11723759" y="288997"/>
                </a:lnTo>
                <a:lnTo>
                  <a:pt x="11596470" y="288997"/>
                </a:lnTo>
                <a:lnTo>
                  <a:pt x="11596470" y="193531"/>
                </a:lnTo>
                <a:cubicBezTo>
                  <a:pt x="11596470" y="174048"/>
                  <a:pt x="11589543" y="157379"/>
                  <a:pt x="11575688" y="143525"/>
                </a:cubicBezTo>
                <a:cubicBezTo>
                  <a:pt x="11561834" y="129670"/>
                  <a:pt x="11545165" y="122743"/>
                  <a:pt x="11525682" y="122743"/>
                </a:cubicBezTo>
                <a:cubicBezTo>
                  <a:pt x="11506199" y="122743"/>
                  <a:pt x="11489638" y="129670"/>
                  <a:pt x="11476000" y="143525"/>
                </a:cubicBezTo>
                <a:cubicBezTo>
                  <a:pt x="11462363" y="157379"/>
                  <a:pt x="11455543" y="174048"/>
                  <a:pt x="11455543" y="193531"/>
                </a:cubicBezTo>
                <a:lnTo>
                  <a:pt x="11455543" y="639041"/>
                </a:lnTo>
                <a:cubicBezTo>
                  <a:pt x="11455543" y="658524"/>
                  <a:pt x="11462363" y="675085"/>
                  <a:pt x="11476000" y="688723"/>
                </a:cubicBezTo>
                <a:cubicBezTo>
                  <a:pt x="11489638" y="702361"/>
                  <a:pt x="11506199" y="709180"/>
                  <a:pt x="11525682" y="709180"/>
                </a:cubicBezTo>
                <a:cubicBezTo>
                  <a:pt x="11545165" y="709180"/>
                  <a:pt x="11561834" y="702361"/>
                  <a:pt x="11575688" y="688723"/>
                </a:cubicBezTo>
                <a:cubicBezTo>
                  <a:pt x="11589543" y="675085"/>
                  <a:pt x="11596470" y="658524"/>
                  <a:pt x="11596470" y="639041"/>
                </a:cubicBezTo>
                <a:lnTo>
                  <a:pt x="11596470" y="478631"/>
                </a:lnTo>
                <a:lnTo>
                  <a:pt x="11528280" y="478631"/>
                </a:lnTo>
                <a:lnTo>
                  <a:pt x="11528280" y="355889"/>
                </a:lnTo>
                <a:lnTo>
                  <a:pt x="11723759" y="355889"/>
                </a:lnTo>
                <a:lnTo>
                  <a:pt x="11723759" y="640340"/>
                </a:lnTo>
                <a:cubicBezTo>
                  <a:pt x="11723759" y="694459"/>
                  <a:pt x="11704709" y="740353"/>
                  <a:pt x="11666609" y="778020"/>
                </a:cubicBezTo>
                <a:cubicBezTo>
                  <a:pt x="11628509" y="815687"/>
                  <a:pt x="11582832" y="834520"/>
                  <a:pt x="11529579" y="834520"/>
                </a:cubicBezTo>
                <a:cubicBezTo>
                  <a:pt x="11475460" y="834520"/>
                  <a:pt x="11429458" y="815470"/>
                  <a:pt x="11391574" y="777370"/>
                </a:cubicBezTo>
                <a:cubicBezTo>
                  <a:pt x="11353690" y="739270"/>
                  <a:pt x="11334749" y="693593"/>
                  <a:pt x="11334749" y="640340"/>
                </a:cubicBezTo>
                <a:lnTo>
                  <a:pt x="11334749" y="196129"/>
                </a:lnTo>
                <a:cubicBezTo>
                  <a:pt x="11334749" y="142009"/>
                  <a:pt x="11353800" y="96008"/>
                  <a:pt x="11391899" y="58124"/>
                </a:cubicBezTo>
                <a:cubicBezTo>
                  <a:pt x="11430000" y="20241"/>
                  <a:pt x="11475892" y="1299"/>
                  <a:pt x="11529579" y="1299"/>
                </a:cubicBezTo>
                <a:close/>
                <a:moveTo>
                  <a:pt x="8595879" y="1299"/>
                </a:moveTo>
                <a:cubicBezTo>
                  <a:pt x="8649998" y="1299"/>
                  <a:pt x="8695891" y="20349"/>
                  <a:pt x="8733558" y="58449"/>
                </a:cubicBezTo>
                <a:cubicBezTo>
                  <a:pt x="8771225" y="96549"/>
                  <a:pt x="8790059" y="142442"/>
                  <a:pt x="8790059" y="196129"/>
                </a:cubicBezTo>
                <a:lnTo>
                  <a:pt x="8790059" y="288997"/>
                </a:lnTo>
                <a:lnTo>
                  <a:pt x="8662770" y="288997"/>
                </a:lnTo>
                <a:lnTo>
                  <a:pt x="8662770" y="193531"/>
                </a:lnTo>
                <a:cubicBezTo>
                  <a:pt x="8662770" y="174048"/>
                  <a:pt x="8655843" y="157379"/>
                  <a:pt x="8641988" y="143525"/>
                </a:cubicBezTo>
                <a:cubicBezTo>
                  <a:pt x="8628134" y="129670"/>
                  <a:pt x="8611465" y="122743"/>
                  <a:pt x="8591982" y="122743"/>
                </a:cubicBezTo>
                <a:cubicBezTo>
                  <a:pt x="8572499" y="122743"/>
                  <a:pt x="8555939" y="129670"/>
                  <a:pt x="8542300" y="143525"/>
                </a:cubicBezTo>
                <a:cubicBezTo>
                  <a:pt x="8528663" y="157379"/>
                  <a:pt x="8521843" y="174048"/>
                  <a:pt x="8521843" y="193531"/>
                </a:cubicBezTo>
                <a:lnTo>
                  <a:pt x="8521843" y="639041"/>
                </a:lnTo>
                <a:cubicBezTo>
                  <a:pt x="8521843" y="658524"/>
                  <a:pt x="8528663" y="675085"/>
                  <a:pt x="8542300" y="688723"/>
                </a:cubicBezTo>
                <a:cubicBezTo>
                  <a:pt x="8555939" y="702361"/>
                  <a:pt x="8572499" y="709180"/>
                  <a:pt x="8591982" y="709180"/>
                </a:cubicBezTo>
                <a:cubicBezTo>
                  <a:pt x="8611465" y="709180"/>
                  <a:pt x="8628134" y="702361"/>
                  <a:pt x="8641988" y="688723"/>
                </a:cubicBezTo>
                <a:cubicBezTo>
                  <a:pt x="8655843" y="675085"/>
                  <a:pt x="8662770" y="658524"/>
                  <a:pt x="8662770" y="639041"/>
                </a:cubicBezTo>
                <a:lnTo>
                  <a:pt x="8662770" y="526689"/>
                </a:lnTo>
                <a:lnTo>
                  <a:pt x="8790059" y="526689"/>
                </a:lnTo>
                <a:lnTo>
                  <a:pt x="8790059" y="640340"/>
                </a:lnTo>
                <a:cubicBezTo>
                  <a:pt x="8790059" y="694459"/>
                  <a:pt x="8771009" y="740353"/>
                  <a:pt x="8732909" y="778020"/>
                </a:cubicBezTo>
                <a:cubicBezTo>
                  <a:pt x="8694809" y="815687"/>
                  <a:pt x="8649132" y="834520"/>
                  <a:pt x="8595879" y="834520"/>
                </a:cubicBezTo>
                <a:cubicBezTo>
                  <a:pt x="8541759" y="834520"/>
                  <a:pt x="8495758" y="815578"/>
                  <a:pt x="8457874" y="777695"/>
                </a:cubicBezTo>
                <a:cubicBezTo>
                  <a:pt x="8419991" y="739811"/>
                  <a:pt x="8401049" y="694026"/>
                  <a:pt x="8401049" y="640340"/>
                </a:cubicBezTo>
                <a:lnTo>
                  <a:pt x="8401049" y="196129"/>
                </a:lnTo>
                <a:cubicBezTo>
                  <a:pt x="8401049" y="142009"/>
                  <a:pt x="8420099" y="96008"/>
                  <a:pt x="8458199" y="58124"/>
                </a:cubicBezTo>
                <a:cubicBezTo>
                  <a:pt x="8496299" y="20241"/>
                  <a:pt x="8542192" y="1299"/>
                  <a:pt x="8595879" y="1299"/>
                </a:cubicBezTo>
                <a:close/>
                <a:moveTo>
                  <a:pt x="11033629" y="0"/>
                </a:moveTo>
                <a:cubicBezTo>
                  <a:pt x="11087748" y="0"/>
                  <a:pt x="11133750" y="19050"/>
                  <a:pt x="11171634" y="57150"/>
                </a:cubicBezTo>
                <a:cubicBezTo>
                  <a:pt x="11209517" y="95250"/>
                  <a:pt x="11228459" y="141143"/>
                  <a:pt x="11228459" y="194830"/>
                </a:cubicBezTo>
                <a:lnTo>
                  <a:pt x="11228459" y="639041"/>
                </a:lnTo>
                <a:cubicBezTo>
                  <a:pt x="11228459" y="693160"/>
                  <a:pt x="11209409" y="739162"/>
                  <a:pt x="11171309" y="777045"/>
                </a:cubicBezTo>
                <a:cubicBezTo>
                  <a:pt x="11133209" y="814929"/>
                  <a:pt x="11087316" y="833871"/>
                  <a:pt x="11033629" y="833871"/>
                </a:cubicBezTo>
                <a:cubicBezTo>
                  <a:pt x="10979510" y="833871"/>
                  <a:pt x="10933616" y="814821"/>
                  <a:pt x="10895950" y="776721"/>
                </a:cubicBezTo>
                <a:cubicBezTo>
                  <a:pt x="10858282" y="738621"/>
                  <a:pt x="10839450" y="692728"/>
                  <a:pt x="10839450" y="639041"/>
                </a:cubicBezTo>
                <a:lnTo>
                  <a:pt x="10839450" y="194830"/>
                </a:lnTo>
                <a:cubicBezTo>
                  <a:pt x="10839450" y="140710"/>
                  <a:pt x="10858500" y="94709"/>
                  <a:pt x="10896600" y="56826"/>
                </a:cubicBezTo>
                <a:cubicBezTo>
                  <a:pt x="10934699" y="18942"/>
                  <a:pt x="10980376" y="0"/>
                  <a:pt x="11033629" y="0"/>
                </a:cubicBezTo>
                <a:close/>
                <a:moveTo>
                  <a:pt x="10109704" y="0"/>
                </a:moveTo>
                <a:cubicBezTo>
                  <a:pt x="10163824" y="0"/>
                  <a:pt x="10209825" y="19050"/>
                  <a:pt x="10247709" y="57150"/>
                </a:cubicBezTo>
                <a:cubicBezTo>
                  <a:pt x="10285592" y="95250"/>
                  <a:pt x="10304534" y="141143"/>
                  <a:pt x="10304534" y="194830"/>
                </a:cubicBezTo>
                <a:lnTo>
                  <a:pt x="10304534" y="639041"/>
                </a:lnTo>
                <a:cubicBezTo>
                  <a:pt x="10304534" y="693160"/>
                  <a:pt x="10285484" y="739162"/>
                  <a:pt x="10247384" y="777045"/>
                </a:cubicBezTo>
                <a:cubicBezTo>
                  <a:pt x="10209284" y="814929"/>
                  <a:pt x="10163391" y="833871"/>
                  <a:pt x="10109704" y="833871"/>
                </a:cubicBezTo>
                <a:cubicBezTo>
                  <a:pt x="10055585" y="833871"/>
                  <a:pt x="10009691" y="814821"/>
                  <a:pt x="9972025" y="776721"/>
                </a:cubicBezTo>
                <a:cubicBezTo>
                  <a:pt x="9934357" y="738621"/>
                  <a:pt x="9915525" y="692728"/>
                  <a:pt x="9915525" y="639041"/>
                </a:cubicBezTo>
                <a:lnTo>
                  <a:pt x="9915525" y="194830"/>
                </a:lnTo>
                <a:cubicBezTo>
                  <a:pt x="9915525" y="140710"/>
                  <a:pt x="9934575" y="94709"/>
                  <a:pt x="9972675" y="56826"/>
                </a:cubicBezTo>
                <a:cubicBezTo>
                  <a:pt x="10010775" y="18942"/>
                  <a:pt x="10056451" y="0"/>
                  <a:pt x="10109704" y="0"/>
                </a:cubicBezTo>
                <a:close/>
                <a:moveTo>
                  <a:pt x="6604504" y="0"/>
                </a:moveTo>
                <a:cubicBezTo>
                  <a:pt x="6658624" y="0"/>
                  <a:pt x="6704625" y="19050"/>
                  <a:pt x="6742509" y="57150"/>
                </a:cubicBezTo>
                <a:cubicBezTo>
                  <a:pt x="6780392" y="95250"/>
                  <a:pt x="6799334" y="141143"/>
                  <a:pt x="6799334" y="194830"/>
                </a:cubicBezTo>
                <a:lnTo>
                  <a:pt x="6799334" y="639041"/>
                </a:lnTo>
                <a:cubicBezTo>
                  <a:pt x="6799334" y="693160"/>
                  <a:pt x="6780284" y="739162"/>
                  <a:pt x="6742184" y="777045"/>
                </a:cubicBezTo>
                <a:cubicBezTo>
                  <a:pt x="6704084" y="814929"/>
                  <a:pt x="6658191" y="833871"/>
                  <a:pt x="6604504" y="833871"/>
                </a:cubicBezTo>
                <a:cubicBezTo>
                  <a:pt x="6550385" y="833871"/>
                  <a:pt x="6504492" y="814821"/>
                  <a:pt x="6466825" y="776721"/>
                </a:cubicBezTo>
                <a:cubicBezTo>
                  <a:pt x="6429158" y="738621"/>
                  <a:pt x="6410324" y="692728"/>
                  <a:pt x="6410324" y="639041"/>
                </a:cubicBezTo>
                <a:lnTo>
                  <a:pt x="6410324" y="194830"/>
                </a:lnTo>
                <a:cubicBezTo>
                  <a:pt x="6410324" y="140710"/>
                  <a:pt x="6429374" y="94709"/>
                  <a:pt x="6467474" y="56826"/>
                </a:cubicBezTo>
                <a:cubicBezTo>
                  <a:pt x="6505574" y="18942"/>
                  <a:pt x="6551251" y="0"/>
                  <a:pt x="6604504" y="0"/>
                </a:cubicBezTo>
                <a:close/>
                <a:moveTo>
                  <a:pt x="4735873" y="0"/>
                </a:moveTo>
                <a:cubicBezTo>
                  <a:pt x="4779601" y="0"/>
                  <a:pt x="4817052" y="9742"/>
                  <a:pt x="4848224" y="29225"/>
                </a:cubicBezTo>
                <a:cubicBezTo>
                  <a:pt x="4872470" y="44378"/>
                  <a:pt x="4892061" y="65593"/>
                  <a:pt x="4906998" y="92869"/>
                </a:cubicBezTo>
                <a:cubicBezTo>
                  <a:pt x="4921934" y="120145"/>
                  <a:pt x="4930919" y="151534"/>
                  <a:pt x="4933950" y="187037"/>
                </a:cubicBezTo>
                <a:lnTo>
                  <a:pt x="4816402" y="208468"/>
                </a:lnTo>
                <a:cubicBezTo>
                  <a:pt x="4812938" y="175130"/>
                  <a:pt x="4803413" y="149153"/>
                  <a:pt x="4787827" y="130536"/>
                </a:cubicBezTo>
                <a:cubicBezTo>
                  <a:pt x="4776570" y="117114"/>
                  <a:pt x="4760334" y="110404"/>
                  <a:pt x="4739120" y="110404"/>
                </a:cubicBezTo>
                <a:cubicBezTo>
                  <a:pt x="4716607" y="110404"/>
                  <a:pt x="4699504" y="120362"/>
                  <a:pt x="4687815" y="140278"/>
                </a:cubicBezTo>
                <a:cubicBezTo>
                  <a:pt x="4678290" y="156297"/>
                  <a:pt x="4673527" y="176213"/>
                  <a:pt x="4673527" y="200025"/>
                </a:cubicBezTo>
                <a:cubicBezTo>
                  <a:pt x="4673527" y="237259"/>
                  <a:pt x="4689546" y="275143"/>
                  <a:pt x="4721586" y="313676"/>
                </a:cubicBezTo>
                <a:cubicBezTo>
                  <a:pt x="4733708" y="328396"/>
                  <a:pt x="4751892" y="345714"/>
                  <a:pt x="4776137" y="365630"/>
                </a:cubicBezTo>
                <a:cubicBezTo>
                  <a:pt x="4804712" y="389443"/>
                  <a:pt x="4823546" y="406112"/>
                  <a:pt x="4832638" y="415637"/>
                </a:cubicBezTo>
                <a:cubicBezTo>
                  <a:pt x="4862945" y="445943"/>
                  <a:pt x="4886324" y="475817"/>
                  <a:pt x="4902776" y="505258"/>
                </a:cubicBezTo>
                <a:cubicBezTo>
                  <a:pt x="4910570" y="519113"/>
                  <a:pt x="4916848" y="531885"/>
                  <a:pt x="4921610" y="543575"/>
                </a:cubicBezTo>
                <a:cubicBezTo>
                  <a:pt x="4933300" y="572583"/>
                  <a:pt x="4939361" y="598560"/>
                  <a:pt x="4939794" y="621506"/>
                </a:cubicBezTo>
                <a:cubicBezTo>
                  <a:pt x="4940661" y="678224"/>
                  <a:pt x="4925940" y="726714"/>
                  <a:pt x="4895633" y="766979"/>
                </a:cubicBezTo>
                <a:cubicBezTo>
                  <a:pt x="4875717" y="794255"/>
                  <a:pt x="4847575" y="813522"/>
                  <a:pt x="4811207" y="824779"/>
                </a:cubicBezTo>
                <a:cubicBezTo>
                  <a:pt x="4791724" y="830840"/>
                  <a:pt x="4768994" y="833871"/>
                  <a:pt x="4743016" y="833871"/>
                </a:cubicBezTo>
                <a:cubicBezTo>
                  <a:pt x="4694958" y="833871"/>
                  <a:pt x="4655127" y="821964"/>
                  <a:pt x="4623521" y="798152"/>
                </a:cubicBezTo>
                <a:cubicBezTo>
                  <a:pt x="4597111" y="778669"/>
                  <a:pt x="4576221" y="752151"/>
                  <a:pt x="4560851" y="718597"/>
                </a:cubicBezTo>
                <a:cubicBezTo>
                  <a:pt x="4545481" y="685043"/>
                  <a:pt x="4536497" y="646618"/>
                  <a:pt x="4533899" y="603322"/>
                </a:cubicBezTo>
                <a:lnTo>
                  <a:pt x="4650798" y="594880"/>
                </a:lnTo>
                <a:cubicBezTo>
                  <a:pt x="4655992" y="642072"/>
                  <a:pt x="4668549" y="676275"/>
                  <a:pt x="4688464" y="697490"/>
                </a:cubicBezTo>
                <a:cubicBezTo>
                  <a:pt x="4703185" y="713509"/>
                  <a:pt x="4720070" y="721086"/>
                  <a:pt x="4739120" y="720220"/>
                </a:cubicBezTo>
                <a:cubicBezTo>
                  <a:pt x="4765963" y="719354"/>
                  <a:pt x="4787394" y="706149"/>
                  <a:pt x="4803413" y="680605"/>
                </a:cubicBezTo>
                <a:cubicBezTo>
                  <a:pt x="4811640" y="668049"/>
                  <a:pt x="4815753" y="650081"/>
                  <a:pt x="4815753" y="626702"/>
                </a:cubicBezTo>
                <a:cubicBezTo>
                  <a:pt x="4815753" y="592931"/>
                  <a:pt x="4800383" y="559378"/>
                  <a:pt x="4769644" y="526040"/>
                </a:cubicBezTo>
                <a:lnTo>
                  <a:pt x="4660538" y="422780"/>
                </a:lnTo>
                <a:cubicBezTo>
                  <a:pt x="4619841" y="383381"/>
                  <a:pt x="4591049" y="348096"/>
                  <a:pt x="4574165" y="316923"/>
                </a:cubicBezTo>
                <a:cubicBezTo>
                  <a:pt x="4555980" y="281854"/>
                  <a:pt x="4546888" y="243754"/>
                  <a:pt x="4546888" y="202623"/>
                </a:cubicBezTo>
                <a:cubicBezTo>
                  <a:pt x="4546888" y="128588"/>
                  <a:pt x="4571783" y="72520"/>
                  <a:pt x="4621573" y="34420"/>
                </a:cubicBezTo>
                <a:cubicBezTo>
                  <a:pt x="4652312" y="11474"/>
                  <a:pt x="4690413" y="0"/>
                  <a:pt x="4735873" y="0"/>
                </a:cubicBezTo>
                <a:close/>
                <a:moveTo>
                  <a:pt x="194829" y="0"/>
                </a:moveTo>
                <a:cubicBezTo>
                  <a:pt x="248949" y="0"/>
                  <a:pt x="294842" y="19159"/>
                  <a:pt x="332509" y="57475"/>
                </a:cubicBezTo>
                <a:cubicBezTo>
                  <a:pt x="370176" y="95791"/>
                  <a:pt x="389009" y="141576"/>
                  <a:pt x="389009" y="194830"/>
                </a:cubicBezTo>
                <a:lnTo>
                  <a:pt x="389009" y="639041"/>
                </a:lnTo>
                <a:cubicBezTo>
                  <a:pt x="389009" y="674110"/>
                  <a:pt x="380350" y="706582"/>
                  <a:pt x="363032" y="736456"/>
                </a:cubicBezTo>
                <a:cubicBezTo>
                  <a:pt x="373856" y="749012"/>
                  <a:pt x="389442" y="755289"/>
                  <a:pt x="409791" y="755289"/>
                </a:cubicBezTo>
                <a:lnTo>
                  <a:pt x="409791" y="869589"/>
                </a:lnTo>
                <a:cubicBezTo>
                  <a:pt x="348312" y="869589"/>
                  <a:pt x="306315" y="850323"/>
                  <a:pt x="283801" y="811790"/>
                </a:cubicBezTo>
                <a:cubicBezTo>
                  <a:pt x="256525" y="826510"/>
                  <a:pt x="226868" y="833871"/>
                  <a:pt x="194829" y="833871"/>
                </a:cubicBezTo>
                <a:cubicBezTo>
                  <a:pt x="140710" y="833871"/>
                  <a:pt x="94708" y="814821"/>
                  <a:pt x="56825" y="776721"/>
                </a:cubicBezTo>
                <a:cubicBezTo>
                  <a:pt x="18941" y="738621"/>
                  <a:pt x="0" y="692728"/>
                  <a:pt x="0" y="639041"/>
                </a:cubicBezTo>
                <a:lnTo>
                  <a:pt x="0" y="194830"/>
                </a:lnTo>
                <a:cubicBezTo>
                  <a:pt x="0" y="140710"/>
                  <a:pt x="19050" y="94709"/>
                  <a:pt x="57150" y="56826"/>
                </a:cubicBezTo>
                <a:cubicBezTo>
                  <a:pt x="95250" y="18942"/>
                  <a:pt x="141143" y="0"/>
                  <a:pt x="194829" y="0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7200" dirty="0"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Bebas" pitchFamily="50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3684" y="1524000"/>
            <a:ext cx="10889803" cy="37795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330200" dist="330200" dir="5400000" sx="98000" sy="98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 noChangeArrowheads="1"/>
          </p:cNvPicPr>
          <p:nvPr/>
        </p:nvPicPr>
        <p:blipFill rotWithShape="1">
          <a:blip r:embed="rId4" cstate="screen">
            <a:alphaModFix amt="5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10866119" cy="3779520"/>
          </a:xfrm>
          <a:custGeom>
            <a:avLst/>
            <a:gdLst>
              <a:gd name="connsiteX0" fmla="*/ 0 w 10866119"/>
              <a:gd name="connsiteY0" fmla="*/ 0 h 3779520"/>
              <a:gd name="connsiteX1" fmla="*/ 10866119 w 10866119"/>
              <a:gd name="connsiteY1" fmla="*/ 0 h 3779520"/>
              <a:gd name="connsiteX2" fmla="*/ 10866119 w 10866119"/>
              <a:gd name="connsiteY2" fmla="*/ 3779520 h 3779520"/>
              <a:gd name="connsiteX3" fmla="*/ 0 w 10866119"/>
              <a:gd name="connsiteY3" fmla="*/ 377952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66119" h="3779520">
                <a:moveTo>
                  <a:pt x="0" y="0"/>
                </a:moveTo>
                <a:lnTo>
                  <a:pt x="10866119" y="0"/>
                </a:lnTo>
                <a:lnTo>
                  <a:pt x="10866119" y="3779520"/>
                </a:lnTo>
                <a:lnTo>
                  <a:pt x="0" y="377952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14210" y="1576947"/>
            <a:ext cx="3651269" cy="365126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9796" y="2101394"/>
            <a:ext cx="2926080" cy="7385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XXXX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大学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796" y="2906784"/>
            <a:ext cx="6924973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毕业生汇报答辩模板</a:t>
            </a:r>
            <a:endParaRPr lang="zh-CN" altLang="en-US" sz="6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92839" y="1524000"/>
            <a:ext cx="203835" cy="37795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330200" dist="330200" dir="5400000" sx="98000" sy="98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695325" y="4442908"/>
            <a:ext cx="2314046" cy="498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答辩人：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XXX</a:t>
            </a:r>
          </a:p>
        </p:txBody>
      </p:sp>
      <p:sp>
        <p:nvSpPr>
          <p:cNvPr id="23" name="矩形: 圆角 22"/>
          <p:cNvSpPr/>
          <p:nvPr/>
        </p:nvSpPr>
        <p:spPr>
          <a:xfrm>
            <a:off x="4059499" y="4442908"/>
            <a:ext cx="2314046" cy="498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指导老师：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XX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7500" l="10000" r="98333">
                        <a14:foregroundMark x1="95833" y1="26500" x2="96167" y2="55500"/>
                        <a14:foregroundMark x1="96167" y1="55500" x2="89833" y2="90000"/>
                        <a14:foregroundMark x1="89833" y1="90000" x2="71000" y2="93500"/>
                        <a14:foregroundMark x1="71000" y1="93500" x2="61333" y2="85250"/>
                        <a14:foregroundMark x1="61333" y1="85250" x2="60000" y2="74250"/>
                        <a14:foregroundMark x1="93500" y1="26250" x2="94500" y2="89500"/>
                        <a14:foregroundMark x1="98333" y1="24500" x2="98333" y2="94000"/>
                        <a14:foregroundMark x1="98333" y1="94000" x2="63500" y2="97500"/>
                        <a14:backgroundMark x1="54667" y1="27250" x2="41667" y2="41750"/>
                        <a14:backgroundMark x1="41667" y1="41750" x2="23167" y2="43000"/>
                        <a14:backgroundMark x1="23167" y1="43000" x2="29167" y2="40000"/>
                        <a14:backgroundMark x1="29167" y1="40000" x2="35000" y2="28750"/>
                        <a14:backgroundMark x1="35000" y1="28750" x2="42500" y2="29500"/>
                        <a14:backgroundMark x1="51167" y1="65750" x2="51167" y2="68250"/>
                        <a14:backgroundMark x1="50833" y1="66500" x2="50167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739" y="3450493"/>
            <a:ext cx="5111262" cy="3407508"/>
          </a:xfrm>
          <a:prstGeom prst="rect">
            <a:avLst/>
          </a:prstGeom>
          <a:noFill/>
          <a:effectLst>
            <a:outerShdw blurRad="406400" dist="152400" dir="10800000" sx="98000" sy="98000" algn="ct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2050" y="5781061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8662"/>
            <a:ext cx="12192000" cy="61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-18745" y="5882640"/>
            <a:ext cx="12234429" cy="975359"/>
          </a:xfrm>
          <a:custGeom>
            <a:avLst/>
            <a:gdLst/>
            <a:ahLst/>
            <a:cxnLst/>
            <a:rect l="l" t="t" r="r" b="b"/>
            <a:pathLst>
              <a:path w="12234429" h="869589">
                <a:moveTo>
                  <a:pt x="4180392" y="135732"/>
                </a:moveTo>
                <a:lnTo>
                  <a:pt x="4180392" y="396154"/>
                </a:lnTo>
                <a:lnTo>
                  <a:pt x="4254427" y="396154"/>
                </a:lnTo>
                <a:cubicBezTo>
                  <a:pt x="4273910" y="396154"/>
                  <a:pt x="4290471" y="389226"/>
                  <a:pt x="4304109" y="375372"/>
                </a:cubicBezTo>
                <a:cubicBezTo>
                  <a:pt x="4317747" y="361517"/>
                  <a:pt x="4324566" y="344849"/>
                  <a:pt x="4324566" y="325366"/>
                </a:cubicBezTo>
                <a:lnTo>
                  <a:pt x="4324566" y="206520"/>
                </a:lnTo>
                <a:cubicBezTo>
                  <a:pt x="4324566" y="159328"/>
                  <a:pt x="4301186" y="135732"/>
                  <a:pt x="4254427" y="135732"/>
                </a:cubicBezTo>
                <a:close/>
                <a:moveTo>
                  <a:pt x="11030382" y="122093"/>
                </a:moveTo>
                <a:cubicBezTo>
                  <a:pt x="11010900" y="122093"/>
                  <a:pt x="10994231" y="128912"/>
                  <a:pt x="10980376" y="142551"/>
                </a:cubicBezTo>
                <a:cubicBezTo>
                  <a:pt x="10966521" y="156189"/>
                  <a:pt x="10959594" y="172749"/>
                  <a:pt x="10959594" y="192232"/>
                </a:cubicBezTo>
                <a:lnTo>
                  <a:pt x="10959594" y="637742"/>
                </a:lnTo>
                <a:cubicBezTo>
                  <a:pt x="10959594" y="657225"/>
                  <a:pt x="10966521" y="673786"/>
                  <a:pt x="10980376" y="687424"/>
                </a:cubicBezTo>
                <a:cubicBezTo>
                  <a:pt x="10994231" y="701062"/>
                  <a:pt x="11010900" y="707881"/>
                  <a:pt x="11030382" y="707881"/>
                </a:cubicBezTo>
                <a:cubicBezTo>
                  <a:pt x="11049865" y="707881"/>
                  <a:pt x="11066425" y="701062"/>
                  <a:pt x="11080063" y="687424"/>
                </a:cubicBezTo>
                <a:cubicBezTo>
                  <a:pt x="11093702" y="673786"/>
                  <a:pt x="11100521" y="657225"/>
                  <a:pt x="11100521" y="637742"/>
                </a:cubicBezTo>
                <a:lnTo>
                  <a:pt x="11100521" y="192232"/>
                </a:lnTo>
                <a:cubicBezTo>
                  <a:pt x="11100521" y="172749"/>
                  <a:pt x="11093702" y="156189"/>
                  <a:pt x="11080063" y="142551"/>
                </a:cubicBezTo>
                <a:cubicBezTo>
                  <a:pt x="11066425" y="128912"/>
                  <a:pt x="11049865" y="122093"/>
                  <a:pt x="11030382" y="122093"/>
                </a:cubicBezTo>
                <a:close/>
                <a:moveTo>
                  <a:pt x="10106457" y="122093"/>
                </a:moveTo>
                <a:cubicBezTo>
                  <a:pt x="10086975" y="122093"/>
                  <a:pt x="10070306" y="128912"/>
                  <a:pt x="10056451" y="142551"/>
                </a:cubicBezTo>
                <a:cubicBezTo>
                  <a:pt x="10042596" y="156189"/>
                  <a:pt x="10035669" y="172749"/>
                  <a:pt x="10035669" y="192232"/>
                </a:cubicBezTo>
                <a:lnTo>
                  <a:pt x="10035669" y="637742"/>
                </a:lnTo>
                <a:cubicBezTo>
                  <a:pt x="10035669" y="657225"/>
                  <a:pt x="10042596" y="673786"/>
                  <a:pt x="10056451" y="687424"/>
                </a:cubicBezTo>
                <a:cubicBezTo>
                  <a:pt x="10070306" y="701062"/>
                  <a:pt x="10086975" y="707881"/>
                  <a:pt x="10106457" y="707881"/>
                </a:cubicBezTo>
                <a:cubicBezTo>
                  <a:pt x="10125940" y="707881"/>
                  <a:pt x="10142500" y="701062"/>
                  <a:pt x="10156139" y="687424"/>
                </a:cubicBezTo>
                <a:cubicBezTo>
                  <a:pt x="10169777" y="673786"/>
                  <a:pt x="10176596" y="657225"/>
                  <a:pt x="10176596" y="637742"/>
                </a:cubicBezTo>
                <a:lnTo>
                  <a:pt x="10176596" y="192232"/>
                </a:lnTo>
                <a:cubicBezTo>
                  <a:pt x="10176596" y="172749"/>
                  <a:pt x="10169777" y="156189"/>
                  <a:pt x="10156139" y="142551"/>
                </a:cubicBezTo>
                <a:cubicBezTo>
                  <a:pt x="10142500" y="128912"/>
                  <a:pt x="10125940" y="122093"/>
                  <a:pt x="10106457" y="122093"/>
                </a:cubicBezTo>
                <a:close/>
                <a:moveTo>
                  <a:pt x="6601257" y="122093"/>
                </a:moveTo>
                <a:cubicBezTo>
                  <a:pt x="6581774" y="122093"/>
                  <a:pt x="6565106" y="128912"/>
                  <a:pt x="6551251" y="142551"/>
                </a:cubicBezTo>
                <a:cubicBezTo>
                  <a:pt x="6537396" y="156189"/>
                  <a:pt x="6530469" y="172749"/>
                  <a:pt x="6530469" y="192232"/>
                </a:cubicBezTo>
                <a:lnTo>
                  <a:pt x="6530469" y="637742"/>
                </a:lnTo>
                <a:cubicBezTo>
                  <a:pt x="6530469" y="657225"/>
                  <a:pt x="6537396" y="673786"/>
                  <a:pt x="6551251" y="687424"/>
                </a:cubicBezTo>
                <a:cubicBezTo>
                  <a:pt x="6565106" y="701062"/>
                  <a:pt x="6581774" y="707881"/>
                  <a:pt x="6601257" y="707881"/>
                </a:cubicBezTo>
                <a:cubicBezTo>
                  <a:pt x="6620740" y="707881"/>
                  <a:pt x="6637301" y="701062"/>
                  <a:pt x="6650939" y="687424"/>
                </a:cubicBezTo>
                <a:cubicBezTo>
                  <a:pt x="6664577" y="673786"/>
                  <a:pt x="6671396" y="657225"/>
                  <a:pt x="6671396" y="637742"/>
                </a:cubicBezTo>
                <a:lnTo>
                  <a:pt x="6671396" y="192232"/>
                </a:lnTo>
                <a:cubicBezTo>
                  <a:pt x="6671396" y="172749"/>
                  <a:pt x="6664577" y="156189"/>
                  <a:pt x="6650939" y="142551"/>
                </a:cubicBezTo>
                <a:cubicBezTo>
                  <a:pt x="6637301" y="128912"/>
                  <a:pt x="6620740" y="122093"/>
                  <a:pt x="6601257" y="122093"/>
                </a:cubicBezTo>
                <a:close/>
                <a:moveTo>
                  <a:pt x="190933" y="122093"/>
                </a:moveTo>
                <a:cubicBezTo>
                  <a:pt x="171450" y="122093"/>
                  <a:pt x="154889" y="128912"/>
                  <a:pt x="141251" y="142551"/>
                </a:cubicBezTo>
                <a:cubicBezTo>
                  <a:pt x="127613" y="156189"/>
                  <a:pt x="120794" y="172749"/>
                  <a:pt x="120794" y="192232"/>
                </a:cubicBezTo>
                <a:lnTo>
                  <a:pt x="120794" y="637742"/>
                </a:lnTo>
                <a:cubicBezTo>
                  <a:pt x="120794" y="657225"/>
                  <a:pt x="127613" y="673786"/>
                  <a:pt x="141251" y="687424"/>
                </a:cubicBezTo>
                <a:cubicBezTo>
                  <a:pt x="154889" y="701062"/>
                  <a:pt x="171450" y="707881"/>
                  <a:pt x="190933" y="707881"/>
                </a:cubicBezTo>
                <a:cubicBezTo>
                  <a:pt x="210416" y="707881"/>
                  <a:pt x="227084" y="701062"/>
                  <a:pt x="240939" y="687424"/>
                </a:cubicBezTo>
                <a:cubicBezTo>
                  <a:pt x="254793" y="673786"/>
                  <a:pt x="261721" y="657225"/>
                  <a:pt x="261721" y="637742"/>
                </a:cubicBezTo>
                <a:lnTo>
                  <a:pt x="261721" y="192232"/>
                </a:lnTo>
                <a:cubicBezTo>
                  <a:pt x="261721" y="172749"/>
                  <a:pt x="254793" y="156189"/>
                  <a:pt x="240939" y="142551"/>
                </a:cubicBezTo>
                <a:cubicBezTo>
                  <a:pt x="227084" y="128912"/>
                  <a:pt x="210416" y="122093"/>
                  <a:pt x="190933" y="122093"/>
                </a:cubicBezTo>
                <a:close/>
                <a:moveTo>
                  <a:pt x="10420349" y="10391"/>
                </a:moveTo>
                <a:lnTo>
                  <a:pt x="10543091" y="10391"/>
                </a:lnTo>
                <a:lnTo>
                  <a:pt x="10543091" y="702036"/>
                </a:lnTo>
                <a:lnTo>
                  <a:pt x="10754806" y="702036"/>
                </a:lnTo>
                <a:lnTo>
                  <a:pt x="10754806" y="824129"/>
                </a:lnTo>
                <a:lnTo>
                  <a:pt x="10420349" y="824129"/>
                </a:lnTo>
                <a:close/>
                <a:moveTo>
                  <a:pt x="8896349" y="10391"/>
                </a:moveTo>
                <a:lnTo>
                  <a:pt x="9019741" y="10391"/>
                </a:lnTo>
                <a:lnTo>
                  <a:pt x="9019741" y="355889"/>
                </a:lnTo>
                <a:lnTo>
                  <a:pt x="9166513" y="355889"/>
                </a:lnTo>
                <a:lnTo>
                  <a:pt x="9166513" y="10391"/>
                </a:lnTo>
                <a:lnTo>
                  <a:pt x="9289905" y="10391"/>
                </a:lnTo>
                <a:lnTo>
                  <a:pt x="9289905" y="824129"/>
                </a:lnTo>
                <a:lnTo>
                  <a:pt x="9166513" y="824129"/>
                </a:lnTo>
                <a:lnTo>
                  <a:pt x="9166513" y="479281"/>
                </a:lnTo>
                <a:lnTo>
                  <a:pt x="9019741" y="479281"/>
                </a:lnTo>
                <a:lnTo>
                  <a:pt x="9019741" y="824129"/>
                </a:lnTo>
                <a:lnTo>
                  <a:pt x="8896349" y="824129"/>
                </a:lnTo>
                <a:close/>
                <a:moveTo>
                  <a:pt x="7496174" y="10391"/>
                </a:moveTo>
                <a:lnTo>
                  <a:pt x="7879339" y="10391"/>
                </a:lnTo>
                <a:lnTo>
                  <a:pt x="7879339" y="133134"/>
                </a:lnTo>
                <a:lnTo>
                  <a:pt x="7749453" y="133134"/>
                </a:lnTo>
                <a:lnTo>
                  <a:pt x="7749453" y="824129"/>
                </a:lnTo>
                <a:lnTo>
                  <a:pt x="7626710" y="824129"/>
                </a:lnTo>
                <a:lnTo>
                  <a:pt x="7626710" y="133134"/>
                </a:lnTo>
                <a:lnTo>
                  <a:pt x="7496174" y="133134"/>
                </a:lnTo>
                <a:close/>
                <a:moveTo>
                  <a:pt x="5257799" y="10391"/>
                </a:moveTo>
                <a:lnTo>
                  <a:pt x="5640964" y="10391"/>
                </a:lnTo>
                <a:lnTo>
                  <a:pt x="5640964" y="133134"/>
                </a:lnTo>
                <a:lnTo>
                  <a:pt x="5511078" y="133134"/>
                </a:lnTo>
                <a:lnTo>
                  <a:pt x="5511078" y="824129"/>
                </a:lnTo>
                <a:lnTo>
                  <a:pt x="5388335" y="824129"/>
                </a:lnTo>
                <a:lnTo>
                  <a:pt x="5388335" y="133134"/>
                </a:lnTo>
                <a:lnTo>
                  <a:pt x="5257799" y="133134"/>
                </a:lnTo>
                <a:close/>
                <a:moveTo>
                  <a:pt x="5038724" y="10391"/>
                </a:moveTo>
                <a:lnTo>
                  <a:pt x="5161467" y="10391"/>
                </a:lnTo>
                <a:lnTo>
                  <a:pt x="5161467" y="824129"/>
                </a:lnTo>
                <a:lnTo>
                  <a:pt x="5038724" y="824129"/>
                </a:lnTo>
                <a:close/>
                <a:moveTo>
                  <a:pt x="4057650" y="10391"/>
                </a:moveTo>
                <a:lnTo>
                  <a:pt x="4251180" y="10391"/>
                </a:lnTo>
                <a:cubicBezTo>
                  <a:pt x="4319587" y="10391"/>
                  <a:pt x="4369810" y="29225"/>
                  <a:pt x="4401848" y="66892"/>
                </a:cubicBezTo>
                <a:cubicBezTo>
                  <a:pt x="4429990" y="99796"/>
                  <a:pt x="4444062" y="145689"/>
                  <a:pt x="4444062" y="204571"/>
                </a:cubicBezTo>
                <a:lnTo>
                  <a:pt x="4444062" y="322768"/>
                </a:lnTo>
                <a:cubicBezTo>
                  <a:pt x="4444062" y="380351"/>
                  <a:pt x="4422198" y="429058"/>
                  <a:pt x="4378469" y="468890"/>
                </a:cubicBezTo>
                <a:lnTo>
                  <a:pt x="4469389" y="824129"/>
                </a:lnTo>
                <a:lnTo>
                  <a:pt x="4336905" y="824129"/>
                </a:lnTo>
                <a:lnTo>
                  <a:pt x="4262220" y="516948"/>
                </a:lnTo>
                <a:cubicBezTo>
                  <a:pt x="4258757" y="517381"/>
                  <a:pt x="4255077" y="517597"/>
                  <a:pt x="4251180" y="517597"/>
                </a:cubicBezTo>
                <a:lnTo>
                  <a:pt x="4180392" y="517597"/>
                </a:lnTo>
                <a:lnTo>
                  <a:pt x="4180392" y="824129"/>
                </a:lnTo>
                <a:lnTo>
                  <a:pt x="4057650" y="824129"/>
                </a:lnTo>
                <a:close/>
                <a:moveTo>
                  <a:pt x="3057524" y="10391"/>
                </a:moveTo>
                <a:lnTo>
                  <a:pt x="3186112" y="10391"/>
                </a:lnTo>
                <a:lnTo>
                  <a:pt x="3288073" y="643587"/>
                </a:lnTo>
                <a:lnTo>
                  <a:pt x="3391333" y="10391"/>
                </a:lnTo>
                <a:lnTo>
                  <a:pt x="3519920" y="10391"/>
                </a:lnTo>
                <a:lnTo>
                  <a:pt x="3371850" y="824129"/>
                </a:lnTo>
                <a:lnTo>
                  <a:pt x="3202997" y="824129"/>
                </a:lnTo>
                <a:close/>
                <a:moveTo>
                  <a:pt x="2828925" y="10391"/>
                </a:moveTo>
                <a:lnTo>
                  <a:pt x="2951668" y="10391"/>
                </a:lnTo>
                <a:lnTo>
                  <a:pt x="2951668" y="824129"/>
                </a:lnTo>
                <a:lnTo>
                  <a:pt x="2828925" y="824129"/>
                </a:lnTo>
                <a:close/>
                <a:moveTo>
                  <a:pt x="1790700" y="10391"/>
                </a:moveTo>
                <a:lnTo>
                  <a:pt x="1910845" y="10391"/>
                </a:lnTo>
                <a:lnTo>
                  <a:pt x="1910845" y="638392"/>
                </a:lnTo>
                <a:cubicBezTo>
                  <a:pt x="1910845" y="657875"/>
                  <a:pt x="1917772" y="674435"/>
                  <a:pt x="1931626" y="688073"/>
                </a:cubicBezTo>
                <a:cubicBezTo>
                  <a:pt x="1945481" y="701711"/>
                  <a:pt x="1962150" y="708530"/>
                  <a:pt x="1981633" y="708530"/>
                </a:cubicBezTo>
                <a:cubicBezTo>
                  <a:pt x="2001116" y="708530"/>
                  <a:pt x="2017676" y="701711"/>
                  <a:pt x="2031314" y="688073"/>
                </a:cubicBezTo>
                <a:cubicBezTo>
                  <a:pt x="2044952" y="674435"/>
                  <a:pt x="2051771" y="657875"/>
                  <a:pt x="2051771" y="638392"/>
                </a:cubicBezTo>
                <a:lnTo>
                  <a:pt x="2051771" y="10391"/>
                </a:lnTo>
                <a:lnTo>
                  <a:pt x="2179709" y="10391"/>
                </a:lnTo>
                <a:lnTo>
                  <a:pt x="2179709" y="639691"/>
                </a:lnTo>
                <a:cubicBezTo>
                  <a:pt x="2179709" y="694243"/>
                  <a:pt x="2160660" y="740136"/>
                  <a:pt x="2122560" y="777370"/>
                </a:cubicBezTo>
                <a:cubicBezTo>
                  <a:pt x="2084459" y="814604"/>
                  <a:pt x="2038566" y="833221"/>
                  <a:pt x="1984880" y="833221"/>
                </a:cubicBezTo>
                <a:cubicBezTo>
                  <a:pt x="1930761" y="833221"/>
                  <a:pt x="1884867" y="814388"/>
                  <a:pt x="1847200" y="776721"/>
                </a:cubicBezTo>
                <a:cubicBezTo>
                  <a:pt x="1809533" y="739054"/>
                  <a:pt x="1790700" y="693377"/>
                  <a:pt x="1790700" y="639691"/>
                </a:cubicBezTo>
                <a:close/>
                <a:moveTo>
                  <a:pt x="1171575" y="10391"/>
                </a:moveTo>
                <a:lnTo>
                  <a:pt x="1291720" y="10391"/>
                </a:lnTo>
                <a:lnTo>
                  <a:pt x="1291720" y="638392"/>
                </a:lnTo>
                <a:cubicBezTo>
                  <a:pt x="1291720" y="657875"/>
                  <a:pt x="1298647" y="674435"/>
                  <a:pt x="1312501" y="688073"/>
                </a:cubicBezTo>
                <a:cubicBezTo>
                  <a:pt x="1326356" y="701711"/>
                  <a:pt x="1343025" y="708530"/>
                  <a:pt x="1362508" y="708530"/>
                </a:cubicBezTo>
                <a:cubicBezTo>
                  <a:pt x="1381990" y="708530"/>
                  <a:pt x="1398551" y="701711"/>
                  <a:pt x="1412189" y="688073"/>
                </a:cubicBezTo>
                <a:cubicBezTo>
                  <a:pt x="1425827" y="674435"/>
                  <a:pt x="1432646" y="657875"/>
                  <a:pt x="1432646" y="638392"/>
                </a:cubicBezTo>
                <a:lnTo>
                  <a:pt x="1432646" y="10391"/>
                </a:lnTo>
                <a:lnTo>
                  <a:pt x="1560584" y="10391"/>
                </a:lnTo>
                <a:lnTo>
                  <a:pt x="1560584" y="639691"/>
                </a:lnTo>
                <a:cubicBezTo>
                  <a:pt x="1560584" y="694243"/>
                  <a:pt x="1541534" y="740136"/>
                  <a:pt x="1503434" y="777370"/>
                </a:cubicBezTo>
                <a:cubicBezTo>
                  <a:pt x="1465334" y="814604"/>
                  <a:pt x="1419441" y="833221"/>
                  <a:pt x="1365755" y="833221"/>
                </a:cubicBezTo>
                <a:cubicBezTo>
                  <a:pt x="1311636" y="833221"/>
                  <a:pt x="1265742" y="814388"/>
                  <a:pt x="1228075" y="776721"/>
                </a:cubicBezTo>
                <a:cubicBezTo>
                  <a:pt x="1190408" y="739054"/>
                  <a:pt x="1171575" y="693377"/>
                  <a:pt x="1171575" y="639691"/>
                </a:cubicBezTo>
                <a:close/>
                <a:moveTo>
                  <a:pt x="752475" y="10391"/>
                </a:moveTo>
                <a:lnTo>
                  <a:pt x="875217" y="10391"/>
                </a:lnTo>
                <a:lnTo>
                  <a:pt x="875217" y="702036"/>
                </a:lnTo>
                <a:lnTo>
                  <a:pt x="1086932" y="702036"/>
                </a:lnTo>
                <a:lnTo>
                  <a:pt x="1086932" y="824129"/>
                </a:lnTo>
                <a:lnTo>
                  <a:pt x="752475" y="824129"/>
                </a:lnTo>
                <a:close/>
                <a:moveTo>
                  <a:pt x="514350" y="10391"/>
                </a:moveTo>
                <a:lnTo>
                  <a:pt x="637092" y="10391"/>
                </a:lnTo>
                <a:lnTo>
                  <a:pt x="637092" y="824129"/>
                </a:lnTo>
                <a:lnTo>
                  <a:pt x="514350" y="824129"/>
                </a:lnTo>
                <a:close/>
                <a:moveTo>
                  <a:pt x="11782425" y="9742"/>
                </a:moveTo>
                <a:lnTo>
                  <a:pt x="11917506" y="9742"/>
                </a:lnTo>
                <a:lnTo>
                  <a:pt x="12008426" y="301986"/>
                </a:lnTo>
                <a:lnTo>
                  <a:pt x="12098697" y="9742"/>
                </a:lnTo>
                <a:lnTo>
                  <a:pt x="12234429" y="9742"/>
                </a:lnTo>
                <a:lnTo>
                  <a:pt x="12069472" y="483178"/>
                </a:lnTo>
                <a:lnTo>
                  <a:pt x="12069472" y="824129"/>
                </a:lnTo>
                <a:lnTo>
                  <a:pt x="11946731" y="824129"/>
                </a:lnTo>
                <a:lnTo>
                  <a:pt x="11946731" y="483178"/>
                </a:lnTo>
                <a:close/>
                <a:moveTo>
                  <a:pt x="9391649" y="9742"/>
                </a:moveTo>
                <a:lnTo>
                  <a:pt x="9529978" y="9742"/>
                </a:lnTo>
                <a:lnTo>
                  <a:pt x="9692336" y="556563"/>
                </a:lnTo>
                <a:lnTo>
                  <a:pt x="9692336" y="9742"/>
                </a:lnTo>
                <a:lnTo>
                  <a:pt x="9815079" y="9742"/>
                </a:lnTo>
                <a:lnTo>
                  <a:pt x="9815079" y="824129"/>
                </a:lnTo>
                <a:lnTo>
                  <a:pt x="9683244" y="824129"/>
                </a:lnTo>
                <a:lnTo>
                  <a:pt x="9514392" y="302635"/>
                </a:lnTo>
                <a:lnTo>
                  <a:pt x="9514392" y="824129"/>
                </a:lnTo>
                <a:lnTo>
                  <a:pt x="9391649" y="824129"/>
                </a:lnTo>
                <a:close/>
                <a:moveTo>
                  <a:pt x="7972424" y="9742"/>
                </a:moveTo>
                <a:lnTo>
                  <a:pt x="8321819" y="9742"/>
                </a:lnTo>
                <a:lnTo>
                  <a:pt x="8321819" y="132484"/>
                </a:lnTo>
                <a:lnTo>
                  <a:pt x="8095167" y="132484"/>
                </a:lnTo>
                <a:lnTo>
                  <a:pt x="8095167" y="355239"/>
                </a:lnTo>
                <a:lnTo>
                  <a:pt x="8260772" y="355239"/>
                </a:lnTo>
                <a:lnTo>
                  <a:pt x="8260772" y="478631"/>
                </a:lnTo>
                <a:lnTo>
                  <a:pt x="8095167" y="478631"/>
                </a:lnTo>
                <a:lnTo>
                  <a:pt x="8095167" y="701387"/>
                </a:lnTo>
                <a:lnTo>
                  <a:pt x="8321819" y="701387"/>
                </a:lnTo>
                <a:lnTo>
                  <a:pt x="8321819" y="824129"/>
                </a:lnTo>
                <a:lnTo>
                  <a:pt x="7972424" y="824129"/>
                </a:lnTo>
                <a:close/>
                <a:moveTo>
                  <a:pt x="6905624" y="9742"/>
                </a:moveTo>
                <a:lnTo>
                  <a:pt x="7255019" y="9742"/>
                </a:lnTo>
                <a:lnTo>
                  <a:pt x="7255019" y="132484"/>
                </a:lnTo>
                <a:lnTo>
                  <a:pt x="7028367" y="132484"/>
                </a:lnTo>
                <a:lnTo>
                  <a:pt x="7028367" y="355239"/>
                </a:lnTo>
                <a:lnTo>
                  <a:pt x="7193972" y="355239"/>
                </a:lnTo>
                <a:lnTo>
                  <a:pt x="7193972" y="478631"/>
                </a:lnTo>
                <a:lnTo>
                  <a:pt x="7028367" y="478631"/>
                </a:lnTo>
                <a:lnTo>
                  <a:pt x="7028367" y="824129"/>
                </a:lnTo>
                <a:lnTo>
                  <a:pt x="6905624" y="824129"/>
                </a:lnTo>
                <a:close/>
                <a:moveTo>
                  <a:pt x="5724524" y="9742"/>
                </a:moveTo>
                <a:lnTo>
                  <a:pt x="5859606" y="9742"/>
                </a:lnTo>
                <a:lnTo>
                  <a:pt x="5950526" y="301986"/>
                </a:lnTo>
                <a:lnTo>
                  <a:pt x="6040798" y="9742"/>
                </a:lnTo>
                <a:lnTo>
                  <a:pt x="6176529" y="9742"/>
                </a:lnTo>
                <a:lnTo>
                  <a:pt x="6011574" y="483178"/>
                </a:lnTo>
                <a:lnTo>
                  <a:pt x="6011574" y="824129"/>
                </a:lnTo>
                <a:lnTo>
                  <a:pt x="5888831" y="824129"/>
                </a:lnTo>
                <a:lnTo>
                  <a:pt x="5888831" y="483178"/>
                </a:lnTo>
                <a:close/>
                <a:moveTo>
                  <a:pt x="3619500" y="9742"/>
                </a:moveTo>
                <a:lnTo>
                  <a:pt x="3968894" y="9742"/>
                </a:lnTo>
                <a:lnTo>
                  <a:pt x="3968894" y="132484"/>
                </a:lnTo>
                <a:lnTo>
                  <a:pt x="3742242" y="132484"/>
                </a:lnTo>
                <a:lnTo>
                  <a:pt x="3742242" y="355239"/>
                </a:lnTo>
                <a:lnTo>
                  <a:pt x="3907847" y="355239"/>
                </a:lnTo>
                <a:lnTo>
                  <a:pt x="3907847" y="478631"/>
                </a:lnTo>
                <a:lnTo>
                  <a:pt x="3742242" y="478631"/>
                </a:lnTo>
                <a:lnTo>
                  <a:pt x="3742242" y="701387"/>
                </a:lnTo>
                <a:lnTo>
                  <a:pt x="3968894" y="701387"/>
                </a:lnTo>
                <a:lnTo>
                  <a:pt x="3968894" y="824129"/>
                </a:lnTo>
                <a:lnTo>
                  <a:pt x="3619500" y="824129"/>
                </a:lnTo>
                <a:close/>
                <a:moveTo>
                  <a:pt x="2295524" y="9742"/>
                </a:moveTo>
                <a:lnTo>
                  <a:pt x="2433854" y="9742"/>
                </a:lnTo>
                <a:lnTo>
                  <a:pt x="2596212" y="556563"/>
                </a:lnTo>
                <a:lnTo>
                  <a:pt x="2596212" y="9742"/>
                </a:lnTo>
                <a:lnTo>
                  <a:pt x="2718954" y="9742"/>
                </a:lnTo>
                <a:lnTo>
                  <a:pt x="2718954" y="824129"/>
                </a:lnTo>
                <a:lnTo>
                  <a:pt x="2587120" y="824129"/>
                </a:lnTo>
                <a:lnTo>
                  <a:pt x="2418267" y="302635"/>
                </a:lnTo>
                <a:lnTo>
                  <a:pt x="2418267" y="824129"/>
                </a:lnTo>
                <a:lnTo>
                  <a:pt x="2295524" y="824129"/>
                </a:lnTo>
                <a:close/>
                <a:moveTo>
                  <a:pt x="11529579" y="1299"/>
                </a:moveTo>
                <a:cubicBezTo>
                  <a:pt x="11583697" y="1299"/>
                  <a:pt x="11629591" y="20349"/>
                  <a:pt x="11667258" y="58449"/>
                </a:cubicBezTo>
                <a:cubicBezTo>
                  <a:pt x="11704925" y="96549"/>
                  <a:pt x="11723759" y="142442"/>
                  <a:pt x="11723759" y="196129"/>
                </a:cubicBezTo>
                <a:lnTo>
                  <a:pt x="11723759" y="288997"/>
                </a:lnTo>
                <a:lnTo>
                  <a:pt x="11596470" y="288997"/>
                </a:lnTo>
                <a:lnTo>
                  <a:pt x="11596470" y="193531"/>
                </a:lnTo>
                <a:cubicBezTo>
                  <a:pt x="11596470" y="174048"/>
                  <a:pt x="11589543" y="157379"/>
                  <a:pt x="11575688" y="143525"/>
                </a:cubicBezTo>
                <a:cubicBezTo>
                  <a:pt x="11561834" y="129670"/>
                  <a:pt x="11545165" y="122743"/>
                  <a:pt x="11525682" y="122743"/>
                </a:cubicBezTo>
                <a:cubicBezTo>
                  <a:pt x="11506199" y="122743"/>
                  <a:pt x="11489638" y="129670"/>
                  <a:pt x="11476000" y="143525"/>
                </a:cubicBezTo>
                <a:cubicBezTo>
                  <a:pt x="11462363" y="157379"/>
                  <a:pt x="11455543" y="174048"/>
                  <a:pt x="11455543" y="193531"/>
                </a:cubicBezTo>
                <a:lnTo>
                  <a:pt x="11455543" y="639041"/>
                </a:lnTo>
                <a:cubicBezTo>
                  <a:pt x="11455543" y="658524"/>
                  <a:pt x="11462363" y="675085"/>
                  <a:pt x="11476000" y="688723"/>
                </a:cubicBezTo>
                <a:cubicBezTo>
                  <a:pt x="11489638" y="702361"/>
                  <a:pt x="11506199" y="709180"/>
                  <a:pt x="11525682" y="709180"/>
                </a:cubicBezTo>
                <a:cubicBezTo>
                  <a:pt x="11545165" y="709180"/>
                  <a:pt x="11561834" y="702361"/>
                  <a:pt x="11575688" y="688723"/>
                </a:cubicBezTo>
                <a:cubicBezTo>
                  <a:pt x="11589543" y="675085"/>
                  <a:pt x="11596470" y="658524"/>
                  <a:pt x="11596470" y="639041"/>
                </a:cubicBezTo>
                <a:lnTo>
                  <a:pt x="11596470" y="478631"/>
                </a:lnTo>
                <a:lnTo>
                  <a:pt x="11528280" y="478631"/>
                </a:lnTo>
                <a:lnTo>
                  <a:pt x="11528280" y="355889"/>
                </a:lnTo>
                <a:lnTo>
                  <a:pt x="11723759" y="355889"/>
                </a:lnTo>
                <a:lnTo>
                  <a:pt x="11723759" y="640340"/>
                </a:lnTo>
                <a:cubicBezTo>
                  <a:pt x="11723759" y="694459"/>
                  <a:pt x="11704709" y="740353"/>
                  <a:pt x="11666609" y="778020"/>
                </a:cubicBezTo>
                <a:cubicBezTo>
                  <a:pt x="11628509" y="815687"/>
                  <a:pt x="11582832" y="834520"/>
                  <a:pt x="11529579" y="834520"/>
                </a:cubicBezTo>
                <a:cubicBezTo>
                  <a:pt x="11475460" y="834520"/>
                  <a:pt x="11429458" y="815470"/>
                  <a:pt x="11391574" y="777370"/>
                </a:cubicBezTo>
                <a:cubicBezTo>
                  <a:pt x="11353690" y="739270"/>
                  <a:pt x="11334749" y="693593"/>
                  <a:pt x="11334749" y="640340"/>
                </a:cubicBezTo>
                <a:lnTo>
                  <a:pt x="11334749" y="196129"/>
                </a:lnTo>
                <a:cubicBezTo>
                  <a:pt x="11334749" y="142009"/>
                  <a:pt x="11353800" y="96008"/>
                  <a:pt x="11391899" y="58124"/>
                </a:cubicBezTo>
                <a:cubicBezTo>
                  <a:pt x="11430000" y="20241"/>
                  <a:pt x="11475892" y="1299"/>
                  <a:pt x="11529579" y="1299"/>
                </a:cubicBezTo>
                <a:close/>
                <a:moveTo>
                  <a:pt x="8595879" y="1299"/>
                </a:moveTo>
                <a:cubicBezTo>
                  <a:pt x="8649998" y="1299"/>
                  <a:pt x="8695891" y="20349"/>
                  <a:pt x="8733558" y="58449"/>
                </a:cubicBezTo>
                <a:cubicBezTo>
                  <a:pt x="8771225" y="96549"/>
                  <a:pt x="8790059" y="142442"/>
                  <a:pt x="8790059" y="196129"/>
                </a:cubicBezTo>
                <a:lnTo>
                  <a:pt x="8790059" y="288997"/>
                </a:lnTo>
                <a:lnTo>
                  <a:pt x="8662770" y="288997"/>
                </a:lnTo>
                <a:lnTo>
                  <a:pt x="8662770" y="193531"/>
                </a:lnTo>
                <a:cubicBezTo>
                  <a:pt x="8662770" y="174048"/>
                  <a:pt x="8655843" y="157379"/>
                  <a:pt x="8641988" y="143525"/>
                </a:cubicBezTo>
                <a:cubicBezTo>
                  <a:pt x="8628134" y="129670"/>
                  <a:pt x="8611465" y="122743"/>
                  <a:pt x="8591982" y="122743"/>
                </a:cubicBezTo>
                <a:cubicBezTo>
                  <a:pt x="8572499" y="122743"/>
                  <a:pt x="8555939" y="129670"/>
                  <a:pt x="8542300" y="143525"/>
                </a:cubicBezTo>
                <a:cubicBezTo>
                  <a:pt x="8528663" y="157379"/>
                  <a:pt x="8521843" y="174048"/>
                  <a:pt x="8521843" y="193531"/>
                </a:cubicBezTo>
                <a:lnTo>
                  <a:pt x="8521843" y="639041"/>
                </a:lnTo>
                <a:cubicBezTo>
                  <a:pt x="8521843" y="658524"/>
                  <a:pt x="8528663" y="675085"/>
                  <a:pt x="8542300" y="688723"/>
                </a:cubicBezTo>
                <a:cubicBezTo>
                  <a:pt x="8555939" y="702361"/>
                  <a:pt x="8572499" y="709180"/>
                  <a:pt x="8591982" y="709180"/>
                </a:cubicBezTo>
                <a:cubicBezTo>
                  <a:pt x="8611465" y="709180"/>
                  <a:pt x="8628134" y="702361"/>
                  <a:pt x="8641988" y="688723"/>
                </a:cubicBezTo>
                <a:cubicBezTo>
                  <a:pt x="8655843" y="675085"/>
                  <a:pt x="8662770" y="658524"/>
                  <a:pt x="8662770" y="639041"/>
                </a:cubicBezTo>
                <a:lnTo>
                  <a:pt x="8662770" y="526689"/>
                </a:lnTo>
                <a:lnTo>
                  <a:pt x="8790059" y="526689"/>
                </a:lnTo>
                <a:lnTo>
                  <a:pt x="8790059" y="640340"/>
                </a:lnTo>
                <a:cubicBezTo>
                  <a:pt x="8790059" y="694459"/>
                  <a:pt x="8771009" y="740353"/>
                  <a:pt x="8732909" y="778020"/>
                </a:cubicBezTo>
                <a:cubicBezTo>
                  <a:pt x="8694809" y="815687"/>
                  <a:pt x="8649132" y="834520"/>
                  <a:pt x="8595879" y="834520"/>
                </a:cubicBezTo>
                <a:cubicBezTo>
                  <a:pt x="8541759" y="834520"/>
                  <a:pt x="8495758" y="815578"/>
                  <a:pt x="8457874" y="777695"/>
                </a:cubicBezTo>
                <a:cubicBezTo>
                  <a:pt x="8419991" y="739811"/>
                  <a:pt x="8401049" y="694026"/>
                  <a:pt x="8401049" y="640340"/>
                </a:cubicBezTo>
                <a:lnTo>
                  <a:pt x="8401049" y="196129"/>
                </a:lnTo>
                <a:cubicBezTo>
                  <a:pt x="8401049" y="142009"/>
                  <a:pt x="8420099" y="96008"/>
                  <a:pt x="8458199" y="58124"/>
                </a:cubicBezTo>
                <a:cubicBezTo>
                  <a:pt x="8496299" y="20241"/>
                  <a:pt x="8542192" y="1299"/>
                  <a:pt x="8595879" y="1299"/>
                </a:cubicBezTo>
                <a:close/>
                <a:moveTo>
                  <a:pt x="11033629" y="0"/>
                </a:moveTo>
                <a:cubicBezTo>
                  <a:pt x="11087748" y="0"/>
                  <a:pt x="11133750" y="19050"/>
                  <a:pt x="11171634" y="57150"/>
                </a:cubicBezTo>
                <a:cubicBezTo>
                  <a:pt x="11209517" y="95250"/>
                  <a:pt x="11228459" y="141143"/>
                  <a:pt x="11228459" y="194830"/>
                </a:cubicBezTo>
                <a:lnTo>
                  <a:pt x="11228459" y="639041"/>
                </a:lnTo>
                <a:cubicBezTo>
                  <a:pt x="11228459" y="693160"/>
                  <a:pt x="11209409" y="739162"/>
                  <a:pt x="11171309" y="777045"/>
                </a:cubicBezTo>
                <a:cubicBezTo>
                  <a:pt x="11133209" y="814929"/>
                  <a:pt x="11087316" y="833871"/>
                  <a:pt x="11033629" y="833871"/>
                </a:cubicBezTo>
                <a:cubicBezTo>
                  <a:pt x="10979510" y="833871"/>
                  <a:pt x="10933616" y="814821"/>
                  <a:pt x="10895950" y="776721"/>
                </a:cubicBezTo>
                <a:cubicBezTo>
                  <a:pt x="10858282" y="738621"/>
                  <a:pt x="10839450" y="692728"/>
                  <a:pt x="10839450" y="639041"/>
                </a:cubicBezTo>
                <a:lnTo>
                  <a:pt x="10839450" y="194830"/>
                </a:lnTo>
                <a:cubicBezTo>
                  <a:pt x="10839450" y="140710"/>
                  <a:pt x="10858500" y="94709"/>
                  <a:pt x="10896600" y="56826"/>
                </a:cubicBezTo>
                <a:cubicBezTo>
                  <a:pt x="10934699" y="18942"/>
                  <a:pt x="10980376" y="0"/>
                  <a:pt x="11033629" y="0"/>
                </a:cubicBezTo>
                <a:close/>
                <a:moveTo>
                  <a:pt x="10109704" y="0"/>
                </a:moveTo>
                <a:cubicBezTo>
                  <a:pt x="10163824" y="0"/>
                  <a:pt x="10209825" y="19050"/>
                  <a:pt x="10247709" y="57150"/>
                </a:cubicBezTo>
                <a:cubicBezTo>
                  <a:pt x="10285592" y="95250"/>
                  <a:pt x="10304534" y="141143"/>
                  <a:pt x="10304534" y="194830"/>
                </a:cubicBezTo>
                <a:lnTo>
                  <a:pt x="10304534" y="639041"/>
                </a:lnTo>
                <a:cubicBezTo>
                  <a:pt x="10304534" y="693160"/>
                  <a:pt x="10285484" y="739162"/>
                  <a:pt x="10247384" y="777045"/>
                </a:cubicBezTo>
                <a:cubicBezTo>
                  <a:pt x="10209284" y="814929"/>
                  <a:pt x="10163391" y="833871"/>
                  <a:pt x="10109704" y="833871"/>
                </a:cubicBezTo>
                <a:cubicBezTo>
                  <a:pt x="10055585" y="833871"/>
                  <a:pt x="10009691" y="814821"/>
                  <a:pt x="9972025" y="776721"/>
                </a:cubicBezTo>
                <a:cubicBezTo>
                  <a:pt x="9934357" y="738621"/>
                  <a:pt x="9915525" y="692728"/>
                  <a:pt x="9915525" y="639041"/>
                </a:cubicBezTo>
                <a:lnTo>
                  <a:pt x="9915525" y="194830"/>
                </a:lnTo>
                <a:cubicBezTo>
                  <a:pt x="9915525" y="140710"/>
                  <a:pt x="9934575" y="94709"/>
                  <a:pt x="9972675" y="56826"/>
                </a:cubicBezTo>
                <a:cubicBezTo>
                  <a:pt x="10010775" y="18942"/>
                  <a:pt x="10056451" y="0"/>
                  <a:pt x="10109704" y="0"/>
                </a:cubicBezTo>
                <a:close/>
                <a:moveTo>
                  <a:pt x="6604504" y="0"/>
                </a:moveTo>
                <a:cubicBezTo>
                  <a:pt x="6658624" y="0"/>
                  <a:pt x="6704625" y="19050"/>
                  <a:pt x="6742509" y="57150"/>
                </a:cubicBezTo>
                <a:cubicBezTo>
                  <a:pt x="6780392" y="95250"/>
                  <a:pt x="6799334" y="141143"/>
                  <a:pt x="6799334" y="194830"/>
                </a:cubicBezTo>
                <a:lnTo>
                  <a:pt x="6799334" y="639041"/>
                </a:lnTo>
                <a:cubicBezTo>
                  <a:pt x="6799334" y="693160"/>
                  <a:pt x="6780284" y="739162"/>
                  <a:pt x="6742184" y="777045"/>
                </a:cubicBezTo>
                <a:cubicBezTo>
                  <a:pt x="6704084" y="814929"/>
                  <a:pt x="6658191" y="833871"/>
                  <a:pt x="6604504" y="833871"/>
                </a:cubicBezTo>
                <a:cubicBezTo>
                  <a:pt x="6550385" y="833871"/>
                  <a:pt x="6504492" y="814821"/>
                  <a:pt x="6466825" y="776721"/>
                </a:cubicBezTo>
                <a:cubicBezTo>
                  <a:pt x="6429158" y="738621"/>
                  <a:pt x="6410324" y="692728"/>
                  <a:pt x="6410324" y="639041"/>
                </a:cubicBezTo>
                <a:lnTo>
                  <a:pt x="6410324" y="194830"/>
                </a:lnTo>
                <a:cubicBezTo>
                  <a:pt x="6410324" y="140710"/>
                  <a:pt x="6429374" y="94709"/>
                  <a:pt x="6467474" y="56826"/>
                </a:cubicBezTo>
                <a:cubicBezTo>
                  <a:pt x="6505574" y="18942"/>
                  <a:pt x="6551251" y="0"/>
                  <a:pt x="6604504" y="0"/>
                </a:cubicBezTo>
                <a:close/>
                <a:moveTo>
                  <a:pt x="4735873" y="0"/>
                </a:moveTo>
                <a:cubicBezTo>
                  <a:pt x="4779601" y="0"/>
                  <a:pt x="4817052" y="9742"/>
                  <a:pt x="4848224" y="29225"/>
                </a:cubicBezTo>
                <a:cubicBezTo>
                  <a:pt x="4872470" y="44378"/>
                  <a:pt x="4892061" y="65593"/>
                  <a:pt x="4906998" y="92869"/>
                </a:cubicBezTo>
                <a:cubicBezTo>
                  <a:pt x="4921934" y="120145"/>
                  <a:pt x="4930919" y="151534"/>
                  <a:pt x="4933950" y="187037"/>
                </a:cubicBezTo>
                <a:lnTo>
                  <a:pt x="4816402" y="208468"/>
                </a:lnTo>
                <a:cubicBezTo>
                  <a:pt x="4812938" y="175130"/>
                  <a:pt x="4803413" y="149153"/>
                  <a:pt x="4787827" y="130536"/>
                </a:cubicBezTo>
                <a:cubicBezTo>
                  <a:pt x="4776570" y="117114"/>
                  <a:pt x="4760334" y="110404"/>
                  <a:pt x="4739120" y="110404"/>
                </a:cubicBezTo>
                <a:cubicBezTo>
                  <a:pt x="4716607" y="110404"/>
                  <a:pt x="4699504" y="120362"/>
                  <a:pt x="4687815" y="140278"/>
                </a:cubicBezTo>
                <a:cubicBezTo>
                  <a:pt x="4678290" y="156297"/>
                  <a:pt x="4673527" y="176213"/>
                  <a:pt x="4673527" y="200025"/>
                </a:cubicBezTo>
                <a:cubicBezTo>
                  <a:pt x="4673527" y="237259"/>
                  <a:pt x="4689546" y="275143"/>
                  <a:pt x="4721586" y="313676"/>
                </a:cubicBezTo>
                <a:cubicBezTo>
                  <a:pt x="4733708" y="328396"/>
                  <a:pt x="4751892" y="345714"/>
                  <a:pt x="4776137" y="365630"/>
                </a:cubicBezTo>
                <a:cubicBezTo>
                  <a:pt x="4804712" y="389443"/>
                  <a:pt x="4823546" y="406112"/>
                  <a:pt x="4832638" y="415637"/>
                </a:cubicBezTo>
                <a:cubicBezTo>
                  <a:pt x="4862945" y="445943"/>
                  <a:pt x="4886324" y="475817"/>
                  <a:pt x="4902776" y="505258"/>
                </a:cubicBezTo>
                <a:cubicBezTo>
                  <a:pt x="4910570" y="519113"/>
                  <a:pt x="4916848" y="531885"/>
                  <a:pt x="4921610" y="543575"/>
                </a:cubicBezTo>
                <a:cubicBezTo>
                  <a:pt x="4933300" y="572583"/>
                  <a:pt x="4939361" y="598560"/>
                  <a:pt x="4939794" y="621506"/>
                </a:cubicBezTo>
                <a:cubicBezTo>
                  <a:pt x="4940661" y="678224"/>
                  <a:pt x="4925940" y="726714"/>
                  <a:pt x="4895633" y="766979"/>
                </a:cubicBezTo>
                <a:cubicBezTo>
                  <a:pt x="4875717" y="794255"/>
                  <a:pt x="4847575" y="813522"/>
                  <a:pt x="4811207" y="824779"/>
                </a:cubicBezTo>
                <a:cubicBezTo>
                  <a:pt x="4791724" y="830840"/>
                  <a:pt x="4768994" y="833871"/>
                  <a:pt x="4743016" y="833871"/>
                </a:cubicBezTo>
                <a:cubicBezTo>
                  <a:pt x="4694958" y="833871"/>
                  <a:pt x="4655127" y="821964"/>
                  <a:pt x="4623521" y="798152"/>
                </a:cubicBezTo>
                <a:cubicBezTo>
                  <a:pt x="4597111" y="778669"/>
                  <a:pt x="4576221" y="752151"/>
                  <a:pt x="4560851" y="718597"/>
                </a:cubicBezTo>
                <a:cubicBezTo>
                  <a:pt x="4545481" y="685043"/>
                  <a:pt x="4536497" y="646618"/>
                  <a:pt x="4533899" y="603322"/>
                </a:cubicBezTo>
                <a:lnTo>
                  <a:pt x="4650798" y="594880"/>
                </a:lnTo>
                <a:cubicBezTo>
                  <a:pt x="4655992" y="642072"/>
                  <a:pt x="4668549" y="676275"/>
                  <a:pt x="4688464" y="697490"/>
                </a:cubicBezTo>
                <a:cubicBezTo>
                  <a:pt x="4703185" y="713509"/>
                  <a:pt x="4720070" y="721086"/>
                  <a:pt x="4739120" y="720220"/>
                </a:cubicBezTo>
                <a:cubicBezTo>
                  <a:pt x="4765963" y="719354"/>
                  <a:pt x="4787394" y="706149"/>
                  <a:pt x="4803413" y="680605"/>
                </a:cubicBezTo>
                <a:cubicBezTo>
                  <a:pt x="4811640" y="668049"/>
                  <a:pt x="4815753" y="650081"/>
                  <a:pt x="4815753" y="626702"/>
                </a:cubicBezTo>
                <a:cubicBezTo>
                  <a:pt x="4815753" y="592931"/>
                  <a:pt x="4800383" y="559378"/>
                  <a:pt x="4769644" y="526040"/>
                </a:cubicBezTo>
                <a:lnTo>
                  <a:pt x="4660538" y="422780"/>
                </a:lnTo>
                <a:cubicBezTo>
                  <a:pt x="4619841" y="383381"/>
                  <a:pt x="4591049" y="348096"/>
                  <a:pt x="4574165" y="316923"/>
                </a:cubicBezTo>
                <a:cubicBezTo>
                  <a:pt x="4555980" y="281854"/>
                  <a:pt x="4546888" y="243754"/>
                  <a:pt x="4546888" y="202623"/>
                </a:cubicBezTo>
                <a:cubicBezTo>
                  <a:pt x="4546888" y="128588"/>
                  <a:pt x="4571783" y="72520"/>
                  <a:pt x="4621573" y="34420"/>
                </a:cubicBezTo>
                <a:cubicBezTo>
                  <a:pt x="4652312" y="11474"/>
                  <a:pt x="4690413" y="0"/>
                  <a:pt x="4735873" y="0"/>
                </a:cubicBezTo>
                <a:close/>
                <a:moveTo>
                  <a:pt x="194829" y="0"/>
                </a:moveTo>
                <a:cubicBezTo>
                  <a:pt x="248949" y="0"/>
                  <a:pt x="294842" y="19159"/>
                  <a:pt x="332509" y="57475"/>
                </a:cubicBezTo>
                <a:cubicBezTo>
                  <a:pt x="370176" y="95791"/>
                  <a:pt x="389009" y="141576"/>
                  <a:pt x="389009" y="194830"/>
                </a:cubicBezTo>
                <a:lnTo>
                  <a:pt x="389009" y="639041"/>
                </a:lnTo>
                <a:cubicBezTo>
                  <a:pt x="389009" y="674110"/>
                  <a:pt x="380350" y="706582"/>
                  <a:pt x="363032" y="736456"/>
                </a:cubicBezTo>
                <a:cubicBezTo>
                  <a:pt x="373856" y="749012"/>
                  <a:pt x="389442" y="755289"/>
                  <a:pt x="409791" y="755289"/>
                </a:cubicBezTo>
                <a:lnTo>
                  <a:pt x="409791" y="869589"/>
                </a:lnTo>
                <a:cubicBezTo>
                  <a:pt x="348312" y="869589"/>
                  <a:pt x="306315" y="850323"/>
                  <a:pt x="283801" y="811790"/>
                </a:cubicBezTo>
                <a:cubicBezTo>
                  <a:pt x="256525" y="826510"/>
                  <a:pt x="226868" y="833871"/>
                  <a:pt x="194829" y="833871"/>
                </a:cubicBezTo>
                <a:cubicBezTo>
                  <a:pt x="140710" y="833871"/>
                  <a:pt x="94708" y="814821"/>
                  <a:pt x="56825" y="776721"/>
                </a:cubicBezTo>
                <a:cubicBezTo>
                  <a:pt x="18941" y="738621"/>
                  <a:pt x="0" y="692728"/>
                  <a:pt x="0" y="639041"/>
                </a:cubicBezTo>
                <a:lnTo>
                  <a:pt x="0" y="194830"/>
                </a:lnTo>
                <a:cubicBezTo>
                  <a:pt x="0" y="140710"/>
                  <a:pt x="19050" y="94709"/>
                  <a:pt x="57150" y="56826"/>
                </a:cubicBezTo>
                <a:cubicBezTo>
                  <a:pt x="95250" y="18942"/>
                  <a:pt x="141143" y="0"/>
                  <a:pt x="194829" y="0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7200" dirty="0"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Bebas" pitchFamily="50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3684" y="1524000"/>
            <a:ext cx="10889803" cy="37795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330200" dist="330200" dir="5400000" sx="98000" sy="98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 noChangeArrowheads="1"/>
          </p:cNvPicPr>
          <p:nvPr/>
        </p:nvPicPr>
        <p:blipFill rotWithShape="1">
          <a:blip r:embed="rId4" cstate="screen">
            <a:alphaModFix amt="5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10866119" cy="3779520"/>
          </a:xfrm>
          <a:custGeom>
            <a:avLst/>
            <a:gdLst>
              <a:gd name="connsiteX0" fmla="*/ 0 w 10866119"/>
              <a:gd name="connsiteY0" fmla="*/ 0 h 3779520"/>
              <a:gd name="connsiteX1" fmla="*/ 10866119 w 10866119"/>
              <a:gd name="connsiteY1" fmla="*/ 0 h 3779520"/>
              <a:gd name="connsiteX2" fmla="*/ 10866119 w 10866119"/>
              <a:gd name="connsiteY2" fmla="*/ 3779520 h 3779520"/>
              <a:gd name="connsiteX3" fmla="*/ 0 w 10866119"/>
              <a:gd name="connsiteY3" fmla="*/ 377952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66119" h="3779520">
                <a:moveTo>
                  <a:pt x="0" y="0"/>
                </a:moveTo>
                <a:lnTo>
                  <a:pt x="10866119" y="0"/>
                </a:lnTo>
                <a:lnTo>
                  <a:pt x="10866119" y="3779520"/>
                </a:lnTo>
                <a:lnTo>
                  <a:pt x="0" y="377952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14210" y="1576947"/>
            <a:ext cx="3651269" cy="365126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9796" y="2101394"/>
            <a:ext cx="2462213" cy="73866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汇报完毕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796" y="2906784"/>
            <a:ext cx="7694414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6000" b="1" dirty="0">
                <a:solidFill>
                  <a:prstClr val="white"/>
                </a:solidFill>
                <a:latin typeface="+mj-ea"/>
                <a:ea typeface="+mj-ea"/>
              </a:rPr>
              <a:t>恳请各位老师批评指正</a:t>
            </a:r>
            <a:endParaRPr lang="zh-CN" altLang="en-US" sz="6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92839" y="1524000"/>
            <a:ext cx="203835" cy="37795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330200" dist="330200" dir="5400000" sx="98000" sy="98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695325" y="4442908"/>
            <a:ext cx="2314046" cy="498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答辩人：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XXX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4059499" y="4442908"/>
            <a:ext cx="2314046" cy="498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指导老师：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XXX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7500" l="0" r="96563">
                        <a14:foregroundMark x1="92188" y1="26500" x2="92813" y2="55500"/>
                        <a14:foregroundMark x1="92813" y1="55500" x2="80938" y2="90000"/>
                        <a14:foregroundMark x1="80938" y1="90000" x2="45625" y2="93500"/>
                        <a14:foregroundMark x1="45625" y1="93500" x2="27500" y2="85250"/>
                        <a14:foregroundMark x1="27500" y1="85250" x2="25000" y2="74250"/>
                        <a14:foregroundMark x1="87813" y1="26250" x2="89688" y2="89500"/>
                        <a14:foregroundMark x1="96875" y1="24500" x2="96875" y2="94000"/>
                        <a14:foregroundMark x1="96875" y1="94000" x2="31563" y2="97500"/>
                        <a14:backgroundMark x1="14688" y1="27250" x2="0" y2="36250"/>
                        <a14:backgroundMark x1="8438" y1="65750" x2="8438" y2="68250"/>
                        <a14:backgroundMark x1="7813" y1="66500" x2="6563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33785" y="3405714"/>
            <a:ext cx="2758216" cy="3452287"/>
          </a:xfrm>
          <a:prstGeom prst="rect">
            <a:avLst/>
          </a:prstGeom>
          <a:noFill/>
          <a:effectLst>
            <a:outerShdw blurRad="406400" dist="152400" dir="10800000" sx="98000" sy="98000" algn="ct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2050" y="5781061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29977"/>
            <a:ext cx="12192000" cy="237299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45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sp>
        <p:nvSpPr>
          <p:cNvPr id="27" name="矩形: 圆角 26"/>
          <p:cNvSpPr/>
          <p:nvPr/>
        </p:nvSpPr>
        <p:spPr>
          <a:xfrm>
            <a:off x="6026551" y="1990846"/>
            <a:ext cx="2616020" cy="3871448"/>
          </a:xfrm>
          <a:prstGeom prst="roundRect">
            <a:avLst>
              <a:gd name="adj" fmla="val 3943"/>
            </a:avLst>
          </a:prstGeom>
          <a:solidFill>
            <a:schemeClr val="bg1"/>
          </a:solidFill>
          <a:ln>
            <a:noFill/>
          </a:ln>
          <a:effectLst>
            <a:outerShdw blurRad="228600" dist="254000" dir="54000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8904468" y="1990846"/>
            <a:ext cx="2616020" cy="3871448"/>
          </a:xfrm>
          <a:prstGeom prst="roundRect">
            <a:avLst>
              <a:gd name="adj" fmla="val 3943"/>
            </a:avLst>
          </a:prstGeom>
          <a:solidFill>
            <a:schemeClr val="bg1"/>
          </a:solidFill>
          <a:ln>
            <a:noFill/>
          </a:ln>
          <a:effectLst>
            <a:outerShdw blurRad="228600" dist="254000" dir="54000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011279" y="2548932"/>
            <a:ext cx="3478952" cy="58991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大学坐落于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，是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省重点建设的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型大学。</a:t>
            </a:r>
          </a:p>
        </p:txBody>
      </p:sp>
      <p:sp>
        <p:nvSpPr>
          <p:cNvPr id="30" name="PA-文本框 21"/>
          <p:cNvSpPr txBox="1"/>
          <p:nvPr>
            <p:custDataLst>
              <p:tags r:id="rId1"/>
            </p:custDataLst>
          </p:nvPr>
        </p:nvSpPr>
        <p:spPr>
          <a:xfrm>
            <a:off x="1011279" y="2059307"/>
            <a:ext cx="401136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31" name="椭圆 30"/>
          <p:cNvSpPr/>
          <p:nvPr/>
        </p:nvSpPr>
        <p:spPr>
          <a:xfrm>
            <a:off x="1011279" y="4321342"/>
            <a:ext cx="868101" cy="86810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ln>
            <a:noFill/>
          </a:ln>
          <a:effectLst>
            <a:outerShdw blurRad="355600" dist="190500" dir="19200000" sx="92000" sy="9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502103" y="4321342"/>
            <a:ext cx="868101" cy="86810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ln>
            <a:noFill/>
          </a:ln>
          <a:effectLst>
            <a:outerShdw blurRad="355600" dist="190500" dir="19200000" sx="92000" sy="9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992928" y="4321342"/>
            <a:ext cx="868101" cy="86810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ln>
            <a:noFill/>
          </a:ln>
          <a:effectLst>
            <a:outerShdw blurRad="355600" dist="190500" dir="19200000" sx="92000" sy="9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-文本框 21"/>
          <p:cNvSpPr txBox="1"/>
          <p:nvPr>
            <p:custDataLst>
              <p:tags r:id="rId2"/>
            </p:custDataLst>
          </p:nvPr>
        </p:nvSpPr>
        <p:spPr>
          <a:xfrm>
            <a:off x="770351" y="5369851"/>
            <a:ext cx="13499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请输入</a:t>
            </a:r>
            <a:endParaRPr lang="en-US" altLang="zh-CN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你的标题</a:t>
            </a:r>
          </a:p>
        </p:txBody>
      </p:sp>
      <p:sp>
        <p:nvSpPr>
          <p:cNvPr id="35" name="PA-文本框 21"/>
          <p:cNvSpPr txBox="1"/>
          <p:nvPr>
            <p:custDataLst>
              <p:tags r:id="rId3"/>
            </p:custDataLst>
          </p:nvPr>
        </p:nvSpPr>
        <p:spPr>
          <a:xfrm>
            <a:off x="2261176" y="5369851"/>
            <a:ext cx="13499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请输入</a:t>
            </a:r>
            <a:endParaRPr lang="en-US" altLang="zh-CN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你的标题</a:t>
            </a:r>
          </a:p>
        </p:txBody>
      </p:sp>
      <p:sp>
        <p:nvSpPr>
          <p:cNvPr id="36" name="PA-文本框 21"/>
          <p:cNvSpPr txBox="1"/>
          <p:nvPr>
            <p:custDataLst>
              <p:tags r:id="rId4"/>
            </p:custDataLst>
          </p:nvPr>
        </p:nvSpPr>
        <p:spPr>
          <a:xfrm>
            <a:off x="3752001" y="5369851"/>
            <a:ext cx="13499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请输入</a:t>
            </a:r>
            <a:endParaRPr lang="en-US" altLang="zh-CN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你的标题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366207" y="4316987"/>
            <a:ext cx="1817673" cy="88455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XXXXXX</a:t>
            </a:r>
            <a:r>
              <a:rPr lang="zh-CN" altLang="en-US" sz="1600" dirty="0">
                <a:latin typeface="+mn-ea"/>
              </a:rPr>
              <a:t>坐落于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，是</a:t>
            </a:r>
            <a:r>
              <a:rPr lang="en-US" altLang="zh-CN" sz="1600" dirty="0">
                <a:latin typeface="+mn-ea"/>
              </a:rPr>
              <a:t>XX</a:t>
            </a:r>
            <a:r>
              <a:rPr lang="zh-CN" altLang="en-US" sz="1600" dirty="0">
                <a:latin typeface="+mn-ea"/>
              </a:rPr>
              <a:t>省重点建设的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型大学。</a:t>
            </a:r>
          </a:p>
        </p:txBody>
      </p:sp>
      <p:sp>
        <p:nvSpPr>
          <p:cNvPr id="38" name="PA-文本框 21"/>
          <p:cNvSpPr txBox="1"/>
          <p:nvPr>
            <p:custDataLst>
              <p:tags r:id="rId5"/>
            </p:custDataLst>
          </p:nvPr>
        </p:nvSpPr>
        <p:spPr>
          <a:xfrm>
            <a:off x="6366208" y="3429000"/>
            <a:ext cx="15397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b="1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请输入你的</a:t>
            </a:r>
            <a:endParaRPr lang="en-US" altLang="zh-CN" sz="2000" b="1" dirty="0">
              <a:gradFill>
                <a:gsLst>
                  <a:gs pos="20000">
                    <a:schemeClr val="accent1"/>
                  </a:gs>
                  <a:gs pos="75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 algn="l"/>
            <a:r>
              <a:rPr lang="zh-CN" altLang="en-US" sz="2000" b="1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标题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6351270" y="4155440"/>
            <a:ext cx="184785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9240317" y="4316987"/>
            <a:ext cx="1817673" cy="88455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大学坐落于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，是</a:t>
            </a:r>
            <a:r>
              <a:rPr lang="en-US" altLang="zh-CN" sz="1600" dirty="0">
                <a:latin typeface="+mn-ea"/>
              </a:rPr>
              <a:t>XX</a:t>
            </a:r>
            <a:r>
              <a:rPr lang="zh-CN" altLang="en-US" sz="1600" dirty="0">
                <a:latin typeface="+mn-ea"/>
              </a:rPr>
              <a:t>省重点建设的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型大学。</a:t>
            </a:r>
          </a:p>
        </p:txBody>
      </p:sp>
      <p:sp>
        <p:nvSpPr>
          <p:cNvPr id="41" name="PA-文本框 21"/>
          <p:cNvSpPr txBox="1"/>
          <p:nvPr>
            <p:custDataLst>
              <p:tags r:id="rId6"/>
            </p:custDataLst>
          </p:nvPr>
        </p:nvSpPr>
        <p:spPr>
          <a:xfrm>
            <a:off x="9240318" y="3429000"/>
            <a:ext cx="15397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b="1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请输入你的</a:t>
            </a:r>
            <a:endParaRPr lang="en-US" altLang="zh-CN" sz="2000" b="1" dirty="0">
              <a:gradFill>
                <a:gsLst>
                  <a:gs pos="20000">
                    <a:schemeClr val="accent1"/>
                  </a:gs>
                  <a:gs pos="75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 algn="l"/>
            <a:r>
              <a:rPr lang="zh-CN" altLang="en-US" sz="2000" b="1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标题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9225380" y="4155440"/>
            <a:ext cx="184785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形 4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22705" y="4541944"/>
            <a:ext cx="426896" cy="426894"/>
          </a:xfrm>
          <a:prstGeom prst="rect">
            <a:avLst/>
          </a:prstGeom>
        </p:spPr>
      </p:pic>
      <p:pic>
        <p:nvPicPr>
          <p:cNvPr id="49" name="图形 4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41086" y="4541945"/>
            <a:ext cx="426896" cy="426894"/>
          </a:xfrm>
          <a:prstGeom prst="rect">
            <a:avLst/>
          </a:prstGeom>
        </p:spPr>
      </p:pic>
      <p:pic>
        <p:nvPicPr>
          <p:cNvPr id="50" name="图形 49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219305" y="4541944"/>
            <a:ext cx="415345" cy="415345"/>
          </a:xfrm>
          <a:prstGeom prst="rect">
            <a:avLst/>
          </a:prstGeom>
        </p:spPr>
      </p:pic>
      <p:pic>
        <p:nvPicPr>
          <p:cNvPr id="51" name="图形 50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40317" y="2428639"/>
            <a:ext cx="720000" cy="720000"/>
          </a:xfrm>
          <a:prstGeom prst="rect">
            <a:avLst/>
          </a:prstGeom>
        </p:spPr>
      </p:pic>
      <p:pic>
        <p:nvPicPr>
          <p:cNvPr id="52" name="图形 51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66207" y="2405274"/>
            <a:ext cx="720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sp>
        <p:nvSpPr>
          <p:cNvPr id="2" name="矩形: 圆顶角 1"/>
          <p:cNvSpPr/>
          <p:nvPr/>
        </p:nvSpPr>
        <p:spPr>
          <a:xfrm>
            <a:off x="-671332" y="3165626"/>
            <a:ext cx="11516809" cy="2801074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50000">
                <a:srgbClr val="382B5C">
                  <a:alpha val="80000"/>
                </a:srgb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对角圆角 3"/>
          <p:cNvSpPr/>
          <p:nvPr/>
        </p:nvSpPr>
        <p:spPr>
          <a:xfrm>
            <a:off x="695322" y="1794076"/>
            <a:ext cx="2939129" cy="3784921"/>
          </a:xfrm>
          <a:prstGeom prst="round2DiagRect">
            <a:avLst>
              <a:gd name="adj1" fmla="val 0"/>
              <a:gd name="adj2" fmla="val 18926"/>
            </a:avLst>
          </a:prstGeom>
          <a:solidFill>
            <a:schemeClr val="bg1"/>
          </a:solidFill>
          <a:ln w="3175">
            <a:solidFill>
              <a:schemeClr val="accent1">
                <a:lumMod val="20000"/>
                <a:lumOff val="80000"/>
                <a:alpha val="70000"/>
              </a:schemeClr>
            </a:solidFill>
          </a:ln>
          <a:effectLst>
            <a:outerShdw blurRad="228600" dist="228600" dir="5400000" sx="97000" sy="97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对角圆角 8"/>
          <p:cNvSpPr/>
          <p:nvPr/>
        </p:nvSpPr>
        <p:spPr>
          <a:xfrm>
            <a:off x="3982531" y="1794076"/>
            <a:ext cx="2939129" cy="3784921"/>
          </a:xfrm>
          <a:prstGeom prst="round2DiagRect">
            <a:avLst>
              <a:gd name="adj1" fmla="val 0"/>
              <a:gd name="adj2" fmla="val 18926"/>
            </a:avLst>
          </a:prstGeom>
          <a:solidFill>
            <a:schemeClr val="bg1"/>
          </a:solidFill>
          <a:ln w="3175">
            <a:solidFill>
              <a:schemeClr val="accent1">
                <a:lumMod val="20000"/>
                <a:lumOff val="80000"/>
                <a:alpha val="70000"/>
              </a:schemeClr>
            </a:solidFill>
          </a:ln>
          <a:effectLst>
            <a:outerShdw blurRad="228600" dist="228600" dir="5400000" sx="97000" sy="97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对角圆角 9"/>
          <p:cNvSpPr/>
          <p:nvPr/>
        </p:nvSpPr>
        <p:spPr>
          <a:xfrm>
            <a:off x="7269740" y="1794076"/>
            <a:ext cx="2939129" cy="3784921"/>
          </a:xfrm>
          <a:prstGeom prst="round2DiagRect">
            <a:avLst>
              <a:gd name="adj1" fmla="val 0"/>
              <a:gd name="adj2" fmla="val 18926"/>
            </a:avLst>
          </a:prstGeom>
          <a:solidFill>
            <a:schemeClr val="bg1"/>
          </a:solidFill>
          <a:ln w="3175">
            <a:solidFill>
              <a:schemeClr val="accent1">
                <a:lumMod val="20000"/>
                <a:lumOff val="80000"/>
                <a:alpha val="70000"/>
              </a:schemeClr>
            </a:solidFill>
          </a:ln>
          <a:effectLst>
            <a:outerShdw blurRad="228600" dist="228600" dir="5400000" sx="97000" sy="97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20594" y="4166516"/>
            <a:ext cx="2325329" cy="88455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大学坐落于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，是</a:t>
            </a:r>
            <a:r>
              <a:rPr lang="en-US" altLang="zh-CN" sz="1600" dirty="0">
                <a:latin typeface="+mn-ea"/>
              </a:rPr>
              <a:t>XX</a:t>
            </a:r>
            <a:r>
              <a:rPr lang="zh-CN" altLang="en-US" sz="1600" dirty="0">
                <a:latin typeface="+mn-ea"/>
              </a:rPr>
              <a:t>省重点建设的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大学。</a:t>
            </a:r>
          </a:p>
        </p:txBody>
      </p:sp>
      <p:sp>
        <p:nvSpPr>
          <p:cNvPr id="12" name="PA-文本框 21"/>
          <p:cNvSpPr txBox="1"/>
          <p:nvPr>
            <p:custDataLst>
              <p:tags r:id="rId1"/>
            </p:custDataLst>
          </p:nvPr>
        </p:nvSpPr>
        <p:spPr>
          <a:xfrm>
            <a:off x="1020594" y="3729096"/>
            <a:ext cx="19656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b="1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00088" y="4166516"/>
            <a:ext cx="2325329" cy="86651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大学坐落于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，是</a:t>
            </a:r>
            <a:r>
              <a:rPr lang="en-US" altLang="zh-CN" sz="1600" dirty="0">
                <a:latin typeface="+mn-ea"/>
              </a:rPr>
              <a:t>XX</a:t>
            </a:r>
            <a:r>
              <a:rPr lang="zh-CN" altLang="en-US" sz="1600" dirty="0">
                <a:latin typeface="+mn-ea"/>
              </a:rPr>
              <a:t>省重点建设的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大学。</a:t>
            </a:r>
          </a:p>
        </p:txBody>
      </p:sp>
      <p:sp>
        <p:nvSpPr>
          <p:cNvPr id="15" name="PA-文本框 21"/>
          <p:cNvSpPr txBox="1"/>
          <p:nvPr>
            <p:custDataLst>
              <p:tags r:id="rId2"/>
            </p:custDataLst>
          </p:nvPr>
        </p:nvSpPr>
        <p:spPr>
          <a:xfrm>
            <a:off x="4300088" y="3729096"/>
            <a:ext cx="19656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b="1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66248" y="4166516"/>
            <a:ext cx="2325329" cy="86651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大学坐落于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，是</a:t>
            </a:r>
            <a:r>
              <a:rPr lang="en-US" altLang="zh-CN" sz="1600" dirty="0">
                <a:latin typeface="+mn-ea"/>
              </a:rPr>
              <a:t>XX</a:t>
            </a:r>
            <a:r>
              <a:rPr lang="zh-CN" altLang="en-US" sz="1600" dirty="0">
                <a:latin typeface="+mn-ea"/>
              </a:rPr>
              <a:t>省重点建设的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大学。</a:t>
            </a:r>
          </a:p>
        </p:txBody>
      </p:sp>
      <p:sp>
        <p:nvSpPr>
          <p:cNvPr id="17" name="PA-文本框 21"/>
          <p:cNvSpPr txBox="1"/>
          <p:nvPr>
            <p:custDataLst>
              <p:tags r:id="rId3"/>
            </p:custDataLst>
          </p:nvPr>
        </p:nvSpPr>
        <p:spPr>
          <a:xfrm>
            <a:off x="7566248" y="3729096"/>
            <a:ext cx="19656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b="1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18" name="PA-文本框 21"/>
          <p:cNvSpPr txBox="1"/>
          <p:nvPr>
            <p:custDataLst>
              <p:tags r:id="rId4"/>
            </p:custDataLst>
          </p:nvPr>
        </p:nvSpPr>
        <p:spPr>
          <a:xfrm>
            <a:off x="3182958" y="5185086"/>
            <a:ext cx="32592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01</a:t>
            </a:r>
            <a:endParaRPr lang="zh-CN" altLang="en-US" sz="2000" dirty="0">
              <a:gradFill>
                <a:gsLst>
                  <a:gs pos="20000">
                    <a:schemeClr val="accent1"/>
                  </a:gs>
                  <a:gs pos="75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9" name="PA-文本框 21"/>
          <p:cNvSpPr txBox="1"/>
          <p:nvPr>
            <p:custDataLst>
              <p:tags r:id="rId5"/>
            </p:custDataLst>
          </p:nvPr>
        </p:nvSpPr>
        <p:spPr>
          <a:xfrm>
            <a:off x="6462452" y="5185086"/>
            <a:ext cx="32592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02</a:t>
            </a:r>
            <a:endParaRPr lang="zh-CN" altLang="en-US" sz="2000" dirty="0">
              <a:gradFill>
                <a:gsLst>
                  <a:gs pos="20000">
                    <a:schemeClr val="accent1"/>
                  </a:gs>
                  <a:gs pos="75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20" name="PA-文本框 21"/>
          <p:cNvSpPr txBox="1"/>
          <p:nvPr>
            <p:custDataLst>
              <p:tags r:id="rId6"/>
            </p:custDataLst>
          </p:nvPr>
        </p:nvSpPr>
        <p:spPr>
          <a:xfrm>
            <a:off x="9728612" y="5185086"/>
            <a:ext cx="32592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dirty="0">
                <a:gradFill>
                  <a:gsLst>
                    <a:gs pos="20000">
                      <a:schemeClr val="accent1"/>
                    </a:gs>
                    <a:gs pos="75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03</a:t>
            </a:r>
            <a:endParaRPr lang="zh-CN" altLang="en-US" sz="2000" dirty="0">
              <a:gradFill>
                <a:gsLst>
                  <a:gs pos="20000">
                    <a:schemeClr val="accent1"/>
                  </a:gs>
                  <a:gs pos="75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0594" y="2112501"/>
            <a:ext cx="1965673" cy="131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0088" y="2112501"/>
            <a:ext cx="1965673" cy="131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6247" y="2112501"/>
            <a:ext cx="1965673" cy="131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229290" y="1644739"/>
            <a:ext cx="4353466" cy="4370290"/>
            <a:chOff x="1011279" y="1335626"/>
            <a:chExt cx="4789488" cy="4807999"/>
          </a:xfrm>
        </p:grpSpPr>
        <p:sp>
          <p:nvSpPr>
            <p:cNvPr id="8" name="矩形 7"/>
            <p:cNvSpPr/>
            <p:nvPr/>
          </p:nvSpPr>
          <p:spPr>
            <a:xfrm>
              <a:off x="1061128" y="2891790"/>
              <a:ext cx="4689792" cy="3251835"/>
            </a:xfrm>
            <a:prstGeom prst="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4000">
                    <a:schemeClr val="accent1">
                      <a:alpha val="65000"/>
                    </a:schemeClr>
                  </a:gs>
                  <a:gs pos="50000">
                    <a:srgbClr val="338A5F">
                      <a:alpha val="30000"/>
                    </a:srgb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1011279" y="1335626"/>
              <a:ext cx="4789488" cy="1635982"/>
            </a:xfrm>
            <a:prstGeom prst="roundRect">
              <a:avLst>
                <a:gd name="adj" fmla="val 7124"/>
              </a:avLst>
            </a:prstGeom>
            <a:gradFill>
              <a:gsLst>
                <a:gs pos="95918">
                  <a:schemeClr val="accent2"/>
                </a:gs>
                <a:gs pos="6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635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3961676" y="1335626"/>
              <a:ext cx="1839091" cy="1635982"/>
            </a:xfrm>
            <a:custGeom>
              <a:avLst/>
              <a:gdLst>
                <a:gd name="connsiteX0" fmla="*/ 1515677 w 1839091"/>
                <a:gd name="connsiteY0" fmla="*/ 0 h 1635982"/>
                <a:gd name="connsiteX1" fmla="*/ 1670646 w 1839091"/>
                <a:gd name="connsiteY1" fmla="*/ 7825 h 1635982"/>
                <a:gd name="connsiteX2" fmla="*/ 1793811 w 1839091"/>
                <a:gd name="connsiteY2" fmla="*/ 26622 h 1635982"/>
                <a:gd name="connsiteX3" fmla="*/ 1804955 w 1839091"/>
                <a:gd name="connsiteY3" fmla="*/ 34136 h 1635982"/>
                <a:gd name="connsiteX4" fmla="*/ 1839091 w 1839091"/>
                <a:gd name="connsiteY4" fmla="*/ 116547 h 1635982"/>
                <a:gd name="connsiteX5" fmla="*/ 1839091 w 1839091"/>
                <a:gd name="connsiteY5" fmla="*/ 1519435 h 1635982"/>
                <a:gd name="connsiteX6" fmla="*/ 1722544 w 1839091"/>
                <a:gd name="connsiteY6" fmla="*/ 1635982 h 1635982"/>
                <a:gd name="connsiteX7" fmla="*/ 6075 w 1839091"/>
                <a:gd name="connsiteY7" fmla="*/ 1635982 h 1635982"/>
                <a:gd name="connsiteX8" fmla="*/ 0 w 1839091"/>
                <a:gd name="connsiteY8" fmla="*/ 1515677 h 1635982"/>
                <a:gd name="connsiteX9" fmla="*/ 1515677 w 1839091"/>
                <a:gd name="connsiteY9" fmla="*/ 0 h 163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091" h="1635982">
                  <a:moveTo>
                    <a:pt x="1515677" y="0"/>
                  </a:moveTo>
                  <a:cubicBezTo>
                    <a:pt x="1567995" y="0"/>
                    <a:pt x="1619694" y="2651"/>
                    <a:pt x="1670646" y="7825"/>
                  </a:cubicBezTo>
                  <a:lnTo>
                    <a:pt x="1793811" y="26622"/>
                  </a:lnTo>
                  <a:lnTo>
                    <a:pt x="1804955" y="34136"/>
                  </a:lnTo>
                  <a:cubicBezTo>
                    <a:pt x="1826046" y="55227"/>
                    <a:pt x="1839091" y="84364"/>
                    <a:pt x="1839091" y="116547"/>
                  </a:cubicBezTo>
                  <a:lnTo>
                    <a:pt x="1839091" y="1519435"/>
                  </a:lnTo>
                  <a:cubicBezTo>
                    <a:pt x="1839091" y="1583802"/>
                    <a:pt x="1786911" y="1635982"/>
                    <a:pt x="1722544" y="1635982"/>
                  </a:cubicBezTo>
                  <a:lnTo>
                    <a:pt x="6075" y="1635982"/>
                  </a:lnTo>
                  <a:lnTo>
                    <a:pt x="0" y="1515677"/>
                  </a:lnTo>
                  <a:cubicBezTo>
                    <a:pt x="0" y="678592"/>
                    <a:pt x="678592" y="0"/>
                    <a:pt x="1515677" y="0"/>
                  </a:cubicBezTo>
                  <a:close/>
                </a:path>
              </a:pathLst>
            </a:custGeom>
            <a:gradFill>
              <a:gsLst>
                <a:gs pos="95918">
                  <a:schemeClr val="accent1"/>
                </a:gs>
                <a:gs pos="68000">
                  <a:schemeClr val="accent2">
                    <a:lumMod val="60000"/>
                    <a:lumOff val="40000"/>
                    <a:alpha val="52000"/>
                  </a:schemeClr>
                </a:gs>
                <a:gs pos="10000">
                  <a:schemeClr val="accent1">
                    <a:lumMod val="40000"/>
                    <a:lumOff val="60000"/>
                    <a:alpha val="27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flipV="1">
              <a:off x="4130788" y="1335626"/>
              <a:ext cx="1669979" cy="821909"/>
            </a:xfrm>
            <a:custGeom>
              <a:avLst/>
              <a:gdLst>
                <a:gd name="connsiteX0" fmla="*/ 0 w 1669979"/>
                <a:gd name="connsiteY0" fmla="*/ 821909 h 821909"/>
                <a:gd name="connsiteX1" fmla="*/ 1553432 w 1669979"/>
                <a:gd name="connsiteY1" fmla="*/ 821909 h 821909"/>
                <a:gd name="connsiteX2" fmla="*/ 1669979 w 1669979"/>
                <a:gd name="connsiteY2" fmla="*/ 705362 h 821909"/>
                <a:gd name="connsiteX3" fmla="*/ 1669979 w 1669979"/>
                <a:gd name="connsiteY3" fmla="*/ 116547 h 821909"/>
                <a:gd name="connsiteX4" fmla="*/ 1635843 w 1669979"/>
                <a:gd name="connsiteY4" fmla="*/ 34136 h 821909"/>
                <a:gd name="connsiteX5" fmla="*/ 1624699 w 1669979"/>
                <a:gd name="connsiteY5" fmla="*/ 26622 h 821909"/>
                <a:gd name="connsiteX6" fmla="*/ 1501534 w 1669979"/>
                <a:gd name="connsiteY6" fmla="*/ 7825 h 821909"/>
                <a:gd name="connsiteX7" fmla="*/ 1346565 w 1669979"/>
                <a:gd name="connsiteY7" fmla="*/ 0 h 821909"/>
                <a:gd name="connsiteX8" fmla="*/ 13822 w 1669979"/>
                <a:gd name="connsiteY8" fmla="*/ 793216 h 82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979" h="821909">
                  <a:moveTo>
                    <a:pt x="0" y="821909"/>
                  </a:moveTo>
                  <a:lnTo>
                    <a:pt x="1553432" y="821909"/>
                  </a:lnTo>
                  <a:cubicBezTo>
                    <a:pt x="1617799" y="821909"/>
                    <a:pt x="1669979" y="769729"/>
                    <a:pt x="1669979" y="705362"/>
                  </a:cubicBezTo>
                  <a:lnTo>
                    <a:pt x="1669979" y="116547"/>
                  </a:lnTo>
                  <a:cubicBezTo>
                    <a:pt x="1669979" y="84364"/>
                    <a:pt x="1656934" y="55227"/>
                    <a:pt x="1635843" y="34136"/>
                  </a:cubicBezTo>
                  <a:lnTo>
                    <a:pt x="1624699" y="26622"/>
                  </a:lnTo>
                  <a:lnTo>
                    <a:pt x="1501534" y="7825"/>
                  </a:lnTo>
                  <a:cubicBezTo>
                    <a:pt x="1450582" y="2651"/>
                    <a:pt x="1398883" y="0"/>
                    <a:pt x="1346565" y="0"/>
                  </a:cubicBezTo>
                  <a:cubicBezTo>
                    <a:pt x="771069" y="0"/>
                    <a:pt x="270486" y="320741"/>
                    <a:pt x="13822" y="793216"/>
                  </a:cubicBezTo>
                  <a:close/>
                </a:path>
              </a:pathLst>
            </a:custGeom>
            <a:gradFill>
              <a:gsLst>
                <a:gs pos="95918">
                  <a:schemeClr val="accent2">
                    <a:lumMod val="60000"/>
                    <a:lumOff val="40000"/>
                  </a:schemeClr>
                </a:gs>
                <a:gs pos="62000">
                  <a:schemeClr val="accent1">
                    <a:lumMod val="60000"/>
                    <a:lumOff val="40000"/>
                    <a:alpha val="55000"/>
                  </a:schemeClr>
                </a:gs>
                <a:gs pos="1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061128" y="6143625"/>
              <a:ext cx="4689792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6659093" y="1644739"/>
            <a:ext cx="4353466" cy="4370290"/>
            <a:chOff x="1011279" y="1335626"/>
            <a:chExt cx="4789488" cy="4807999"/>
          </a:xfrm>
        </p:grpSpPr>
        <p:sp>
          <p:nvSpPr>
            <p:cNvPr id="15" name="矩形 14"/>
            <p:cNvSpPr/>
            <p:nvPr/>
          </p:nvSpPr>
          <p:spPr>
            <a:xfrm>
              <a:off x="1061128" y="2891790"/>
              <a:ext cx="4689792" cy="3251835"/>
            </a:xfrm>
            <a:prstGeom prst="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4000">
                    <a:schemeClr val="accent1">
                      <a:alpha val="65000"/>
                    </a:schemeClr>
                  </a:gs>
                  <a:gs pos="50000">
                    <a:srgbClr val="338A5F">
                      <a:alpha val="30000"/>
                    </a:srgb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1011279" y="1335626"/>
              <a:ext cx="4789488" cy="1635982"/>
            </a:xfrm>
            <a:prstGeom prst="roundRect">
              <a:avLst>
                <a:gd name="adj" fmla="val 7124"/>
              </a:avLst>
            </a:prstGeom>
            <a:gradFill>
              <a:gsLst>
                <a:gs pos="95918">
                  <a:schemeClr val="accent2"/>
                </a:gs>
                <a:gs pos="6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27000" dist="635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3961676" y="1335626"/>
              <a:ext cx="1839091" cy="1635982"/>
            </a:xfrm>
            <a:custGeom>
              <a:avLst/>
              <a:gdLst>
                <a:gd name="connsiteX0" fmla="*/ 1515677 w 1839091"/>
                <a:gd name="connsiteY0" fmla="*/ 0 h 1635982"/>
                <a:gd name="connsiteX1" fmla="*/ 1670646 w 1839091"/>
                <a:gd name="connsiteY1" fmla="*/ 7825 h 1635982"/>
                <a:gd name="connsiteX2" fmla="*/ 1793811 w 1839091"/>
                <a:gd name="connsiteY2" fmla="*/ 26622 h 1635982"/>
                <a:gd name="connsiteX3" fmla="*/ 1804955 w 1839091"/>
                <a:gd name="connsiteY3" fmla="*/ 34136 h 1635982"/>
                <a:gd name="connsiteX4" fmla="*/ 1839091 w 1839091"/>
                <a:gd name="connsiteY4" fmla="*/ 116547 h 1635982"/>
                <a:gd name="connsiteX5" fmla="*/ 1839091 w 1839091"/>
                <a:gd name="connsiteY5" fmla="*/ 1519435 h 1635982"/>
                <a:gd name="connsiteX6" fmla="*/ 1722544 w 1839091"/>
                <a:gd name="connsiteY6" fmla="*/ 1635982 h 1635982"/>
                <a:gd name="connsiteX7" fmla="*/ 6075 w 1839091"/>
                <a:gd name="connsiteY7" fmla="*/ 1635982 h 1635982"/>
                <a:gd name="connsiteX8" fmla="*/ 0 w 1839091"/>
                <a:gd name="connsiteY8" fmla="*/ 1515677 h 1635982"/>
                <a:gd name="connsiteX9" fmla="*/ 1515677 w 1839091"/>
                <a:gd name="connsiteY9" fmla="*/ 0 h 163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091" h="1635982">
                  <a:moveTo>
                    <a:pt x="1515677" y="0"/>
                  </a:moveTo>
                  <a:cubicBezTo>
                    <a:pt x="1567995" y="0"/>
                    <a:pt x="1619694" y="2651"/>
                    <a:pt x="1670646" y="7825"/>
                  </a:cubicBezTo>
                  <a:lnTo>
                    <a:pt x="1793811" y="26622"/>
                  </a:lnTo>
                  <a:lnTo>
                    <a:pt x="1804955" y="34136"/>
                  </a:lnTo>
                  <a:cubicBezTo>
                    <a:pt x="1826046" y="55227"/>
                    <a:pt x="1839091" y="84364"/>
                    <a:pt x="1839091" y="116547"/>
                  </a:cubicBezTo>
                  <a:lnTo>
                    <a:pt x="1839091" y="1519435"/>
                  </a:lnTo>
                  <a:cubicBezTo>
                    <a:pt x="1839091" y="1583802"/>
                    <a:pt x="1786911" y="1635982"/>
                    <a:pt x="1722544" y="1635982"/>
                  </a:cubicBezTo>
                  <a:lnTo>
                    <a:pt x="6075" y="1635982"/>
                  </a:lnTo>
                  <a:lnTo>
                    <a:pt x="0" y="1515677"/>
                  </a:lnTo>
                  <a:cubicBezTo>
                    <a:pt x="0" y="678592"/>
                    <a:pt x="678592" y="0"/>
                    <a:pt x="1515677" y="0"/>
                  </a:cubicBezTo>
                  <a:close/>
                </a:path>
              </a:pathLst>
            </a:custGeom>
            <a:gradFill>
              <a:gsLst>
                <a:gs pos="95918">
                  <a:schemeClr val="accent1"/>
                </a:gs>
                <a:gs pos="68000">
                  <a:schemeClr val="accent2">
                    <a:lumMod val="60000"/>
                    <a:lumOff val="40000"/>
                    <a:alpha val="52000"/>
                  </a:schemeClr>
                </a:gs>
                <a:gs pos="10000">
                  <a:schemeClr val="accent1">
                    <a:lumMod val="40000"/>
                    <a:lumOff val="60000"/>
                    <a:alpha val="27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 flipV="1">
              <a:off x="4130788" y="1335626"/>
              <a:ext cx="1669979" cy="821909"/>
            </a:xfrm>
            <a:custGeom>
              <a:avLst/>
              <a:gdLst>
                <a:gd name="connsiteX0" fmla="*/ 0 w 1669979"/>
                <a:gd name="connsiteY0" fmla="*/ 821909 h 821909"/>
                <a:gd name="connsiteX1" fmla="*/ 1553432 w 1669979"/>
                <a:gd name="connsiteY1" fmla="*/ 821909 h 821909"/>
                <a:gd name="connsiteX2" fmla="*/ 1669979 w 1669979"/>
                <a:gd name="connsiteY2" fmla="*/ 705362 h 821909"/>
                <a:gd name="connsiteX3" fmla="*/ 1669979 w 1669979"/>
                <a:gd name="connsiteY3" fmla="*/ 116547 h 821909"/>
                <a:gd name="connsiteX4" fmla="*/ 1635843 w 1669979"/>
                <a:gd name="connsiteY4" fmla="*/ 34136 h 821909"/>
                <a:gd name="connsiteX5" fmla="*/ 1624699 w 1669979"/>
                <a:gd name="connsiteY5" fmla="*/ 26622 h 821909"/>
                <a:gd name="connsiteX6" fmla="*/ 1501534 w 1669979"/>
                <a:gd name="connsiteY6" fmla="*/ 7825 h 821909"/>
                <a:gd name="connsiteX7" fmla="*/ 1346565 w 1669979"/>
                <a:gd name="connsiteY7" fmla="*/ 0 h 821909"/>
                <a:gd name="connsiteX8" fmla="*/ 13822 w 1669979"/>
                <a:gd name="connsiteY8" fmla="*/ 793216 h 82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979" h="821909">
                  <a:moveTo>
                    <a:pt x="0" y="821909"/>
                  </a:moveTo>
                  <a:lnTo>
                    <a:pt x="1553432" y="821909"/>
                  </a:lnTo>
                  <a:cubicBezTo>
                    <a:pt x="1617799" y="821909"/>
                    <a:pt x="1669979" y="769729"/>
                    <a:pt x="1669979" y="705362"/>
                  </a:cubicBezTo>
                  <a:lnTo>
                    <a:pt x="1669979" y="116547"/>
                  </a:lnTo>
                  <a:cubicBezTo>
                    <a:pt x="1669979" y="84364"/>
                    <a:pt x="1656934" y="55227"/>
                    <a:pt x="1635843" y="34136"/>
                  </a:cubicBezTo>
                  <a:lnTo>
                    <a:pt x="1624699" y="26622"/>
                  </a:lnTo>
                  <a:lnTo>
                    <a:pt x="1501534" y="7825"/>
                  </a:lnTo>
                  <a:cubicBezTo>
                    <a:pt x="1450582" y="2651"/>
                    <a:pt x="1398883" y="0"/>
                    <a:pt x="1346565" y="0"/>
                  </a:cubicBezTo>
                  <a:cubicBezTo>
                    <a:pt x="771069" y="0"/>
                    <a:pt x="270486" y="320741"/>
                    <a:pt x="13822" y="793216"/>
                  </a:cubicBezTo>
                  <a:close/>
                </a:path>
              </a:pathLst>
            </a:custGeom>
            <a:gradFill>
              <a:gsLst>
                <a:gs pos="95918">
                  <a:schemeClr val="accent2">
                    <a:lumMod val="60000"/>
                    <a:lumOff val="40000"/>
                  </a:schemeClr>
                </a:gs>
                <a:gs pos="62000">
                  <a:schemeClr val="accent1">
                    <a:lumMod val="60000"/>
                    <a:lumOff val="40000"/>
                    <a:alpha val="55000"/>
                  </a:schemeClr>
                </a:gs>
                <a:gs pos="1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061128" y="6143625"/>
              <a:ext cx="4689792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1607718" y="1950373"/>
            <a:ext cx="2954122" cy="86177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请在这里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just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24" name="PA-文本框 13"/>
          <p:cNvSpPr txBox="1"/>
          <p:nvPr>
            <p:custDataLst>
              <p:tags r:id="rId1"/>
            </p:custDataLst>
          </p:nvPr>
        </p:nvSpPr>
        <p:spPr>
          <a:xfrm>
            <a:off x="1607718" y="3620448"/>
            <a:ext cx="3596609" cy="141038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b="1" dirty="0">
                <a:latin typeface="OPPOSans M"/>
              </a:rPr>
              <a:t>51PPT</a:t>
            </a:r>
            <a:r>
              <a:rPr lang="zh-CN" altLang="en-US" b="1" dirty="0">
                <a:latin typeface="OPPOSans M"/>
              </a:rPr>
              <a:t>模板网，幻灯片演示模板及素材免费下载！</a:t>
            </a:r>
          </a:p>
          <a:p>
            <a:pPr algn="just">
              <a:lnSpc>
                <a:spcPct val="130000"/>
              </a:lnSpc>
            </a:pPr>
            <a:r>
              <a:rPr lang="en-US" altLang="zh-CN" b="1" dirty="0">
                <a:latin typeface="OPPOSans M"/>
              </a:rPr>
              <a:t>51PPT</a:t>
            </a:r>
            <a:r>
              <a:rPr lang="zh-CN" altLang="en-US" b="1" dirty="0">
                <a:latin typeface="OPPOSans M"/>
              </a:rPr>
              <a:t>模板网官网唯一网址：</a:t>
            </a:r>
            <a:r>
              <a:rPr lang="en-US" altLang="zh-CN" b="1" dirty="0">
                <a:latin typeface="OPPOSans M"/>
              </a:rPr>
              <a:t>www.51pptmoban.com</a:t>
            </a:r>
            <a:endParaRPr lang="zh-CN" altLang="en-US" b="1" dirty="0">
              <a:latin typeface="OPPOSans M"/>
            </a:endParaRPr>
          </a:p>
        </p:txBody>
      </p:sp>
      <p:sp>
        <p:nvSpPr>
          <p:cNvPr id="25" name="PA-文本框 13"/>
          <p:cNvSpPr txBox="1"/>
          <p:nvPr>
            <p:custDataLst>
              <p:tags r:id="rId2"/>
            </p:custDataLst>
          </p:nvPr>
        </p:nvSpPr>
        <p:spPr>
          <a:xfrm>
            <a:off x="6992918" y="3620448"/>
            <a:ext cx="3596609" cy="141038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latin typeface="OPPOSans M"/>
              </a:rPr>
              <a:t>XXXX</a:t>
            </a:r>
            <a:r>
              <a:rPr lang="zh-CN" altLang="en-US" dirty="0">
                <a:latin typeface="OPPOSans M"/>
              </a:rPr>
              <a:t>大学（</a:t>
            </a:r>
            <a:r>
              <a:rPr lang="en-US" altLang="zh-CN" dirty="0">
                <a:latin typeface="OPPOSans M"/>
              </a:rPr>
              <a:t>XXXXXX</a:t>
            </a:r>
            <a:r>
              <a:rPr lang="zh-CN" altLang="en-US" dirty="0">
                <a:latin typeface="OPPOSans M"/>
              </a:rPr>
              <a:t>）坐落于国家历史文化名城</a:t>
            </a:r>
            <a:r>
              <a:rPr lang="en-US" altLang="zh-CN" dirty="0">
                <a:latin typeface="OPPOSans M"/>
              </a:rPr>
              <a:t>——XXXX</a:t>
            </a:r>
            <a:r>
              <a:rPr lang="zh-CN" altLang="en-US" dirty="0">
                <a:latin typeface="OPPOSans M"/>
              </a:rPr>
              <a:t>，是</a:t>
            </a:r>
            <a:r>
              <a:rPr lang="en-US" altLang="zh-CN" dirty="0">
                <a:latin typeface="OPPOSans M"/>
              </a:rPr>
              <a:t>XX</a:t>
            </a:r>
            <a:r>
              <a:rPr lang="zh-CN" altLang="en-US" dirty="0">
                <a:latin typeface="OPPOSans M"/>
              </a:rPr>
              <a:t>省重点建设的</a:t>
            </a:r>
            <a:r>
              <a:rPr lang="en-US" altLang="zh-CN" dirty="0">
                <a:latin typeface="OPPOSans M"/>
              </a:rPr>
              <a:t>XXXX</a:t>
            </a:r>
            <a:r>
              <a:rPr lang="zh-CN" altLang="en-US" dirty="0">
                <a:latin typeface="OPPOSans M"/>
              </a:rPr>
              <a:t>型大学，</a:t>
            </a:r>
            <a:r>
              <a:rPr lang="en-US" altLang="zh-CN" dirty="0">
                <a:latin typeface="OPPOSans M"/>
              </a:rPr>
              <a:t>XX</a:t>
            </a:r>
            <a:r>
              <a:rPr lang="zh-CN" altLang="en-US" dirty="0">
                <a:latin typeface="OPPOSans M"/>
              </a:rPr>
              <a:t>省最大的综合性</a:t>
            </a:r>
            <a:r>
              <a:rPr lang="en-US" altLang="zh-CN" dirty="0">
                <a:latin typeface="OPPOSans M"/>
              </a:rPr>
              <a:t>XXXX</a:t>
            </a:r>
            <a:r>
              <a:rPr lang="zh-CN" altLang="en-US" dirty="0">
                <a:latin typeface="OPPOSans M"/>
              </a:rPr>
              <a:t>研究机构。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92918" y="1950373"/>
            <a:ext cx="2954122" cy="86177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请在这里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just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输入你的标题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sp>
        <p:nvSpPr>
          <p:cNvPr id="3" name="矩形: 圆角 2"/>
          <p:cNvSpPr/>
          <p:nvPr/>
        </p:nvSpPr>
        <p:spPr>
          <a:xfrm>
            <a:off x="669925" y="1876606"/>
            <a:ext cx="3130114" cy="1985767"/>
          </a:xfrm>
          <a:prstGeom prst="roundRect">
            <a:avLst>
              <a:gd name="adj" fmla="val 4586"/>
            </a:avLst>
          </a:prstGeom>
          <a:solidFill>
            <a:schemeClr val="bg1"/>
          </a:solidFill>
          <a:ln w="3175">
            <a:solidFill>
              <a:schemeClr val="accent1">
                <a:lumMod val="50000"/>
                <a:alpha val="25000"/>
              </a:schemeClr>
            </a:solidFill>
          </a:ln>
          <a:effectLst>
            <a:outerShdw blurRad="279400" dist="101600" dir="5400000" sx="102000" sy="1020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4530150" y="1876606"/>
            <a:ext cx="3130114" cy="1985767"/>
          </a:xfrm>
          <a:prstGeom prst="roundRect">
            <a:avLst>
              <a:gd name="adj" fmla="val 4586"/>
            </a:avLst>
          </a:prstGeom>
          <a:solidFill>
            <a:schemeClr val="bg1"/>
          </a:solidFill>
          <a:ln w="3175">
            <a:solidFill>
              <a:schemeClr val="accent1">
                <a:lumMod val="50000"/>
                <a:alpha val="25000"/>
              </a:schemeClr>
            </a:solidFill>
          </a:ln>
          <a:effectLst>
            <a:outerShdw blurRad="279400" dist="101600" dir="5400000" sx="102000" sy="1020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8390375" y="1876606"/>
            <a:ext cx="3130114" cy="1985767"/>
          </a:xfrm>
          <a:prstGeom prst="roundRect">
            <a:avLst>
              <a:gd name="adj" fmla="val 4586"/>
            </a:avLst>
          </a:prstGeom>
          <a:solidFill>
            <a:schemeClr val="bg1"/>
          </a:solidFill>
          <a:ln w="3175">
            <a:solidFill>
              <a:schemeClr val="accent1">
                <a:lumMod val="50000"/>
                <a:alpha val="25000"/>
              </a:schemeClr>
            </a:solidFill>
          </a:ln>
          <a:effectLst>
            <a:outerShdw blurRad="279400" dist="101600" dir="5400000" sx="102000" sy="1020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669925" y="4150873"/>
            <a:ext cx="3130114" cy="1985767"/>
          </a:xfrm>
          <a:prstGeom prst="roundRect">
            <a:avLst>
              <a:gd name="adj" fmla="val 4586"/>
            </a:avLst>
          </a:prstGeom>
          <a:solidFill>
            <a:schemeClr val="bg1"/>
          </a:solidFill>
          <a:ln w="3175">
            <a:solidFill>
              <a:schemeClr val="accent1">
                <a:lumMod val="50000"/>
                <a:alpha val="25000"/>
              </a:schemeClr>
            </a:solidFill>
          </a:ln>
          <a:effectLst>
            <a:outerShdw blurRad="279400" dist="101600" dir="5400000" sx="102000" sy="1020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4530150" y="4150873"/>
            <a:ext cx="3130114" cy="1985767"/>
          </a:xfrm>
          <a:prstGeom prst="roundRect">
            <a:avLst>
              <a:gd name="adj" fmla="val 4586"/>
            </a:avLst>
          </a:prstGeom>
          <a:solidFill>
            <a:schemeClr val="bg1"/>
          </a:solidFill>
          <a:ln w="3175">
            <a:solidFill>
              <a:schemeClr val="accent1">
                <a:lumMod val="50000"/>
                <a:alpha val="25000"/>
              </a:schemeClr>
            </a:solidFill>
          </a:ln>
          <a:effectLst>
            <a:outerShdw blurRad="279400" dist="101600" dir="5400000" sx="102000" sy="1020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8390375" y="4150873"/>
            <a:ext cx="3130114" cy="1985767"/>
          </a:xfrm>
          <a:prstGeom prst="roundRect">
            <a:avLst>
              <a:gd name="adj" fmla="val 4586"/>
            </a:avLst>
          </a:prstGeom>
          <a:solidFill>
            <a:schemeClr val="bg1"/>
          </a:solidFill>
          <a:ln w="3175">
            <a:solidFill>
              <a:schemeClr val="accent1">
                <a:lumMod val="50000"/>
                <a:alpha val="25000"/>
              </a:schemeClr>
            </a:solidFill>
          </a:ln>
          <a:effectLst>
            <a:outerShdw blurRad="279400" dist="101600" dir="5400000" sx="102000" sy="102000" algn="ctr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668595" y="2114391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4958 w 1038823"/>
              <a:gd name="connsiteY2" fmla="*/ 7121 h 462116"/>
              <a:gd name="connsiteX3" fmla="*/ 989747 w 1038823"/>
              <a:gd name="connsiteY3" fmla="*/ 231058 h 462116"/>
              <a:gd name="connsiteX4" fmla="*/ 1034958 w 1038823"/>
              <a:gd name="connsiteY4" fmla="*/ 454995 h 462116"/>
              <a:gd name="connsiteX5" fmla="*/ 1038823 w 1038823"/>
              <a:gd name="connsiteY5" fmla="*/ 462116 h 462116"/>
              <a:gd name="connsiteX6" fmla="*/ 0 w 1038823"/>
              <a:gd name="connsiteY6" fmla="*/ 462116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4958" y="7121"/>
                </a:lnTo>
                <a:cubicBezTo>
                  <a:pt x="1005846" y="75951"/>
                  <a:pt x="989747" y="151624"/>
                  <a:pt x="989747" y="231058"/>
                </a:cubicBezTo>
                <a:cubicBezTo>
                  <a:pt x="989747" y="310492"/>
                  <a:pt x="1005846" y="386166"/>
                  <a:pt x="1034958" y="454995"/>
                </a:cubicBezTo>
                <a:lnTo>
                  <a:pt x="1038823" y="462116"/>
                </a:lnTo>
                <a:lnTo>
                  <a:pt x="0" y="46211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2759886" y="2114391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8823 w 1038823"/>
              <a:gd name="connsiteY2" fmla="*/ 462116 h 462116"/>
              <a:gd name="connsiteX3" fmla="*/ 0 w 1038823"/>
              <a:gd name="connsiteY3" fmla="*/ 462116 h 462116"/>
              <a:gd name="connsiteX4" fmla="*/ 3865 w 1038823"/>
              <a:gd name="connsiteY4" fmla="*/ 454995 h 462116"/>
              <a:gd name="connsiteX5" fmla="*/ 49076 w 1038823"/>
              <a:gd name="connsiteY5" fmla="*/ 231058 h 462116"/>
              <a:gd name="connsiteX6" fmla="*/ 3865 w 1038823"/>
              <a:gd name="connsiteY6" fmla="*/ 7121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8823" y="462116"/>
                </a:lnTo>
                <a:lnTo>
                  <a:pt x="0" y="462116"/>
                </a:lnTo>
                <a:lnTo>
                  <a:pt x="3865" y="454995"/>
                </a:lnTo>
                <a:cubicBezTo>
                  <a:pt x="32978" y="386166"/>
                  <a:pt x="49076" y="310492"/>
                  <a:pt x="49076" y="231058"/>
                </a:cubicBezTo>
                <a:cubicBezTo>
                  <a:pt x="49076" y="151624"/>
                  <a:pt x="32978" y="75951"/>
                  <a:pt x="3865" y="712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4530150" y="2114391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4958 w 1038823"/>
              <a:gd name="connsiteY2" fmla="*/ 7121 h 462116"/>
              <a:gd name="connsiteX3" fmla="*/ 989747 w 1038823"/>
              <a:gd name="connsiteY3" fmla="*/ 231058 h 462116"/>
              <a:gd name="connsiteX4" fmla="*/ 1034958 w 1038823"/>
              <a:gd name="connsiteY4" fmla="*/ 454995 h 462116"/>
              <a:gd name="connsiteX5" fmla="*/ 1038823 w 1038823"/>
              <a:gd name="connsiteY5" fmla="*/ 462116 h 462116"/>
              <a:gd name="connsiteX6" fmla="*/ 0 w 1038823"/>
              <a:gd name="connsiteY6" fmla="*/ 462116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4958" y="7121"/>
                </a:lnTo>
                <a:cubicBezTo>
                  <a:pt x="1005846" y="75951"/>
                  <a:pt x="989747" y="151624"/>
                  <a:pt x="989747" y="231058"/>
                </a:cubicBezTo>
                <a:cubicBezTo>
                  <a:pt x="989747" y="310492"/>
                  <a:pt x="1005846" y="386166"/>
                  <a:pt x="1034958" y="454995"/>
                </a:cubicBezTo>
                <a:lnTo>
                  <a:pt x="1038823" y="462116"/>
                </a:lnTo>
                <a:lnTo>
                  <a:pt x="0" y="46211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>
            <a:off x="6621441" y="2114391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8823 w 1038823"/>
              <a:gd name="connsiteY2" fmla="*/ 462116 h 462116"/>
              <a:gd name="connsiteX3" fmla="*/ 0 w 1038823"/>
              <a:gd name="connsiteY3" fmla="*/ 462116 h 462116"/>
              <a:gd name="connsiteX4" fmla="*/ 3865 w 1038823"/>
              <a:gd name="connsiteY4" fmla="*/ 454995 h 462116"/>
              <a:gd name="connsiteX5" fmla="*/ 49076 w 1038823"/>
              <a:gd name="connsiteY5" fmla="*/ 231058 h 462116"/>
              <a:gd name="connsiteX6" fmla="*/ 3865 w 1038823"/>
              <a:gd name="connsiteY6" fmla="*/ 7121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8823" y="462116"/>
                </a:lnTo>
                <a:lnTo>
                  <a:pt x="0" y="462116"/>
                </a:lnTo>
                <a:lnTo>
                  <a:pt x="3865" y="454995"/>
                </a:lnTo>
                <a:cubicBezTo>
                  <a:pt x="32978" y="386166"/>
                  <a:pt x="49076" y="310492"/>
                  <a:pt x="49076" y="231058"/>
                </a:cubicBezTo>
                <a:cubicBezTo>
                  <a:pt x="49076" y="151624"/>
                  <a:pt x="32978" y="75951"/>
                  <a:pt x="3865" y="712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8391705" y="2114391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4958 w 1038823"/>
              <a:gd name="connsiteY2" fmla="*/ 7121 h 462116"/>
              <a:gd name="connsiteX3" fmla="*/ 989747 w 1038823"/>
              <a:gd name="connsiteY3" fmla="*/ 231058 h 462116"/>
              <a:gd name="connsiteX4" fmla="*/ 1034958 w 1038823"/>
              <a:gd name="connsiteY4" fmla="*/ 454995 h 462116"/>
              <a:gd name="connsiteX5" fmla="*/ 1038823 w 1038823"/>
              <a:gd name="connsiteY5" fmla="*/ 462116 h 462116"/>
              <a:gd name="connsiteX6" fmla="*/ 0 w 1038823"/>
              <a:gd name="connsiteY6" fmla="*/ 462116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4958" y="7121"/>
                </a:lnTo>
                <a:cubicBezTo>
                  <a:pt x="1005846" y="75951"/>
                  <a:pt x="989747" y="151624"/>
                  <a:pt x="989747" y="231058"/>
                </a:cubicBezTo>
                <a:cubicBezTo>
                  <a:pt x="989747" y="310492"/>
                  <a:pt x="1005846" y="386166"/>
                  <a:pt x="1034958" y="454995"/>
                </a:cubicBezTo>
                <a:lnTo>
                  <a:pt x="1038823" y="462116"/>
                </a:lnTo>
                <a:lnTo>
                  <a:pt x="0" y="46211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10482996" y="2114391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8823 w 1038823"/>
              <a:gd name="connsiteY2" fmla="*/ 462116 h 462116"/>
              <a:gd name="connsiteX3" fmla="*/ 0 w 1038823"/>
              <a:gd name="connsiteY3" fmla="*/ 462116 h 462116"/>
              <a:gd name="connsiteX4" fmla="*/ 3865 w 1038823"/>
              <a:gd name="connsiteY4" fmla="*/ 454995 h 462116"/>
              <a:gd name="connsiteX5" fmla="*/ 49076 w 1038823"/>
              <a:gd name="connsiteY5" fmla="*/ 231058 h 462116"/>
              <a:gd name="connsiteX6" fmla="*/ 3865 w 1038823"/>
              <a:gd name="connsiteY6" fmla="*/ 7121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8823" y="462116"/>
                </a:lnTo>
                <a:lnTo>
                  <a:pt x="0" y="462116"/>
                </a:lnTo>
                <a:lnTo>
                  <a:pt x="3865" y="454995"/>
                </a:lnTo>
                <a:cubicBezTo>
                  <a:pt x="32978" y="386166"/>
                  <a:pt x="49076" y="310492"/>
                  <a:pt x="49076" y="231058"/>
                </a:cubicBezTo>
                <a:cubicBezTo>
                  <a:pt x="49076" y="151624"/>
                  <a:pt x="32978" y="75951"/>
                  <a:pt x="3865" y="712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/>
        </p:nvSpPr>
        <p:spPr>
          <a:xfrm>
            <a:off x="668595" y="4409749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4958 w 1038823"/>
              <a:gd name="connsiteY2" fmla="*/ 7121 h 462116"/>
              <a:gd name="connsiteX3" fmla="*/ 989747 w 1038823"/>
              <a:gd name="connsiteY3" fmla="*/ 231058 h 462116"/>
              <a:gd name="connsiteX4" fmla="*/ 1034958 w 1038823"/>
              <a:gd name="connsiteY4" fmla="*/ 454995 h 462116"/>
              <a:gd name="connsiteX5" fmla="*/ 1038823 w 1038823"/>
              <a:gd name="connsiteY5" fmla="*/ 462116 h 462116"/>
              <a:gd name="connsiteX6" fmla="*/ 0 w 1038823"/>
              <a:gd name="connsiteY6" fmla="*/ 462116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4958" y="7121"/>
                </a:lnTo>
                <a:cubicBezTo>
                  <a:pt x="1005846" y="75951"/>
                  <a:pt x="989747" y="151624"/>
                  <a:pt x="989747" y="231058"/>
                </a:cubicBezTo>
                <a:cubicBezTo>
                  <a:pt x="989747" y="310492"/>
                  <a:pt x="1005846" y="386166"/>
                  <a:pt x="1034958" y="454995"/>
                </a:cubicBezTo>
                <a:lnTo>
                  <a:pt x="1038823" y="462116"/>
                </a:lnTo>
                <a:lnTo>
                  <a:pt x="0" y="46211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2759886" y="4409749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8823 w 1038823"/>
              <a:gd name="connsiteY2" fmla="*/ 462116 h 462116"/>
              <a:gd name="connsiteX3" fmla="*/ 0 w 1038823"/>
              <a:gd name="connsiteY3" fmla="*/ 462116 h 462116"/>
              <a:gd name="connsiteX4" fmla="*/ 3865 w 1038823"/>
              <a:gd name="connsiteY4" fmla="*/ 454995 h 462116"/>
              <a:gd name="connsiteX5" fmla="*/ 49076 w 1038823"/>
              <a:gd name="connsiteY5" fmla="*/ 231058 h 462116"/>
              <a:gd name="connsiteX6" fmla="*/ 3865 w 1038823"/>
              <a:gd name="connsiteY6" fmla="*/ 7121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8823" y="462116"/>
                </a:lnTo>
                <a:lnTo>
                  <a:pt x="0" y="462116"/>
                </a:lnTo>
                <a:lnTo>
                  <a:pt x="3865" y="454995"/>
                </a:lnTo>
                <a:cubicBezTo>
                  <a:pt x="32978" y="386166"/>
                  <a:pt x="49076" y="310492"/>
                  <a:pt x="49076" y="231058"/>
                </a:cubicBezTo>
                <a:cubicBezTo>
                  <a:pt x="49076" y="151624"/>
                  <a:pt x="32978" y="75951"/>
                  <a:pt x="3865" y="712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4530150" y="4409749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4958 w 1038823"/>
              <a:gd name="connsiteY2" fmla="*/ 7121 h 462116"/>
              <a:gd name="connsiteX3" fmla="*/ 989747 w 1038823"/>
              <a:gd name="connsiteY3" fmla="*/ 231058 h 462116"/>
              <a:gd name="connsiteX4" fmla="*/ 1034958 w 1038823"/>
              <a:gd name="connsiteY4" fmla="*/ 454995 h 462116"/>
              <a:gd name="connsiteX5" fmla="*/ 1038823 w 1038823"/>
              <a:gd name="connsiteY5" fmla="*/ 462116 h 462116"/>
              <a:gd name="connsiteX6" fmla="*/ 0 w 1038823"/>
              <a:gd name="connsiteY6" fmla="*/ 462116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4958" y="7121"/>
                </a:lnTo>
                <a:cubicBezTo>
                  <a:pt x="1005846" y="75951"/>
                  <a:pt x="989747" y="151624"/>
                  <a:pt x="989747" y="231058"/>
                </a:cubicBezTo>
                <a:cubicBezTo>
                  <a:pt x="989747" y="310492"/>
                  <a:pt x="1005846" y="386166"/>
                  <a:pt x="1034958" y="454995"/>
                </a:cubicBezTo>
                <a:lnTo>
                  <a:pt x="1038823" y="462116"/>
                </a:lnTo>
                <a:lnTo>
                  <a:pt x="0" y="46211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6621441" y="4409749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8823 w 1038823"/>
              <a:gd name="connsiteY2" fmla="*/ 462116 h 462116"/>
              <a:gd name="connsiteX3" fmla="*/ 0 w 1038823"/>
              <a:gd name="connsiteY3" fmla="*/ 462116 h 462116"/>
              <a:gd name="connsiteX4" fmla="*/ 3865 w 1038823"/>
              <a:gd name="connsiteY4" fmla="*/ 454995 h 462116"/>
              <a:gd name="connsiteX5" fmla="*/ 49076 w 1038823"/>
              <a:gd name="connsiteY5" fmla="*/ 231058 h 462116"/>
              <a:gd name="connsiteX6" fmla="*/ 3865 w 1038823"/>
              <a:gd name="connsiteY6" fmla="*/ 7121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8823" y="462116"/>
                </a:lnTo>
                <a:lnTo>
                  <a:pt x="0" y="462116"/>
                </a:lnTo>
                <a:lnTo>
                  <a:pt x="3865" y="454995"/>
                </a:lnTo>
                <a:cubicBezTo>
                  <a:pt x="32978" y="386166"/>
                  <a:pt x="49076" y="310492"/>
                  <a:pt x="49076" y="231058"/>
                </a:cubicBezTo>
                <a:cubicBezTo>
                  <a:pt x="49076" y="151624"/>
                  <a:pt x="32978" y="75951"/>
                  <a:pt x="3865" y="712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/>
        </p:nvSpPr>
        <p:spPr>
          <a:xfrm>
            <a:off x="8391705" y="4409749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4958 w 1038823"/>
              <a:gd name="connsiteY2" fmla="*/ 7121 h 462116"/>
              <a:gd name="connsiteX3" fmla="*/ 989747 w 1038823"/>
              <a:gd name="connsiteY3" fmla="*/ 231058 h 462116"/>
              <a:gd name="connsiteX4" fmla="*/ 1034958 w 1038823"/>
              <a:gd name="connsiteY4" fmla="*/ 454995 h 462116"/>
              <a:gd name="connsiteX5" fmla="*/ 1038823 w 1038823"/>
              <a:gd name="connsiteY5" fmla="*/ 462116 h 462116"/>
              <a:gd name="connsiteX6" fmla="*/ 0 w 1038823"/>
              <a:gd name="connsiteY6" fmla="*/ 462116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4958" y="7121"/>
                </a:lnTo>
                <a:cubicBezTo>
                  <a:pt x="1005846" y="75951"/>
                  <a:pt x="989747" y="151624"/>
                  <a:pt x="989747" y="231058"/>
                </a:cubicBezTo>
                <a:cubicBezTo>
                  <a:pt x="989747" y="310492"/>
                  <a:pt x="1005846" y="386166"/>
                  <a:pt x="1034958" y="454995"/>
                </a:cubicBezTo>
                <a:lnTo>
                  <a:pt x="1038823" y="462116"/>
                </a:lnTo>
                <a:lnTo>
                  <a:pt x="0" y="46211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/>
        </p:nvSpPr>
        <p:spPr>
          <a:xfrm>
            <a:off x="10482996" y="4409749"/>
            <a:ext cx="1038823" cy="462116"/>
          </a:xfrm>
          <a:custGeom>
            <a:avLst/>
            <a:gdLst>
              <a:gd name="connsiteX0" fmla="*/ 0 w 1038823"/>
              <a:gd name="connsiteY0" fmla="*/ 0 h 462116"/>
              <a:gd name="connsiteX1" fmla="*/ 1038823 w 1038823"/>
              <a:gd name="connsiteY1" fmla="*/ 0 h 462116"/>
              <a:gd name="connsiteX2" fmla="*/ 1038823 w 1038823"/>
              <a:gd name="connsiteY2" fmla="*/ 462116 h 462116"/>
              <a:gd name="connsiteX3" fmla="*/ 0 w 1038823"/>
              <a:gd name="connsiteY3" fmla="*/ 462116 h 462116"/>
              <a:gd name="connsiteX4" fmla="*/ 3865 w 1038823"/>
              <a:gd name="connsiteY4" fmla="*/ 454995 h 462116"/>
              <a:gd name="connsiteX5" fmla="*/ 49076 w 1038823"/>
              <a:gd name="connsiteY5" fmla="*/ 231058 h 462116"/>
              <a:gd name="connsiteX6" fmla="*/ 3865 w 1038823"/>
              <a:gd name="connsiteY6" fmla="*/ 7121 h 462116"/>
              <a:gd name="connsiteX7" fmla="*/ 0 w 1038823"/>
              <a:gd name="connsiteY7" fmla="*/ 0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823" h="462116">
                <a:moveTo>
                  <a:pt x="0" y="0"/>
                </a:moveTo>
                <a:lnTo>
                  <a:pt x="1038823" y="0"/>
                </a:lnTo>
                <a:lnTo>
                  <a:pt x="1038823" y="462116"/>
                </a:lnTo>
                <a:lnTo>
                  <a:pt x="0" y="462116"/>
                </a:lnTo>
                <a:lnTo>
                  <a:pt x="3865" y="454995"/>
                </a:lnTo>
                <a:cubicBezTo>
                  <a:pt x="32978" y="386166"/>
                  <a:pt x="49076" y="310492"/>
                  <a:pt x="49076" y="231058"/>
                </a:cubicBezTo>
                <a:cubicBezTo>
                  <a:pt x="49076" y="151624"/>
                  <a:pt x="32978" y="75951"/>
                  <a:pt x="3865" y="712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64982" y="2767137"/>
            <a:ext cx="2540000" cy="93423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4982" y="5067494"/>
            <a:ext cx="2540000" cy="93423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826000" y="2767137"/>
            <a:ext cx="2540000" cy="93423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26000" y="5067494"/>
            <a:ext cx="2540000" cy="93423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87018" y="2767137"/>
            <a:ext cx="2540000" cy="93423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87018" y="5067494"/>
            <a:ext cx="2540000" cy="93423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en-US" altLang="zh-CN" sz="1600" dirty="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/>
              <a:t>点击此处输入正文内容</a:t>
            </a:r>
            <a:endParaRPr lang="zh-CN" altLang="en-US" sz="1600" dirty="0">
              <a:latin typeface="+mn-ea"/>
            </a:endParaRPr>
          </a:p>
        </p:txBody>
      </p:sp>
      <p:pic>
        <p:nvPicPr>
          <p:cNvPr id="39" name="图形 3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89138" y="2081376"/>
            <a:ext cx="535248" cy="535248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07263" y="2085340"/>
            <a:ext cx="535248" cy="535248"/>
          </a:xfrm>
          <a:prstGeom prst="rect">
            <a:avLst/>
          </a:prstGeom>
        </p:spPr>
      </p:pic>
      <p:pic>
        <p:nvPicPr>
          <p:cNvPr id="41" name="图形 4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45708" y="2075944"/>
            <a:ext cx="535248" cy="535248"/>
          </a:xfrm>
          <a:prstGeom prst="rect">
            <a:avLst/>
          </a:prstGeom>
        </p:spPr>
      </p:pic>
      <p:pic>
        <p:nvPicPr>
          <p:cNvPr id="42" name="图形 4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45708" y="4358114"/>
            <a:ext cx="535248" cy="535248"/>
          </a:xfrm>
          <a:prstGeom prst="rect">
            <a:avLst/>
          </a:prstGeom>
        </p:spPr>
      </p:pic>
      <p:pic>
        <p:nvPicPr>
          <p:cNvPr id="43" name="图形 4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58083" y="4395216"/>
            <a:ext cx="535248" cy="535248"/>
          </a:xfrm>
          <a:prstGeom prst="rect">
            <a:avLst/>
          </a:prstGeom>
        </p:spPr>
      </p:pic>
      <p:pic>
        <p:nvPicPr>
          <p:cNvPr id="44" name="图形 4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687808" y="4358114"/>
            <a:ext cx="535248" cy="53524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sp>
        <p:nvSpPr>
          <p:cNvPr id="3" name="圆: 空心 2"/>
          <p:cNvSpPr/>
          <p:nvPr/>
        </p:nvSpPr>
        <p:spPr>
          <a:xfrm>
            <a:off x="-3749936" y="-2523478"/>
            <a:ext cx="13144810" cy="12830904"/>
          </a:xfrm>
          <a:prstGeom prst="donut">
            <a:avLst>
              <a:gd name="adj" fmla="val 12584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20669" y="2230814"/>
            <a:ext cx="3403600" cy="33223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话气泡: 矩形 5"/>
          <p:cNvSpPr/>
          <p:nvPr/>
        </p:nvSpPr>
        <p:spPr>
          <a:xfrm rot="5400000">
            <a:off x="8026636" y="-17376"/>
            <a:ext cx="862823" cy="3682128"/>
          </a:xfrm>
          <a:prstGeom prst="wedgeRectCallout">
            <a:avLst>
              <a:gd name="adj1" fmla="val -11217"/>
              <a:gd name="adj2" fmla="val 60089"/>
            </a:avLst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话气泡: 矩形 6"/>
          <p:cNvSpPr/>
          <p:nvPr/>
        </p:nvSpPr>
        <p:spPr>
          <a:xfrm rot="5400000">
            <a:off x="8732522" y="1314992"/>
            <a:ext cx="862823" cy="3682128"/>
          </a:xfrm>
          <a:prstGeom prst="wedgeRectCallout">
            <a:avLst>
              <a:gd name="adj1" fmla="val -11217"/>
              <a:gd name="adj2" fmla="val 60089"/>
            </a:avLst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话气泡: 矩形 7"/>
          <p:cNvSpPr/>
          <p:nvPr/>
        </p:nvSpPr>
        <p:spPr>
          <a:xfrm rot="16200000" flipV="1">
            <a:off x="8732522" y="2647358"/>
            <a:ext cx="862823" cy="3682128"/>
          </a:xfrm>
          <a:prstGeom prst="wedgeRectCallout">
            <a:avLst>
              <a:gd name="adj1" fmla="val -11217"/>
              <a:gd name="adj2" fmla="val 60089"/>
            </a:avLst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矩形 8"/>
          <p:cNvSpPr/>
          <p:nvPr/>
        </p:nvSpPr>
        <p:spPr>
          <a:xfrm rot="16200000" flipV="1">
            <a:off x="8026638" y="3979724"/>
            <a:ext cx="862822" cy="3682128"/>
          </a:xfrm>
          <a:prstGeom prst="wedgeRectCallout">
            <a:avLst>
              <a:gd name="adj1" fmla="val -11217"/>
              <a:gd name="adj2" fmla="val 60089"/>
            </a:avLst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22548" y="1992053"/>
            <a:ext cx="3799841" cy="3799841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>
            <a:off x="553549" y="1623054"/>
            <a:ext cx="4537839" cy="4537839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5400000">
            <a:off x="271615" y="1341120"/>
            <a:ext cx="5101708" cy="5101708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5400000">
            <a:off x="-864496" y="205009"/>
            <a:ext cx="7373930" cy="7373930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  <a:alpha val="3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813512" y="1773220"/>
            <a:ext cx="127866" cy="127866"/>
          </a:xfrm>
          <a:prstGeom prst="ellipse">
            <a:avLst/>
          </a:prstGeom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813512" y="5796580"/>
            <a:ext cx="127866" cy="127866"/>
          </a:xfrm>
          <a:prstGeom prst="ellipse">
            <a:avLst/>
          </a:prstGeom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377456" y="3141295"/>
            <a:ext cx="127866" cy="127866"/>
          </a:xfrm>
          <a:prstGeom prst="ellipse">
            <a:avLst/>
          </a:prstGeom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377456" y="4482446"/>
            <a:ext cx="127866" cy="127866"/>
          </a:xfrm>
          <a:prstGeom prst="ellipse">
            <a:avLst/>
          </a:prstGeom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878433" y="1540678"/>
            <a:ext cx="3227641" cy="57105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大学是山东省重点建设的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型大学。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878433" y="5519245"/>
            <a:ext cx="3227641" cy="56592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大学是山东省重点建设的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型大学。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77853" y="4217060"/>
            <a:ext cx="3227641" cy="56592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大学是山东省重点建设的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型大学。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577853" y="2865283"/>
            <a:ext cx="3227641" cy="56752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大学是山东省重点建设的</a:t>
            </a:r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型大学。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481726" y="4106305"/>
            <a:ext cx="2681484" cy="86177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请在此输入你的标题</a:t>
            </a:r>
          </a:p>
        </p:txBody>
      </p:sp>
      <p:pic>
        <p:nvPicPr>
          <p:cNvPr id="25" name="图形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2354" y="2749047"/>
            <a:ext cx="1040228" cy="104022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占位符 2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图片占位符 26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文本框 27"/>
          <p:cNvSpPr txBox="1"/>
          <p:nvPr/>
        </p:nvSpPr>
        <p:spPr>
          <a:xfrm>
            <a:off x="1293813" y="4687746"/>
            <a:ext cx="3873348" cy="125431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大学（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）坐落于国家历史文化名城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——XXXX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，是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省重点建设的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型大学，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省最大的综合性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研究机构。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024839" y="4687746"/>
            <a:ext cx="3873348" cy="125431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大学（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）坐落于国家历史文化名城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——XXXX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，是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省重点建设的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型大学，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省最大的综合性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研究机构。</a:t>
            </a:r>
          </a:p>
        </p:txBody>
      </p:sp>
      <p:sp>
        <p:nvSpPr>
          <p:cNvPr id="30" name="矩形: 圆角 29"/>
          <p:cNvSpPr/>
          <p:nvPr/>
        </p:nvSpPr>
        <p:spPr>
          <a:xfrm>
            <a:off x="2315831" y="3733860"/>
            <a:ext cx="1828800" cy="485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+mj-ea"/>
                <a:ea typeface="+mj-ea"/>
              </a:rPr>
              <a:t>XXXX</a:t>
            </a:r>
            <a:r>
              <a:rPr lang="zh-CN" altLang="en-US" b="1" dirty="0">
                <a:latin typeface="+mj-ea"/>
                <a:ea typeface="+mj-ea"/>
              </a:rPr>
              <a:t>大学</a:t>
            </a:r>
          </a:p>
        </p:txBody>
      </p:sp>
      <p:sp>
        <p:nvSpPr>
          <p:cNvPr id="31" name="矩形: 圆角 30"/>
          <p:cNvSpPr/>
          <p:nvPr/>
        </p:nvSpPr>
        <p:spPr>
          <a:xfrm>
            <a:off x="8047369" y="3733860"/>
            <a:ext cx="1828800" cy="485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+mj-ea"/>
                <a:ea typeface="+mj-ea"/>
              </a:rPr>
              <a:t>XXXX</a:t>
            </a:r>
            <a:r>
              <a:rPr lang="zh-CN" altLang="en-US" b="1" dirty="0">
                <a:latin typeface="+mj-ea"/>
                <a:ea typeface="+mj-ea"/>
              </a:rPr>
              <a:t>大学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973138" y="3900619"/>
            <a:ext cx="10254000" cy="122636"/>
            <a:chOff x="-14287" y="2658663"/>
            <a:chExt cx="9526588" cy="122636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6200000">
              <a:off x="2306439" y="337937"/>
              <a:ext cx="122636" cy="4764087"/>
              <a:chOff x="5169538" y="668337"/>
              <a:chExt cx="104775" cy="5400675"/>
            </a:xfrm>
            <a:grpFill/>
          </p:grpSpPr>
          <p:sp>
            <p:nvSpPr>
              <p:cNvPr id="8" name="任意多边形: 形状 7"/>
              <p:cNvSpPr/>
              <p:nvPr/>
            </p:nvSpPr>
            <p:spPr>
              <a:xfrm>
                <a:off x="5169538" y="722344"/>
                <a:ext cx="19050" cy="5295900"/>
              </a:xfrm>
              <a:custGeom>
                <a:avLst/>
                <a:gdLst>
                  <a:gd name="connsiteX0" fmla="*/ 27051 w 19050"/>
                  <a:gd name="connsiteY0" fmla="*/ 5301520 h 5295900"/>
                  <a:gd name="connsiteX1" fmla="*/ 0 w 19050"/>
                  <a:gd name="connsiteY1" fmla="*/ 5301520 h 5295900"/>
                  <a:gd name="connsiteX2" fmla="*/ 0 w 19050"/>
                  <a:gd name="connsiteY2" fmla="*/ 5291995 h 5295900"/>
                  <a:gd name="connsiteX3" fmla="*/ 27051 w 19050"/>
                  <a:gd name="connsiteY3" fmla="*/ 5291995 h 5295900"/>
                  <a:gd name="connsiteX4" fmla="*/ 27051 w 19050"/>
                  <a:gd name="connsiteY4" fmla="*/ 5301520 h 5295900"/>
                  <a:gd name="connsiteX5" fmla="*/ 27051 w 19050"/>
                  <a:gd name="connsiteY5" fmla="*/ 5247514 h 5295900"/>
                  <a:gd name="connsiteX6" fmla="*/ 0 w 19050"/>
                  <a:gd name="connsiteY6" fmla="*/ 5247514 h 5295900"/>
                  <a:gd name="connsiteX7" fmla="*/ 0 w 19050"/>
                  <a:gd name="connsiteY7" fmla="*/ 5237989 h 5295900"/>
                  <a:gd name="connsiteX8" fmla="*/ 27051 w 19050"/>
                  <a:gd name="connsiteY8" fmla="*/ 5237989 h 5295900"/>
                  <a:gd name="connsiteX9" fmla="*/ 27051 w 19050"/>
                  <a:gd name="connsiteY9" fmla="*/ 5247514 h 5295900"/>
                  <a:gd name="connsiteX10" fmla="*/ 27051 w 19050"/>
                  <a:gd name="connsiteY10" fmla="*/ 5193506 h 5295900"/>
                  <a:gd name="connsiteX11" fmla="*/ 0 w 19050"/>
                  <a:gd name="connsiteY11" fmla="*/ 5193506 h 5295900"/>
                  <a:gd name="connsiteX12" fmla="*/ 0 w 19050"/>
                  <a:gd name="connsiteY12" fmla="*/ 5183981 h 5295900"/>
                  <a:gd name="connsiteX13" fmla="*/ 27051 w 19050"/>
                  <a:gd name="connsiteY13" fmla="*/ 5183981 h 5295900"/>
                  <a:gd name="connsiteX14" fmla="*/ 27051 w 19050"/>
                  <a:gd name="connsiteY14" fmla="*/ 5193506 h 5295900"/>
                  <a:gd name="connsiteX15" fmla="*/ 27051 w 19050"/>
                  <a:gd name="connsiteY15" fmla="*/ 5139500 h 5295900"/>
                  <a:gd name="connsiteX16" fmla="*/ 0 w 19050"/>
                  <a:gd name="connsiteY16" fmla="*/ 5139500 h 5295900"/>
                  <a:gd name="connsiteX17" fmla="*/ 0 w 19050"/>
                  <a:gd name="connsiteY17" fmla="*/ 5129975 h 5295900"/>
                  <a:gd name="connsiteX18" fmla="*/ 27051 w 19050"/>
                  <a:gd name="connsiteY18" fmla="*/ 5129975 h 5295900"/>
                  <a:gd name="connsiteX19" fmla="*/ 27051 w 19050"/>
                  <a:gd name="connsiteY19" fmla="*/ 5139500 h 5295900"/>
                  <a:gd name="connsiteX20" fmla="*/ 27051 w 19050"/>
                  <a:gd name="connsiteY20" fmla="*/ 5031486 h 5295900"/>
                  <a:gd name="connsiteX21" fmla="*/ 0 w 19050"/>
                  <a:gd name="connsiteY21" fmla="*/ 5031486 h 5295900"/>
                  <a:gd name="connsiteX22" fmla="*/ 0 w 19050"/>
                  <a:gd name="connsiteY22" fmla="*/ 5021961 h 5295900"/>
                  <a:gd name="connsiteX23" fmla="*/ 27051 w 19050"/>
                  <a:gd name="connsiteY23" fmla="*/ 5021961 h 5295900"/>
                  <a:gd name="connsiteX24" fmla="*/ 27051 w 19050"/>
                  <a:gd name="connsiteY24" fmla="*/ 5031486 h 5295900"/>
                  <a:gd name="connsiteX25" fmla="*/ 27051 w 19050"/>
                  <a:gd name="connsiteY25" fmla="*/ 4977575 h 5295900"/>
                  <a:gd name="connsiteX26" fmla="*/ 0 w 19050"/>
                  <a:gd name="connsiteY26" fmla="*/ 4977575 h 5295900"/>
                  <a:gd name="connsiteX27" fmla="*/ 0 w 19050"/>
                  <a:gd name="connsiteY27" fmla="*/ 4968050 h 5295900"/>
                  <a:gd name="connsiteX28" fmla="*/ 27051 w 19050"/>
                  <a:gd name="connsiteY28" fmla="*/ 4968050 h 5295900"/>
                  <a:gd name="connsiteX29" fmla="*/ 27051 w 19050"/>
                  <a:gd name="connsiteY29" fmla="*/ 4977575 h 5295900"/>
                  <a:gd name="connsiteX30" fmla="*/ 27051 w 19050"/>
                  <a:gd name="connsiteY30" fmla="*/ 4923568 h 5295900"/>
                  <a:gd name="connsiteX31" fmla="*/ 0 w 19050"/>
                  <a:gd name="connsiteY31" fmla="*/ 4923568 h 5295900"/>
                  <a:gd name="connsiteX32" fmla="*/ 0 w 19050"/>
                  <a:gd name="connsiteY32" fmla="*/ 4914043 h 5295900"/>
                  <a:gd name="connsiteX33" fmla="*/ 27051 w 19050"/>
                  <a:gd name="connsiteY33" fmla="*/ 4914043 h 5295900"/>
                  <a:gd name="connsiteX34" fmla="*/ 27051 w 19050"/>
                  <a:gd name="connsiteY34" fmla="*/ 4923568 h 5295900"/>
                  <a:gd name="connsiteX35" fmla="*/ 27051 w 19050"/>
                  <a:gd name="connsiteY35" fmla="*/ 4869561 h 5295900"/>
                  <a:gd name="connsiteX36" fmla="*/ 0 w 19050"/>
                  <a:gd name="connsiteY36" fmla="*/ 4869561 h 5295900"/>
                  <a:gd name="connsiteX37" fmla="*/ 0 w 19050"/>
                  <a:gd name="connsiteY37" fmla="*/ 4860036 h 5295900"/>
                  <a:gd name="connsiteX38" fmla="*/ 27051 w 19050"/>
                  <a:gd name="connsiteY38" fmla="*/ 4860036 h 5295900"/>
                  <a:gd name="connsiteX39" fmla="*/ 27051 w 19050"/>
                  <a:gd name="connsiteY39" fmla="*/ 4869561 h 5295900"/>
                  <a:gd name="connsiteX40" fmla="*/ 27051 w 19050"/>
                  <a:gd name="connsiteY40" fmla="*/ 4761548 h 5295900"/>
                  <a:gd name="connsiteX41" fmla="*/ 0 w 19050"/>
                  <a:gd name="connsiteY41" fmla="*/ 4761548 h 5295900"/>
                  <a:gd name="connsiteX42" fmla="*/ 0 w 19050"/>
                  <a:gd name="connsiteY42" fmla="*/ 4752023 h 5295900"/>
                  <a:gd name="connsiteX43" fmla="*/ 27051 w 19050"/>
                  <a:gd name="connsiteY43" fmla="*/ 4752023 h 5295900"/>
                  <a:gd name="connsiteX44" fmla="*/ 27051 w 19050"/>
                  <a:gd name="connsiteY44" fmla="*/ 4761548 h 5295900"/>
                  <a:gd name="connsiteX45" fmla="*/ 27051 w 19050"/>
                  <a:gd name="connsiteY45" fmla="*/ 4707541 h 5295900"/>
                  <a:gd name="connsiteX46" fmla="*/ 0 w 19050"/>
                  <a:gd name="connsiteY46" fmla="*/ 4707541 h 5295900"/>
                  <a:gd name="connsiteX47" fmla="*/ 0 w 19050"/>
                  <a:gd name="connsiteY47" fmla="*/ 4698016 h 5295900"/>
                  <a:gd name="connsiteX48" fmla="*/ 27051 w 19050"/>
                  <a:gd name="connsiteY48" fmla="*/ 4698016 h 5295900"/>
                  <a:gd name="connsiteX49" fmla="*/ 27051 w 19050"/>
                  <a:gd name="connsiteY49" fmla="*/ 4707541 h 5295900"/>
                  <a:gd name="connsiteX50" fmla="*/ 27051 w 19050"/>
                  <a:gd name="connsiteY50" fmla="*/ 4653534 h 5295900"/>
                  <a:gd name="connsiteX51" fmla="*/ 0 w 19050"/>
                  <a:gd name="connsiteY51" fmla="*/ 4653534 h 5295900"/>
                  <a:gd name="connsiteX52" fmla="*/ 0 w 19050"/>
                  <a:gd name="connsiteY52" fmla="*/ 4644009 h 5295900"/>
                  <a:gd name="connsiteX53" fmla="*/ 27051 w 19050"/>
                  <a:gd name="connsiteY53" fmla="*/ 4644009 h 5295900"/>
                  <a:gd name="connsiteX54" fmla="*/ 27051 w 19050"/>
                  <a:gd name="connsiteY54" fmla="*/ 4653534 h 5295900"/>
                  <a:gd name="connsiteX55" fmla="*/ 27051 w 19050"/>
                  <a:gd name="connsiteY55" fmla="*/ 4599527 h 5295900"/>
                  <a:gd name="connsiteX56" fmla="*/ 0 w 19050"/>
                  <a:gd name="connsiteY56" fmla="*/ 4599527 h 5295900"/>
                  <a:gd name="connsiteX57" fmla="*/ 0 w 19050"/>
                  <a:gd name="connsiteY57" fmla="*/ 4590002 h 5295900"/>
                  <a:gd name="connsiteX58" fmla="*/ 27051 w 19050"/>
                  <a:gd name="connsiteY58" fmla="*/ 4590002 h 5295900"/>
                  <a:gd name="connsiteX59" fmla="*/ 27051 w 19050"/>
                  <a:gd name="connsiteY59" fmla="*/ 4599527 h 5295900"/>
                  <a:gd name="connsiteX60" fmla="*/ 27051 w 19050"/>
                  <a:gd name="connsiteY60" fmla="*/ 4491514 h 5295900"/>
                  <a:gd name="connsiteX61" fmla="*/ 0 w 19050"/>
                  <a:gd name="connsiteY61" fmla="*/ 4491514 h 5295900"/>
                  <a:gd name="connsiteX62" fmla="*/ 0 w 19050"/>
                  <a:gd name="connsiteY62" fmla="*/ 4481989 h 5295900"/>
                  <a:gd name="connsiteX63" fmla="*/ 27051 w 19050"/>
                  <a:gd name="connsiteY63" fmla="*/ 4481989 h 5295900"/>
                  <a:gd name="connsiteX64" fmla="*/ 27051 w 19050"/>
                  <a:gd name="connsiteY64" fmla="*/ 4491514 h 5295900"/>
                  <a:gd name="connsiteX65" fmla="*/ 27051 w 19050"/>
                  <a:gd name="connsiteY65" fmla="*/ 4437507 h 5295900"/>
                  <a:gd name="connsiteX66" fmla="*/ 0 w 19050"/>
                  <a:gd name="connsiteY66" fmla="*/ 4437507 h 5295900"/>
                  <a:gd name="connsiteX67" fmla="*/ 0 w 19050"/>
                  <a:gd name="connsiteY67" fmla="*/ 4427982 h 5295900"/>
                  <a:gd name="connsiteX68" fmla="*/ 27051 w 19050"/>
                  <a:gd name="connsiteY68" fmla="*/ 4427982 h 5295900"/>
                  <a:gd name="connsiteX69" fmla="*/ 27051 w 19050"/>
                  <a:gd name="connsiteY69" fmla="*/ 4437507 h 5295900"/>
                  <a:gd name="connsiteX70" fmla="*/ 27051 w 19050"/>
                  <a:gd name="connsiteY70" fmla="*/ 4383501 h 5295900"/>
                  <a:gd name="connsiteX71" fmla="*/ 0 w 19050"/>
                  <a:gd name="connsiteY71" fmla="*/ 4383501 h 5295900"/>
                  <a:gd name="connsiteX72" fmla="*/ 0 w 19050"/>
                  <a:gd name="connsiteY72" fmla="*/ 4373976 h 5295900"/>
                  <a:gd name="connsiteX73" fmla="*/ 27051 w 19050"/>
                  <a:gd name="connsiteY73" fmla="*/ 4373976 h 5295900"/>
                  <a:gd name="connsiteX74" fmla="*/ 27051 w 19050"/>
                  <a:gd name="connsiteY74" fmla="*/ 4383501 h 5295900"/>
                  <a:gd name="connsiteX75" fmla="*/ 27051 w 19050"/>
                  <a:gd name="connsiteY75" fmla="*/ 4329494 h 5295900"/>
                  <a:gd name="connsiteX76" fmla="*/ 0 w 19050"/>
                  <a:gd name="connsiteY76" fmla="*/ 4329494 h 5295900"/>
                  <a:gd name="connsiteX77" fmla="*/ 0 w 19050"/>
                  <a:gd name="connsiteY77" fmla="*/ 4319969 h 5295900"/>
                  <a:gd name="connsiteX78" fmla="*/ 27051 w 19050"/>
                  <a:gd name="connsiteY78" fmla="*/ 4319969 h 5295900"/>
                  <a:gd name="connsiteX79" fmla="*/ 27051 w 19050"/>
                  <a:gd name="connsiteY79" fmla="*/ 4329494 h 5295900"/>
                  <a:gd name="connsiteX80" fmla="*/ 27051 w 19050"/>
                  <a:gd name="connsiteY80" fmla="*/ 4221480 h 5295900"/>
                  <a:gd name="connsiteX81" fmla="*/ 0 w 19050"/>
                  <a:gd name="connsiteY81" fmla="*/ 4221480 h 5295900"/>
                  <a:gd name="connsiteX82" fmla="*/ 0 w 19050"/>
                  <a:gd name="connsiteY82" fmla="*/ 4211955 h 5295900"/>
                  <a:gd name="connsiteX83" fmla="*/ 27051 w 19050"/>
                  <a:gd name="connsiteY83" fmla="*/ 4211955 h 5295900"/>
                  <a:gd name="connsiteX84" fmla="*/ 27051 w 19050"/>
                  <a:gd name="connsiteY84" fmla="*/ 4221480 h 5295900"/>
                  <a:gd name="connsiteX85" fmla="*/ 27051 w 19050"/>
                  <a:gd name="connsiteY85" fmla="*/ 4167569 h 5295900"/>
                  <a:gd name="connsiteX86" fmla="*/ 0 w 19050"/>
                  <a:gd name="connsiteY86" fmla="*/ 4167569 h 5295900"/>
                  <a:gd name="connsiteX87" fmla="*/ 0 w 19050"/>
                  <a:gd name="connsiteY87" fmla="*/ 4158044 h 5295900"/>
                  <a:gd name="connsiteX88" fmla="*/ 27051 w 19050"/>
                  <a:gd name="connsiteY88" fmla="*/ 4158044 h 5295900"/>
                  <a:gd name="connsiteX89" fmla="*/ 27051 w 19050"/>
                  <a:gd name="connsiteY89" fmla="*/ 4167569 h 5295900"/>
                  <a:gd name="connsiteX90" fmla="*/ 27051 w 19050"/>
                  <a:gd name="connsiteY90" fmla="*/ 4113562 h 5295900"/>
                  <a:gd name="connsiteX91" fmla="*/ 0 w 19050"/>
                  <a:gd name="connsiteY91" fmla="*/ 4113562 h 5295900"/>
                  <a:gd name="connsiteX92" fmla="*/ 0 w 19050"/>
                  <a:gd name="connsiteY92" fmla="*/ 4104037 h 5295900"/>
                  <a:gd name="connsiteX93" fmla="*/ 27051 w 19050"/>
                  <a:gd name="connsiteY93" fmla="*/ 4104037 h 5295900"/>
                  <a:gd name="connsiteX94" fmla="*/ 27051 w 19050"/>
                  <a:gd name="connsiteY94" fmla="*/ 4113562 h 5295900"/>
                  <a:gd name="connsiteX95" fmla="*/ 27051 w 19050"/>
                  <a:gd name="connsiteY95" fmla="*/ 4059555 h 5295900"/>
                  <a:gd name="connsiteX96" fmla="*/ 0 w 19050"/>
                  <a:gd name="connsiteY96" fmla="*/ 4059555 h 5295900"/>
                  <a:gd name="connsiteX97" fmla="*/ 0 w 19050"/>
                  <a:gd name="connsiteY97" fmla="*/ 4050030 h 5295900"/>
                  <a:gd name="connsiteX98" fmla="*/ 27051 w 19050"/>
                  <a:gd name="connsiteY98" fmla="*/ 4050030 h 5295900"/>
                  <a:gd name="connsiteX99" fmla="*/ 27051 w 19050"/>
                  <a:gd name="connsiteY99" fmla="*/ 4059555 h 5295900"/>
                  <a:gd name="connsiteX100" fmla="*/ 27051 w 19050"/>
                  <a:gd name="connsiteY100" fmla="*/ 3951542 h 5295900"/>
                  <a:gd name="connsiteX101" fmla="*/ 0 w 19050"/>
                  <a:gd name="connsiteY101" fmla="*/ 3951542 h 5295900"/>
                  <a:gd name="connsiteX102" fmla="*/ 0 w 19050"/>
                  <a:gd name="connsiteY102" fmla="*/ 3942017 h 5295900"/>
                  <a:gd name="connsiteX103" fmla="*/ 27051 w 19050"/>
                  <a:gd name="connsiteY103" fmla="*/ 3942017 h 5295900"/>
                  <a:gd name="connsiteX104" fmla="*/ 27051 w 19050"/>
                  <a:gd name="connsiteY104" fmla="*/ 3951542 h 5295900"/>
                  <a:gd name="connsiteX105" fmla="*/ 27051 w 19050"/>
                  <a:gd name="connsiteY105" fmla="*/ 3897535 h 5295900"/>
                  <a:gd name="connsiteX106" fmla="*/ 0 w 19050"/>
                  <a:gd name="connsiteY106" fmla="*/ 3897535 h 5295900"/>
                  <a:gd name="connsiteX107" fmla="*/ 0 w 19050"/>
                  <a:gd name="connsiteY107" fmla="*/ 3888010 h 5295900"/>
                  <a:gd name="connsiteX108" fmla="*/ 27051 w 19050"/>
                  <a:gd name="connsiteY108" fmla="*/ 3888010 h 5295900"/>
                  <a:gd name="connsiteX109" fmla="*/ 27051 w 19050"/>
                  <a:gd name="connsiteY109" fmla="*/ 3897535 h 5295900"/>
                  <a:gd name="connsiteX110" fmla="*/ 27051 w 19050"/>
                  <a:gd name="connsiteY110" fmla="*/ 3843528 h 5295900"/>
                  <a:gd name="connsiteX111" fmla="*/ 0 w 19050"/>
                  <a:gd name="connsiteY111" fmla="*/ 3843528 h 5295900"/>
                  <a:gd name="connsiteX112" fmla="*/ 0 w 19050"/>
                  <a:gd name="connsiteY112" fmla="*/ 3834003 h 5295900"/>
                  <a:gd name="connsiteX113" fmla="*/ 27051 w 19050"/>
                  <a:gd name="connsiteY113" fmla="*/ 3834003 h 5295900"/>
                  <a:gd name="connsiteX114" fmla="*/ 27051 w 19050"/>
                  <a:gd name="connsiteY114" fmla="*/ 3843528 h 5295900"/>
                  <a:gd name="connsiteX115" fmla="*/ 27051 w 19050"/>
                  <a:gd name="connsiteY115" fmla="*/ 3789521 h 5295900"/>
                  <a:gd name="connsiteX116" fmla="*/ 0 w 19050"/>
                  <a:gd name="connsiteY116" fmla="*/ 3789521 h 5295900"/>
                  <a:gd name="connsiteX117" fmla="*/ 0 w 19050"/>
                  <a:gd name="connsiteY117" fmla="*/ 3779996 h 5295900"/>
                  <a:gd name="connsiteX118" fmla="*/ 27051 w 19050"/>
                  <a:gd name="connsiteY118" fmla="*/ 3779996 h 5295900"/>
                  <a:gd name="connsiteX119" fmla="*/ 27051 w 19050"/>
                  <a:gd name="connsiteY119" fmla="*/ 3789521 h 5295900"/>
                  <a:gd name="connsiteX120" fmla="*/ 27051 w 19050"/>
                  <a:gd name="connsiteY120" fmla="*/ 3681508 h 5295900"/>
                  <a:gd name="connsiteX121" fmla="*/ 0 w 19050"/>
                  <a:gd name="connsiteY121" fmla="*/ 3681508 h 5295900"/>
                  <a:gd name="connsiteX122" fmla="*/ 0 w 19050"/>
                  <a:gd name="connsiteY122" fmla="*/ 3671983 h 5295900"/>
                  <a:gd name="connsiteX123" fmla="*/ 27051 w 19050"/>
                  <a:gd name="connsiteY123" fmla="*/ 3671983 h 5295900"/>
                  <a:gd name="connsiteX124" fmla="*/ 27051 w 19050"/>
                  <a:gd name="connsiteY124" fmla="*/ 3681508 h 5295900"/>
                  <a:gd name="connsiteX125" fmla="*/ 27051 w 19050"/>
                  <a:gd name="connsiteY125" fmla="*/ 3627501 h 5295900"/>
                  <a:gd name="connsiteX126" fmla="*/ 0 w 19050"/>
                  <a:gd name="connsiteY126" fmla="*/ 3627501 h 5295900"/>
                  <a:gd name="connsiteX127" fmla="*/ 0 w 19050"/>
                  <a:gd name="connsiteY127" fmla="*/ 3617976 h 5295900"/>
                  <a:gd name="connsiteX128" fmla="*/ 27051 w 19050"/>
                  <a:gd name="connsiteY128" fmla="*/ 3617976 h 5295900"/>
                  <a:gd name="connsiteX129" fmla="*/ 27051 w 19050"/>
                  <a:gd name="connsiteY129" fmla="*/ 3627501 h 5295900"/>
                  <a:gd name="connsiteX130" fmla="*/ 27051 w 19050"/>
                  <a:gd name="connsiteY130" fmla="*/ 3573494 h 5295900"/>
                  <a:gd name="connsiteX131" fmla="*/ 0 w 19050"/>
                  <a:gd name="connsiteY131" fmla="*/ 3573494 h 5295900"/>
                  <a:gd name="connsiteX132" fmla="*/ 0 w 19050"/>
                  <a:gd name="connsiteY132" fmla="*/ 3563969 h 5295900"/>
                  <a:gd name="connsiteX133" fmla="*/ 27051 w 19050"/>
                  <a:gd name="connsiteY133" fmla="*/ 3563969 h 5295900"/>
                  <a:gd name="connsiteX134" fmla="*/ 27051 w 19050"/>
                  <a:gd name="connsiteY134" fmla="*/ 3573494 h 5295900"/>
                  <a:gd name="connsiteX135" fmla="*/ 27051 w 19050"/>
                  <a:gd name="connsiteY135" fmla="*/ 3519488 h 5295900"/>
                  <a:gd name="connsiteX136" fmla="*/ 0 w 19050"/>
                  <a:gd name="connsiteY136" fmla="*/ 3519488 h 5295900"/>
                  <a:gd name="connsiteX137" fmla="*/ 0 w 19050"/>
                  <a:gd name="connsiteY137" fmla="*/ 3509963 h 5295900"/>
                  <a:gd name="connsiteX138" fmla="*/ 27051 w 19050"/>
                  <a:gd name="connsiteY138" fmla="*/ 3509963 h 5295900"/>
                  <a:gd name="connsiteX139" fmla="*/ 27051 w 19050"/>
                  <a:gd name="connsiteY139" fmla="*/ 3519488 h 5295900"/>
                  <a:gd name="connsiteX140" fmla="*/ 27051 w 19050"/>
                  <a:gd name="connsiteY140" fmla="*/ 3411474 h 5295900"/>
                  <a:gd name="connsiteX141" fmla="*/ 0 w 19050"/>
                  <a:gd name="connsiteY141" fmla="*/ 3411474 h 5295900"/>
                  <a:gd name="connsiteX142" fmla="*/ 0 w 19050"/>
                  <a:gd name="connsiteY142" fmla="*/ 3401949 h 5295900"/>
                  <a:gd name="connsiteX143" fmla="*/ 27051 w 19050"/>
                  <a:gd name="connsiteY143" fmla="*/ 3401949 h 5295900"/>
                  <a:gd name="connsiteX144" fmla="*/ 27051 w 19050"/>
                  <a:gd name="connsiteY144" fmla="*/ 3411474 h 5295900"/>
                  <a:gd name="connsiteX145" fmla="*/ 27051 w 19050"/>
                  <a:gd name="connsiteY145" fmla="*/ 3357563 h 5295900"/>
                  <a:gd name="connsiteX146" fmla="*/ 0 w 19050"/>
                  <a:gd name="connsiteY146" fmla="*/ 3357563 h 5295900"/>
                  <a:gd name="connsiteX147" fmla="*/ 0 w 19050"/>
                  <a:gd name="connsiteY147" fmla="*/ 3348038 h 5295900"/>
                  <a:gd name="connsiteX148" fmla="*/ 27051 w 19050"/>
                  <a:gd name="connsiteY148" fmla="*/ 3348038 h 5295900"/>
                  <a:gd name="connsiteX149" fmla="*/ 27051 w 19050"/>
                  <a:gd name="connsiteY149" fmla="*/ 3357563 h 5295900"/>
                  <a:gd name="connsiteX150" fmla="*/ 27051 w 19050"/>
                  <a:gd name="connsiteY150" fmla="*/ 3303556 h 5295900"/>
                  <a:gd name="connsiteX151" fmla="*/ 0 w 19050"/>
                  <a:gd name="connsiteY151" fmla="*/ 3303556 h 5295900"/>
                  <a:gd name="connsiteX152" fmla="*/ 0 w 19050"/>
                  <a:gd name="connsiteY152" fmla="*/ 3294031 h 5295900"/>
                  <a:gd name="connsiteX153" fmla="*/ 27051 w 19050"/>
                  <a:gd name="connsiteY153" fmla="*/ 3294031 h 5295900"/>
                  <a:gd name="connsiteX154" fmla="*/ 27051 w 19050"/>
                  <a:gd name="connsiteY154" fmla="*/ 3303556 h 5295900"/>
                  <a:gd name="connsiteX155" fmla="*/ 27051 w 19050"/>
                  <a:gd name="connsiteY155" fmla="*/ 3249549 h 5295900"/>
                  <a:gd name="connsiteX156" fmla="*/ 0 w 19050"/>
                  <a:gd name="connsiteY156" fmla="*/ 3249549 h 5295900"/>
                  <a:gd name="connsiteX157" fmla="*/ 0 w 19050"/>
                  <a:gd name="connsiteY157" fmla="*/ 3240024 h 5295900"/>
                  <a:gd name="connsiteX158" fmla="*/ 27051 w 19050"/>
                  <a:gd name="connsiteY158" fmla="*/ 3240024 h 5295900"/>
                  <a:gd name="connsiteX159" fmla="*/ 27051 w 19050"/>
                  <a:gd name="connsiteY159" fmla="*/ 3249549 h 5295900"/>
                  <a:gd name="connsiteX160" fmla="*/ 27051 w 19050"/>
                  <a:gd name="connsiteY160" fmla="*/ 3141536 h 5295900"/>
                  <a:gd name="connsiteX161" fmla="*/ 0 w 19050"/>
                  <a:gd name="connsiteY161" fmla="*/ 3141536 h 5295900"/>
                  <a:gd name="connsiteX162" fmla="*/ 0 w 19050"/>
                  <a:gd name="connsiteY162" fmla="*/ 3132011 h 5295900"/>
                  <a:gd name="connsiteX163" fmla="*/ 27051 w 19050"/>
                  <a:gd name="connsiteY163" fmla="*/ 3132011 h 5295900"/>
                  <a:gd name="connsiteX164" fmla="*/ 27051 w 19050"/>
                  <a:gd name="connsiteY164" fmla="*/ 3141536 h 5295900"/>
                  <a:gd name="connsiteX165" fmla="*/ 27051 w 19050"/>
                  <a:gd name="connsiteY165" fmla="*/ 3087529 h 5295900"/>
                  <a:gd name="connsiteX166" fmla="*/ 0 w 19050"/>
                  <a:gd name="connsiteY166" fmla="*/ 3087529 h 5295900"/>
                  <a:gd name="connsiteX167" fmla="*/ 0 w 19050"/>
                  <a:gd name="connsiteY167" fmla="*/ 3078004 h 5295900"/>
                  <a:gd name="connsiteX168" fmla="*/ 27051 w 19050"/>
                  <a:gd name="connsiteY168" fmla="*/ 3078004 h 5295900"/>
                  <a:gd name="connsiteX169" fmla="*/ 27051 w 19050"/>
                  <a:gd name="connsiteY169" fmla="*/ 3087529 h 5295900"/>
                  <a:gd name="connsiteX170" fmla="*/ 27051 w 19050"/>
                  <a:gd name="connsiteY170" fmla="*/ 3033522 h 5295900"/>
                  <a:gd name="connsiteX171" fmla="*/ 0 w 19050"/>
                  <a:gd name="connsiteY171" fmla="*/ 3033522 h 5295900"/>
                  <a:gd name="connsiteX172" fmla="*/ 0 w 19050"/>
                  <a:gd name="connsiteY172" fmla="*/ 3023997 h 5295900"/>
                  <a:gd name="connsiteX173" fmla="*/ 27051 w 19050"/>
                  <a:gd name="connsiteY173" fmla="*/ 3023997 h 5295900"/>
                  <a:gd name="connsiteX174" fmla="*/ 27051 w 19050"/>
                  <a:gd name="connsiteY174" fmla="*/ 3033522 h 5295900"/>
                  <a:gd name="connsiteX175" fmla="*/ 27051 w 19050"/>
                  <a:gd name="connsiteY175" fmla="*/ 2979515 h 5295900"/>
                  <a:gd name="connsiteX176" fmla="*/ 0 w 19050"/>
                  <a:gd name="connsiteY176" fmla="*/ 2979515 h 5295900"/>
                  <a:gd name="connsiteX177" fmla="*/ 0 w 19050"/>
                  <a:gd name="connsiteY177" fmla="*/ 2969990 h 5295900"/>
                  <a:gd name="connsiteX178" fmla="*/ 27051 w 19050"/>
                  <a:gd name="connsiteY178" fmla="*/ 2969990 h 5295900"/>
                  <a:gd name="connsiteX179" fmla="*/ 27051 w 19050"/>
                  <a:gd name="connsiteY179" fmla="*/ 2979515 h 5295900"/>
                  <a:gd name="connsiteX180" fmla="*/ 27051 w 19050"/>
                  <a:gd name="connsiteY180" fmla="*/ 2871502 h 5295900"/>
                  <a:gd name="connsiteX181" fmla="*/ 0 w 19050"/>
                  <a:gd name="connsiteY181" fmla="*/ 2871502 h 5295900"/>
                  <a:gd name="connsiteX182" fmla="*/ 0 w 19050"/>
                  <a:gd name="connsiteY182" fmla="*/ 2861977 h 5295900"/>
                  <a:gd name="connsiteX183" fmla="*/ 27051 w 19050"/>
                  <a:gd name="connsiteY183" fmla="*/ 2861977 h 5295900"/>
                  <a:gd name="connsiteX184" fmla="*/ 27051 w 19050"/>
                  <a:gd name="connsiteY184" fmla="*/ 2871502 h 5295900"/>
                  <a:gd name="connsiteX185" fmla="*/ 27051 w 19050"/>
                  <a:gd name="connsiteY185" fmla="*/ 2817495 h 5295900"/>
                  <a:gd name="connsiteX186" fmla="*/ 0 w 19050"/>
                  <a:gd name="connsiteY186" fmla="*/ 2817495 h 5295900"/>
                  <a:gd name="connsiteX187" fmla="*/ 0 w 19050"/>
                  <a:gd name="connsiteY187" fmla="*/ 2807970 h 5295900"/>
                  <a:gd name="connsiteX188" fmla="*/ 27051 w 19050"/>
                  <a:gd name="connsiteY188" fmla="*/ 2807970 h 5295900"/>
                  <a:gd name="connsiteX189" fmla="*/ 27051 w 19050"/>
                  <a:gd name="connsiteY189" fmla="*/ 2817495 h 5295900"/>
                  <a:gd name="connsiteX190" fmla="*/ 27051 w 19050"/>
                  <a:gd name="connsiteY190" fmla="*/ 2763488 h 5295900"/>
                  <a:gd name="connsiteX191" fmla="*/ 0 w 19050"/>
                  <a:gd name="connsiteY191" fmla="*/ 2763488 h 5295900"/>
                  <a:gd name="connsiteX192" fmla="*/ 0 w 19050"/>
                  <a:gd name="connsiteY192" fmla="*/ 2753963 h 5295900"/>
                  <a:gd name="connsiteX193" fmla="*/ 27051 w 19050"/>
                  <a:gd name="connsiteY193" fmla="*/ 2753963 h 5295900"/>
                  <a:gd name="connsiteX194" fmla="*/ 27051 w 19050"/>
                  <a:gd name="connsiteY194" fmla="*/ 2763488 h 5295900"/>
                  <a:gd name="connsiteX195" fmla="*/ 27051 w 19050"/>
                  <a:gd name="connsiteY195" fmla="*/ 2709482 h 5295900"/>
                  <a:gd name="connsiteX196" fmla="*/ 0 w 19050"/>
                  <a:gd name="connsiteY196" fmla="*/ 2709482 h 5295900"/>
                  <a:gd name="connsiteX197" fmla="*/ 0 w 19050"/>
                  <a:gd name="connsiteY197" fmla="*/ 2699957 h 5295900"/>
                  <a:gd name="connsiteX198" fmla="*/ 27051 w 19050"/>
                  <a:gd name="connsiteY198" fmla="*/ 2699957 h 5295900"/>
                  <a:gd name="connsiteX199" fmla="*/ 27051 w 19050"/>
                  <a:gd name="connsiteY199" fmla="*/ 2709482 h 5295900"/>
                  <a:gd name="connsiteX200" fmla="*/ 27051 w 19050"/>
                  <a:gd name="connsiteY200" fmla="*/ 2601563 h 5295900"/>
                  <a:gd name="connsiteX201" fmla="*/ 0 w 19050"/>
                  <a:gd name="connsiteY201" fmla="*/ 2601563 h 5295900"/>
                  <a:gd name="connsiteX202" fmla="*/ 0 w 19050"/>
                  <a:gd name="connsiteY202" fmla="*/ 2592038 h 5295900"/>
                  <a:gd name="connsiteX203" fmla="*/ 27051 w 19050"/>
                  <a:gd name="connsiteY203" fmla="*/ 2592038 h 5295900"/>
                  <a:gd name="connsiteX204" fmla="*/ 27051 w 19050"/>
                  <a:gd name="connsiteY204" fmla="*/ 2601563 h 5295900"/>
                  <a:gd name="connsiteX205" fmla="*/ 27051 w 19050"/>
                  <a:gd name="connsiteY205" fmla="*/ 2547557 h 5295900"/>
                  <a:gd name="connsiteX206" fmla="*/ 0 w 19050"/>
                  <a:gd name="connsiteY206" fmla="*/ 2547557 h 5295900"/>
                  <a:gd name="connsiteX207" fmla="*/ 0 w 19050"/>
                  <a:gd name="connsiteY207" fmla="*/ 2538032 h 5295900"/>
                  <a:gd name="connsiteX208" fmla="*/ 27051 w 19050"/>
                  <a:gd name="connsiteY208" fmla="*/ 2538032 h 5295900"/>
                  <a:gd name="connsiteX209" fmla="*/ 27051 w 19050"/>
                  <a:gd name="connsiteY209" fmla="*/ 2547557 h 5295900"/>
                  <a:gd name="connsiteX210" fmla="*/ 27051 w 19050"/>
                  <a:gd name="connsiteY210" fmla="*/ 2493550 h 5295900"/>
                  <a:gd name="connsiteX211" fmla="*/ 0 w 19050"/>
                  <a:gd name="connsiteY211" fmla="*/ 2493550 h 5295900"/>
                  <a:gd name="connsiteX212" fmla="*/ 0 w 19050"/>
                  <a:gd name="connsiteY212" fmla="*/ 2484025 h 5295900"/>
                  <a:gd name="connsiteX213" fmla="*/ 27051 w 19050"/>
                  <a:gd name="connsiteY213" fmla="*/ 2484025 h 5295900"/>
                  <a:gd name="connsiteX214" fmla="*/ 27051 w 19050"/>
                  <a:gd name="connsiteY214" fmla="*/ 2493550 h 5295900"/>
                  <a:gd name="connsiteX215" fmla="*/ 27051 w 19050"/>
                  <a:gd name="connsiteY215" fmla="*/ 2439543 h 5295900"/>
                  <a:gd name="connsiteX216" fmla="*/ 0 w 19050"/>
                  <a:gd name="connsiteY216" fmla="*/ 2439543 h 5295900"/>
                  <a:gd name="connsiteX217" fmla="*/ 0 w 19050"/>
                  <a:gd name="connsiteY217" fmla="*/ 2430018 h 5295900"/>
                  <a:gd name="connsiteX218" fmla="*/ 27051 w 19050"/>
                  <a:gd name="connsiteY218" fmla="*/ 2430018 h 5295900"/>
                  <a:gd name="connsiteX219" fmla="*/ 27051 w 19050"/>
                  <a:gd name="connsiteY219" fmla="*/ 2439543 h 5295900"/>
                  <a:gd name="connsiteX220" fmla="*/ 27051 w 19050"/>
                  <a:gd name="connsiteY220" fmla="*/ 2331530 h 5295900"/>
                  <a:gd name="connsiteX221" fmla="*/ 0 w 19050"/>
                  <a:gd name="connsiteY221" fmla="*/ 2331530 h 5295900"/>
                  <a:gd name="connsiteX222" fmla="*/ 0 w 19050"/>
                  <a:gd name="connsiteY222" fmla="*/ 2322005 h 5295900"/>
                  <a:gd name="connsiteX223" fmla="*/ 27051 w 19050"/>
                  <a:gd name="connsiteY223" fmla="*/ 2322005 h 5295900"/>
                  <a:gd name="connsiteX224" fmla="*/ 27051 w 19050"/>
                  <a:gd name="connsiteY224" fmla="*/ 2331530 h 5295900"/>
                  <a:gd name="connsiteX225" fmla="*/ 27051 w 19050"/>
                  <a:gd name="connsiteY225" fmla="*/ 2277523 h 5295900"/>
                  <a:gd name="connsiteX226" fmla="*/ 0 w 19050"/>
                  <a:gd name="connsiteY226" fmla="*/ 2277523 h 5295900"/>
                  <a:gd name="connsiteX227" fmla="*/ 0 w 19050"/>
                  <a:gd name="connsiteY227" fmla="*/ 2267998 h 5295900"/>
                  <a:gd name="connsiteX228" fmla="*/ 27051 w 19050"/>
                  <a:gd name="connsiteY228" fmla="*/ 2267998 h 5295900"/>
                  <a:gd name="connsiteX229" fmla="*/ 27051 w 19050"/>
                  <a:gd name="connsiteY229" fmla="*/ 2277523 h 5295900"/>
                  <a:gd name="connsiteX230" fmla="*/ 27051 w 19050"/>
                  <a:gd name="connsiteY230" fmla="*/ 2223516 h 5295900"/>
                  <a:gd name="connsiteX231" fmla="*/ 0 w 19050"/>
                  <a:gd name="connsiteY231" fmla="*/ 2223516 h 5295900"/>
                  <a:gd name="connsiteX232" fmla="*/ 0 w 19050"/>
                  <a:gd name="connsiteY232" fmla="*/ 2213991 h 5295900"/>
                  <a:gd name="connsiteX233" fmla="*/ 27051 w 19050"/>
                  <a:gd name="connsiteY233" fmla="*/ 2213991 h 5295900"/>
                  <a:gd name="connsiteX234" fmla="*/ 27051 w 19050"/>
                  <a:gd name="connsiteY234" fmla="*/ 2223516 h 5295900"/>
                  <a:gd name="connsiteX235" fmla="*/ 27051 w 19050"/>
                  <a:gd name="connsiteY235" fmla="*/ 2169509 h 5295900"/>
                  <a:gd name="connsiteX236" fmla="*/ 0 w 19050"/>
                  <a:gd name="connsiteY236" fmla="*/ 2169509 h 5295900"/>
                  <a:gd name="connsiteX237" fmla="*/ 0 w 19050"/>
                  <a:gd name="connsiteY237" fmla="*/ 2159984 h 5295900"/>
                  <a:gd name="connsiteX238" fmla="*/ 27051 w 19050"/>
                  <a:gd name="connsiteY238" fmla="*/ 2159984 h 5295900"/>
                  <a:gd name="connsiteX239" fmla="*/ 27051 w 19050"/>
                  <a:gd name="connsiteY239" fmla="*/ 2169509 h 5295900"/>
                  <a:gd name="connsiteX240" fmla="*/ 27051 w 19050"/>
                  <a:gd name="connsiteY240" fmla="*/ 2061496 h 5295900"/>
                  <a:gd name="connsiteX241" fmla="*/ 0 w 19050"/>
                  <a:gd name="connsiteY241" fmla="*/ 2061496 h 5295900"/>
                  <a:gd name="connsiteX242" fmla="*/ 0 w 19050"/>
                  <a:gd name="connsiteY242" fmla="*/ 2051971 h 5295900"/>
                  <a:gd name="connsiteX243" fmla="*/ 27051 w 19050"/>
                  <a:gd name="connsiteY243" fmla="*/ 2051971 h 5295900"/>
                  <a:gd name="connsiteX244" fmla="*/ 27051 w 19050"/>
                  <a:gd name="connsiteY244" fmla="*/ 2061496 h 5295900"/>
                  <a:gd name="connsiteX245" fmla="*/ 27051 w 19050"/>
                  <a:gd name="connsiteY245" fmla="*/ 2007489 h 5295900"/>
                  <a:gd name="connsiteX246" fmla="*/ 0 w 19050"/>
                  <a:gd name="connsiteY246" fmla="*/ 2007489 h 5295900"/>
                  <a:gd name="connsiteX247" fmla="*/ 0 w 19050"/>
                  <a:gd name="connsiteY247" fmla="*/ 1997964 h 5295900"/>
                  <a:gd name="connsiteX248" fmla="*/ 27051 w 19050"/>
                  <a:gd name="connsiteY248" fmla="*/ 1997964 h 5295900"/>
                  <a:gd name="connsiteX249" fmla="*/ 27051 w 19050"/>
                  <a:gd name="connsiteY249" fmla="*/ 2007489 h 5295900"/>
                  <a:gd name="connsiteX250" fmla="*/ 27051 w 19050"/>
                  <a:gd name="connsiteY250" fmla="*/ 1953482 h 5295900"/>
                  <a:gd name="connsiteX251" fmla="*/ 0 w 19050"/>
                  <a:gd name="connsiteY251" fmla="*/ 1953482 h 5295900"/>
                  <a:gd name="connsiteX252" fmla="*/ 0 w 19050"/>
                  <a:gd name="connsiteY252" fmla="*/ 1943957 h 5295900"/>
                  <a:gd name="connsiteX253" fmla="*/ 27051 w 19050"/>
                  <a:gd name="connsiteY253" fmla="*/ 1943957 h 5295900"/>
                  <a:gd name="connsiteX254" fmla="*/ 27051 w 19050"/>
                  <a:gd name="connsiteY254" fmla="*/ 1953482 h 5295900"/>
                  <a:gd name="connsiteX255" fmla="*/ 27051 w 19050"/>
                  <a:gd name="connsiteY255" fmla="*/ 1899476 h 5295900"/>
                  <a:gd name="connsiteX256" fmla="*/ 0 w 19050"/>
                  <a:gd name="connsiteY256" fmla="*/ 1899476 h 5295900"/>
                  <a:gd name="connsiteX257" fmla="*/ 0 w 19050"/>
                  <a:gd name="connsiteY257" fmla="*/ 1889951 h 5295900"/>
                  <a:gd name="connsiteX258" fmla="*/ 27051 w 19050"/>
                  <a:gd name="connsiteY258" fmla="*/ 1889951 h 5295900"/>
                  <a:gd name="connsiteX259" fmla="*/ 27051 w 19050"/>
                  <a:gd name="connsiteY259" fmla="*/ 1899476 h 5295900"/>
                  <a:gd name="connsiteX260" fmla="*/ 27051 w 19050"/>
                  <a:gd name="connsiteY260" fmla="*/ 1791557 h 5295900"/>
                  <a:gd name="connsiteX261" fmla="*/ 0 w 19050"/>
                  <a:gd name="connsiteY261" fmla="*/ 1791557 h 5295900"/>
                  <a:gd name="connsiteX262" fmla="*/ 0 w 19050"/>
                  <a:gd name="connsiteY262" fmla="*/ 1782032 h 5295900"/>
                  <a:gd name="connsiteX263" fmla="*/ 27051 w 19050"/>
                  <a:gd name="connsiteY263" fmla="*/ 1782032 h 5295900"/>
                  <a:gd name="connsiteX264" fmla="*/ 27051 w 19050"/>
                  <a:gd name="connsiteY264" fmla="*/ 1791557 h 5295900"/>
                  <a:gd name="connsiteX265" fmla="*/ 27051 w 19050"/>
                  <a:gd name="connsiteY265" fmla="*/ 1737551 h 5295900"/>
                  <a:gd name="connsiteX266" fmla="*/ 0 w 19050"/>
                  <a:gd name="connsiteY266" fmla="*/ 1737551 h 5295900"/>
                  <a:gd name="connsiteX267" fmla="*/ 0 w 19050"/>
                  <a:gd name="connsiteY267" fmla="*/ 1728026 h 5295900"/>
                  <a:gd name="connsiteX268" fmla="*/ 27051 w 19050"/>
                  <a:gd name="connsiteY268" fmla="*/ 1728026 h 5295900"/>
                  <a:gd name="connsiteX269" fmla="*/ 27051 w 19050"/>
                  <a:gd name="connsiteY269" fmla="*/ 1737551 h 5295900"/>
                  <a:gd name="connsiteX270" fmla="*/ 27051 w 19050"/>
                  <a:gd name="connsiteY270" fmla="*/ 1683544 h 5295900"/>
                  <a:gd name="connsiteX271" fmla="*/ 0 w 19050"/>
                  <a:gd name="connsiteY271" fmla="*/ 1683544 h 5295900"/>
                  <a:gd name="connsiteX272" fmla="*/ 0 w 19050"/>
                  <a:gd name="connsiteY272" fmla="*/ 1674019 h 5295900"/>
                  <a:gd name="connsiteX273" fmla="*/ 27051 w 19050"/>
                  <a:gd name="connsiteY273" fmla="*/ 1674019 h 5295900"/>
                  <a:gd name="connsiteX274" fmla="*/ 27051 w 19050"/>
                  <a:gd name="connsiteY274" fmla="*/ 1683544 h 5295900"/>
                  <a:gd name="connsiteX275" fmla="*/ 27051 w 19050"/>
                  <a:gd name="connsiteY275" fmla="*/ 1629537 h 5295900"/>
                  <a:gd name="connsiteX276" fmla="*/ 0 w 19050"/>
                  <a:gd name="connsiteY276" fmla="*/ 1629537 h 5295900"/>
                  <a:gd name="connsiteX277" fmla="*/ 0 w 19050"/>
                  <a:gd name="connsiteY277" fmla="*/ 1620012 h 5295900"/>
                  <a:gd name="connsiteX278" fmla="*/ 27051 w 19050"/>
                  <a:gd name="connsiteY278" fmla="*/ 1620012 h 5295900"/>
                  <a:gd name="connsiteX279" fmla="*/ 27051 w 19050"/>
                  <a:gd name="connsiteY279" fmla="*/ 1629537 h 5295900"/>
                  <a:gd name="connsiteX280" fmla="*/ 27051 w 19050"/>
                  <a:gd name="connsiteY280" fmla="*/ 1521524 h 5295900"/>
                  <a:gd name="connsiteX281" fmla="*/ 0 w 19050"/>
                  <a:gd name="connsiteY281" fmla="*/ 1521524 h 5295900"/>
                  <a:gd name="connsiteX282" fmla="*/ 0 w 19050"/>
                  <a:gd name="connsiteY282" fmla="*/ 1511999 h 5295900"/>
                  <a:gd name="connsiteX283" fmla="*/ 27051 w 19050"/>
                  <a:gd name="connsiteY283" fmla="*/ 1511999 h 5295900"/>
                  <a:gd name="connsiteX284" fmla="*/ 27051 w 19050"/>
                  <a:gd name="connsiteY284" fmla="*/ 1521524 h 5295900"/>
                  <a:gd name="connsiteX285" fmla="*/ 27051 w 19050"/>
                  <a:gd name="connsiteY285" fmla="*/ 1467517 h 5295900"/>
                  <a:gd name="connsiteX286" fmla="*/ 0 w 19050"/>
                  <a:gd name="connsiteY286" fmla="*/ 1467517 h 5295900"/>
                  <a:gd name="connsiteX287" fmla="*/ 0 w 19050"/>
                  <a:gd name="connsiteY287" fmla="*/ 1457992 h 5295900"/>
                  <a:gd name="connsiteX288" fmla="*/ 27051 w 19050"/>
                  <a:gd name="connsiteY288" fmla="*/ 1457992 h 5295900"/>
                  <a:gd name="connsiteX289" fmla="*/ 27051 w 19050"/>
                  <a:gd name="connsiteY289" fmla="*/ 1467517 h 5295900"/>
                  <a:gd name="connsiteX290" fmla="*/ 27051 w 19050"/>
                  <a:gd name="connsiteY290" fmla="*/ 1413510 h 5295900"/>
                  <a:gd name="connsiteX291" fmla="*/ 0 w 19050"/>
                  <a:gd name="connsiteY291" fmla="*/ 1413510 h 5295900"/>
                  <a:gd name="connsiteX292" fmla="*/ 0 w 19050"/>
                  <a:gd name="connsiteY292" fmla="*/ 1403985 h 5295900"/>
                  <a:gd name="connsiteX293" fmla="*/ 27051 w 19050"/>
                  <a:gd name="connsiteY293" fmla="*/ 1403985 h 5295900"/>
                  <a:gd name="connsiteX294" fmla="*/ 27051 w 19050"/>
                  <a:gd name="connsiteY294" fmla="*/ 1413510 h 5295900"/>
                  <a:gd name="connsiteX295" fmla="*/ 27051 w 19050"/>
                  <a:gd name="connsiteY295" fmla="*/ 1359503 h 5295900"/>
                  <a:gd name="connsiteX296" fmla="*/ 0 w 19050"/>
                  <a:gd name="connsiteY296" fmla="*/ 1359503 h 5295900"/>
                  <a:gd name="connsiteX297" fmla="*/ 0 w 19050"/>
                  <a:gd name="connsiteY297" fmla="*/ 1349978 h 5295900"/>
                  <a:gd name="connsiteX298" fmla="*/ 27051 w 19050"/>
                  <a:gd name="connsiteY298" fmla="*/ 1349978 h 5295900"/>
                  <a:gd name="connsiteX299" fmla="*/ 27051 w 19050"/>
                  <a:gd name="connsiteY299" fmla="*/ 1359503 h 5295900"/>
                  <a:gd name="connsiteX300" fmla="*/ 27051 w 19050"/>
                  <a:gd name="connsiteY300" fmla="*/ 1251490 h 5295900"/>
                  <a:gd name="connsiteX301" fmla="*/ 0 w 19050"/>
                  <a:gd name="connsiteY301" fmla="*/ 1251490 h 5295900"/>
                  <a:gd name="connsiteX302" fmla="*/ 0 w 19050"/>
                  <a:gd name="connsiteY302" fmla="*/ 1241965 h 5295900"/>
                  <a:gd name="connsiteX303" fmla="*/ 27051 w 19050"/>
                  <a:gd name="connsiteY303" fmla="*/ 1241965 h 5295900"/>
                  <a:gd name="connsiteX304" fmla="*/ 27051 w 19050"/>
                  <a:gd name="connsiteY304" fmla="*/ 1251490 h 5295900"/>
                  <a:gd name="connsiteX305" fmla="*/ 27051 w 19050"/>
                  <a:gd name="connsiteY305" fmla="*/ 1197483 h 5295900"/>
                  <a:gd name="connsiteX306" fmla="*/ 0 w 19050"/>
                  <a:gd name="connsiteY306" fmla="*/ 1197483 h 5295900"/>
                  <a:gd name="connsiteX307" fmla="*/ 0 w 19050"/>
                  <a:gd name="connsiteY307" fmla="*/ 1187958 h 5295900"/>
                  <a:gd name="connsiteX308" fmla="*/ 27051 w 19050"/>
                  <a:gd name="connsiteY308" fmla="*/ 1187958 h 5295900"/>
                  <a:gd name="connsiteX309" fmla="*/ 27051 w 19050"/>
                  <a:gd name="connsiteY309" fmla="*/ 1197483 h 5295900"/>
                  <a:gd name="connsiteX310" fmla="*/ 27051 w 19050"/>
                  <a:gd name="connsiteY310" fmla="*/ 1143572 h 5295900"/>
                  <a:gd name="connsiteX311" fmla="*/ 0 w 19050"/>
                  <a:gd name="connsiteY311" fmla="*/ 1143572 h 5295900"/>
                  <a:gd name="connsiteX312" fmla="*/ 0 w 19050"/>
                  <a:gd name="connsiteY312" fmla="*/ 1134047 h 5295900"/>
                  <a:gd name="connsiteX313" fmla="*/ 27051 w 19050"/>
                  <a:gd name="connsiteY313" fmla="*/ 1134047 h 5295900"/>
                  <a:gd name="connsiteX314" fmla="*/ 27051 w 19050"/>
                  <a:gd name="connsiteY314" fmla="*/ 1143572 h 5295900"/>
                  <a:gd name="connsiteX315" fmla="*/ 27051 w 19050"/>
                  <a:gd name="connsiteY315" fmla="*/ 1089565 h 5295900"/>
                  <a:gd name="connsiteX316" fmla="*/ 0 w 19050"/>
                  <a:gd name="connsiteY316" fmla="*/ 1089565 h 5295900"/>
                  <a:gd name="connsiteX317" fmla="*/ 0 w 19050"/>
                  <a:gd name="connsiteY317" fmla="*/ 1080040 h 5295900"/>
                  <a:gd name="connsiteX318" fmla="*/ 27051 w 19050"/>
                  <a:gd name="connsiteY318" fmla="*/ 1080040 h 5295900"/>
                  <a:gd name="connsiteX319" fmla="*/ 27051 w 19050"/>
                  <a:gd name="connsiteY319" fmla="*/ 1089565 h 5295900"/>
                  <a:gd name="connsiteX320" fmla="*/ 27051 w 19050"/>
                  <a:gd name="connsiteY320" fmla="*/ 981551 h 5295900"/>
                  <a:gd name="connsiteX321" fmla="*/ 0 w 19050"/>
                  <a:gd name="connsiteY321" fmla="*/ 981551 h 5295900"/>
                  <a:gd name="connsiteX322" fmla="*/ 0 w 19050"/>
                  <a:gd name="connsiteY322" fmla="*/ 972026 h 5295900"/>
                  <a:gd name="connsiteX323" fmla="*/ 27051 w 19050"/>
                  <a:gd name="connsiteY323" fmla="*/ 972026 h 5295900"/>
                  <a:gd name="connsiteX324" fmla="*/ 27051 w 19050"/>
                  <a:gd name="connsiteY324" fmla="*/ 981551 h 5295900"/>
                  <a:gd name="connsiteX325" fmla="*/ 27051 w 19050"/>
                  <a:gd name="connsiteY325" fmla="*/ 927545 h 5295900"/>
                  <a:gd name="connsiteX326" fmla="*/ 0 w 19050"/>
                  <a:gd name="connsiteY326" fmla="*/ 927545 h 5295900"/>
                  <a:gd name="connsiteX327" fmla="*/ 0 w 19050"/>
                  <a:gd name="connsiteY327" fmla="*/ 918020 h 5295900"/>
                  <a:gd name="connsiteX328" fmla="*/ 27051 w 19050"/>
                  <a:gd name="connsiteY328" fmla="*/ 918020 h 5295900"/>
                  <a:gd name="connsiteX329" fmla="*/ 27051 w 19050"/>
                  <a:gd name="connsiteY329" fmla="*/ 927545 h 5295900"/>
                  <a:gd name="connsiteX330" fmla="*/ 27051 w 19050"/>
                  <a:gd name="connsiteY330" fmla="*/ 873538 h 5295900"/>
                  <a:gd name="connsiteX331" fmla="*/ 0 w 19050"/>
                  <a:gd name="connsiteY331" fmla="*/ 873538 h 5295900"/>
                  <a:gd name="connsiteX332" fmla="*/ 0 w 19050"/>
                  <a:gd name="connsiteY332" fmla="*/ 864013 h 5295900"/>
                  <a:gd name="connsiteX333" fmla="*/ 27051 w 19050"/>
                  <a:gd name="connsiteY333" fmla="*/ 864013 h 5295900"/>
                  <a:gd name="connsiteX334" fmla="*/ 27051 w 19050"/>
                  <a:gd name="connsiteY334" fmla="*/ 873538 h 5295900"/>
                  <a:gd name="connsiteX335" fmla="*/ 27051 w 19050"/>
                  <a:gd name="connsiteY335" fmla="*/ 819531 h 5295900"/>
                  <a:gd name="connsiteX336" fmla="*/ 0 w 19050"/>
                  <a:gd name="connsiteY336" fmla="*/ 819531 h 5295900"/>
                  <a:gd name="connsiteX337" fmla="*/ 0 w 19050"/>
                  <a:gd name="connsiteY337" fmla="*/ 810006 h 5295900"/>
                  <a:gd name="connsiteX338" fmla="*/ 27051 w 19050"/>
                  <a:gd name="connsiteY338" fmla="*/ 810006 h 5295900"/>
                  <a:gd name="connsiteX339" fmla="*/ 27051 w 19050"/>
                  <a:gd name="connsiteY339" fmla="*/ 819531 h 5295900"/>
                  <a:gd name="connsiteX340" fmla="*/ 27051 w 19050"/>
                  <a:gd name="connsiteY340" fmla="*/ 711518 h 5295900"/>
                  <a:gd name="connsiteX341" fmla="*/ 0 w 19050"/>
                  <a:gd name="connsiteY341" fmla="*/ 711518 h 5295900"/>
                  <a:gd name="connsiteX342" fmla="*/ 0 w 19050"/>
                  <a:gd name="connsiteY342" fmla="*/ 701993 h 5295900"/>
                  <a:gd name="connsiteX343" fmla="*/ 27051 w 19050"/>
                  <a:gd name="connsiteY343" fmla="*/ 701993 h 5295900"/>
                  <a:gd name="connsiteX344" fmla="*/ 27051 w 19050"/>
                  <a:gd name="connsiteY344" fmla="*/ 711518 h 5295900"/>
                  <a:gd name="connsiteX345" fmla="*/ 27051 w 19050"/>
                  <a:gd name="connsiteY345" fmla="*/ 657511 h 5295900"/>
                  <a:gd name="connsiteX346" fmla="*/ 0 w 19050"/>
                  <a:gd name="connsiteY346" fmla="*/ 657511 h 5295900"/>
                  <a:gd name="connsiteX347" fmla="*/ 0 w 19050"/>
                  <a:gd name="connsiteY347" fmla="*/ 647986 h 5295900"/>
                  <a:gd name="connsiteX348" fmla="*/ 27051 w 19050"/>
                  <a:gd name="connsiteY348" fmla="*/ 647986 h 5295900"/>
                  <a:gd name="connsiteX349" fmla="*/ 27051 w 19050"/>
                  <a:gd name="connsiteY349" fmla="*/ 657511 h 5295900"/>
                  <a:gd name="connsiteX350" fmla="*/ 27051 w 19050"/>
                  <a:gd name="connsiteY350" fmla="*/ 603504 h 5295900"/>
                  <a:gd name="connsiteX351" fmla="*/ 0 w 19050"/>
                  <a:gd name="connsiteY351" fmla="*/ 603504 h 5295900"/>
                  <a:gd name="connsiteX352" fmla="*/ 0 w 19050"/>
                  <a:gd name="connsiteY352" fmla="*/ 593979 h 5295900"/>
                  <a:gd name="connsiteX353" fmla="*/ 27051 w 19050"/>
                  <a:gd name="connsiteY353" fmla="*/ 593979 h 5295900"/>
                  <a:gd name="connsiteX354" fmla="*/ 27051 w 19050"/>
                  <a:gd name="connsiteY354" fmla="*/ 603504 h 5295900"/>
                  <a:gd name="connsiteX355" fmla="*/ 27051 w 19050"/>
                  <a:gd name="connsiteY355" fmla="*/ 549497 h 5295900"/>
                  <a:gd name="connsiteX356" fmla="*/ 0 w 19050"/>
                  <a:gd name="connsiteY356" fmla="*/ 549497 h 5295900"/>
                  <a:gd name="connsiteX357" fmla="*/ 0 w 19050"/>
                  <a:gd name="connsiteY357" fmla="*/ 539972 h 5295900"/>
                  <a:gd name="connsiteX358" fmla="*/ 27051 w 19050"/>
                  <a:gd name="connsiteY358" fmla="*/ 539972 h 5295900"/>
                  <a:gd name="connsiteX359" fmla="*/ 27051 w 19050"/>
                  <a:gd name="connsiteY359" fmla="*/ 549497 h 5295900"/>
                  <a:gd name="connsiteX360" fmla="*/ 27051 w 19050"/>
                  <a:gd name="connsiteY360" fmla="*/ 441484 h 5295900"/>
                  <a:gd name="connsiteX361" fmla="*/ 0 w 19050"/>
                  <a:gd name="connsiteY361" fmla="*/ 441484 h 5295900"/>
                  <a:gd name="connsiteX362" fmla="*/ 0 w 19050"/>
                  <a:gd name="connsiteY362" fmla="*/ 431959 h 5295900"/>
                  <a:gd name="connsiteX363" fmla="*/ 27051 w 19050"/>
                  <a:gd name="connsiteY363" fmla="*/ 431959 h 5295900"/>
                  <a:gd name="connsiteX364" fmla="*/ 27051 w 19050"/>
                  <a:gd name="connsiteY364" fmla="*/ 441484 h 5295900"/>
                  <a:gd name="connsiteX365" fmla="*/ 27051 w 19050"/>
                  <a:gd name="connsiteY365" fmla="*/ 387572 h 5295900"/>
                  <a:gd name="connsiteX366" fmla="*/ 0 w 19050"/>
                  <a:gd name="connsiteY366" fmla="*/ 387572 h 5295900"/>
                  <a:gd name="connsiteX367" fmla="*/ 0 w 19050"/>
                  <a:gd name="connsiteY367" fmla="*/ 378047 h 5295900"/>
                  <a:gd name="connsiteX368" fmla="*/ 27051 w 19050"/>
                  <a:gd name="connsiteY368" fmla="*/ 378047 h 5295900"/>
                  <a:gd name="connsiteX369" fmla="*/ 27051 w 19050"/>
                  <a:gd name="connsiteY369" fmla="*/ 387572 h 5295900"/>
                  <a:gd name="connsiteX370" fmla="*/ 27051 w 19050"/>
                  <a:gd name="connsiteY370" fmla="*/ 333566 h 5295900"/>
                  <a:gd name="connsiteX371" fmla="*/ 0 w 19050"/>
                  <a:gd name="connsiteY371" fmla="*/ 333566 h 5295900"/>
                  <a:gd name="connsiteX372" fmla="*/ 0 w 19050"/>
                  <a:gd name="connsiteY372" fmla="*/ 324041 h 5295900"/>
                  <a:gd name="connsiteX373" fmla="*/ 27051 w 19050"/>
                  <a:gd name="connsiteY373" fmla="*/ 324041 h 5295900"/>
                  <a:gd name="connsiteX374" fmla="*/ 27051 w 19050"/>
                  <a:gd name="connsiteY374" fmla="*/ 333566 h 5295900"/>
                  <a:gd name="connsiteX375" fmla="*/ 27051 w 19050"/>
                  <a:gd name="connsiteY375" fmla="*/ 279559 h 5295900"/>
                  <a:gd name="connsiteX376" fmla="*/ 0 w 19050"/>
                  <a:gd name="connsiteY376" fmla="*/ 279559 h 5295900"/>
                  <a:gd name="connsiteX377" fmla="*/ 0 w 19050"/>
                  <a:gd name="connsiteY377" fmla="*/ 270034 h 5295900"/>
                  <a:gd name="connsiteX378" fmla="*/ 27051 w 19050"/>
                  <a:gd name="connsiteY378" fmla="*/ 270034 h 5295900"/>
                  <a:gd name="connsiteX379" fmla="*/ 27051 w 19050"/>
                  <a:gd name="connsiteY379" fmla="*/ 279559 h 5295900"/>
                  <a:gd name="connsiteX380" fmla="*/ 27051 w 19050"/>
                  <a:gd name="connsiteY380" fmla="*/ 171545 h 5295900"/>
                  <a:gd name="connsiteX381" fmla="*/ 0 w 19050"/>
                  <a:gd name="connsiteY381" fmla="*/ 171545 h 5295900"/>
                  <a:gd name="connsiteX382" fmla="*/ 0 w 19050"/>
                  <a:gd name="connsiteY382" fmla="*/ 162020 h 5295900"/>
                  <a:gd name="connsiteX383" fmla="*/ 27051 w 19050"/>
                  <a:gd name="connsiteY383" fmla="*/ 162020 h 5295900"/>
                  <a:gd name="connsiteX384" fmla="*/ 27051 w 19050"/>
                  <a:gd name="connsiteY384" fmla="*/ 171545 h 5295900"/>
                  <a:gd name="connsiteX385" fmla="*/ 27051 w 19050"/>
                  <a:gd name="connsiteY385" fmla="*/ 117539 h 5295900"/>
                  <a:gd name="connsiteX386" fmla="*/ 0 w 19050"/>
                  <a:gd name="connsiteY386" fmla="*/ 117539 h 5295900"/>
                  <a:gd name="connsiteX387" fmla="*/ 0 w 19050"/>
                  <a:gd name="connsiteY387" fmla="*/ 108014 h 5295900"/>
                  <a:gd name="connsiteX388" fmla="*/ 27051 w 19050"/>
                  <a:gd name="connsiteY388" fmla="*/ 108014 h 5295900"/>
                  <a:gd name="connsiteX389" fmla="*/ 27051 w 19050"/>
                  <a:gd name="connsiteY389" fmla="*/ 117539 h 5295900"/>
                  <a:gd name="connsiteX390" fmla="*/ 27051 w 19050"/>
                  <a:gd name="connsiteY390" fmla="*/ 63532 h 5295900"/>
                  <a:gd name="connsiteX391" fmla="*/ 0 w 19050"/>
                  <a:gd name="connsiteY391" fmla="*/ 63532 h 5295900"/>
                  <a:gd name="connsiteX392" fmla="*/ 0 w 19050"/>
                  <a:gd name="connsiteY392" fmla="*/ 54007 h 5295900"/>
                  <a:gd name="connsiteX393" fmla="*/ 27051 w 19050"/>
                  <a:gd name="connsiteY393" fmla="*/ 54007 h 5295900"/>
                  <a:gd name="connsiteX394" fmla="*/ 27051 w 19050"/>
                  <a:gd name="connsiteY394" fmla="*/ 63532 h 5295900"/>
                  <a:gd name="connsiteX395" fmla="*/ 27051 w 19050"/>
                  <a:gd name="connsiteY395" fmla="*/ 9525 h 5295900"/>
                  <a:gd name="connsiteX396" fmla="*/ 0 w 19050"/>
                  <a:gd name="connsiteY396" fmla="*/ 9525 h 5295900"/>
                  <a:gd name="connsiteX397" fmla="*/ 0 w 19050"/>
                  <a:gd name="connsiteY397" fmla="*/ 0 h 5295900"/>
                  <a:gd name="connsiteX398" fmla="*/ 27051 w 19050"/>
                  <a:gd name="connsiteY398" fmla="*/ 0 h 5295900"/>
                  <a:gd name="connsiteX399" fmla="*/ 27051 w 19050"/>
                  <a:gd name="connsiteY399" fmla="*/ 9525 h 529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</a:cxnLst>
                <a:rect l="l" t="t" r="r" b="b"/>
                <a:pathLst>
                  <a:path w="19050" h="5295900">
                    <a:moveTo>
                      <a:pt x="27051" y="5301520"/>
                    </a:moveTo>
                    <a:lnTo>
                      <a:pt x="0" y="5301520"/>
                    </a:lnTo>
                    <a:lnTo>
                      <a:pt x="0" y="5291995"/>
                    </a:lnTo>
                    <a:lnTo>
                      <a:pt x="27051" y="5291995"/>
                    </a:lnTo>
                    <a:lnTo>
                      <a:pt x="27051" y="5301520"/>
                    </a:lnTo>
                    <a:close/>
                    <a:moveTo>
                      <a:pt x="27051" y="5247514"/>
                    </a:moveTo>
                    <a:lnTo>
                      <a:pt x="0" y="5247514"/>
                    </a:lnTo>
                    <a:lnTo>
                      <a:pt x="0" y="5237989"/>
                    </a:lnTo>
                    <a:lnTo>
                      <a:pt x="27051" y="5237989"/>
                    </a:lnTo>
                    <a:lnTo>
                      <a:pt x="27051" y="5247514"/>
                    </a:lnTo>
                    <a:close/>
                    <a:moveTo>
                      <a:pt x="27051" y="5193506"/>
                    </a:moveTo>
                    <a:lnTo>
                      <a:pt x="0" y="5193506"/>
                    </a:lnTo>
                    <a:lnTo>
                      <a:pt x="0" y="5183981"/>
                    </a:lnTo>
                    <a:lnTo>
                      <a:pt x="27051" y="5183981"/>
                    </a:lnTo>
                    <a:lnTo>
                      <a:pt x="27051" y="5193506"/>
                    </a:lnTo>
                    <a:close/>
                    <a:moveTo>
                      <a:pt x="27051" y="5139500"/>
                    </a:moveTo>
                    <a:lnTo>
                      <a:pt x="0" y="5139500"/>
                    </a:lnTo>
                    <a:lnTo>
                      <a:pt x="0" y="5129975"/>
                    </a:lnTo>
                    <a:lnTo>
                      <a:pt x="27051" y="5129975"/>
                    </a:lnTo>
                    <a:lnTo>
                      <a:pt x="27051" y="5139500"/>
                    </a:lnTo>
                    <a:close/>
                    <a:moveTo>
                      <a:pt x="27051" y="5031486"/>
                    </a:moveTo>
                    <a:lnTo>
                      <a:pt x="0" y="5031486"/>
                    </a:lnTo>
                    <a:lnTo>
                      <a:pt x="0" y="5021961"/>
                    </a:lnTo>
                    <a:lnTo>
                      <a:pt x="27051" y="5021961"/>
                    </a:lnTo>
                    <a:lnTo>
                      <a:pt x="27051" y="5031486"/>
                    </a:lnTo>
                    <a:close/>
                    <a:moveTo>
                      <a:pt x="27051" y="4977575"/>
                    </a:moveTo>
                    <a:lnTo>
                      <a:pt x="0" y="4977575"/>
                    </a:lnTo>
                    <a:lnTo>
                      <a:pt x="0" y="4968050"/>
                    </a:lnTo>
                    <a:lnTo>
                      <a:pt x="27051" y="4968050"/>
                    </a:lnTo>
                    <a:lnTo>
                      <a:pt x="27051" y="4977575"/>
                    </a:lnTo>
                    <a:close/>
                    <a:moveTo>
                      <a:pt x="27051" y="4923568"/>
                    </a:moveTo>
                    <a:lnTo>
                      <a:pt x="0" y="4923568"/>
                    </a:lnTo>
                    <a:lnTo>
                      <a:pt x="0" y="4914043"/>
                    </a:lnTo>
                    <a:lnTo>
                      <a:pt x="27051" y="4914043"/>
                    </a:lnTo>
                    <a:lnTo>
                      <a:pt x="27051" y="4923568"/>
                    </a:lnTo>
                    <a:close/>
                    <a:moveTo>
                      <a:pt x="27051" y="4869561"/>
                    </a:moveTo>
                    <a:lnTo>
                      <a:pt x="0" y="4869561"/>
                    </a:lnTo>
                    <a:lnTo>
                      <a:pt x="0" y="4860036"/>
                    </a:lnTo>
                    <a:lnTo>
                      <a:pt x="27051" y="4860036"/>
                    </a:lnTo>
                    <a:lnTo>
                      <a:pt x="27051" y="4869561"/>
                    </a:lnTo>
                    <a:close/>
                    <a:moveTo>
                      <a:pt x="27051" y="4761548"/>
                    </a:moveTo>
                    <a:lnTo>
                      <a:pt x="0" y="4761548"/>
                    </a:lnTo>
                    <a:lnTo>
                      <a:pt x="0" y="4752023"/>
                    </a:lnTo>
                    <a:lnTo>
                      <a:pt x="27051" y="4752023"/>
                    </a:lnTo>
                    <a:lnTo>
                      <a:pt x="27051" y="4761548"/>
                    </a:lnTo>
                    <a:close/>
                    <a:moveTo>
                      <a:pt x="27051" y="4707541"/>
                    </a:moveTo>
                    <a:lnTo>
                      <a:pt x="0" y="4707541"/>
                    </a:lnTo>
                    <a:lnTo>
                      <a:pt x="0" y="4698016"/>
                    </a:lnTo>
                    <a:lnTo>
                      <a:pt x="27051" y="4698016"/>
                    </a:lnTo>
                    <a:lnTo>
                      <a:pt x="27051" y="4707541"/>
                    </a:lnTo>
                    <a:close/>
                    <a:moveTo>
                      <a:pt x="27051" y="4653534"/>
                    </a:moveTo>
                    <a:lnTo>
                      <a:pt x="0" y="4653534"/>
                    </a:lnTo>
                    <a:lnTo>
                      <a:pt x="0" y="4644009"/>
                    </a:lnTo>
                    <a:lnTo>
                      <a:pt x="27051" y="4644009"/>
                    </a:lnTo>
                    <a:lnTo>
                      <a:pt x="27051" y="4653534"/>
                    </a:lnTo>
                    <a:close/>
                    <a:moveTo>
                      <a:pt x="27051" y="4599527"/>
                    </a:moveTo>
                    <a:lnTo>
                      <a:pt x="0" y="4599527"/>
                    </a:lnTo>
                    <a:lnTo>
                      <a:pt x="0" y="4590002"/>
                    </a:lnTo>
                    <a:lnTo>
                      <a:pt x="27051" y="4590002"/>
                    </a:lnTo>
                    <a:lnTo>
                      <a:pt x="27051" y="4599527"/>
                    </a:lnTo>
                    <a:close/>
                    <a:moveTo>
                      <a:pt x="27051" y="4491514"/>
                    </a:moveTo>
                    <a:lnTo>
                      <a:pt x="0" y="4491514"/>
                    </a:lnTo>
                    <a:lnTo>
                      <a:pt x="0" y="4481989"/>
                    </a:lnTo>
                    <a:lnTo>
                      <a:pt x="27051" y="4481989"/>
                    </a:lnTo>
                    <a:lnTo>
                      <a:pt x="27051" y="4491514"/>
                    </a:lnTo>
                    <a:close/>
                    <a:moveTo>
                      <a:pt x="27051" y="4437507"/>
                    </a:moveTo>
                    <a:lnTo>
                      <a:pt x="0" y="4437507"/>
                    </a:lnTo>
                    <a:lnTo>
                      <a:pt x="0" y="4427982"/>
                    </a:lnTo>
                    <a:lnTo>
                      <a:pt x="27051" y="4427982"/>
                    </a:lnTo>
                    <a:lnTo>
                      <a:pt x="27051" y="4437507"/>
                    </a:lnTo>
                    <a:close/>
                    <a:moveTo>
                      <a:pt x="27051" y="4383501"/>
                    </a:moveTo>
                    <a:lnTo>
                      <a:pt x="0" y="4383501"/>
                    </a:lnTo>
                    <a:lnTo>
                      <a:pt x="0" y="4373976"/>
                    </a:lnTo>
                    <a:lnTo>
                      <a:pt x="27051" y="4373976"/>
                    </a:lnTo>
                    <a:lnTo>
                      <a:pt x="27051" y="4383501"/>
                    </a:lnTo>
                    <a:close/>
                    <a:moveTo>
                      <a:pt x="27051" y="4329494"/>
                    </a:moveTo>
                    <a:lnTo>
                      <a:pt x="0" y="4329494"/>
                    </a:lnTo>
                    <a:lnTo>
                      <a:pt x="0" y="4319969"/>
                    </a:lnTo>
                    <a:lnTo>
                      <a:pt x="27051" y="4319969"/>
                    </a:lnTo>
                    <a:lnTo>
                      <a:pt x="27051" y="4329494"/>
                    </a:lnTo>
                    <a:close/>
                    <a:moveTo>
                      <a:pt x="27051" y="4221480"/>
                    </a:moveTo>
                    <a:lnTo>
                      <a:pt x="0" y="4221480"/>
                    </a:lnTo>
                    <a:lnTo>
                      <a:pt x="0" y="4211955"/>
                    </a:lnTo>
                    <a:lnTo>
                      <a:pt x="27051" y="4211955"/>
                    </a:lnTo>
                    <a:lnTo>
                      <a:pt x="27051" y="4221480"/>
                    </a:lnTo>
                    <a:close/>
                    <a:moveTo>
                      <a:pt x="27051" y="4167569"/>
                    </a:moveTo>
                    <a:lnTo>
                      <a:pt x="0" y="4167569"/>
                    </a:lnTo>
                    <a:lnTo>
                      <a:pt x="0" y="4158044"/>
                    </a:lnTo>
                    <a:lnTo>
                      <a:pt x="27051" y="4158044"/>
                    </a:lnTo>
                    <a:lnTo>
                      <a:pt x="27051" y="4167569"/>
                    </a:lnTo>
                    <a:close/>
                    <a:moveTo>
                      <a:pt x="27051" y="4113562"/>
                    </a:moveTo>
                    <a:lnTo>
                      <a:pt x="0" y="4113562"/>
                    </a:lnTo>
                    <a:lnTo>
                      <a:pt x="0" y="4104037"/>
                    </a:lnTo>
                    <a:lnTo>
                      <a:pt x="27051" y="4104037"/>
                    </a:lnTo>
                    <a:lnTo>
                      <a:pt x="27051" y="4113562"/>
                    </a:lnTo>
                    <a:close/>
                    <a:moveTo>
                      <a:pt x="27051" y="4059555"/>
                    </a:moveTo>
                    <a:lnTo>
                      <a:pt x="0" y="4059555"/>
                    </a:lnTo>
                    <a:lnTo>
                      <a:pt x="0" y="4050030"/>
                    </a:lnTo>
                    <a:lnTo>
                      <a:pt x="27051" y="4050030"/>
                    </a:lnTo>
                    <a:lnTo>
                      <a:pt x="27051" y="4059555"/>
                    </a:lnTo>
                    <a:close/>
                    <a:moveTo>
                      <a:pt x="27051" y="3951542"/>
                    </a:moveTo>
                    <a:lnTo>
                      <a:pt x="0" y="3951542"/>
                    </a:lnTo>
                    <a:lnTo>
                      <a:pt x="0" y="3942017"/>
                    </a:lnTo>
                    <a:lnTo>
                      <a:pt x="27051" y="3942017"/>
                    </a:lnTo>
                    <a:lnTo>
                      <a:pt x="27051" y="3951542"/>
                    </a:lnTo>
                    <a:close/>
                    <a:moveTo>
                      <a:pt x="27051" y="3897535"/>
                    </a:moveTo>
                    <a:lnTo>
                      <a:pt x="0" y="3897535"/>
                    </a:lnTo>
                    <a:lnTo>
                      <a:pt x="0" y="3888010"/>
                    </a:lnTo>
                    <a:lnTo>
                      <a:pt x="27051" y="3888010"/>
                    </a:lnTo>
                    <a:lnTo>
                      <a:pt x="27051" y="3897535"/>
                    </a:lnTo>
                    <a:close/>
                    <a:moveTo>
                      <a:pt x="27051" y="3843528"/>
                    </a:moveTo>
                    <a:lnTo>
                      <a:pt x="0" y="3843528"/>
                    </a:lnTo>
                    <a:lnTo>
                      <a:pt x="0" y="3834003"/>
                    </a:lnTo>
                    <a:lnTo>
                      <a:pt x="27051" y="3834003"/>
                    </a:lnTo>
                    <a:lnTo>
                      <a:pt x="27051" y="3843528"/>
                    </a:lnTo>
                    <a:close/>
                    <a:moveTo>
                      <a:pt x="27051" y="3789521"/>
                    </a:moveTo>
                    <a:lnTo>
                      <a:pt x="0" y="3789521"/>
                    </a:lnTo>
                    <a:lnTo>
                      <a:pt x="0" y="3779996"/>
                    </a:lnTo>
                    <a:lnTo>
                      <a:pt x="27051" y="3779996"/>
                    </a:lnTo>
                    <a:lnTo>
                      <a:pt x="27051" y="3789521"/>
                    </a:lnTo>
                    <a:close/>
                    <a:moveTo>
                      <a:pt x="27051" y="3681508"/>
                    </a:moveTo>
                    <a:lnTo>
                      <a:pt x="0" y="3681508"/>
                    </a:lnTo>
                    <a:lnTo>
                      <a:pt x="0" y="3671983"/>
                    </a:lnTo>
                    <a:lnTo>
                      <a:pt x="27051" y="3671983"/>
                    </a:lnTo>
                    <a:lnTo>
                      <a:pt x="27051" y="3681508"/>
                    </a:lnTo>
                    <a:close/>
                    <a:moveTo>
                      <a:pt x="27051" y="3627501"/>
                    </a:moveTo>
                    <a:lnTo>
                      <a:pt x="0" y="3627501"/>
                    </a:lnTo>
                    <a:lnTo>
                      <a:pt x="0" y="3617976"/>
                    </a:lnTo>
                    <a:lnTo>
                      <a:pt x="27051" y="3617976"/>
                    </a:lnTo>
                    <a:lnTo>
                      <a:pt x="27051" y="3627501"/>
                    </a:lnTo>
                    <a:close/>
                    <a:moveTo>
                      <a:pt x="27051" y="3573494"/>
                    </a:moveTo>
                    <a:lnTo>
                      <a:pt x="0" y="3573494"/>
                    </a:lnTo>
                    <a:lnTo>
                      <a:pt x="0" y="3563969"/>
                    </a:lnTo>
                    <a:lnTo>
                      <a:pt x="27051" y="3563969"/>
                    </a:lnTo>
                    <a:lnTo>
                      <a:pt x="27051" y="3573494"/>
                    </a:lnTo>
                    <a:close/>
                    <a:moveTo>
                      <a:pt x="27051" y="3519488"/>
                    </a:moveTo>
                    <a:lnTo>
                      <a:pt x="0" y="3519488"/>
                    </a:lnTo>
                    <a:lnTo>
                      <a:pt x="0" y="3509963"/>
                    </a:lnTo>
                    <a:lnTo>
                      <a:pt x="27051" y="3509963"/>
                    </a:lnTo>
                    <a:lnTo>
                      <a:pt x="27051" y="3519488"/>
                    </a:lnTo>
                    <a:close/>
                    <a:moveTo>
                      <a:pt x="27051" y="3411474"/>
                    </a:moveTo>
                    <a:lnTo>
                      <a:pt x="0" y="3411474"/>
                    </a:lnTo>
                    <a:lnTo>
                      <a:pt x="0" y="3401949"/>
                    </a:lnTo>
                    <a:lnTo>
                      <a:pt x="27051" y="3401949"/>
                    </a:lnTo>
                    <a:lnTo>
                      <a:pt x="27051" y="3411474"/>
                    </a:lnTo>
                    <a:close/>
                    <a:moveTo>
                      <a:pt x="27051" y="3357563"/>
                    </a:moveTo>
                    <a:lnTo>
                      <a:pt x="0" y="3357563"/>
                    </a:lnTo>
                    <a:lnTo>
                      <a:pt x="0" y="3348038"/>
                    </a:lnTo>
                    <a:lnTo>
                      <a:pt x="27051" y="3348038"/>
                    </a:lnTo>
                    <a:lnTo>
                      <a:pt x="27051" y="3357563"/>
                    </a:lnTo>
                    <a:close/>
                    <a:moveTo>
                      <a:pt x="27051" y="3303556"/>
                    </a:moveTo>
                    <a:lnTo>
                      <a:pt x="0" y="3303556"/>
                    </a:lnTo>
                    <a:lnTo>
                      <a:pt x="0" y="3294031"/>
                    </a:lnTo>
                    <a:lnTo>
                      <a:pt x="27051" y="3294031"/>
                    </a:lnTo>
                    <a:lnTo>
                      <a:pt x="27051" y="3303556"/>
                    </a:lnTo>
                    <a:close/>
                    <a:moveTo>
                      <a:pt x="27051" y="3249549"/>
                    </a:moveTo>
                    <a:lnTo>
                      <a:pt x="0" y="3249549"/>
                    </a:lnTo>
                    <a:lnTo>
                      <a:pt x="0" y="3240024"/>
                    </a:lnTo>
                    <a:lnTo>
                      <a:pt x="27051" y="3240024"/>
                    </a:lnTo>
                    <a:lnTo>
                      <a:pt x="27051" y="3249549"/>
                    </a:lnTo>
                    <a:close/>
                    <a:moveTo>
                      <a:pt x="27051" y="3141536"/>
                    </a:moveTo>
                    <a:lnTo>
                      <a:pt x="0" y="3141536"/>
                    </a:lnTo>
                    <a:lnTo>
                      <a:pt x="0" y="3132011"/>
                    </a:lnTo>
                    <a:lnTo>
                      <a:pt x="27051" y="3132011"/>
                    </a:lnTo>
                    <a:lnTo>
                      <a:pt x="27051" y="3141536"/>
                    </a:lnTo>
                    <a:close/>
                    <a:moveTo>
                      <a:pt x="27051" y="3087529"/>
                    </a:moveTo>
                    <a:lnTo>
                      <a:pt x="0" y="3087529"/>
                    </a:lnTo>
                    <a:lnTo>
                      <a:pt x="0" y="3078004"/>
                    </a:lnTo>
                    <a:lnTo>
                      <a:pt x="27051" y="3078004"/>
                    </a:lnTo>
                    <a:lnTo>
                      <a:pt x="27051" y="3087529"/>
                    </a:lnTo>
                    <a:close/>
                    <a:moveTo>
                      <a:pt x="27051" y="3033522"/>
                    </a:moveTo>
                    <a:lnTo>
                      <a:pt x="0" y="3033522"/>
                    </a:lnTo>
                    <a:lnTo>
                      <a:pt x="0" y="3023997"/>
                    </a:lnTo>
                    <a:lnTo>
                      <a:pt x="27051" y="3023997"/>
                    </a:lnTo>
                    <a:lnTo>
                      <a:pt x="27051" y="3033522"/>
                    </a:lnTo>
                    <a:close/>
                    <a:moveTo>
                      <a:pt x="27051" y="2979515"/>
                    </a:moveTo>
                    <a:lnTo>
                      <a:pt x="0" y="2979515"/>
                    </a:lnTo>
                    <a:lnTo>
                      <a:pt x="0" y="2969990"/>
                    </a:lnTo>
                    <a:lnTo>
                      <a:pt x="27051" y="2969990"/>
                    </a:lnTo>
                    <a:lnTo>
                      <a:pt x="27051" y="2979515"/>
                    </a:lnTo>
                    <a:close/>
                    <a:moveTo>
                      <a:pt x="27051" y="2871502"/>
                    </a:moveTo>
                    <a:lnTo>
                      <a:pt x="0" y="2871502"/>
                    </a:lnTo>
                    <a:lnTo>
                      <a:pt x="0" y="2861977"/>
                    </a:lnTo>
                    <a:lnTo>
                      <a:pt x="27051" y="2861977"/>
                    </a:lnTo>
                    <a:lnTo>
                      <a:pt x="27051" y="2871502"/>
                    </a:lnTo>
                    <a:close/>
                    <a:moveTo>
                      <a:pt x="27051" y="2817495"/>
                    </a:moveTo>
                    <a:lnTo>
                      <a:pt x="0" y="2817495"/>
                    </a:lnTo>
                    <a:lnTo>
                      <a:pt x="0" y="2807970"/>
                    </a:lnTo>
                    <a:lnTo>
                      <a:pt x="27051" y="2807970"/>
                    </a:lnTo>
                    <a:lnTo>
                      <a:pt x="27051" y="2817495"/>
                    </a:lnTo>
                    <a:close/>
                    <a:moveTo>
                      <a:pt x="27051" y="2763488"/>
                    </a:moveTo>
                    <a:lnTo>
                      <a:pt x="0" y="2763488"/>
                    </a:lnTo>
                    <a:lnTo>
                      <a:pt x="0" y="2753963"/>
                    </a:lnTo>
                    <a:lnTo>
                      <a:pt x="27051" y="2753963"/>
                    </a:lnTo>
                    <a:lnTo>
                      <a:pt x="27051" y="2763488"/>
                    </a:lnTo>
                    <a:close/>
                    <a:moveTo>
                      <a:pt x="27051" y="2709482"/>
                    </a:moveTo>
                    <a:lnTo>
                      <a:pt x="0" y="2709482"/>
                    </a:lnTo>
                    <a:lnTo>
                      <a:pt x="0" y="2699957"/>
                    </a:lnTo>
                    <a:lnTo>
                      <a:pt x="27051" y="2699957"/>
                    </a:lnTo>
                    <a:lnTo>
                      <a:pt x="27051" y="2709482"/>
                    </a:lnTo>
                    <a:close/>
                    <a:moveTo>
                      <a:pt x="27051" y="2601563"/>
                    </a:moveTo>
                    <a:lnTo>
                      <a:pt x="0" y="2601563"/>
                    </a:lnTo>
                    <a:lnTo>
                      <a:pt x="0" y="2592038"/>
                    </a:lnTo>
                    <a:lnTo>
                      <a:pt x="27051" y="2592038"/>
                    </a:lnTo>
                    <a:lnTo>
                      <a:pt x="27051" y="2601563"/>
                    </a:lnTo>
                    <a:close/>
                    <a:moveTo>
                      <a:pt x="27051" y="2547557"/>
                    </a:moveTo>
                    <a:lnTo>
                      <a:pt x="0" y="2547557"/>
                    </a:lnTo>
                    <a:lnTo>
                      <a:pt x="0" y="2538032"/>
                    </a:lnTo>
                    <a:lnTo>
                      <a:pt x="27051" y="2538032"/>
                    </a:lnTo>
                    <a:lnTo>
                      <a:pt x="27051" y="2547557"/>
                    </a:lnTo>
                    <a:close/>
                    <a:moveTo>
                      <a:pt x="27051" y="2493550"/>
                    </a:moveTo>
                    <a:lnTo>
                      <a:pt x="0" y="2493550"/>
                    </a:lnTo>
                    <a:lnTo>
                      <a:pt x="0" y="2484025"/>
                    </a:lnTo>
                    <a:lnTo>
                      <a:pt x="27051" y="2484025"/>
                    </a:lnTo>
                    <a:lnTo>
                      <a:pt x="27051" y="2493550"/>
                    </a:lnTo>
                    <a:close/>
                    <a:moveTo>
                      <a:pt x="27051" y="2439543"/>
                    </a:moveTo>
                    <a:lnTo>
                      <a:pt x="0" y="2439543"/>
                    </a:lnTo>
                    <a:lnTo>
                      <a:pt x="0" y="2430018"/>
                    </a:lnTo>
                    <a:lnTo>
                      <a:pt x="27051" y="2430018"/>
                    </a:lnTo>
                    <a:lnTo>
                      <a:pt x="27051" y="2439543"/>
                    </a:lnTo>
                    <a:close/>
                    <a:moveTo>
                      <a:pt x="27051" y="2331530"/>
                    </a:moveTo>
                    <a:lnTo>
                      <a:pt x="0" y="2331530"/>
                    </a:lnTo>
                    <a:lnTo>
                      <a:pt x="0" y="2322005"/>
                    </a:lnTo>
                    <a:lnTo>
                      <a:pt x="27051" y="2322005"/>
                    </a:lnTo>
                    <a:lnTo>
                      <a:pt x="27051" y="2331530"/>
                    </a:lnTo>
                    <a:close/>
                    <a:moveTo>
                      <a:pt x="27051" y="2277523"/>
                    </a:moveTo>
                    <a:lnTo>
                      <a:pt x="0" y="2277523"/>
                    </a:lnTo>
                    <a:lnTo>
                      <a:pt x="0" y="2267998"/>
                    </a:lnTo>
                    <a:lnTo>
                      <a:pt x="27051" y="2267998"/>
                    </a:lnTo>
                    <a:lnTo>
                      <a:pt x="27051" y="2277523"/>
                    </a:lnTo>
                    <a:close/>
                    <a:moveTo>
                      <a:pt x="27051" y="2223516"/>
                    </a:moveTo>
                    <a:lnTo>
                      <a:pt x="0" y="2223516"/>
                    </a:lnTo>
                    <a:lnTo>
                      <a:pt x="0" y="2213991"/>
                    </a:lnTo>
                    <a:lnTo>
                      <a:pt x="27051" y="2213991"/>
                    </a:lnTo>
                    <a:lnTo>
                      <a:pt x="27051" y="2223516"/>
                    </a:lnTo>
                    <a:close/>
                    <a:moveTo>
                      <a:pt x="27051" y="2169509"/>
                    </a:moveTo>
                    <a:lnTo>
                      <a:pt x="0" y="2169509"/>
                    </a:lnTo>
                    <a:lnTo>
                      <a:pt x="0" y="2159984"/>
                    </a:lnTo>
                    <a:lnTo>
                      <a:pt x="27051" y="2159984"/>
                    </a:lnTo>
                    <a:lnTo>
                      <a:pt x="27051" y="2169509"/>
                    </a:lnTo>
                    <a:close/>
                    <a:moveTo>
                      <a:pt x="27051" y="2061496"/>
                    </a:moveTo>
                    <a:lnTo>
                      <a:pt x="0" y="2061496"/>
                    </a:lnTo>
                    <a:lnTo>
                      <a:pt x="0" y="2051971"/>
                    </a:lnTo>
                    <a:lnTo>
                      <a:pt x="27051" y="2051971"/>
                    </a:lnTo>
                    <a:lnTo>
                      <a:pt x="27051" y="2061496"/>
                    </a:lnTo>
                    <a:close/>
                    <a:moveTo>
                      <a:pt x="27051" y="2007489"/>
                    </a:moveTo>
                    <a:lnTo>
                      <a:pt x="0" y="2007489"/>
                    </a:lnTo>
                    <a:lnTo>
                      <a:pt x="0" y="1997964"/>
                    </a:lnTo>
                    <a:lnTo>
                      <a:pt x="27051" y="1997964"/>
                    </a:lnTo>
                    <a:lnTo>
                      <a:pt x="27051" y="2007489"/>
                    </a:lnTo>
                    <a:close/>
                    <a:moveTo>
                      <a:pt x="27051" y="1953482"/>
                    </a:moveTo>
                    <a:lnTo>
                      <a:pt x="0" y="1953482"/>
                    </a:lnTo>
                    <a:lnTo>
                      <a:pt x="0" y="1943957"/>
                    </a:lnTo>
                    <a:lnTo>
                      <a:pt x="27051" y="1943957"/>
                    </a:lnTo>
                    <a:lnTo>
                      <a:pt x="27051" y="1953482"/>
                    </a:lnTo>
                    <a:close/>
                    <a:moveTo>
                      <a:pt x="27051" y="1899476"/>
                    </a:moveTo>
                    <a:lnTo>
                      <a:pt x="0" y="1899476"/>
                    </a:lnTo>
                    <a:lnTo>
                      <a:pt x="0" y="1889951"/>
                    </a:lnTo>
                    <a:lnTo>
                      <a:pt x="27051" y="1889951"/>
                    </a:lnTo>
                    <a:lnTo>
                      <a:pt x="27051" y="1899476"/>
                    </a:lnTo>
                    <a:close/>
                    <a:moveTo>
                      <a:pt x="27051" y="1791557"/>
                    </a:moveTo>
                    <a:lnTo>
                      <a:pt x="0" y="1791557"/>
                    </a:lnTo>
                    <a:lnTo>
                      <a:pt x="0" y="1782032"/>
                    </a:lnTo>
                    <a:lnTo>
                      <a:pt x="27051" y="1782032"/>
                    </a:lnTo>
                    <a:lnTo>
                      <a:pt x="27051" y="1791557"/>
                    </a:lnTo>
                    <a:close/>
                    <a:moveTo>
                      <a:pt x="27051" y="1737551"/>
                    </a:moveTo>
                    <a:lnTo>
                      <a:pt x="0" y="1737551"/>
                    </a:lnTo>
                    <a:lnTo>
                      <a:pt x="0" y="1728026"/>
                    </a:lnTo>
                    <a:lnTo>
                      <a:pt x="27051" y="1728026"/>
                    </a:lnTo>
                    <a:lnTo>
                      <a:pt x="27051" y="1737551"/>
                    </a:lnTo>
                    <a:close/>
                    <a:moveTo>
                      <a:pt x="27051" y="1683544"/>
                    </a:moveTo>
                    <a:lnTo>
                      <a:pt x="0" y="1683544"/>
                    </a:lnTo>
                    <a:lnTo>
                      <a:pt x="0" y="1674019"/>
                    </a:lnTo>
                    <a:lnTo>
                      <a:pt x="27051" y="1674019"/>
                    </a:lnTo>
                    <a:lnTo>
                      <a:pt x="27051" y="1683544"/>
                    </a:lnTo>
                    <a:close/>
                    <a:moveTo>
                      <a:pt x="27051" y="1629537"/>
                    </a:moveTo>
                    <a:lnTo>
                      <a:pt x="0" y="1629537"/>
                    </a:lnTo>
                    <a:lnTo>
                      <a:pt x="0" y="1620012"/>
                    </a:lnTo>
                    <a:lnTo>
                      <a:pt x="27051" y="1620012"/>
                    </a:lnTo>
                    <a:lnTo>
                      <a:pt x="27051" y="1629537"/>
                    </a:lnTo>
                    <a:close/>
                    <a:moveTo>
                      <a:pt x="27051" y="1521524"/>
                    </a:moveTo>
                    <a:lnTo>
                      <a:pt x="0" y="1521524"/>
                    </a:lnTo>
                    <a:lnTo>
                      <a:pt x="0" y="1511999"/>
                    </a:lnTo>
                    <a:lnTo>
                      <a:pt x="27051" y="1511999"/>
                    </a:lnTo>
                    <a:lnTo>
                      <a:pt x="27051" y="1521524"/>
                    </a:lnTo>
                    <a:close/>
                    <a:moveTo>
                      <a:pt x="27051" y="1467517"/>
                    </a:moveTo>
                    <a:lnTo>
                      <a:pt x="0" y="1467517"/>
                    </a:lnTo>
                    <a:lnTo>
                      <a:pt x="0" y="1457992"/>
                    </a:lnTo>
                    <a:lnTo>
                      <a:pt x="27051" y="1457992"/>
                    </a:lnTo>
                    <a:lnTo>
                      <a:pt x="27051" y="1467517"/>
                    </a:lnTo>
                    <a:close/>
                    <a:moveTo>
                      <a:pt x="27051" y="1413510"/>
                    </a:moveTo>
                    <a:lnTo>
                      <a:pt x="0" y="1413510"/>
                    </a:lnTo>
                    <a:lnTo>
                      <a:pt x="0" y="1403985"/>
                    </a:lnTo>
                    <a:lnTo>
                      <a:pt x="27051" y="1403985"/>
                    </a:lnTo>
                    <a:lnTo>
                      <a:pt x="27051" y="1413510"/>
                    </a:lnTo>
                    <a:close/>
                    <a:moveTo>
                      <a:pt x="27051" y="1359503"/>
                    </a:moveTo>
                    <a:lnTo>
                      <a:pt x="0" y="1359503"/>
                    </a:lnTo>
                    <a:lnTo>
                      <a:pt x="0" y="1349978"/>
                    </a:lnTo>
                    <a:lnTo>
                      <a:pt x="27051" y="1349978"/>
                    </a:lnTo>
                    <a:lnTo>
                      <a:pt x="27051" y="1359503"/>
                    </a:lnTo>
                    <a:close/>
                    <a:moveTo>
                      <a:pt x="27051" y="1251490"/>
                    </a:moveTo>
                    <a:lnTo>
                      <a:pt x="0" y="1251490"/>
                    </a:lnTo>
                    <a:lnTo>
                      <a:pt x="0" y="1241965"/>
                    </a:lnTo>
                    <a:lnTo>
                      <a:pt x="27051" y="1241965"/>
                    </a:lnTo>
                    <a:lnTo>
                      <a:pt x="27051" y="1251490"/>
                    </a:lnTo>
                    <a:close/>
                    <a:moveTo>
                      <a:pt x="27051" y="1197483"/>
                    </a:moveTo>
                    <a:lnTo>
                      <a:pt x="0" y="1197483"/>
                    </a:lnTo>
                    <a:lnTo>
                      <a:pt x="0" y="1187958"/>
                    </a:lnTo>
                    <a:lnTo>
                      <a:pt x="27051" y="1187958"/>
                    </a:lnTo>
                    <a:lnTo>
                      <a:pt x="27051" y="1197483"/>
                    </a:lnTo>
                    <a:close/>
                    <a:moveTo>
                      <a:pt x="27051" y="1143572"/>
                    </a:moveTo>
                    <a:lnTo>
                      <a:pt x="0" y="1143572"/>
                    </a:lnTo>
                    <a:lnTo>
                      <a:pt x="0" y="1134047"/>
                    </a:lnTo>
                    <a:lnTo>
                      <a:pt x="27051" y="1134047"/>
                    </a:lnTo>
                    <a:lnTo>
                      <a:pt x="27051" y="1143572"/>
                    </a:lnTo>
                    <a:close/>
                    <a:moveTo>
                      <a:pt x="27051" y="1089565"/>
                    </a:moveTo>
                    <a:lnTo>
                      <a:pt x="0" y="1089565"/>
                    </a:lnTo>
                    <a:lnTo>
                      <a:pt x="0" y="1080040"/>
                    </a:lnTo>
                    <a:lnTo>
                      <a:pt x="27051" y="1080040"/>
                    </a:lnTo>
                    <a:lnTo>
                      <a:pt x="27051" y="1089565"/>
                    </a:lnTo>
                    <a:close/>
                    <a:moveTo>
                      <a:pt x="27051" y="981551"/>
                    </a:moveTo>
                    <a:lnTo>
                      <a:pt x="0" y="981551"/>
                    </a:lnTo>
                    <a:lnTo>
                      <a:pt x="0" y="972026"/>
                    </a:lnTo>
                    <a:lnTo>
                      <a:pt x="27051" y="972026"/>
                    </a:lnTo>
                    <a:lnTo>
                      <a:pt x="27051" y="981551"/>
                    </a:lnTo>
                    <a:close/>
                    <a:moveTo>
                      <a:pt x="27051" y="927545"/>
                    </a:moveTo>
                    <a:lnTo>
                      <a:pt x="0" y="927545"/>
                    </a:lnTo>
                    <a:lnTo>
                      <a:pt x="0" y="918020"/>
                    </a:lnTo>
                    <a:lnTo>
                      <a:pt x="27051" y="918020"/>
                    </a:lnTo>
                    <a:lnTo>
                      <a:pt x="27051" y="927545"/>
                    </a:lnTo>
                    <a:close/>
                    <a:moveTo>
                      <a:pt x="27051" y="873538"/>
                    </a:moveTo>
                    <a:lnTo>
                      <a:pt x="0" y="873538"/>
                    </a:lnTo>
                    <a:lnTo>
                      <a:pt x="0" y="864013"/>
                    </a:lnTo>
                    <a:lnTo>
                      <a:pt x="27051" y="864013"/>
                    </a:lnTo>
                    <a:lnTo>
                      <a:pt x="27051" y="873538"/>
                    </a:lnTo>
                    <a:close/>
                    <a:moveTo>
                      <a:pt x="27051" y="819531"/>
                    </a:moveTo>
                    <a:lnTo>
                      <a:pt x="0" y="819531"/>
                    </a:lnTo>
                    <a:lnTo>
                      <a:pt x="0" y="810006"/>
                    </a:lnTo>
                    <a:lnTo>
                      <a:pt x="27051" y="810006"/>
                    </a:lnTo>
                    <a:lnTo>
                      <a:pt x="27051" y="819531"/>
                    </a:lnTo>
                    <a:close/>
                    <a:moveTo>
                      <a:pt x="27051" y="711518"/>
                    </a:moveTo>
                    <a:lnTo>
                      <a:pt x="0" y="711518"/>
                    </a:lnTo>
                    <a:lnTo>
                      <a:pt x="0" y="701993"/>
                    </a:lnTo>
                    <a:lnTo>
                      <a:pt x="27051" y="701993"/>
                    </a:lnTo>
                    <a:lnTo>
                      <a:pt x="27051" y="711518"/>
                    </a:lnTo>
                    <a:close/>
                    <a:moveTo>
                      <a:pt x="27051" y="657511"/>
                    </a:moveTo>
                    <a:lnTo>
                      <a:pt x="0" y="657511"/>
                    </a:lnTo>
                    <a:lnTo>
                      <a:pt x="0" y="647986"/>
                    </a:lnTo>
                    <a:lnTo>
                      <a:pt x="27051" y="647986"/>
                    </a:lnTo>
                    <a:lnTo>
                      <a:pt x="27051" y="657511"/>
                    </a:lnTo>
                    <a:close/>
                    <a:moveTo>
                      <a:pt x="27051" y="603504"/>
                    </a:moveTo>
                    <a:lnTo>
                      <a:pt x="0" y="603504"/>
                    </a:lnTo>
                    <a:lnTo>
                      <a:pt x="0" y="593979"/>
                    </a:lnTo>
                    <a:lnTo>
                      <a:pt x="27051" y="593979"/>
                    </a:lnTo>
                    <a:lnTo>
                      <a:pt x="27051" y="603504"/>
                    </a:lnTo>
                    <a:close/>
                    <a:moveTo>
                      <a:pt x="27051" y="549497"/>
                    </a:moveTo>
                    <a:lnTo>
                      <a:pt x="0" y="549497"/>
                    </a:lnTo>
                    <a:lnTo>
                      <a:pt x="0" y="539972"/>
                    </a:lnTo>
                    <a:lnTo>
                      <a:pt x="27051" y="539972"/>
                    </a:lnTo>
                    <a:lnTo>
                      <a:pt x="27051" y="549497"/>
                    </a:lnTo>
                    <a:close/>
                    <a:moveTo>
                      <a:pt x="27051" y="441484"/>
                    </a:moveTo>
                    <a:lnTo>
                      <a:pt x="0" y="441484"/>
                    </a:lnTo>
                    <a:lnTo>
                      <a:pt x="0" y="431959"/>
                    </a:lnTo>
                    <a:lnTo>
                      <a:pt x="27051" y="431959"/>
                    </a:lnTo>
                    <a:lnTo>
                      <a:pt x="27051" y="441484"/>
                    </a:lnTo>
                    <a:close/>
                    <a:moveTo>
                      <a:pt x="27051" y="387572"/>
                    </a:moveTo>
                    <a:lnTo>
                      <a:pt x="0" y="387572"/>
                    </a:lnTo>
                    <a:lnTo>
                      <a:pt x="0" y="378047"/>
                    </a:lnTo>
                    <a:lnTo>
                      <a:pt x="27051" y="378047"/>
                    </a:lnTo>
                    <a:lnTo>
                      <a:pt x="27051" y="387572"/>
                    </a:lnTo>
                    <a:close/>
                    <a:moveTo>
                      <a:pt x="27051" y="333566"/>
                    </a:moveTo>
                    <a:lnTo>
                      <a:pt x="0" y="333566"/>
                    </a:lnTo>
                    <a:lnTo>
                      <a:pt x="0" y="324041"/>
                    </a:lnTo>
                    <a:lnTo>
                      <a:pt x="27051" y="324041"/>
                    </a:lnTo>
                    <a:lnTo>
                      <a:pt x="27051" y="333566"/>
                    </a:lnTo>
                    <a:close/>
                    <a:moveTo>
                      <a:pt x="27051" y="279559"/>
                    </a:moveTo>
                    <a:lnTo>
                      <a:pt x="0" y="279559"/>
                    </a:lnTo>
                    <a:lnTo>
                      <a:pt x="0" y="270034"/>
                    </a:lnTo>
                    <a:lnTo>
                      <a:pt x="27051" y="270034"/>
                    </a:lnTo>
                    <a:lnTo>
                      <a:pt x="27051" y="279559"/>
                    </a:lnTo>
                    <a:close/>
                    <a:moveTo>
                      <a:pt x="27051" y="171545"/>
                    </a:moveTo>
                    <a:lnTo>
                      <a:pt x="0" y="171545"/>
                    </a:lnTo>
                    <a:lnTo>
                      <a:pt x="0" y="162020"/>
                    </a:lnTo>
                    <a:lnTo>
                      <a:pt x="27051" y="162020"/>
                    </a:lnTo>
                    <a:lnTo>
                      <a:pt x="27051" y="171545"/>
                    </a:lnTo>
                    <a:close/>
                    <a:moveTo>
                      <a:pt x="27051" y="117539"/>
                    </a:moveTo>
                    <a:lnTo>
                      <a:pt x="0" y="117539"/>
                    </a:lnTo>
                    <a:lnTo>
                      <a:pt x="0" y="108014"/>
                    </a:lnTo>
                    <a:lnTo>
                      <a:pt x="27051" y="108014"/>
                    </a:lnTo>
                    <a:lnTo>
                      <a:pt x="27051" y="117539"/>
                    </a:lnTo>
                    <a:close/>
                    <a:moveTo>
                      <a:pt x="27051" y="63532"/>
                    </a:moveTo>
                    <a:lnTo>
                      <a:pt x="0" y="63532"/>
                    </a:lnTo>
                    <a:lnTo>
                      <a:pt x="0" y="54007"/>
                    </a:lnTo>
                    <a:lnTo>
                      <a:pt x="27051" y="54007"/>
                    </a:lnTo>
                    <a:lnTo>
                      <a:pt x="27051" y="63532"/>
                    </a:lnTo>
                    <a:close/>
                    <a:moveTo>
                      <a:pt x="27051" y="9525"/>
                    </a:moveTo>
                    <a:lnTo>
                      <a:pt x="0" y="9525"/>
                    </a:lnTo>
                    <a:lnTo>
                      <a:pt x="0" y="0"/>
                    </a:lnTo>
                    <a:lnTo>
                      <a:pt x="27051" y="0"/>
                    </a:lnTo>
                    <a:lnTo>
                      <a:pt x="27051" y="95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"/>
                  <a:ea typeface="思源黑体 CN Normal"/>
                  <a:cs typeface="+mn-cs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5169538" y="668337"/>
                <a:ext cx="104775" cy="5400675"/>
              </a:xfrm>
              <a:custGeom>
                <a:avLst/>
                <a:gdLst>
                  <a:gd name="connsiteX0" fmla="*/ 108014 w 104775"/>
                  <a:gd name="connsiteY0" fmla="*/ 5409533 h 5400675"/>
                  <a:gd name="connsiteX1" fmla="*/ 0 w 104775"/>
                  <a:gd name="connsiteY1" fmla="*/ 5409533 h 5400675"/>
                  <a:gd name="connsiteX2" fmla="*/ 0 w 104775"/>
                  <a:gd name="connsiteY2" fmla="*/ 5400008 h 5400675"/>
                  <a:gd name="connsiteX3" fmla="*/ 108014 w 104775"/>
                  <a:gd name="connsiteY3" fmla="*/ 5400008 h 5400675"/>
                  <a:gd name="connsiteX4" fmla="*/ 108014 w 104775"/>
                  <a:gd name="connsiteY4" fmla="*/ 5409533 h 5400675"/>
                  <a:gd name="connsiteX5" fmla="*/ 108014 w 104775"/>
                  <a:gd name="connsiteY5" fmla="*/ 5139500 h 5400675"/>
                  <a:gd name="connsiteX6" fmla="*/ 0 w 104775"/>
                  <a:gd name="connsiteY6" fmla="*/ 5139500 h 5400675"/>
                  <a:gd name="connsiteX7" fmla="*/ 0 w 104775"/>
                  <a:gd name="connsiteY7" fmla="*/ 5129975 h 5400675"/>
                  <a:gd name="connsiteX8" fmla="*/ 108014 w 104775"/>
                  <a:gd name="connsiteY8" fmla="*/ 5129975 h 5400675"/>
                  <a:gd name="connsiteX9" fmla="*/ 108014 w 104775"/>
                  <a:gd name="connsiteY9" fmla="*/ 5139500 h 5400675"/>
                  <a:gd name="connsiteX10" fmla="*/ 108014 w 104775"/>
                  <a:gd name="connsiteY10" fmla="*/ 4869561 h 5400675"/>
                  <a:gd name="connsiteX11" fmla="*/ 0 w 104775"/>
                  <a:gd name="connsiteY11" fmla="*/ 4869561 h 5400675"/>
                  <a:gd name="connsiteX12" fmla="*/ 0 w 104775"/>
                  <a:gd name="connsiteY12" fmla="*/ 4860036 h 5400675"/>
                  <a:gd name="connsiteX13" fmla="*/ 108014 w 104775"/>
                  <a:gd name="connsiteY13" fmla="*/ 4860036 h 5400675"/>
                  <a:gd name="connsiteX14" fmla="*/ 108014 w 104775"/>
                  <a:gd name="connsiteY14" fmla="*/ 4869561 h 5400675"/>
                  <a:gd name="connsiteX15" fmla="*/ 108014 w 104775"/>
                  <a:gd name="connsiteY15" fmla="*/ 4599528 h 5400675"/>
                  <a:gd name="connsiteX16" fmla="*/ 0 w 104775"/>
                  <a:gd name="connsiteY16" fmla="*/ 4599528 h 5400675"/>
                  <a:gd name="connsiteX17" fmla="*/ 0 w 104775"/>
                  <a:gd name="connsiteY17" fmla="*/ 4590003 h 5400675"/>
                  <a:gd name="connsiteX18" fmla="*/ 108014 w 104775"/>
                  <a:gd name="connsiteY18" fmla="*/ 4590003 h 5400675"/>
                  <a:gd name="connsiteX19" fmla="*/ 108014 w 104775"/>
                  <a:gd name="connsiteY19" fmla="*/ 4599528 h 5400675"/>
                  <a:gd name="connsiteX20" fmla="*/ 108014 w 104775"/>
                  <a:gd name="connsiteY20" fmla="*/ 4329494 h 5400675"/>
                  <a:gd name="connsiteX21" fmla="*/ 0 w 104775"/>
                  <a:gd name="connsiteY21" fmla="*/ 4329494 h 5400675"/>
                  <a:gd name="connsiteX22" fmla="*/ 0 w 104775"/>
                  <a:gd name="connsiteY22" fmla="*/ 4319969 h 5400675"/>
                  <a:gd name="connsiteX23" fmla="*/ 108014 w 104775"/>
                  <a:gd name="connsiteY23" fmla="*/ 4319969 h 5400675"/>
                  <a:gd name="connsiteX24" fmla="*/ 108014 w 104775"/>
                  <a:gd name="connsiteY24" fmla="*/ 4329494 h 5400675"/>
                  <a:gd name="connsiteX25" fmla="*/ 108014 w 104775"/>
                  <a:gd name="connsiteY25" fmla="*/ 4059555 h 5400675"/>
                  <a:gd name="connsiteX26" fmla="*/ 0 w 104775"/>
                  <a:gd name="connsiteY26" fmla="*/ 4059555 h 5400675"/>
                  <a:gd name="connsiteX27" fmla="*/ 0 w 104775"/>
                  <a:gd name="connsiteY27" fmla="*/ 4050030 h 5400675"/>
                  <a:gd name="connsiteX28" fmla="*/ 108014 w 104775"/>
                  <a:gd name="connsiteY28" fmla="*/ 4050030 h 5400675"/>
                  <a:gd name="connsiteX29" fmla="*/ 108014 w 104775"/>
                  <a:gd name="connsiteY29" fmla="*/ 4059555 h 5400675"/>
                  <a:gd name="connsiteX30" fmla="*/ 108014 w 104775"/>
                  <a:gd name="connsiteY30" fmla="*/ 3789521 h 5400675"/>
                  <a:gd name="connsiteX31" fmla="*/ 0 w 104775"/>
                  <a:gd name="connsiteY31" fmla="*/ 3789521 h 5400675"/>
                  <a:gd name="connsiteX32" fmla="*/ 0 w 104775"/>
                  <a:gd name="connsiteY32" fmla="*/ 3779996 h 5400675"/>
                  <a:gd name="connsiteX33" fmla="*/ 108014 w 104775"/>
                  <a:gd name="connsiteY33" fmla="*/ 3779996 h 5400675"/>
                  <a:gd name="connsiteX34" fmla="*/ 108014 w 104775"/>
                  <a:gd name="connsiteY34" fmla="*/ 3789521 h 5400675"/>
                  <a:gd name="connsiteX35" fmla="*/ 108014 w 104775"/>
                  <a:gd name="connsiteY35" fmla="*/ 3519488 h 5400675"/>
                  <a:gd name="connsiteX36" fmla="*/ 0 w 104775"/>
                  <a:gd name="connsiteY36" fmla="*/ 3519488 h 5400675"/>
                  <a:gd name="connsiteX37" fmla="*/ 0 w 104775"/>
                  <a:gd name="connsiteY37" fmla="*/ 3509963 h 5400675"/>
                  <a:gd name="connsiteX38" fmla="*/ 108014 w 104775"/>
                  <a:gd name="connsiteY38" fmla="*/ 3509963 h 5400675"/>
                  <a:gd name="connsiteX39" fmla="*/ 108014 w 104775"/>
                  <a:gd name="connsiteY39" fmla="*/ 3519488 h 5400675"/>
                  <a:gd name="connsiteX40" fmla="*/ 108014 w 104775"/>
                  <a:gd name="connsiteY40" fmla="*/ 3249549 h 5400675"/>
                  <a:gd name="connsiteX41" fmla="*/ 0 w 104775"/>
                  <a:gd name="connsiteY41" fmla="*/ 3249549 h 5400675"/>
                  <a:gd name="connsiteX42" fmla="*/ 0 w 104775"/>
                  <a:gd name="connsiteY42" fmla="*/ 3240024 h 5400675"/>
                  <a:gd name="connsiteX43" fmla="*/ 108014 w 104775"/>
                  <a:gd name="connsiteY43" fmla="*/ 3240024 h 5400675"/>
                  <a:gd name="connsiteX44" fmla="*/ 108014 w 104775"/>
                  <a:gd name="connsiteY44" fmla="*/ 3249549 h 5400675"/>
                  <a:gd name="connsiteX45" fmla="*/ 108014 w 104775"/>
                  <a:gd name="connsiteY45" fmla="*/ 2979515 h 5400675"/>
                  <a:gd name="connsiteX46" fmla="*/ 0 w 104775"/>
                  <a:gd name="connsiteY46" fmla="*/ 2979515 h 5400675"/>
                  <a:gd name="connsiteX47" fmla="*/ 0 w 104775"/>
                  <a:gd name="connsiteY47" fmla="*/ 2969990 h 5400675"/>
                  <a:gd name="connsiteX48" fmla="*/ 108014 w 104775"/>
                  <a:gd name="connsiteY48" fmla="*/ 2969990 h 5400675"/>
                  <a:gd name="connsiteX49" fmla="*/ 108014 w 104775"/>
                  <a:gd name="connsiteY49" fmla="*/ 2979515 h 5400675"/>
                  <a:gd name="connsiteX50" fmla="*/ 108014 w 104775"/>
                  <a:gd name="connsiteY50" fmla="*/ 2709482 h 5400675"/>
                  <a:gd name="connsiteX51" fmla="*/ 0 w 104775"/>
                  <a:gd name="connsiteY51" fmla="*/ 2709482 h 5400675"/>
                  <a:gd name="connsiteX52" fmla="*/ 0 w 104775"/>
                  <a:gd name="connsiteY52" fmla="*/ 2699957 h 5400675"/>
                  <a:gd name="connsiteX53" fmla="*/ 108014 w 104775"/>
                  <a:gd name="connsiteY53" fmla="*/ 2699957 h 5400675"/>
                  <a:gd name="connsiteX54" fmla="*/ 108014 w 104775"/>
                  <a:gd name="connsiteY54" fmla="*/ 2709482 h 5400675"/>
                  <a:gd name="connsiteX55" fmla="*/ 108014 w 104775"/>
                  <a:gd name="connsiteY55" fmla="*/ 2439543 h 5400675"/>
                  <a:gd name="connsiteX56" fmla="*/ 0 w 104775"/>
                  <a:gd name="connsiteY56" fmla="*/ 2439543 h 5400675"/>
                  <a:gd name="connsiteX57" fmla="*/ 0 w 104775"/>
                  <a:gd name="connsiteY57" fmla="*/ 2430018 h 5400675"/>
                  <a:gd name="connsiteX58" fmla="*/ 108014 w 104775"/>
                  <a:gd name="connsiteY58" fmla="*/ 2430018 h 5400675"/>
                  <a:gd name="connsiteX59" fmla="*/ 108014 w 104775"/>
                  <a:gd name="connsiteY59" fmla="*/ 2439543 h 5400675"/>
                  <a:gd name="connsiteX60" fmla="*/ 108014 w 104775"/>
                  <a:gd name="connsiteY60" fmla="*/ 2169509 h 5400675"/>
                  <a:gd name="connsiteX61" fmla="*/ 0 w 104775"/>
                  <a:gd name="connsiteY61" fmla="*/ 2169509 h 5400675"/>
                  <a:gd name="connsiteX62" fmla="*/ 0 w 104775"/>
                  <a:gd name="connsiteY62" fmla="*/ 2159984 h 5400675"/>
                  <a:gd name="connsiteX63" fmla="*/ 108014 w 104775"/>
                  <a:gd name="connsiteY63" fmla="*/ 2159984 h 5400675"/>
                  <a:gd name="connsiteX64" fmla="*/ 108014 w 104775"/>
                  <a:gd name="connsiteY64" fmla="*/ 2169509 h 5400675"/>
                  <a:gd name="connsiteX65" fmla="*/ 108014 w 104775"/>
                  <a:gd name="connsiteY65" fmla="*/ 1899571 h 5400675"/>
                  <a:gd name="connsiteX66" fmla="*/ 0 w 104775"/>
                  <a:gd name="connsiteY66" fmla="*/ 1899571 h 5400675"/>
                  <a:gd name="connsiteX67" fmla="*/ 0 w 104775"/>
                  <a:gd name="connsiteY67" fmla="*/ 1890046 h 5400675"/>
                  <a:gd name="connsiteX68" fmla="*/ 108014 w 104775"/>
                  <a:gd name="connsiteY68" fmla="*/ 1890046 h 5400675"/>
                  <a:gd name="connsiteX69" fmla="*/ 108014 w 104775"/>
                  <a:gd name="connsiteY69" fmla="*/ 1899571 h 5400675"/>
                  <a:gd name="connsiteX70" fmla="*/ 108014 w 104775"/>
                  <a:gd name="connsiteY70" fmla="*/ 1629537 h 5400675"/>
                  <a:gd name="connsiteX71" fmla="*/ 0 w 104775"/>
                  <a:gd name="connsiteY71" fmla="*/ 1629537 h 5400675"/>
                  <a:gd name="connsiteX72" fmla="*/ 0 w 104775"/>
                  <a:gd name="connsiteY72" fmla="*/ 1620012 h 5400675"/>
                  <a:gd name="connsiteX73" fmla="*/ 108014 w 104775"/>
                  <a:gd name="connsiteY73" fmla="*/ 1620012 h 5400675"/>
                  <a:gd name="connsiteX74" fmla="*/ 108014 w 104775"/>
                  <a:gd name="connsiteY74" fmla="*/ 1629537 h 5400675"/>
                  <a:gd name="connsiteX75" fmla="*/ 108014 w 104775"/>
                  <a:gd name="connsiteY75" fmla="*/ 1359503 h 5400675"/>
                  <a:gd name="connsiteX76" fmla="*/ 0 w 104775"/>
                  <a:gd name="connsiteY76" fmla="*/ 1359503 h 5400675"/>
                  <a:gd name="connsiteX77" fmla="*/ 0 w 104775"/>
                  <a:gd name="connsiteY77" fmla="*/ 1349978 h 5400675"/>
                  <a:gd name="connsiteX78" fmla="*/ 108014 w 104775"/>
                  <a:gd name="connsiteY78" fmla="*/ 1349978 h 5400675"/>
                  <a:gd name="connsiteX79" fmla="*/ 108014 w 104775"/>
                  <a:gd name="connsiteY79" fmla="*/ 1359503 h 5400675"/>
                  <a:gd name="connsiteX80" fmla="*/ 108014 w 104775"/>
                  <a:gd name="connsiteY80" fmla="*/ 1089565 h 5400675"/>
                  <a:gd name="connsiteX81" fmla="*/ 0 w 104775"/>
                  <a:gd name="connsiteY81" fmla="*/ 1089565 h 5400675"/>
                  <a:gd name="connsiteX82" fmla="*/ 0 w 104775"/>
                  <a:gd name="connsiteY82" fmla="*/ 1080040 h 5400675"/>
                  <a:gd name="connsiteX83" fmla="*/ 108014 w 104775"/>
                  <a:gd name="connsiteY83" fmla="*/ 1080040 h 5400675"/>
                  <a:gd name="connsiteX84" fmla="*/ 108014 w 104775"/>
                  <a:gd name="connsiteY84" fmla="*/ 1089565 h 5400675"/>
                  <a:gd name="connsiteX85" fmla="*/ 108014 w 104775"/>
                  <a:gd name="connsiteY85" fmla="*/ 819531 h 5400675"/>
                  <a:gd name="connsiteX86" fmla="*/ 0 w 104775"/>
                  <a:gd name="connsiteY86" fmla="*/ 819531 h 5400675"/>
                  <a:gd name="connsiteX87" fmla="*/ 0 w 104775"/>
                  <a:gd name="connsiteY87" fmla="*/ 810006 h 5400675"/>
                  <a:gd name="connsiteX88" fmla="*/ 108014 w 104775"/>
                  <a:gd name="connsiteY88" fmla="*/ 810006 h 5400675"/>
                  <a:gd name="connsiteX89" fmla="*/ 108014 w 104775"/>
                  <a:gd name="connsiteY89" fmla="*/ 819531 h 5400675"/>
                  <a:gd name="connsiteX90" fmla="*/ 108014 w 104775"/>
                  <a:gd name="connsiteY90" fmla="*/ 549497 h 5400675"/>
                  <a:gd name="connsiteX91" fmla="*/ 0 w 104775"/>
                  <a:gd name="connsiteY91" fmla="*/ 549497 h 5400675"/>
                  <a:gd name="connsiteX92" fmla="*/ 0 w 104775"/>
                  <a:gd name="connsiteY92" fmla="*/ 539972 h 5400675"/>
                  <a:gd name="connsiteX93" fmla="*/ 108014 w 104775"/>
                  <a:gd name="connsiteY93" fmla="*/ 539972 h 5400675"/>
                  <a:gd name="connsiteX94" fmla="*/ 108014 w 104775"/>
                  <a:gd name="connsiteY94" fmla="*/ 549497 h 5400675"/>
                  <a:gd name="connsiteX95" fmla="*/ 108014 w 104775"/>
                  <a:gd name="connsiteY95" fmla="*/ 279559 h 5400675"/>
                  <a:gd name="connsiteX96" fmla="*/ 0 w 104775"/>
                  <a:gd name="connsiteY96" fmla="*/ 279559 h 5400675"/>
                  <a:gd name="connsiteX97" fmla="*/ 0 w 104775"/>
                  <a:gd name="connsiteY97" fmla="*/ 270034 h 5400675"/>
                  <a:gd name="connsiteX98" fmla="*/ 108014 w 104775"/>
                  <a:gd name="connsiteY98" fmla="*/ 270034 h 5400675"/>
                  <a:gd name="connsiteX99" fmla="*/ 108014 w 104775"/>
                  <a:gd name="connsiteY99" fmla="*/ 279559 h 5400675"/>
                  <a:gd name="connsiteX100" fmla="*/ 108014 w 104775"/>
                  <a:gd name="connsiteY100" fmla="*/ 9525 h 5400675"/>
                  <a:gd name="connsiteX101" fmla="*/ 0 w 104775"/>
                  <a:gd name="connsiteY101" fmla="*/ 9525 h 5400675"/>
                  <a:gd name="connsiteX102" fmla="*/ 0 w 104775"/>
                  <a:gd name="connsiteY102" fmla="*/ 0 h 5400675"/>
                  <a:gd name="connsiteX103" fmla="*/ 108014 w 104775"/>
                  <a:gd name="connsiteY103" fmla="*/ 0 h 5400675"/>
                  <a:gd name="connsiteX104" fmla="*/ 108014 w 104775"/>
                  <a:gd name="connsiteY104" fmla="*/ 9525 h 5400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104775" h="5400675">
                    <a:moveTo>
                      <a:pt x="108014" y="5409533"/>
                    </a:moveTo>
                    <a:lnTo>
                      <a:pt x="0" y="5409533"/>
                    </a:lnTo>
                    <a:lnTo>
                      <a:pt x="0" y="5400008"/>
                    </a:lnTo>
                    <a:lnTo>
                      <a:pt x="108014" y="5400008"/>
                    </a:lnTo>
                    <a:lnTo>
                      <a:pt x="108014" y="5409533"/>
                    </a:lnTo>
                    <a:close/>
                    <a:moveTo>
                      <a:pt x="108014" y="5139500"/>
                    </a:moveTo>
                    <a:lnTo>
                      <a:pt x="0" y="5139500"/>
                    </a:lnTo>
                    <a:lnTo>
                      <a:pt x="0" y="5129975"/>
                    </a:lnTo>
                    <a:lnTo>
                      <a:pt x="108014" y="5129975"/>
                    </a:lnTo>
                    <a:lnTo>
                      <a:pt x="108014" y="5139500"/>
                    </a:lnTo>
                    <a:close/>
                    <a:moveTo>
                      <a:pt x="108014" y="4869561"/>
                    </a:moveTo>
                    <a:lnTo>
                      <a:pt x="0" y="4869561"/>
                    </a:lnTo>
                    <a:lnTo>
                      <a:pt x="0" y="4860036"/>
                    </a:lnTo>
                    <a:lnTo>
                      <a:pt x="108014" y="4860036"/>
                    </a:lnTo>
                    <a:lnTo>
                      <a:pt x="108014" y="4869561"/>
                    </a:lnTo>
                    <a:close/>
                    <a:moveTo>
                      <a:pt x="108014" y="4599528"/>
                    </a:moveTo>
                    <a:lnTo>
                      <a:pt x="0" y="4599528"/>
                    </a:lnTo>
                    <a:lnTo>
                      <a:pt x="0" y="4590003"/>
                    </a:lnTo>
                    <a:lnTo>
                      <a:pt x="108014" y="4590003"/>
                    </a:lnTo>
                    <a:lnTo>
                      <a:pt x="108014" y="4599528"/>
                    </a:lnTo>
                    <a:close/>
                    <a:moveTo>
                      <a:pt x="108014" y="4329494"/>
                    </a:moveTo>
                    <a:lnTo>
                      <a:pt x="0" y="4329494"/>
                    </a:lnTo>
                    <a:lnTo>
                      <a:pt x="0" y="4319969"/>
                    </a:lnTo>
                    <a:lnTo>
                      <a:pt x="108014" y="4319969"/>
                    </a:lnTo>
                    <a:lnTo>
                      <a:pt x="108014" y="4329494"/>
                    </a:lnTo>
                    <a:close/>
                    <a:moveTo>
                      <a:pt x="108014" y="4059555"/>
                    </a:moveTo>
                    <a:lnTo>
                      <a:pt x="0" y="4059555"/>
                    </a:lnTo>
                    <a:lnTo>
                      <a:pt x="0" y="4050030"/>
                    </a:lnTo>
                    <a:lnTo>
                      <a:pt x="108014" y="4050030"/>
                    </a:lnTo>
                    <a:lnTo>
                      <a:pt x="108014" y="4059555"/>
                    </a:lnTo>
                    <a:close/>
                    <a:moveTo>
                      <a:pt x="108014" y="3789521"/>
                    </a:moveTo>
                    <a:lnTo>
                      <a:pt x="0" y="3789521"/>
                    </a:lnTo>
                    <a:lnTo>
                      <a:pt x="0" y="3779996"/>
                    </a:lnTo>
                    <a:lnTo>
                      <a:pt x="108014" y="3779996"/>
                    </a:lnTo>
                    <a:lnTo>
                      <a:pt x="108014" y="3789521"/>
                    </a:lnTo>
                    <a:close/>
                    <a:moveTo>
                      <a:pt x="108014" y="3519488"/>
                    </a:moveTo>
                    <a:lnTo>
                      <a:pt x="0" y="3519488"/>
                    </a:lnTo>
                    <a:lnTo>
                      <a:pt x="0" y="3509963"/>
                    </a:lnTo>
                    <a:lnTo>
                      <a:pt x="108014" y="3509963"/>
                    </a:lnTo>
                    <a:lnTo>
                      <a:pt x="108014" y="3519488"/>
                    </a:lnTo>
                    <a:close/>
                    <a:moveTo>
                      <a:pt x="108014" y="3249549"/>
                    </a:moveTo>
                    <a:lnTo>
                      <a:pt x="0" y="3249549"/>
                    </a:lnTo>
                    <a:lnTo>
                      <a:pt x="0" y="3240024"/>
                    </a:lnTo>
                    <a:lnTo>
                      <a:pt x="108014" y="3240024"/>
                    </a:lnTo>
                    <a:lnTo>
                      <a:pt x="108014" y="3249549"/>
                    </a:lnTo>
                    <a:close/>
                    <a:moveTo>
                      <a:pt x="108014" y="2979515"/>
                    </a:moveTo>
                    <a:lnTo>
                      <a:pt x="0" y="2979515"/>
                    </a:lnTo>
                    <a:lnTo>
                      <a:pt x="0" y="2969990"/>
                    </a:lnTo>
                    <a:lnTo>
                      <a:pt x="108014" y="2969990"/>
                    </a:lnTo>
                    <a:lnTo>
                      <a:pt x="108014" y="2979515"/>
                    </a:lnTo>
                    <a:close/>
                    <a:moveTo>
                      <a:pt x="108014" y="2709482"/>
                    </a:moveTo>
                    <a:lnTo>
                      <a:pt x="0" y="2709482"/>
                    </a:lnTo>
                    <a:lnTo>
                      <a:pt x="0" y="2699957"/>
                    </a:lnTo>
                    <a:lnTo>
                      <a:pt x="108014" y="2699957"/>
                    </a:lnTo>
                    <a:lnTo>
                      <a:pt x="108014" y="2709482"/>
                    </a:lnTo>
                    <a:close/>
                    <a:moveTo>
                      <a:pt x="108014" y="2439543"/>
                    </a:moveTo>
                    <a:lnTo>
                      <a:pt x="0" y="2439543"/>
                    </a:lnTo>
                    <a:lnTo>
                      <a:pt x="0" y="2430018"/>
                    </a:lnTo>
                    <a:lnTo>
                      <a:pt x="108014" y="2430018"/>
                    </a:lnTo>
                    <a:lnTo>
                      <a:pt x="108014" y="2439543"/>
                    </a:lnTo>
                    <a:close/>
                    <a:moveTo>
                      <a:pt x="108014" y="2169509"/>
                    </a:moveTo>
                    <a:lnTo>
                      <a:pt x="0" y="2169509"/>
                    </a:lnTo>
                    <a:lnTo>
                      <a:pt x="0" y="2159984"/>
                    </a:lnTo>
                    <a:lnTo>
                      <a:pt x="108014" y="2159984"/>
                    </a:lnTo>
                    <a:lnTo>
                      <a:pt x="108014" y="2169509"/>
                    </a:lnTo>
                    <a:close/>
                    <a:moveTo>
                      <a:pt x="108014" y="1899571"/>
                    </a:moveTo>
                    <a:lnTo>
                      <a:pt x="0" y="1899571"/>
                    </a:lnTo>
                    <a:lnTo>
                      <a:pt x="0" y="1890046"/>
                    </a:lnTo>
                    <a:lnTo>
                      <a:pt x="108014" y="1890046"/>
                    </a:lnTo>
                    <a:lnTo>
                      <a:pt x="108014" y="1899571"/>
                    </a:lnTo>
                    <a:close/>
                    <a:moveTo>
                      <a:pt x="108014" y="1629537"/>
                    </a:moveTo>
                    <a:lnTo>
                      <a:pt x="0" y="1629537"/>
                    </a:lnTo>
                    <a:lnTo>
                      <a:pt x="0" y="1620012"/>
                    </a:lnTo>
                    <a:lnTo>
                      <a:pt x="108014" y="1620012"/>
                    </a:lnTo>
                    <a:lnTo>
                      <a:pt x="108014" y="1629537"/>
                    </a:lnTo>
                    <a:close/>
                    <a:moveTo>
                      <a:pt x="108014" y="1359503"/>
                    </a:moveTo>
                    <a:lnTo>
                      <a:pt x="0" y="1359503"/>
                    </a:lnTo>
                    <a:lnTo>
                      <a:pt x="0" y="1349978"/>
                    </a:lnTo>
                    <a:lnTo>
                      <a:pt x="108014" y="1349978"/>
                    </a:lnTo>
                    <a:lnTo>
                      <a:pt x="108014" y="1359503"/>
                    </a:lnTo>
                    <a:close/>
                    <a:moveTo>
                      <a:pt x="108014" y="1089565"/>
                    </a:moveTo>
                    <a:lnTo>
                      <a:pt x="0" y="1089565"/>
                    </a:lnTo>
                    <a:lnTo>
                      <a:pt x="0" y="1080040"/>
                    </a:lnTo>
                    <a:lnTo>
                      <a:pt x="108014" y="1080040"/>
                    </a:lnTo>
                    <a:lnTo>
                      <a:pt x="108014" y="1089565"/>
                    </a:lnTo>
                    <a:close/>
                    <a:moveTo>
                      <a:pt x="108014" y="819531"/>
                    </a:moveTo>
                    <a:lnTo>
                      <a:pt x="0" y="819531"/>
                    </a:lnTo>
                    <a:lnTo>
                      <a:pt x="0" y="810006"/>
                    </a:lnTo>
                    <a:lnTo>
                      <a:pt x="108014" y="810006"/>
                    </a:lnTo>
                    <a:lnTo>
                      <a:pt x="108014" y="819531"/>
                    </a:lnTo>
                    <a:close/>
                    <a:moveTo>
                      <a:pt x="108014" y="549497"/>
                    </a:moveTo>
                    <a:lnTo>
                      <a:pt x="0" y="549497"/>
                    </a:lnTo>
                    <a:lnTo>
                      <a:pt x="0" y="539972"/>
                    </a:lnTo>
                    <a:lnTo>
                      <a:pt x="108014" y="539972"/>
                    </a:lnTo>
                    <a:lnTo>
                      <a:pt x="108014" y="549497"/>
                    </a:lnTo>
                    <a:close/>
                    <a:moveTo>
                      <a:pt x="108014" y="279559"/>
                    </a:moveTo>
                    <a:lnTo>
                      <a:pt x="0" y="279559"/>
                    </a:lnTo>
                    <a:lnTo>
                      <a:pt x="0" y="270034"/>
                    </a:lnTo>
                    <a:lnTo>
                      <a:pt x="108014" y="270034"/>
                    </a:lnTo>
                    <a:lnTo>
                      <a:pt x="108014" y="279559"/>
                    </a:lnTo>
                    <a:close/>
                    <a:moveTo>
                      <a:pt x="108014" y="9525"/>
                    </a:moveTo>
                    <a:lnTo>
                      <a:pt x="0" y="9525"/>
                    </a:lnTo>
                    <a:lnTo>
                      <a:pt x="0" y="0"/>
                    </a:lnTo>
                    <a:lnTo>
                      <a:pt x="108014" y="0"/>
                    </a:lnTo>
                    <a:lnTo>
                      <a:pt x="108014" y="95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"/>
                  <a:ea typeface="思源黑体 CN Normal"/>
                  <a:cs typeface="+mn-cs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6200000">
              <a:off x="7068940" y="337937"/>
              <a:ext cx="122636" cy="4764087"/>
              <a:chOff x="5169538" y="668337"/>
              <a:chExt cx="104775" cy="5400675"/>
            </a:xfrm>
            <a:grpFill/>
          </p:grpSpPr>
          <p:sp>
            <p:nvSpPr>
              <p:cNvPr id="6" name="任意多边形: 形状 5"/>
              <p:cNvSpPr/>
              <p:nvPr/>
            </p:nvSpPr>
            <p:spPr>
              <a:xfrm>
                <a:off x="5169538" y="722344"/>
                <a:ext cx="19050" cy="5295900"/>
              </a:xfrm>
              <a:custGeom>
                <a:avLst/>
                <a:gdLst>
                  <a:gd name="connsiteX0" fmla="*/ 27051 w 19050"/>
                  <a:gd name="connsiteY0" fmla="*/ 5301520 h 5295900"/>
                  <a:gd name="connsiteX1" fmla="*/ 0 w 19050"/>
                  <a:gd name="connsiteY1" fmla="*/ 5301520 h 5295900"/>
                  <a:gd name="connsiteX2" fmla="*/ 0 w 19050"/>
                  <a:gd name="connsiteY2" fmla="*/ 5291995 h 5295900"/>
                  <a:gd name="connsiteX3" fmla="*/ 27051 w 19050"/>
                  <a:gd name="connsiteY3" fmla="*/ 5291995 h 5295900"/>
                  <a:gd name="connsiteX4" fmla="*/ 27051 w 19050"/>
                  <a:gd name="connsiteY4" fmla="*/ 5301520 h 5295900"/>
                  <a:gd name="connsiteX5" fmla="*/ 27051 w 19050"/>
                  <a:gd name="connsiteY5" fmla="*/ 5247514 h 5295900"/>
                  <a:gd name="connsiteX6" fmla="*/ 0 w 19050"/>
                  <a:gd name="connsiteY6" fmla="*/ 5247514 h 5295900"/>
                  <a:gd name="connsiteX7" fmla="*/ 0 w 19050"/>
                  <a:gd name="connsiteY7" fmla="*/ 5237989 h 5295900"/>
                  <a:gd name="connsiteX8" fmla="*/ 27051 w 19050"/>
                  <a:gd name="connsiteY8" fmla="*/ 5237989 h 5295900"/>
                  <a:gd name="connsiteX9" fmla="*/ 27051 w 19050"/>
                  <a:gd name="connsiteY9" fmla="*/ 5247514 h 5295900"/>
                  <a:gd name="connsiteX10" fmla="*/ 27051 w 19050"/>
                  <a:gd name="connsiteY10" fmla="*/ 5193506 h 5295900"/>
                  <a:gd name="connsiteX11" fmla="*/ 0 w 19050"/>
                  <a:gd name="connsiteY11" fmla="*/ 5193506 h 5295900"/>
                  <a:gd name="connsiteX12" fmla="*/ 0 w 19050"/>
                  <a:gd name="connsiteY12" fmla="*/ 5183981 h 5295900"/>
                  <a:gd name="connsiteX13" fmla="*/ 27051 w 19050"/>
                  <a:gd name="connsiteY13" fmla="*/ 5183981 h 5295900"/>
                  <a:gd name="connsiteX14" fmla="*/ 27051 w 19050"/>
                  <a:gd name="connsiteY14" fmla="*/ 5193506 h 5295900"/>
                  <a:gd name="connsiteX15" fmla="*/ 27051 w 19050"/>
                  <a:gd name="connsiteY15" fmla="*/ 5139500 h 5295900"/>
                  <a:gd name="connsiteX16" fmla="*/ 0 w 19050"/>
                  <a:gd name="connsiteY16" fmla="*/ 5139500 h 5295900"/>
                  <a:gd name="connsiteX17" fmla="*/ 0 w 19050"/>
                  <a:gd name="connsiteY17" fmla="*/ 5129975 h 5295900"/>
                  <a:gd name="connsiteX18" fmla="*/ 27051 w 19050"/>
                  <a:gd name="connsiteY18" fmla="*/ 5129975 h 5295900"/>
                  <a:gd name="connsiteX19" fmla="*/ 27051 w 19050"/>
                  <a:gd name="connsiteY19" fmla="*/ 5139500 h 5295900"/>
                  <a:gd name="connsiteX20" fmla="*/ 27051 w 19050"/>
                  <a:gd name="connsiteY20" fmla="*/ 5031486 h 5295900"/>
                  <a:gd name="connsiteX21" fmla="*/ 0 w 19050"/>
                  <a:gd name="connsiteY21" fmla="*/ 5031486 h 5295900"/>
                  <a:gd name="connsiteX22" fmla="*/ 0 w 19050"/>
                  <a:gd name="connsiteY22" fmla="*/ 5021961 h 5295900"/>
                  <a:gd name="connsiteX23" fmla="*/ 27051 w 19050"/>
                  <a:gd name="connsiteY23" fmla="*/ 5021961 h 5295900"/>
                  <a:gd name="connsiteX24" fmla="*/ 27051 w 19050"/>
                  <a:gd name="connsiteY24" fmla="*/ 5031486 h 5295900"/>
                  <a:gd name="connsiteX25" fmla="*/ 27051 w 19050"/>
                  <a:gd name="connsiteY25" fmla="*/ 4977575 h 5295900"/>
                  <a:gd name="connsiteX26" fmla="*/ 0 w 19050"/>
                  <a:gd name="connsiteY26" fmla="*/ 4977575 h 5295900"/>
                  <a:gd name="connsiteX27" fmla="*/ 0 w 19050"/>
                  <a:gd name="connsiteY27" fmla="*/ 4968050 h 5295900"/>
                  <a:gd name="connsiteX28" fmla="*/ 27051 w 19050"/>
                  <a:gd name="connsiteY28" fmla="*/ 4968050 h 5295900"/>
                  <a:gd name="connsiteX29" fmla="*/ 27051 w 19050"/>
                  <a:gd name="connsiteY29" fmla="*/ 4977575 h 5295900"/>
                  <a:gd name="connsiteX30" fmla="*/ 27051 w 19050"/>
                  <a:gd name="connsiteY30" fmla="*/ 4923568 h 5295900"/>
                  <a:gd name="connsiteX31" fmla="*/ 0 w 19050"/>
                  <a:gd name="connsiteY31" fmla="*/ 4923568 h 5295900"/>
                  <a:gd name="connsiteX32" fmla="*/ 0 w 19050"/>
                  <a:gd name="connsiteY32" fmla="*/ 4914043 h 5295900"/>
                  <a:gd name="connsiteX33" fmla="*/ 27051 w 19050"/>
                  <a:gd name="connsiteY33" fmla="*/ 4914043 h 5295900"/>
                  <a:gd name="connsiteX34" fmla="*/ 27051 w 19050"/>
                  <a:gd name="connsiteY34" fmla="*/ 4923568 h 5295900"/>
                  <a:gd name="connsiteX35" fmla="*/ 27051 w 19050"/>
                  <a:gd name="connsiteY35" fmla="*/ 4869561 h 5295900"/>
                  <a:gd name="connsiteX36" fmla="*/ 0 w 19050"/>
                  <a:gd name="connsiteY36" fmla="*/ 4869561 h 5295900"/>
                  <a:gd name="connsiteX37" fmla="*/ 0 w 19050"/>
                  <a:gd name="connsiteY37" fmla="*/ 4860036 h 5295900"/>
                  <a:gd name="connsiteX38" fmla="*/ 27051 w 19050"/>
                  <a:gd name="connsiteY38" fmla="*/ 4860036 h 5295900"/>
                  <a:gd name="connsiteX39" fmla="*/ 27051 w 19050"/>
                  <a:gd name="connsiteY39" fmla="*/ 4869561 h 5295900"/>
                  <a:gd name="connsiteX40" fmla="*/ 27051 w 19050"/>
                  <a:gd name="connsiteY40" fmla="*/ 4761548 h 5295900"/>
                  <a:gd name="connsiteX41" fmla="*/ 0 w 19050"/>
                  <a:gd name="connsiteY41" fmla="*/ 4761548 h 5295900"/>
                  <a:gd name="connsiteX42" fmla="*/ 0 w 19050"/>
                  <a:gd name="connsiteY42" fmla="*/ 4752023 h 5295900"/>
                  <a:gd name="connsiteX43" fmla="*/ 27051 w 19050"/>
                  <a:gd name="connsiteY43" fmla="*/ 4752023 h 5295900"/>
                  <a:gd name="connsiteX44" fmla="*/ 27051 w 19050"/>
                  <a:gd name="connsiteY44" fmla="*/ 4761548 h 5295900"/>
                  <a:gd name="connsiteX45" fmla="*/ 27051 w 19050"/>
                  <a:gd name="connsiteY45" fmla="*/ 4707541 h 5295900"/>
                  <a:gd name="connsiteX46" fmla="*/ 0 w 19050"/>
                  <a:gd name="connsiteY46" fmla="*/ 4707541 h 5295900"/>
                  <a:gd name="connsiteX47" fmla="*/ 0 w 19050"/>
                  <a:gd name="connsiteY47" fmla="*/ 4698016 h 5295900"/>
                  <a:gd name="connsiteX48" fmla="*/ 27051 w 19050"/>
                  <a:gd name="connsiteY48" fmla="*/ 4698016 h 5295900"/>
                  <a:gd name="connsiteX49" fmla="*/ 27051 w 19050"/>
                  <a:gd name="connsiteY49" fmla="*/ 4707541 h 5295900"/>
                  <a:gd name="connsiteX50" fmla="*/ 27051 w 19050"/>
                  <a:gd name="connsiteY50" fmla="*/ 4653534 h 5295900"/>
                  <a:gd name="connsiteX51" fmla="*/ 0 w 19050"/>
                  <a:gd name="connsiteY51" fmla="*/ 4653534 h 5295900"/>
                  <a:gd name="connsiteX52" fmla="*/ 0 w 19050"/>
                  <a:gd name="connsiteY52" fmla="*/ 4644009 h 5295900"/>
                  <a:gd name="connsiteX53" fmla="*/ 27051 w 19050"/>
                  <a:gd name="connsiteY53" fmla="*/ 4644009 h 5295900"/>
                  <a:gd name="connsiteX54" fmla="*/ 27051 w 19050"/>
                  <a:gd name="connsiteY54" fmla="*/ 4653534 h 5295900"/>
                  <a:gd name="connsiteX55" fmla="*/ 27051 w 19050"/>
                  <a:gd name="connsiteY55" fmla="*/ 4599527 h 5295900"/>
                  <a:gd name="connsiteX56" fmla="*/ 0 w 19050"/>
                  <a:gd name="connsiteY56" fmla="*/ 4599527 h 5295900"/>
                  <a:gd name="connsiteX57" fmla="*/ 0 w 19050"/>
                  <a:gd name="connsiteY57" fmla="*/ 4590002 h 5295900"/>
                  <a:gd name="connsiteX58" fmla="*/ 27051 w 19050"/>
                  <a:gd name="connsiteY58" fmla="*/ 4590002 h 5295900"/>
                  <a:gd name="connsiteX59" fmla="*/ 27051 w 19050"/>
                  <a:gd name="connsiteY59" fmla="*/ 4599527 h 5295900"/>
                  <a:gd name="connsiteX60" fmla="*/ 27051 w 19050"/>
                  <a:gd name="connsiteY60" fmla="*/ 4491514 h 5295900"/>
                  <a:gd name="connsiteX61" fmla="*/ 0 w 19050"/>
                  <a:gd name="connsiteY61" fmla="*/ 4491514 h 5295900"/>
                  <a:gd name="connsiteX62" fmla="*/ 0 w 19050"/>
                  <a:gd name="connsiteY62" fmla="*/ 4481989 h 5295900"/>
                  <a:gd name="connsiteX63" fmla="*/ 27051 w 19050"/>
                  <a:gd name="connsiteY63" fmla="*/ 4481989 h 5295900"/>
                  <a:gd name="connsiteX64" fmla="*/ 27051 w 19050"/>
                  <a:gd name="connsiteY64" fmla="*/ 4491514 h 5295900"/>
                  <a:gd name="connsiteX65" fmla="*/ 27051 w 19050"/>
                  <a:gd name="connsiteY65" fmla="*/ 4437507 h 5295900"/>
                  <a:gd name="connsiteX66" fmla="*/ 0 w 19050"/>
                  <a:gd name="connsiteY66" fmla="*/ 4437507 h 5295900"/>
                  <a:gd name="connsiteX67" fmla="*/ 0 w 19050"/>
                  <a:gd name="connsiteY67" fmla="*/ 4427982 h 5295900"/>
                  <a:gd name="connsiteX68" fmla="*/ 27051 w 19050"/>
                  <a:gd name="connsiteY68" fmla="*/ 4427982 h 5295900"/>
                  <a:gd name="connsiteX69" fmla="*/ 27051 w 19050"/>
                  <a:gd name="connsiteY69" fmla="*/ 4437507 h 5295900"/>
                  <a:gd name="connsiteX70" fmla="*/ 27051 w 19050"/>
                  <a:gd name="connsiteY70" fmla="*/ 4383501 h 5295900"/>
                  <a:gd name="connsiteX71" fmla="*/ 0 w 19050"/>
                  <a:gd name="connsiteY71" fmla="*/ 4383501 h 5295900"/>
                  <a:gd name="connsiteX72" fmla="*/ 0 w 19050"/>
                  <a:gd name="connsiteY72" fmla="*/ 4373976 h 5295900"/>
                  <a:gd name="connsiteX73" fmla="*/ 27051 w 19050"/>
                  <a:gd name="connsiteY73" fmla="*/ 4373976 h 5295900"/>
                  <a:gd name="connsiteX74" fmla="*/ 27051 w 19050"/>
                  <a:gd name="connsiteY74" fmla="*/ 4383501 h 5295900"/>
                  <a:gd name="connsiteX75" fmla="*/ 27051 w 19050"/>
                  <a:gd name="connsiteY75" fmla="*/ 4329494 h 5295900"/>
                  <a:gd name="connsiteX76" fmla="*/ 0 w 19050"/>
                  <a:gd name="connsiteY76" fmla="*/ 4329494 h 5295900"/>
                  <a:gd name="connsiteX77" fmla="*/ 0 w 19050"/>
                  <a:gd name="connsiteY77" fmla="*/ 4319969 h 5295900"/>
                  <a:gd name="connsiteX78" fmla="*/ 27051 w 19050"/>
                  <a:gd name="connsiteY78" fmla="*/ 4319969 h 5295900"/>
                  <a:gd name="connsiteX79" fmla="*/ 27051 w 19050"/>
                  <a:gd name="connsiteY79" fmla="*/ 4329494 h 5295900"/>
                  <a:gd name="connsiteX80" fmla="*/ 27051 w 19050"/>
                  <a:gd name="connsiteY80" fmla="*/ 4221480 h 5295900"/>
                  <a:gd name="connsiteX81" fmla="*/ 0 w 19050"/>
                  <a:gd name="connsiteY81" fmla="*/ 4221480 h 5295900"/>
                  <a:gd name="connsiteX82" fmla="*/ 0 w 19050"/>
                  <a:gd name="connsiteY82" fmla="*/ 4211955 h 5295900"/>
                  <a:gd name="connsiteX83" fmla="*/ 27051 w 19050"/>
                  <a:gd name="connsiteY83" fmla="*/ 4211955 h 5295900"/>
                  <a:gd name="connsiteX84" fmla="*/ 27051 w 19050"/>
                  <a:gd name="connsiteY84" fmla="*/ 4221480 h 5295900"/>
                  <a:gd name="connsiteX85" fmla="*/ 27051 w 19050"/>
                  <a:gd name="connsiteY85" fmla="*/ 4167569 h 5295900"/>
                  <a:gd name="connsiteX86" fmla="*/ 0 w 19050"/>
                  <a:gd name="connsiteY86" fmla="*/ 4167569 h 5295900"/>
                  <a:gd name="connsiteX87" fmla="*/ 0 w 19050"/>
                  <a:gd name="connsiteY87" fmla="*/ 4158044 h 5295900"/>
                  <a:gd name="connsiteX88" fmla="*/ 27051 w 19050"/>
                  <a:gd name="connsiteY88" fmla="*/ 4158044 h 5295900"/>
                  <a:gd name="connsiteX89" fmla="*/ 27051 w 19050"/>
                  <a:gd name="connsiteY89" fmla="*/ 4167569 h 5295900"/>
                  <a:gd name="connsiteX90" fmla="*/ 27051 w 19050"/>
                  <a:gd name="connsiteY90" fmla="*/ 4113562 h 5295900"/>
                  <a:gd name="connsiteX91" fmla="*/ 0 w 19050"/>
                  <a:gd name="connsiteY91" fmla="*/ 4113562 h 5295900"/>
                  <a:gd name="connsiteX92" fmla="*/ 0 w 19050"/>
                  <a:gd name="connsiteY92" fmla="*/ 4104037 h 5295900"/>
                  <a:gd name="connsiteX93" fmla="*/ 27051 w 19050"/>
                  <a:gd name="connsiteY93" fmla="*/ 4104037 h 5295900"/>
                  <a:gd name="connsiteX94" fmla="*/ 27051 w 19050"/>
                  <a:gd name="connsiteY94" fmla="*/ 4113562 h 5295900"/>
                  <a:gd name="connsiteX95" fmla="*/ 27051 w 19050"/>
                  <a:gd name="connsiteY95" fmla="*/ 4059555 h 5295900"/>
                  <a:gd name="connsiteX96" fmla="*/ 0 w 19050"/>
                  <a:gd name="connsiteY96" fmla="*/ 4059555 h 5295900"/>
                  <a:gd name="connsiteX97" fmla="*/ 0 w 19050"/>
                  <a:gd name="connsiteY97" fmla="*/ 4050030 h 5295900"/>
                  <a:gd name="connsiteX98" fmla="*/ 27051 w 19050"/>
                  <a:gd name="connsiteY98" fmla="*/ 4050030 h 5295900"/>
                  <a:gd name="connsiteX99" fmla="*/ 27051 w 19050"/>
                  <a:gd name="connsiteY99" fmla="*/ 4059555 h 5295900"/>
                  <a:gd name="connsiteX100" fmla="*/ 27051 w 19050"/>
                  <a:gd name="connsiteY100" fmla="*/ 3951542 h 5295900"/>
                  <a:gd name="connsiteX101" fmla="*/ 0 w 19050"/>
                  <a:gd name="connsiteY101" fmla="*/ 3951542 h 5295900"/>
                  <a:gd name="connsiteX102" fmla="*/ 0 w 19050"/>
                  <a:gd name="connsiteY102" fmla="*/ 3942017 h 5295900"/>
                  <a:gd name="connsiteX103" fmla="*/ 27051 w 19050"/>
                  <a:gd name="connsiteY103" fmla="*/ 3942017 h 5295900"/>
                  <a:gd name="connsiteX104" fmla="*/ 27051 w 19050"/>
                  <a:gd name="connsiteY104" fmla="*/ 3951542 h 5295900"/>
                  <a:gd name="connsiteX105" fmla="*/ 27051 w 19050"/>
                  <a:gd name="connsiteY105" fmla="*/ 3897535 h 5295900"/>
                  <a:gd name="connsiteX106" fmla="*/ 0 w 19050"/>
                  <a:gd name="connsiteY106" fmla="*/ 3897535 h 5295900"/>
                  <a:gd name="connsiteX107" fmla="*/ 0 w 19050"/>
                  <a:gd name="connsiteY107" fmla="*/ 3888010 h 5295900"/>
                  <a:gd name="connsiteX108" fmla="*/ 27051 w 19050"/>
                  <a:gd name="connsiteY108" fmla="*/ 3888010 h 5295900"/>
                  <a:gd name="connsiteX109" fmla="*/ 27051 w 19050"/>
                  <a:gd name="connsiteY109" fmla="*/ 3897535 h 5295900"/>
                  <a:gd name="connsiteX110" fmla="*/ 27051 w 19050"/>
                  <a:gd name="connsiteY110" fmla="*/ 3843528 h 5295900"/>
                  <a:gd name="connsiteX111" fmla="*/ 0 w 19050"/>
                  <a:gd name="connsiteY111" fmla="*/ 3843528 h 5295900"/>
                  <a:gd name="connsiteX112" fmla="*/ 0 w 19050"/>
                  <a:gd name="connsiteY112" fmla="*/ 3834003 h 5295900"/>
                  <a:gd name="connsiteX113" fmla="*/ 27051 w 19050"/>
                  <a:gd name="connsiteY113" fmla="*/ 3834003 h 5295900"/>
                  <a:gd name="connsiteX114" fmla="*/ 27051 w 19050"/>
                  <a:gd name="connsiteY114" fmla="*/ 3843528 h 5295900"/>
                  <a:gd name="connsiteX115" fmla="*/ 27051 w 19050"/>
                  <a:gd name="connsiteY115" fmla="*/ 3789521 h 5295900"/>
                  <a:gd name="connsiteX116" fmla="*/ 0 w 19050"/>
                  <a:gd name="connsiteY116" fmla="*/ 3789521 h 5295900"/>
                  <a:gd name="connsiteX117" fmla="*/ 0 w 19050"/>
                  <a:gd name="connsiteY117" fmla="*/ 3779996 h 5295900"/>
                  <a:gd name="connsiteX118" fmla="*/ 27051 w 19050"/>
                  <a:gd name="connsiteY118" fmla="*/ 3779996 h 5295900"/>
                  <a:gd name="connsiteX119" fmla="*/ 27051 w 19050"/>
                  <a:gd name="connsiteY119" fmla="*/ 3789521 h 5295900"/>
                  <a:gd name="connsiteX120" fmla="*/ 27051 w 19050"/>
                  <a:gd name="connsiteY120" fmla="*/ 3681508 h 5295900"/>
                  <a:gd name="connsiteX121" fmla="*/ 0 w 19050"/>
                  <a:gd name="connsiteY121" fmla="*/ 3681508 h 5295900"/>
                  <a:gd name="connsiteX122" fmla="*/ 0 w 19050"/>
                  <a:gd name="connsiteY122" fmla="*/ 3671983 h 5295900"/>
                  <a:gd name="connsiteX123" fmla="*/ 27051 w 19050"/>
                  <a:gd name="connsiteY123" fmla="*/ 3671983 h 5295900"/>
                  <a:gd name="connsiteX124" fmla="*/ 27051 w 19050"/>
                  <a:gd name="connsiteY124" fmla="*/ 3681508 h 5295900"/>
                  <a:gd name="connsiteX125" fmla="*/ 27051 w 19050"/>
                  <a:gd name="connsiteY125" fmla="*/ 3627501 h 5295900"/>
                  <a:gd name="connsiteX126" fmla="*/ 0 w 19050"/>
                  <a:gd name="connsiteY126" fmla="*/ 3627501 h 5295900"/>
                  <a:gd name="connsiteX127" fmla="*/ 0 w 19050"/>
                  <a:gd name="connsiteY127" fmla="*/ 3617976 h 5295900"/>
                  <a:gd name="connsiteX128" fmla="*/ 27051 w 19050"/>
                  <a:gd name="connsiteY128" fmla="*/ 3617976 h 5295900"/>
                  <a:gd name="connsiteX129" fmla="*/ 27051 w 19050"/>
                  <a:gd name="connsiteY129" fmla="*/ 3627501 h 5295900"/>
                  <a:gd name="connsiteX130" fmla="*/ 27051 w 19050"/>
                  <a:gd name="connsiteY130" fmla="*/ 3573494 h 5295900"/>
                  <a:gd name="connsiteX131" fmla="*/ 0 w 19050"/>
                  <a:gd name="connsiteY131" fmla="*/ 3573494 h 5295900"/>
                  <a:gd name="connsiteX132" fmla="*/ 0 w 19050"/>
                  <a:gd name="connsiteY132" fmla="*/ 3563969 h 5295900"/>
                  <a:gd name="connsiteX133" fmla="*/ 27051 w 19050"/>
                  <a:gd name="connsiteY133" fmla="*/ 3563969 h 5295900"/>
                  <a:gd name="connsiteX134" fmla="*/ 27051 w 19050"/>
                  <a:gd name="connsiteY134" fmla="*/ 3573494 h 5295900"/>
                  <a:gd name="connsiteX135" fmla="*/ 27051 w 19050"/>
                  <a:gd name="connsiteY135" fmla="*/ 3519488 h 5295900"/>
                  <a:gd name="connsiteX136" fmla="*/ 0 w 19050"/>
                  <a:gd name="connsiteY136" fmla="*/ 3519488 h 5295900"/>
                  <a:gd name="connsiteX137" fmla="*/ 0 w 19050"/>
                  <a:gd name="connsiteY137" fmla="*/ 3509963 h 5295900"/>
                  <a:gd name="connsiteX138" fmla="*/ 27051 w 19050"/>
                  <a:gd name="connsiteY138" fmla="*/ 3509963 h 5295900"/>
                  <a:gd name="connsiteX139" fmla="*/ 27051 w 19050"/>
                  <a:gd name="connsiteY139" fmla="*/ 3519488 h 5295900"/>
                  <a:gd name="connsiteX140" fmla="*/ 27051 w 19050"/>
                  <a:gd name="connsiteY140" fmla="*/ 3411474 h 5295900"/>
                  <a:gd name="connsiteX141" fmla="*/ 0 w 19050"/>
                  <a:gd name="connsiteY141" fmla="*/ 3411474 h 5295900"/>
                  <a:gd name="connsiteX142" fmla="*/ 0 w 19050"/>
                  <a:gd name="connsiteY142" fmla="*/ 3401949 h 5295900"/>
                  <a:gd name="connsiteX143" fmla="*/ 27051 w 19050"/>
                  <a:gd name="connsiteY143" fmla="*/ 3401949 h 5295900"/>
                  <a:gd name="connsiteX144" fmla="*/ 27051 w 19050"/>
                  <a:gd name="connsiteY144" fmla="*/ 3411474 h 5295900"/>
                  <a:gd name="connsiteX145" fmla="*/ 27051 w 19050"/>
                  <a:gd name="connsiteY145" fmla="*/ 3357563 h 5295900"/>
                  <a:gd name="connsiteX146" fmla="*/ 0 w 19050"/>
                  <a:gd name="connsiteY146" fmla="*/ 3357563 h 5295900"/>
                  <a:gd name="connsiteX147" fmla="*/ 0 w 19050"/>
                  <a:gd name="connsiteY147" fmla="*/ 3348038 h 5295900"/>
                  <a:gd name="connsiteX148" fmla="*/ 27051 w 19050"/>
                  <a:gd name="connsiteY148" fmla="*/ 3348038 h 5295900"/>
                  <a:gd name="connsiteX149" fmla="*/ 27051 w 19050"/>
                  <a:gd name="connsiteY149" fmla="*/ 3357563 h 5295900"/>
                  <a:gd name="connsiteX150" fmla="*/ 27051 w 19050"/>
                  <a:gd name="connsiteY150" fmla="*/ 3303556 h 5295900"/>
                  <a:gd name="connsiteX151" fmla="*/ 0 w 19050"/>
                  <a:gd name="connsiteY151" fmla="*/ 3303556 h 5295900"/>
                  <a:gd name="connsiteX152" fmla="*/ 0 w 19050"/>
                  <a:gd name="connsiteY152" fmla="*/ 3294031 h 5295900"/>
                  <a:gd name="connsiteX153" fmla="*/ 27051 w 19050"/>
                  <a:gd name="connsiteY153" fmla="*/ 3294031 h 5295900"/>
                  <a:gd name="connsiteX154" fmla="*/ 27051 w 19050"/>
                  <a:gd name="connsiteY154" fmla="*/ 3303556 h 5295900"/>
                  <a:gd name="connsiteX155" fmla="*/ 27051 w 19050"/>
                  <a:gd name="connsiteY155" fmla="*/ 3249549 h 5295900"/>
                  <a:gd name="connsiteX156" fmla="*/ 0 w 19050"/>
                  <a:gd name="connsiteY156" fmla="*/ 3249549 h 5295900"/>
                  <a:gd name="connsiteX157" fmla="*/ 0 w 19050"/>
                  <a:gd name="connsiteY157" fmla="*/ 3240024 h 5295900"/>
                  <a:gd name="connsiteX158" fmla="*/ 27051 w 19050"/>
                  <a:gd name="connsiteY158" fmla="*/ 3240024 h 5295900"/>
                  <a:gd name="connsiteX159" fmla="*/ 27051 w 19050"/>
                  <a:gd name="connsiteY159" fmla="*/ 3249549 h 5295900"/>
                  <a:gd name="connsiteX160" fmla="*/ 27051 w 19050"/>
                  <a:gd name="connsiteY160" fmla="*/ 3141536 h 5295900"/>
                  <a:gd name="connsiteX161" fmla="*/ 0 w 19050"/>
                  <a:gd name="connsiteY161" fmla="*/ 3141536 h 5295900"/>
                  <a:gd name="connsiteX162" fmla="*/ 0 w 19050"/>
                  <a:gd name="connsiteY162" fmla="*/ 3132011 h 5295900"/>
                  <a:gd name="connsiteX163" fmla="*/ 27051 w 19050"/>
                  <a:gd name="connsiteY163" fmla="*/ 3132011 h 5295900"/>
                  <a:gd name="connsiteX164" fmla="*/ 27051 w 19050"/>
                  <a:gd name="connsiteY164" fmla="*/ 3141536 h 5295900"/>
                  <a:gd name="connsiteX165" fmla="*/ 27051 w 19050"/>
                  <a:gd name="connsiteY165" fmla="*/ 3087529 h 5295900"/>
                  <a:gd name="connsiteX166" fmla="*/ 0 w 19050"/>
                  <a:gd name="connsiteY166" fmla="*/ 3087529 h 5295900"/>
                  <a:gd name="connsiteX167" fmla="*/ 0 w 19050"/>
                  <a:gd name="connsiteY167" fmla="*/ 3078004 h 5295900"/>
                  <a:gd name="connsiteX168" fmla="*/ 27051 w 19050"/>
                  <a:gd name="connsiteY168" fmla="*/ 3078004 h 5295900"/>
                  <a:gd name="connsiteX169" fmla="*/ 27051 w 19050"/>
                  <a:gd name="connsiteY169" fmla="*/ 3087529 h 5295900"/>
                  <a:gd name="connsiteX170" fmla="*/ 27051 w 19050"/>
                  <a:gd name="connsiteY170" fmla="*/ 3033522 h 5295900"/>
                  <a:gd name="connsiteX171" fmla="*/ 0 w 19050"/>
                  <a:gd name="connsiteY171" fmla="*/ 3033522 h 5295900"/>
                  <a:gd name="connsiteX172" fmla="*/ 0 w 19050"/>
                  <a:gd name="connsiteY172" fmla="*/ 3023997 h 5295900"/>
                  <a:gd name="connsiteX173" fmla="*/ 27051 w 19050"/>
                  <a:gd name="connsiteY173" fmla="*/ 3023997 h 5295900"/>
                  <a:gd name="connsiteX174" fmla="*/ 27051 w 19050"/>
                  <a:gd name="connsiteY174" fmla="*/ 3033522 h 5295900"/>
                  <a:gd name="connsiteX175" fmla="*/ 27051 w 19050"/>
                  <a:gd name="connsiteY175" fmla="*/ 2979515 h 5295900"/>
                  <a:gd name="connsiteX176" fmla="*/ 0 w 19050"/>
                  <a:gd name="connsiteY176" fmla="*/ 2979515 h 5295900"/>
                  <a:gd name="connsiteX177" fmla="*/ 0 w 19050"/>
                  <a:gd name="connsiteY177" fmla="*/ 2969990 h 5295900"/>
                  <a:gd name="connsiteX178" fmla="*/ 27051 w 19050"/>
                  <a:gd name="connsiteY178" fmla="*/ 2969990 h 5295900"/>
                  <a:gd name="connsiteX179" fmla="*/ 27051 w 19050"/>
                  <a:gd name="connsiteY179" fmla="*/ 2979515 h 5295900"/>
                  <a:gd name="connsiteX180" fmla="*/ 27051 w 19050"/>
                  <a:gd name="connsiteY180" fmla="*/ 2871502 h 5295900"/>
                  <a:gd name="connsiteX181" fmla="*/ 0 w 19050"/>
                  <a:gd name="connsiteY181" fmla="*/ 2871502 h 5295900"/>
                  <a:gd name="connsiteX182" fmla="*/ 0 w 19050"/>
                  <a:gd name="connsiteY182" fmla="*/ 2861977 h 5295900"/>
                  <a:gd name="connsiteX183" fmla="*/ 27051 w 19050"/>
                  <a:gd name="connsiteY183" fmla="*/ 2861977 h 5295900"/>
                  <a:gd name="connsiteX184" fmla="*/ 27051 w 19050"/>
                  <a:gd name="connsiteY184" fmla="*/ 2871502 h 5295900"/>
                  <a:gd name="connsiteX185" fmla="*/ 27051 w 19050"/>
                  <a:gd name="connsiteY185" fmla="*/ 2817495 h 5295900"/>
                  <a:gd name="connsiteX186" fmla="*/ 0 w 19050"/>
                  <a:gd name="connsiteY186" fmla="*/ 2817495 h 5295900"/>
                  <a:gd name="connsiteX187" fmla="*/ 0 w 19050"/>
                  <a:gd name="connsiteY187" fmla="*/ 2807970 h 5295900"/>
                  <a:gd name="connsiteX188" fmla="*/ 27051 w 19050"/>
                  <a:gd name="connsiteY188" fmla="*/ 2807970 h 5295900"/>
                  <a:gd name="connsiteX189" fmla="*/ 27051 w 19050"/>
                  <a:gd name="connsiteY189" fmla="*/ 2817495 h 5295900"/>
                  <a:gd name="connsiteX190" fmla="*/ 27051 w 19050"/>
                  <a:gd name="connsiteY190" fmla="*/ 2763488 h 5295900"/>
                  <a:gd name="connsiteX191" fmla="*/ 0 w 19050"/>
                  <a:gd name="connsiteY191" fmla="*/ 2763488 h 5295900"/>
                  <a:gd name="connsiteX192" fmla="*/ 0 w 19050"/>
                  <a:gd name="connsiteY192" fmla="*/ 2753963 h 5295900"/>
                  <a:gd name="connsiteX193" fmla="*/ 27051 w 19050"/>
                  <a:gd name="connsiteY193" fmla="*/ 2753963 h 5295900"/>
                  <a:gd name="connsiteX194" fmla="*/ 27051 w 19050"/>
                  <a:gd name="connsiteY194" fmla="*/ 2763488 h 5295900"/>
                  <a:gd name="connsiteX195" fmla="*/ 27051 w 19050"/>
                  <a:gd name="connsiteY195" fmla="*/ 2709482 h 5295900"/>
                  <a:gd name="connsiteX196" fmla="*/ 0 w 19050"/>
                  <a:gd name="connsiteY196" fmla="*/ 2709482 h 5295900"/>
                  <a:gd name="connsiteX197" fmla="*/ 0 w 19050"/>
                  <a:gd name="connsiteY197" fmla="*/ 2699957 h 5295900"/>
                  <a:gd name="connsiteX198" fmla="*/ 27051 w 19050"/>
                  <a:gd name="connsiteY198" fmla="*/ 2699957 h 5295900"/>
                  <a:gd name="connsiteX199" fmla="*/ 27051 w 19050"/>
                  <a:gd name="connsiteY199" fmla="*/ 2709482 h 5295900"/>
                  <a:gd name="connsiteX200" fmla="*/ 27051 w 19050"/>
                  <a:gd name="connsiteY200" fmla="*/ 2601563 h 5295900"/>
                  <a:gd name="connsiteX201" fmla="*/ 0 w 19050"/>
                  <a:gd name="connsiteY201" fmla="*/ 2601563 h 5295900"/>
                  <a:gd name="connsiteX202" fmla="*/ 0 w 19050"/>
                  <a:gd name="connsiteY202" fmla="*/ 2592038 h 5295900"/>
                  <a:gd name="connsiteX203" fmla="*/ 27051 w 19050"/>
                  <a:gd name="connsiteY203" fmla="*/ 2592038 h 5295900"/>
                  <a:gd name="connsiteX204" fmla="*/ 27051 w 19050"/>
                  <a:gd name="connsiteY204" fmla="*/ 2601563 h 5295900"/>
                  <a:gd name="connsiteX205" fmla="*/ 27051 w 19050"/>
                  <a:gd name="connsiteY205" fmla="*/ 2547557 h 5295900"/>
                  <a:gd name="connsiteX206" fmla="*/ 0 w 19050"/>
                  <a:gd name="connsiteY206" fmla="*/ 2547557 h 5295900"/>
                  <a:gd name="connsiteX207" fmla="*/ 0 w 19050"/>
                  <a:gd name="connsiteY207" fmla="*/ 2538032 h 5295900"/>
                  <a:gd name="connsiteX208" fmla="*/ 27051 w 19050"/>
                  <a:gd name="connsiteY208" fmla="*/ 2538032 h 5295900"/>
                  <a:gd name="connsiteX209" fmla="*/ 27051 w 19050"/>
                  <a:gd name="connsiteY209" fmla="*/ 2547557 h 5295900"/>
                  <a:gd name="connsiteX210" fmla="*/ 27051 w 19050"/>
                  <a:gd name="connsiteY210" fmla="*/ 2493550 h 5295900"/>
                  <a:gd name="connsiteX211" fmla="*/ 0 w 19050"/>
                  <a:gd name="connsiteY211" fmla="*/ 2493550 h 5295900"/>
                  <a:gd name="connsiteX212" fmla="*/ 0 w 19050"/>
                  <a:gd name="connsiteY212" fmla="*/ 2484025 h 5295900"/>
                  <a:gd name="connsiteX213" fmla="*/ 27051 w 19050"/>
                  <a:gd name="connsiteY213" fmla="*/ 2484025 h 5295900"/>
                  <a:gd name="connsiteX214" fmla="*/ 27051 w 19050"/>
                  <a:gd name="connsiteY214" fmla="*/ 2493550 h 5295900"/>
                  <a:gd name="connsiteX215" fmla="*/ 27051 w 19050"/>
                  <a:gd name="connsiteY215" fmla="*/ 2439543 h 5295900"/>
                  <a:gd name="connsiteX216" fmla="*/ 0 w 19050"/>
                  <a:gd name="connsiteY216" fmla="*/ 2439543 h 5295900"/>
                  <a:gd name="connsiteX217" fmla="*/ 0 w 19050"/>
                  <a:gd name="connsiteY217" fmla="*/ 2430018 h 5295900"/>
                  <a:gd name="connsiteX218" fmla="*/ 27051 w 19050"/>
                  <a:gd name="connsiteY218" fmla="*/ 2430018 h 5295900"/>
                  <a:gd name="connsiteX219" fmla="*/ 27051 w 19050"/>
                  <a:gd name="connsiteY219" fmla="*/ 2439543 h 5295900"/>
                  <a:gd name="connsiteX220" fmla="*/ 27051 w 19050"/>
                  <a:gd name="connsiteY220" fmla="*/ 2331530 h 5295900"/>
                  <a:gd name="connsiteX221" fmla="*/ 0 w 19050"/>
                  <a:gd name="connsiteY221" fmla="*/ 2331530 h 5295900"/>
                  <a:gd name="connsiteX222" fmla="*/ 0 w 19050"/>
                  <a:gd name="connsiteY222" fmla="*/ 2322005 h 5295900"/>
                  <a:gd name="connsiteX223" fmla="*/ 27051 w 19050"/>
                  <a:gd name="connsiteY223" fmla="*/ 2322005 h 5295900"/>
                  <a:gd name="connsiteX224" fmla="*/ 27051 w 19050"/>
                  <a:gd name="connsiteY224" fmla="*/ 2331530 h 5295900"/>
                  <a:gd name="connsiteX225" fmla="*/ 27051 w 19050"/>
                  <a:gd name="connsiteY225" fmla="*/ 2277523 h 5295900"/>
                  <a:gd name="connsiteX226" fmla="*/ 0 w 19050"/>
                  <a:gd name="connsiteY226" fmla="*/ 2277523 h 5295900"/>
                  <a:gd name="connsiteX227" fmla="*/ 0 w 19050"/>
                  <a:gd name="connsiteY227" fmla="*/ 2267998 h 5295900"/>
                  <a:gd name="connsiteX228" fmla="*/ 27051 w 19050"/>
                  <a:gd name="connsiteY228" fmla="*/ 2267998 h 5295900"/>
                  <a:gd name="connsiteX229" fmla="*/ 27051 w 19050"/>
                  <a:gd name="connsiteY229" fmla="*/ 2277523 h 5295900"/>
                  <a:gd name="connsiteX230" fmla="*/ 27051 w 19050"/>
                  <a:gd name="connsiteY230" fmla="*/ 2223516 h 5295900"/>
                  <a:gd name="connsiteX231" fmla="*/ 0 w 19050"/>
                  <a:gd name="connsiteY231" fmla="*/ 2223516 h 5295900"/>
                  <a:gd name="connsiteX232" fmla="*/ 0 w 19050"/>
                  <a:gd name="connsiteY232" fmla="*/ 2213991 h 5295900"/>
                  <a:gd name="connsiteX233" fmla="*/ 27051 w 19050"/>
                  <a:gd name="connsiteY233" fmla="*/ 2213991 h 5295900"/>
                  <a:gd name="connsiteX234" fmla="*/ 27051 w 19050"/>
                  <a:gd name="connsiteY234" fmla="*/ 2223516 h 5295900"/>
                  <a:gd name="connsiteX235" fmla="*/ 27051 w 19050"/>
                  <a:gd name="connsiteY235" fmla="*/ 2169509 h 5295900"/>
                  <a:gd name="connsiteX236" fmla="*/ 0 w 19050"/>
                  <a:gd name="connsiteY236" fmla="*/ 2169509 h 5295900"/>
                  <a:gd name="connsiteX237" fmla="*/ 0 w 19050"/>
                  <a:gd name="connsiteY237" fmla="*/ 2159984 h 5295900"/>
                  <a:gd name="connsiteX238" fmla="*/ 27051 w 19050"/>
                  <a:gd name="connsiteY238" fmla="*/ 2159984 h 5295900"/>
                  <a:gd name="connsiteX239" fmla="*/ 27051 w 19050"/>
                  <a:gd name="connsiteY239" fmla="*/ 2169509 h 5295900"/>
                  <a:gd name="connsiteX240" fmla="*/ 27051 w 19050"/>
                  <a:gd name="connsiteY240" fmla="*/ 2061496 h 5295900"/>
                  <a:gd name="connsiteX241" fmla="*/ 0 w 19050"/>
                  <a:gd name="connsiteY241" fmla="*/ 2061496 h 5295900"/>
                  <a:gd name="connsiteX242" fmla="*/ 0 w 19050"/>
                  <a:gd name="connsiteY242" fmla="*/ 2051971 h 5295900"/>
                  <a:gd name="connsiteX243" fmla="*/ 27051 w 19050"/>
                  <a:gd name="connsiteY243" fmla="*/ 2051971 h 5295900"/>
                  <a:gd name="connsiteX244" fmla="*/ 27051 w 19050"/>
                  <a:gd name="connsiteY244" fmla="*/ 2061496 h 5295900"/>
                  <a:gd name="connsiteX245" fmla="*/ 27051 w 19050"/>
                  <a:gd name="connsiteY245" fmla="*/ 2007489 h 5295900"/>
                  <a:gd name="connsiteX246" fmla="*/ 0 w 19050"/>
                  <a:gd name="connsiteY246" fmla="*/ 2007489 h 5295900"/>
                  <a:gd name="connsiteX247" fmla="*/ 0 w 19050"/>
                  <a:gd name="connsiteY247" fmla="*/ 1997964 h 5295900"/>
                  <a:gd name="connsiteX248" fmla="*/ 27051 w 19050"/>
                  <a:gd name="connsiteY248" fmla="*/ 1997964 h 5295900"/>
                  <a:gd name="connsiteX249" fmla="*/ 27051 w 19050"/>
                  <a:gd name="connsiteY249" fmla="*/ 2007489 h 5295900"/>
                  <a:gd name="connsiteX250" fmla="*/ 27051 w 19050"/>
                  <a:gd name="connsiteY250" fmla="*/ 1953482 h 5295900"/>
                  <a:gd name="connsiteX251" fmla="*/ 0 w 19050"/>
                  <a:gd name="connsiteY251" fmla="*/ 1953482 h 5295900"/>
                  <a:gd name="connsiteX252" fmla="*/ 0 w 19050"/>
                  <a:gd name="connsiteY252" fmla="*/ 1943957 h 5295900"/>
                  <a:gd name="connsiteX253" fmla="*/ 27051 w 19050"/>
                  <a:gd name="connsiteY253" fmla="*/ 1943957 h 5295900"/>
                  <a:gd name="connsiteX254" fmla="*/ 27051 w 19050"/>
                  <a:gd name="connsiteY254" fmla="*/ 1953482 h 5295900"/>
                  <a:gd name="connsiteX255" fmla="*/ 27051 w 19050"/>
                  <a:gd name="connsiteY255" fmla="*/ 1899476 h 5295900"/>
                  <a:gd name="connsiteX256" fmla="*/ 0 w 19050"/>
                  <a:gd name="connsiteY256" fmla="*/ 1899476 h 5295900"/>
                  <a:gd name="connsiteX257" fmla="*/ 0 w 19050"/>
                  <a:gd name="connsiteY257" fmla="*/ 1889951 h 5295900"/>
                  <a:gd name="connsiteX258" fmla="*/ 27051 w 19050"/>
                  <a:gd name="connsiteY258" fmla="*/ 1889951 h 5295900"/>
                  <a:gd name="connsiteX259" fmla="*/ 27051 w 19050"/>
                  <a:gd name="connsiteY259" fmla="*/ 1899476 h 5295900"/>
                  <a:gd name="connsiteX260" fmla="*/ 27051 w 19050"/>
                  <a:gd name="connsiteY260" fmla="*/ 1791557 h 5295900"/>
                  <a:gd name="connsiteX261" fmla="*/ 0 w 19050"/>
                  <a:gd name="connsiteY261" fmla="*/ 1791557 h 5295900"/>
                  <a:gd name="connsiteX262" fmla="*/ 0 w 19050"/>
                  <a:gd name="connsiteY262" fmla="*/ 1782032 h 5295900"/>
                  <a:gd name="connsiteX263" fmla="*/ 27051 w 19050"/>
                  <a:gd name="connsiteY263" fmla="*/ 1782032 h 5295900"/>
                  <a:gd name="connsiteX264" fmla="*/ 27051 w 19050"/>
                  <a:gd name="connsiteY264" fmla="*/ 1791557 h 5295900"/>
                  <a:gd name="connsiteX265" fmla="*/ 27051 w 19050"/>
                  <a:gd name="connsiteY265" fmla="*/ 1737551 h 5295900"/>
                  <a:gd name="connsiteX266" fmla="*/ 0 w 19050"/>
                  <a:gd name="connsiteY266" fmla="*/ 1737551 h 5295900"/>
                  <a:gd name="connsiteX267" fmla="*/ 0 w 19050"/>
                  <a:gd name="connsiteY267" fmla="*/ 1728026 h 5295900"/>
                  <a:gd name="connsiteX268" fmla="*/ 27051 w 19050"/>
                  <a:gd name="connsiteY268" fmla="*/ 1728026 h 5295900"/>
                  <a:gd name="connsiteX269" fmla="*/ 27051 w 19050"/>
                  <a:gd name="connsiteY269" fmla="*/ 1737551 h 5295900"/>
                  <a:gd name="connsiteX270" fmla="*/ 27051 w 19050"/>
                  <a:gd name="connsiteY270" fmla="*/ 1683544 h 5295900"/>
                  <a:gd name="connsiteX271" fmla="*/ 0 w 19050"/>
                  <a:gd name="connsiteY271" fmla="*/ 1683544 h 5295900"/>
                  <a:gd name="connsiteX272" fmla="*/ 0 w 19050"/>
                  <a:gd name="connsiteY272" fmla="*/ 1674019 h 5295900"/>
                  <a:gd name="connsiteX273" fmla="*/ 27051 w 19050"/>
                  <a:gd name="connsiteY273" fmla="*/ 1674019 h 5295900"/>
                  <a:gd name="connsiteX274" fmla="*/ 27051 w 19050"/>
                  <a:gd name="connsiteY274" fmla="*/ 1683544 h 5295900"/>
                  <a:gd name="connsiteX275" fmla="*/ 27051 w 19050"/>
                  <a:gd name="connsiteY275" fmla="*/ 1629537 h 5295900"/>
                  <a:gd name="connsiteX276" fmla="*/ 0 w 19050"/>
                  <a:gd name="connsiteY276" fmla="*/ 1629537 h 5295900"/>
                  <a:gd name="connsiteX277" fmla="*/ 0 w 19050"/>
                  <a:gd name="connsiteY277" fmla="*/ 1620012 h 5295900"/>
                  <a:gd name="connsiteX278" fmla="*/ 27051 w 19050"/>
                  <a:gd name="connsiteY278" fmla="*/ 1620012 h 5295900"/>
                  <a:gd name="connsiteX279" fmla="*/ 27051 w 19050"/>
                  <a:gd name="connsiteY279" fmla="*/ 1629537 h 5295900"/>
                  <a:gd name="connsiteX280" fmla="*/ 27051 w 19050"/>
                  <a:gd name="connsiteY280" fmla="*/ 1521524 h 5295900"/>
                  <a:gd name="connsiteX281" fmla="*/ 0 w 19050"/>
                  <a:gd name="connsiteY281" fmla="*/ 1521524 h 5295900"/>
                  <a:gd name="connsiteX282" fmla="*/ 0 w 19050"/>
                  <a:gd name="connsiteY282" fmla="*/ 1511999 h 5295900"/>
                  <a:gd name="connsiteX283" fmla="*/ 27051 w 19050"/>
                  <a:gd name="connsiteY283" fmla="*/ 1511999 h 5295900"/>
                  <a:gd name="connsiteX284" fmla="*/ 27051 w 19050"/>
                  <a:gd name="connsiteY284" fmla="*/ 1521524 h 5295900"/>
                  <a:gd name="connsiteX285" fmla="*/ 27051 w 19050"/>
                  <a:gd name="connsiteY285" fmla="*/ 1467517 h 5295900"/>
                  <a:gd name="connsiteX286" fmla="*/ 0 w 19050"/>
                  <a:gd name="connsiteY286" fmla="*/ 1467517 h 5295900"/>
                  <a:gd name="connsiteX287" fmla="*/ 0 w 19050"/>
                  <a:gd name="connsiteY287" fmla="*/ 1457992 h 5295900"/>
                  <a:gd name="connsiteX288" fmla="*/ 27051 w 19050"/>
                  <a:gd name="connsiteY288" fmla="*/ 1457992 h 5295900"/>
                  <a:gd name="connsiteX289" fmla="*/ 27051 w 19050"/>
                  <a:gd name="connsiteY289" fmla="*/ 1467517 h 5295900"/>
                  <a:gd name="connsiteX290" fmla="*/ 27051 w 19050"/>
                  <a:gd name="connsiteY290" fmla="*/ 1413510 h 5295900"/>
                  <a:gd name="connsiteX291" fmla="*/ 0 w 19050"/>
                  <a:gd name="connsiteY291" fmla="*/ 1413510 h 5295900"/>
                  <a:gd name="connsiteX292" fmla="*/ 0 w 19050"/>
                  <a:gd name="connsiteY292" fmla="*/ 1403985 h 5295900"/>
                  <a:gd name="connsiteX293" fmla="*/ 27051 w 19050"/>
                  <a:gd name="connsiteY293" fmla="*/ 1403985 h 5295900"/>
                  <a:gd name="connsiteX294" fmla="*/ 27051 w 19050"/>
                  <a:gd name="connsiteY294" fmla="*/ 1413510 h 5295900"/>
                  <a:gd name="connsiteX295" fmla="*/ 27051 w 19050"/>
                  <a:gd name="connsiteY295" fmla="*/ 1359503 h 5295900"/>
                  <a:gd name="connsiteX296" fmla="*/ 0 w 19050"/>
                  <a:gd name="connsiteY296" fmla="*/ 1359503 h 5295900"/>
                  <a:gd name="connsiteX297" fmla="*/ 0 w 19050"/>
                  <a:gd name="connsiteY297" fmla="*/ 1349978 h 5295900"/>
                  <a:gd name="connsiteX298" fmla="*/ 27051 w 19050"/>
                  <a:gd name="connsiteY298" fmla="*/ 1349978 h 5295900"/>
                  <a:gd name="connsiteX299" fmla="*/ 27051 w 19050"/>
                  <a:gd name="connsiteY299" fmla="*/ 1359503 h 5295900"/>
                  <a:gd name="connsiteX300" fmla="*/ 27051 w 19050"/>
                  <a:gd name="connsiteY300" fmla="*/ 1251490 h 5295900"/>
                  <a:gd name="connsiteX301" fmla="*/ 0 w 19050"/>
                  <a:gd name="connsiteY301" fmla="*/ 1251490 h 5295900"/>
                  <a:gd name="connsiteX302" fmla="*/ 0 w 19050"/>
                  <a:gd name="connsiteY302" fmla="*/ 1241965 h 5295900"/>
                  <a:gd name="connsiteX303" fmla="*/ 27051 w 19050"/>
                  <a:gd name="connsiteY303" fmla="*/ 1241965 h 5295900"/>
                  <a:gd name="connsiteX304" fmla="*/ 27051 w 19050"/>
                  <a:gd name="connsiteY304" fmla="*/ 1251490 h 5295900"/>
                  <a:gd name="connsiteX305" fmla="*/ 27051 w 19050"/>
                  <a:gd name="connsiteY305" fmla="*/ 1197483 h 5295900"/>
                  <a:gd name="connsiteX306" fmla="*/ 0 w 19050"/>
                  <a:gd name="connsiteY306" fmla="*/ 1197483 h 5295900"/>
                  <a:gd name="connsiteX307" fmla="*/ 0 w 19050"/>
                  <a:gd name="connsiteY307" fmla="*/ 1187958 h 5295900"/>
                  <a:gd name="connsiteX308" fmla="*/ 27051 w 19050"/>
                  <a:gd name="connsiteY308" fmla="*/ 1187958 h 5295900"/>
                  <a:gd name="connsiteX309" fmla="*/ 27051 w 19050"/>
                  <a:gd name="connsiteY309" fmla="*/ 1197483 h 5295900"/>
                  <a:gd name="connsiteX310" fmla="*/ 27051 w 19050"/>
                  <a:gd name="connsiteY310" fmla="*/ 1143572 h 5295900"/>
                  <a:gd name="connsiteX311" fmla="*/ 0 w 19050"/>
                  <a:gd name="connsiteY311" fmla="*/ 1143572 h 5295900"/>
                  <a:gd name="connsiteX312" fmla="*/ 0 w 19050"/>
                  <a:gd name="connsiteY312" fmla="*/ 1134047 h 5295900"/>
                  <a:gd name="connsiteX313" fmla="*/ 27051 w 19050"/>
                  <a:gd name="connsiteY313" fmla="*/ 1134047 h 5295900"/>
                  <a:gd name="connsiteX314" fmla="*/ 27051 w 19050"/>
                  <a:gd name="connsiteY314" fmla="*/ 1143572 h 5295900"/>
                  <a:gd name="connsiteX315" fmla="*/ 27051 w 19050"/>
                  <a:gd name="connsiteY315" fmla="*/ 1089565 h 5295900"/>
                  <a:gd name="connsiteX316" fmla="*/ 0 w 19050"/>
                  <a:gd name="connsiteY316" fmla="*/ 1089565 h 5295900"/>
                  <a:gd name="connsiteX317" fmla="*/ 0 w 19050"/>
                  <a:gd name="connsiteY317" fmla="*/ 1080040 h 5295900"/>
                  <a:gd name="connsiteX318" fmla="*/ 27051 w 19050"/>
                  <a:gd name="connsiteY318" fmla="*/ 1080040 h 5295900"/>
                  <a:gd name="connsiteX319" fmla="*/ 27051 w 19050"/>
                  <a:gd name="connsiteY319" fmla="*/ 1089565 h 5295900"/>
                  <a:gd name="connsiteX320" fmla="*/ 27051 w 19050"/>
                  <a:gd name="connsiteY320" fmla="*/ 981551 h 5295900"/>
                  <a:gd name="connsiteX321" fmla="*/ 0 w 19050"/>
                  <a:gd name="connsiteY321" fmla="*/ 981551 h 5295900"/>
                  <a:gd name="connsiteX322" fmla="*/ 0 w 19050"/>
                  <a:gd name="connsiteY322" fmla="*/ 972026 h 5295900"/>
                  <a:gd name="connsiteX323" fmla="*/ 27051 w 19050"/>
                  <a:gd name="connsiteY323" fmla="*/ 972026 h 5295900"/>
                  <a:gd name="connsiteX324" fmla="*/ 27051 w 19050"/>
                  <a:gd name="connsiteY324" fmla="*/ 981551 h 5295900"/>
                  <a:gd name="connsiteX325" fmla="*/ 27051 w 19050"/>
                  <a:gd name="connsiteY325" fmla="*/ 927545 h 5295900"/>
                  <a:gd name="connsiteX326" fmla="*/ 0 w 19050"/>
                  <a:gd name="connsiteY326" fmla="*/ 927545 h 5295900"/>
                  <a:gd name="connsiteX327" fmla="*/ 0 w 19050"/>
                  <a:gd name="connsiteY327" fmla="*/ 918020 h 5295900"/>
                  <a:gd name="connsiteX328" fmla="*/ 27051 w 19050"/>
                  <a:gd name="connsiteY328" fmla="*/ 918020 h 5295900"/>
                  <a:gd name="connsiteX329" fmla="*/ 27051 w 19050"/>
                  <a:gd name="connsiteY329" fmla="*/ 927545 h 5295900"/>
                  <a:gd name="connsiteX330" fmla="*/ 27051 w 19050"/>
                  <a:gd name="connsiteY330" fmla="*/ 873538 h 5295900"/>
                  <a:gd name="connsiteX331" fmla="*/ 0 w 19050"/>
                  <a:gd name="connsiteY331" fmla="*/ 873538 h 5295900"/>
                  <a:gd name="connsiteX332" fmla="*/ 0 w 19050"/>
                  <a:gd name="connsiteY332" fmla="*/ 864013 h 5295900"/>
                  <a:gd name="connsiteX333" fmla="*/ 27051 w 19050"/>
                  <a:gd name="connsiteY333" fmla="*/ 864013 h 5295900"/>
                  <a:gd name="connsiteX334" fmla="*/ 27051 w 19050"/>
                  <a:gd name="connsiteY334" fmla="*/ 873538 h 5295900"/>
                  <a:gd name="connsiteX335" fmla="*/ 27051 w 19050"/>
                  <a:gd name="connsiteY335" fmla="*/ 819531 h 5295900"/>
                  <a:gd name="connsiteX336" fmla="*/ 0 w 19050"/>
                  <a:gd name="connsiteY336" fmla="*/ 819531 h 5295900"/>
                  <a:gd name="connsiteX337" fmla="*/ 0 w 19050"/>
                  <a:gd name="connsiteY337" fmla="*/ 810006 h 5295900"/>
                  <a:gd name="connsiteX338" fmla="*/ 27051 w 19050"/>
                  <a:gd name="connsiteY338" fmla="*/ 810006 h 5295900"/>
                  <a:gd name="connsiteX339" fmla="*/ 27051 w 19050"/>
                  <a:gd name="connsiteY339" fmla="*/ 819531 h 5295900"/>
                  <a:gd name="connsiteX340" fmla="*/ 27051 w 19050"/>
                  <a:gd name="connsiteY340" fmla="*/ 711518 h 5295900"/>
                  <a:gd name="connsiteX341" fmla="*/ 0 w 19050"/>
                  <a:gd name="connsiteY341" fmla="*/ 711518 h 5295900"/>
                  <a:gd name="connsiteX342" fmla="*/ 0 w 19050"/>
                  <a:gd name="connsiteY342" fmla="*/ 701993 h 5295900"/>
                  <a:gd name="connsiteX343" fmla="*/ 27051 w 19050"/>
                  <a:gd name="connsiteY343" fmla="*/ 701993 h 5295900"/>
                  <a:gd name="connsiteX344" fmla="*/ 27051 w 19050"/>
                  <a:gd name="connsiteY344" fmla="*/ 711518 h 5295900"/>
                  <a:gd name="connsiteX345" fmla="*/ 27051 w 19050"/>
                  <a:gd name="connsiteY345" fmla="*/ 657511 h 5295900"/>
                  <a:gd name="connsiteX346" fmla="*/ 0 w 19050"/>
                  <a:gd name="connsiteY346" fmla="*/ 657511 h 5295900"/>
                  <a:gd name="connsiteX347" fmla="*/ 0 w 19050"/>
                  <a:gd name="connsiteY347" fmla="*/ 647986 h 5295900"/>
                  <a:gd name="connsiteX348" fmla="*/ 27051 w 19050"/>
                  <a:gd name="connsiteY348" fmla="*/ 647986 h 5295900"/>
                  <a:gd name="connsiteX349" fmla="*/ 27051 w 19050"/>
                  <a:gd name="connsiteY349" fmla="*/ 657511 h 5295900"/>
                  <a:gd name="connsiteX350" fmla="*/ 27051 w 19050"/>
                  <a:gd name="connsiteY350" fmla="*/ 603504 h 5295900"/>
                  <a:gd name="connsiteX351" fmla="*/ 0 w 19050"/>
                  <a:gd name="connsiteY351" fmla="*/ 603504 h 5295900"/>
                  <a:gd name="connsiteX352" fmla="*/ 0 w 19050"/>
                  <a:gd name="connsiteY352" fmla="*/ 593979 h 5295900"/>
                  <a:gd name="connsiteX353" fmla="*/ 27051 w 19050"/>
                  <a:gd name="connsiteY353" fmla="*/ 593979 h 5295900"/>
                  <a:gd name="connsiteX354" fmla="*/ 27051 w 19050"/>
                  <a:gd name="connsiteY354" fmla="*/ 603504 h 5295900"/>
                  <a:gd name="connsiteX355" fmla="*/ 27051 w 19050"/>
                  <a:gd name="connsiteY355" fmla="*/ 549497 h 5295900"/>
                  <a:gd name="connsiteX356" fmla="*/ 0 w 19050"/>
                  <a:gd name="connsiteY356" fmla="*/ 549497 h 5295900"/>
                  <a:gd name="connsiteX357" fmla="*/ 0 w 19050"/>
                  <a:gd name="connsiteY357" fmla="*/ 539972 h 5295900"/>
                  <a:gd name="connsiteX358" fmla="*/ 27051 w 19050"/>
                  <a:gd name="connsiteY358" fmla="*/ 539972 h 5295900"/>
                  <a:gd name="connsiteX359" fmla="*/ 27051 w 19050"/>
                  <a:gd name="connsiteY359" fmla="*/ 549497 h 5295900"/>
                  <a:gd name="connsiteX360" fmla="*/ 27051 w 19050"/>
                  <a:gd name="connsiteY360" fmla="*/ 441484 h 5295900"/>
                  <a:gd name="connsiteX361" fmla="*/ 0 w 19050"/>
                  <a:gd name="connsiteY361" fmla="*/ 441484 h 5295900"/>
                  <a:gd name="connsiteX362" fmla="*/ 0 w 19050"/>
                  <a:gd name="connsiteY362" fmla="*/ 431959 h 5295900"/>
                  <a:gd name="connsiteX363" fmla="*/ 27051 w 19050"/>
                  <a:gd name="connsiteY363" fmla="*/ 431959 h 5295900"/>
                  <a:gd name="connsiteX364" fmla="*/ 27051 w 19050"/>
                  <a:gd name="connsiteY364" fmla="*/ 441484 h 5295900"/>
                  <a:gd name="connsiteX365" fmla="*/ 27051 w 19050"/>
                  <a:gd name="connsiteY365" fmla="*/ 387572 h 5295900"/>
                  <a:gd name="connsiteX366" fmla="*/ 0 w 19050"/>
                  <a:gd name="connsiteY366" fmla="*/ 387572 h 5295900"/>
                  <a:gd name="connsiteX367" fmla="*/ 0 w 19050"/>
                  <a:gd name="connsiteY367" fmla="*/ 378047 h 5295900"/>
                  <a:gd name="connsiteX368" fmla="*/ 27051 w 19050"/>
                  <a:gd name="connsiteY368" fmla="*/ 378047 h 5295900"/>
                  <a:gd name="connsiteX369" fmla="*/ 27051 w 19050"/>
                  <a:gd name="connsiteY369" fmla="*/ 387572 h 5295900"/>
                  <a:gd name="connsiteX370" fmla="*/ 27051 w 19050"/>
                  <a:gd name="connsiteY370" fmla="*/ 333566 h 5295900"/>
                  <a:gd name="connsiteX371" fmla="*/ 0 w 19050"/>
                  <a:gd name="connsiteY371" fmla="*/ 333566 h 5295900"/>
                  <a:gd name="connsiteX372" fmla="*/ 0 w 19050"/>
                  <a:gd name="connsiteY372" fmla="*/ 324041 h 5295900"/>
                  <a:gd name="connsiteX373" fmla="*/ 27051 w 19050"/>
                  <a:gd name="connsiteY373" fmla="*/ 324041 h 5295900"/>
                  <a:gd name="connsiteX374" fmla="*/ 27051 w 19050"/>
                  <a:gd name="connsiteY374" fmla="*/ 333566 h 5295900"/>
                  <a:gd name="connsiteX375" fmla="*/ 27051 w 19050"/>
                  <a:gd name="connsiteY375" fmla="*/ 279559 h 5295900"/>
                  <a:gd name="connsiteX376" fmla="*/ 0 w 19050"/>
                  <a:gd name="connsiteY376" fmla="*/ 279559 h 5295900"/>
                  <a:gd name="connsiteX377" fmla="*/ 0 w 19050"/>
                  <a:gd name="connsiteY377" fmla="*/ 270034 h 5295900"/>
                  <a:gd name="connsiteX378" fmla="*/ 27051 w 19050"/>
                  <a:gd name="connsiteY378" fmla="*/ 270034 h 5295900"/>
                  <a:gd name="connsiteX379" fmla="*/ 27051 w 19050"/>
                  <a:gd name="connsiteY379" fmla="*/ 279559 h 5295900"/>
                  <a:gd name="connsiteX380" fmla="*/ 27051 w 19050"/>
                  <a:gd name="connsiteY380" fmla="*/ 171545 h 5295900"/>
                  <a:gd name="connsiteX381" fmla="*/ 0 w 19050"/>
                  <a:gd name="connsiteY381" fmla="*/ 171545 h 5295900"/>
                  <a:gd name="connsiteX382" fmla="*/ 0 w 19050"/>
                  <a:gd name="connsiteY382" fmla="*/ 162020 h 5295900"/>
                  <a:gd name="connsiteX383" fmla="*/ 27051 w 19050"/>
                  <a:gd name="connsiteY383" fmla="*/ 162020 h 5295900"/>
                  <a:gd name="connsiteX384" fmla="*/ 27051 w 19050"/>
                  <a:gd name="connsiteY384" fmla="*/ 171545 h 5295900"/>
                  <a:gd name="connsiteX385" fmla="*/ 27051 w 19050"/>
                  <a:gd name="connsiteY385" fmla="*/ 117539 h 5295900"/>
                  <a:gd name="connsiteX386" fmla="*/ 0 w 19050"/>
                  <a:gd name="connsiteY386" fmla="*/ 117539 h 5295900"/>
                  <a:gd name="connsiteX387" fmla="*/ 0 w 19050"/>
                  <a:gd name="connsiteY387" fmla="*/ 108014 h 5295900"/>
                  <a:gd name="connsiteX388" fmla="*/ 27051 w 19050"/>
                  <a:gd name="connsiteY388" fmla="*/ 108014 h 5295900"/>
                  <a:gd name="connsiteX389" fmla="*/ 27051 w 19050"/>
                  <a:gd name="connsiteY389" fmla="*/ 117539 h 5295900"/>
                  <a:gd name="connsiteX390" fmla="*/ 27051 w 19050"/>
                  <a:gd name="connsiteY390" fmla="*/ 63532 h 5295900"/>
                  <a:gd name="connsiteX391" fmla="*/ 0 w 19050"/>
                  <a:gd name="connsiteY391" fmla="*/ 63532 h 5295900"/>
                  <a:gd name="connsiteX392" fmla="*/ 0 w 19050"/>
                  <a:gd name="connsiteY392" fmla="*/ 54007 h 5295900"/>
                  <a:gd name="connsiteX393" fmla="*/ 27051 w 19050"/>
                  <a:gd name="connsiteY393" fmla="*/ 54007 h 5295900"/>
                  <a:gd name="connsiteX394" fmla="*/ 27051 w 19050"/>
                  <a:gd name="connsiteY394" fmla="*/ 63532 h 5295900"/>
                  <a:gd name="connsiteX395" fmla="*/ 27051 w 19050"/>
                  <a:gd name="connsiteY395" fmla="*/ 9525 h 5295900"/>
                  <a:gd name="connsiteX396" fmla="*/ 0 w 19050"/>
                  <a:gd name="connsiteY396" fmla="*/ 9525 h 5295900"/>
                  <a:gd name="connsiteX397" fmla="*/ 0 w 19050"/>
                  <a:gd name="connsiteY397" fmla="*/ 0 h 5295900"/>
                  <a:gd name="connsiteX398" fmla="*/ 27051 w 19050"/>
                  <a:gd name="connsiteY398" fmla="*/ 0 h 5295900"/>
                  <a:gd name="connsiteX399" fmla="*/ 27051 w 19050"/>
                  <a:gd name="connsiteY399" fmla="*/ 9525 h 529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</a:cxnLst>
                <a:rect l="l" t="t" r="r" b="b"/>
                <a:pathLst>
                  <a:path w="19050" h="5295900">
                    <a:moveTo>
                      <a:pt x="27051" y="5301520"/>
                    </a:moveTo>
                    <a:lnTo>
                      <a:pt x="0" y="5301520"/>
                    </a:lnTo>
                    <a:lnTo>
                      <a:pt x="0" y="5291995"/>
                    </a:lnTo>
                    <a:lnTo>
                      <a:pt x="27051" y="5291995"/>
                    </a:lnTo>
                    <a:lnTo>
                      <a:pt x="27051" y="5301520"/>
                    </a:lnTo>
                    <a:close/>
                    <a:moveTo>
                      <a:pt x="27051" y="5247514"/>
                    </a:moveTo>
                    <a:lnTo>
                      <a:pt x="0" y="5247514"/>
                    </a:lnTo>
                    <a:lnTo>
                      <a:pt x="0" y="5237989"/>
                    </a:lnTo>
                    <a:lnTo>
                      <a:pt x="27051" y="5237989"/>
                    </a:lnTo>
                    <a:lnTo>
                      <a:pt x="27051" y="5247514"/>
                    </a:lnTo>
                    <a:close/>
                    <a:moveTo>
                      <a:pt x="27051" y="5193506"/>
                    </a:moveTo>
                    <a:lnTo>
                      <a:pt x="0" y="5193506"/>
                    </a:lnTo>
                    <a:lnTo>
                      <a:pt x="0" y="5183981"/>
                    </a:lnTo>
                    <a:lnTo>
                      <a:pt x="27051" y="5183981"/>
                    </a:lnTo>
                    <a:lnTo>
                      <a:pt x="27051" y="5193506"/>
                    </a:lnTo>
                    <a:close/>
                    <a:moveTo>
                      <a:pt x="27051" y="5139500"/>
                    </a:moveTo>
                    <a:lnTo>
                      <a:pt x="0" y="5139500"/>
                    </a:lnTo>
                    <a:lnTo>
                      <a:pt x="0" y="5129975"/>
                    </a:lnTo>
                    <a:lnTo>
                      <a:pt x="27051" y="5129975"/>
                    </a:lnTo>
                    <a:lnTo>
                      <a:pt x="27051" y="5139500"/>
                    </a:lnTo>
                    <a:close/>
                    <a:moveTo>
                      <a:pt x="27051" y="5031486"/>
                    </a:moveTo>
                    <a:lnTo>
                      <a:pt x="0" y="5031486"/>
                    </a:lnTo>
                    <a:lnTo>
                      <a:pt x="0" y="5021961"/>
                    </a:lnTo>
                    <a:lnTo>
                      <a:pt x="27051" y="5021961"/>
                    </a:lnTo>
                    <a:lnTo>
                      <a:pt x="27051" y="5031486"/>
                    </a:lnTo>
                    <a:close/>
                    <a:moveTo>
                      <a:pt x="27051" y="4977575"/>
                    </a:moveTo>
                    <a:lnTo>
                      <a:pt x="0" y="4977575"/>
                    </a:lnTo>
                    <a:lnTo>
                      <a:pt x="0" y="4968050"/>
                    </a:lnTo>
                    <a:lnTo>
                      <a:pt x="27051" y="4968050"/>
                    </a:lnTo>
                    <a:lnTo>
                      <a:pt x="27051" y="4977575"/>
                    </a:lnTo>
                    <a:close/>
                    <a:moveTo>
                      <a:pt x="27051" y="4923568"/>
                    </a:moveTo>
                    <a:lnTo>
                      <a:pt x="0" y="4923568"/>
                    </a:lnTo>
                    <a:lnTo>
                      <a:pt x="0" y="4914043"/>
                    </a:lnTo>
                    <a:lnTo>
                      <a:pt x="27051" y="4914043"/>
                    </a:lnTo>
                    <a:lnTo>
                      <a:pt x="27051" y="4923568"/>
                    </a:lnTo>
                    <a:close/>
                    <a:moveTo>
                      <a:pt x="27051" y="4869561"/>
                    </a:moveTo>
                    <a:lnTo>
                      <a:pt x="0" y="4869561"/>
                    </a:lnTo>
                    <a:lnTo>
                      <a:pt x="0" y="4860036"/>
                    </a:lnTo>
                    <a:lnTo>
                      <a:pt x="27051" y="4860036"/>
                    </a:lnTo>
                    <a:lnTo>
                      <a:pt x="27051" y="4869561"/>
                    </a:lnTo>
                    <a:close/>
                    <a:moveTo>
                      <a:pt x="27051" y="4761548"/>
                    </a:moveTo>
                    <a:lnTo>
                      <a:pt x="0" y="4761548"/>
                    </a:lnTo>
                    <a:lnTo>
                      <a:pt x="0" y="4752023"/>
                    </a:lnTo>
                    <a:lnTo>
                      <a:pt x="27051" y="4752023"/>
                    </a:lnTo>
                    <a:lnTo>
                      <a:pt x="27051" y="4761548"/>
                    </a:lnTo>
                    <a:close/>
                    <a:moveTo>
                      <a:pt x="27051" y="4707541"/>
                    </a:moveTo>
                    <a:lnTo>
                      <a:pt x="0" y="4707541"/>
                    </a:lnTo>
                    <a:lnTo>
                      <a:pt x="0" y="4698016"/>
                    </a:lnTo>
                    <a:lnTo>
                      <a:pt x="27051" y="4698016"/>
                    </a:lnTo>
                    <a:lnTo>
                      <a:pt x="27051" y="4707541"/>
                    </a:lnTo>
                    <a:close/>
                    <a:moveTo>
                      <a:pt x="27051" y="4653534"/>
                    </a:moveTo>
                    <a:lnTo>
                      <a:pt x="0" y="4653534"/>
                    </a:lnTo>
                    <a:lnTo>
                      <a:pt x="0" y="4644009"/>
                    </a:lnTo>
                    <a:lnTo>
                      <a:pt x="27051" y="4644009"/>
                    </a:lnTo>
                    <a:lnTo>
                      <a:pt x="27051" y="4653534"/>
                    </a:lnTo>
                    <a:close/>
                    <a:moveTo>
                      <a:pt x="27051" y="4599527"/>
                    </a:moveTo>
                    <a:lnTo>
                      <a:pt x="0" y="4599527"/>
                    </a:lnTo>
                    <a:lnTo>
                      <a:pt x="0" y="4590002"/>
                    </a:lnTo>
                    <a:lnTo>
                      <a:pt x="27051" y="4590002"/>
                    </a:lnTo>
                    <a:lnTo>
                      <a:pt x="27051" y="4599527"/>
                    </a:lnTo>
                    <a:close/>
                    <a:moveTo>
                      <a:pt x="27051" y="4491514"/>
                    </a:moveTo>
                    <a:lnTo>
                      <a:pt x="0" y="4491514"/>
                    </a:lnTo>
                    <a:lnTo>
                      <a:pt x="0" y="4481989"/>
                    </a:lnTo>
                    <a:lnTo>
                      <a:pt x="27051" y="4481989"/>
                    </a:lnTo>
                    <a:lnTo>
                      <a:pt x="27051" y="4491514"/>
                    </a:lnTo>
                    <a:close/>
                    <a:moveTo>
                      <a:pt x="27051" y="4437507"/>
                    </a:moveTo>
                    <a:lnTo>
                      <a:pt x="0" y="4437507"/>
                    </a:lnTo>
                    <a:lnTo>
                      <a:pt x="0" y="4427982"/>
                    </a:lnTo>
                    <a:lnTo>
                      <a:pt x="27051" y="4427982"/>
                    </a:lnTo>
                    <a:lnTo>
                      <a:pt x="27051" y="4437507"/>
                    </a:lnTo>
                    <a:close/>
                    <a:moveTo>
                      <a:pt x="27051" y="4383501"/>
                    </a:moveTo>
                    <a:lnTo>
                      <a:pt x="0" y="4383501"/>
                    </a:lnTo>
                    <a:lnTo>
                      <a:pt x="0" y="4373976"/>
                    </a:lnTo>
                    <a:lnTo>
                      <a:pt x="27051" y="4373976"/>
                    </a:lnTo>
                    <a:lnTo>
                      <a:pt x="27051" y="4383501"/>
                    </a:lnTo>
                    <a:close/>
                    <a:moveTo>
                      <a:pt x="27051" y="4329494"/>
                    </a:moveTo>
                    <a:lnTo>
                      <a:pt x="0" y="4329494"/>
                    </a:lnTo>
                    <a:lnTo>
                      <a:pt x="0" y="4319969"/>
                    </a:lnTo>
                    <a:lnTo>
                      <a:pt x="27051" y="4319969"/>
                    </a:lnTo>
                    <a:lnTo>
                      <a:pt x="27051" y="4329494"/>
                    </a:lnTo>
                    <a:close/>
                    <a:moveTo>
                      <a:pt x="27051" y="4221480"/>
                    </a:moveTo>
                    <a:lnTo>
                      <a:pt x="0" y="4221480"/>
                    </a:lnTo>
                    <a:lnTo>
                      <a:pt x="0" y="4211955"/>
                    </a:lnTo>
                    <a:lnTo>
                      <a:pt x="27051" y="4211955"/>
                    </a:lnTo>
                    <a:lnTo>
                      <a:pt x="27051" y="4221480"/>
                    </a:lnTo>
                    <a:close/>
                    <a:moveTo>
                      <a:pt x="27051" y="4167569"/>
                    </a:moveTo>
                    <a:lnTo>
                      <a:pt x="0" y="4167569"/>
                    </a:lnTo>
                    <a:lnTo>
                      <a:pt x="0" y="4158044"/>
                    </a:lnTo>
                    <a:lnTo>
                      <a:pt x="27051" y="4158044"/>
                    </a:lnTo>
                    <a:lnTo>
                      <a:pt x="27051" y="4167569"/>
                    </a:lnTo>
                    <a:close/>
                    <a:moveTo>
                      <a:pt x="27051" y="4113562"/>
                    </a:moveTo>
                    <a:lnTo>
                      <a:pt x="0" y="4113562"/>
                    </a:lnTo>
                    <a:lnTo>
                      <a:pt x="0" y="4104037"/>
                    </a:lnTo>
                    <a:lnTo>
                      <a:pt x="27051" y="4104037"/>
                    </a:lnTo>
                    <a:lnTo>
                      <a:pt x="27051" y="4113562"/>
                    </a:lnTo>
                    <a:close/>
                    <a:moveTo>
                      <a:pt x="27051" y="4059555"/>
                    </a:moveTo>
                    <a:lnTo>
                      <a:pt x="0" y="4059555"/>
                    </a:lnTo>
                    <a:lnTo>
                      <a:pt x="0" y="4050030"/>
                    </a:lnTo>
                    <a:lnTo>
                      <a:pt x="27051" y="4050030"/>
                    </a:lnTo>
                    <a:lnTo>
                      <a:pt x="27051" y="4059555"/>
                    </a:lnTo>
                    <a:close/>
                    <a:moveTo>
                      <a:pt x="27051" y="3951542"/>
                    </a:moveTo>
                    <a:lnTo>
                      <a:pt x="0" y="3951542"/>
                    </a:lnTo>
                    <a:lnTo>
                      <a:pt x="0" y="3942017"/>
                    </a:lnTo>
                    <a:lnTo>
                      <a:pt x="27051" y="3942017"/>
                    </a:lnTo>
                    <a:lnTo>
                      <a:pt x="27051" y="3951542"/>
                    </a:lnTo>
                    <a:close/>
                    <a:moveTo>
                      <a:pt x="27051" y="3897535"/>
                    </a:moveTo>
                    <a:lnTo>
                      <a:pt x="0" y="3897535"/>
                    </a:lnTo>
                    <a:lnTo>
                      <a:pt x="0" y="3888010"/>
                    </a:lnTo>
                    <a:lnTo>
                      <a:pt x="27051" y="3888010"/>
                    </a:lnTo>
                    <a:lnTo>
                      <a:pt x="27051" y="3897535"/>
                    </a:lnTo>
                    <a:close/>
                    <a:moveTo>
                      <a:pt x="27051" y="3843528"/>
                    </a:moveTo>
                    <a:lnTo>
                      <a:pt x="0" y="3843528"/>
                    </a:lnTo>
                    <a:lnTo>
                      <a:pt x="0" y="3834003"/>
                    </a:lnTo>
                    <a:lnTo>
                      <a:pt x="27051" y="3834003"/>
                    </a:lnTo>
                    <a:lnTo>
                      <a:pt x="27051" y="3843528"/>
                    </a:lnTo>
                    <a:close/>
                    <a:moveTo>
                      <a:pt x="27051" y="3789521"/>
                    </a:moveTo>
                    <a:lnTo>
                      <a:pt x="0" y="3789521"/>
                    </a:lnTo>
                    <a:lnTo>
                      <a:pt x="0" y="3779996"/>
                    </a:lnTo>
                    <a:lnTo>
                      <a:pt x="27051" y="3779996"/>
                    </a:lnTo>
                    <a:lnTo>
                      <a:pt x="27051" y="3789521"/>
                    </a:lnTo>
                    <a:close/>
                    <a:moveTo>
                      <a:pt x="27051" y="3681508"/>
                    </a:moveTo>
                    <a:lnTo>
                      <a:pt x="0" y="3681508"/>
                    </a:lnTo>
                    <a:lnTo>
                      <a:pt x="0" y="3671983"/>
                    </a:lnTo>
                    <a:lnTo>
                      <a:pt x="27051" y="3671983"/>
                    </a:lnTo>
                    <a:lnTo>
                      <a:pt x="27051" y="3681508"/>
                    </a:lnTo>
                    <a:close/>
                    <a:moveTo>
                      <a:pt x="27051" y="3627501"/>
                    </a:moveTo>
                    <a:lnTo>
                      <a:pt x="0" y="3627501"/>
                    </a:lnTo>
                    <a:lnTo>
                      <a:pt x="0" y="3617976"/>
                    </a:lnTo>
                    <a:lnTo>
                      <a:pt x="27051" y="3617976"/>
                    </a:lnTo>
                    <a:lnTo>
                      <a:pt x="27051" y="3627501"/>
                    </a:lnTo>
                    <a:close/>
                    <a:moveTo>
                      <a:pt x="27051" y="3573494"/>
                    </a:moveTo>
                    <a:lnTo>
                      <a:pt x="0" y="3573494"/>
                    </a:lnTo>
                    <a:lnTo>
                      <a:pt x="0" y="3563969"/>
                    </a:lnTo>
                    <a:lnTo>
                      <a:pt x="27051" y="3563969"/>
                    </a:lnTo>
                    <a:lnTo>
                      <a:pt x="27051" y="3573494"/>
                    </a:lnTo>
                    <a:close/>
                    <a:moveTo>
                      <a:pt x="27051" y="3519488"/>
                    </a:moveTo>
                    <a:lnTo>
                      <a:pt x="0" y="3519488"/>
                    </a:lnTo>
                    <a:lnTo>
                      <a:pt x="0" y="3509963"/>
                    </a:lnTo>
                    <a:lnTo>
                      <a:pt x="27051" y="3509963"/>
                    </a:lnTo>
                    <a:lnTo>
                      <a:pt x="27051" y="3519488"/>
                    </a:lnTo>
                    <a:close/>
                    <a:moveTo>
                      <a:pt x="27051" y="3411474"/>
                    </a:moveTo>
                    <a:lnTo>
                      <a:pt x="0" y="3411474"/>
                    </a:lnTo>
                    <a:lnTo>
                      <a:pt x="0" y="3401949"/>
                    </a:lnTo>
                    <a:lnTo>
                      <a:pt x="27051" y="3401949"/>
                    </a:lnTo>
                    <a:lnTo>
                      <a:pt x="27051" y="3411474"/>
                    </a:lnTo>
                    <a:close/>
                    <a:moveTo>
                      <a:pt x="27051" y="3357563"/>
                    </a:moveTo>
                    <a:lnTo>
                      <a:pt x="0" y="3357563"/>
                    </a:lnTo>
                    <a:lnTo>
                      <a:pt x="0" y="3348038"/>
                    </a:lnTo>
                    <a:lnTo>
                      <a:pt x="27051" y="3348038"/>
                    </a:lnTo>
                    <a:lnTo>
                      <a:pt x="27051" y="3357563"/>
                    </a:lnTo>
                    <a:close/>
                    <a:moveTo>
                      <a:pt x="27051" y="3303556"/>
                    </a:moveTo>
                    <a:lnTo>
                      <a:pt x="0" y="3303556"/>
                    </a:lnTo>
                    <a:lnTo>
                      <a:pt x="0" y="3294031"/>
                    </a:lnTo>
                    <a:lnTo>
                      <a:pt x="27051" y="3294031"/>
                    </a:lnTo>
                    <a:lnTo>
                      <a:pt x="27051" y="3303556"/>
                    </a:lnTo>
                    <a:close/>
                    <a:moveTo>
                      <a:pt x="27051" y="3249549"/>
                    </a:moveTo>
                    <a:lnTo>
                      <a:pt x="0" y="3249549"/>
                    </a:lnTo>
                    <a:lnTo>
                      <a:pt x="0" y="3240024"/>
                    </a:lnTo>
                    <a:lnTo>
                      <a:pt x="27051" y="3240024"/>
                    </a:lnTo>
                    <a:lnTo>
                      <a:pt x="27051" y="3249549"/>
                    </a:lnTo>
                    <a:close/>
                    <a:moveTo>
                      <a:pt x="27051" y="3141536"/>
                    </a:moveTo>
                    <a:lnTo>
                      <a:pt x="0" y="3141536"/>
                    </a:lnTo>
                    <a:lnTo>
                      <a:pt x="0" y="3132011"/>
                    </a:lnTo>
                    <a:lnTo>
                      <a:pt x="27051" y="3132011"/>
                    </a:lnTo>
                    <a:lnTo>
                      <a:pt x="27051" y="3141536"/>
                    </a:lnTo>
                    <a:close/>
                    <a:moveTo>
                      <a:pt x="27051" y="3087529"/>
                    </a:moveTo>
                    <a:lnTo>
                      <a:pt x="0" y="3087529"/>
                    </a:lnTo>
                    <a:lnTo>
                      <a:pt x="0" y="3078004"/>
                    </a:lnTo>
                    <a:lnTo>
                      <a:pt x="27051" y="3078004"/>
                    </a:lnTo>
                    <a:lnTo>
                      <a:pt x="27051" y="3087529"/>
                    </a:lnTo>
                    <a:close/>
                    <a:moveTo>
                      <a:pt x="27051" y="3033522"/>
                    </a:moveTo>
                    <a:lnTo>
                      <a:pt x="0" y="3033522"/>
                    </a:lnTo>
                    <a:lnTo>
                      <a:pt x="0" y="3023997"/>
                    </a:lnTo>
                    <a:lnTo>
                      <a:pt x="27051" y="3023997"/>
                    </a:lnTo>
                    <a:lnTo>
                      <a:pt x="27051" y="3033522"/>
                    </a:lnTo>
                    <a:close/>
                    <a:moveTo>
                      <a:pt x="27051" y="2979515"/>
                    </a:moveTo>
                    <a:lnTo>
                      <a:pt x="0" y="2979515"/>
                    </a:lnTo>
                    <a:lnTo>
                      <a:pt x="0" y="2969990"/>
                    </a:lnTo>
                    <a:lnTo>
                      <a:pt x="27051" y="2969990"/>
                    </a:lnTo>
                    <a:lnTo>
                      <a:pt x="27051" y="2979515"/>
                    </a:lnTo>
                    <a:close/>
                    <a:moveTo>
                      <a:pt x="27051" y="2871502"/>
                    </a:moveTo>
                    <a:lnTo>
                      <a:pt x="0" y="2871502"/>
                    </a:lnTo>
                    <a:lnTo>
                      <a:pt x="0" y="2861977"/>
                    </a:lnTo>
                    <a:lnTo>
                      <a:pt x="27051" y="2861977"/>
                    </a:lnTo>
                    <a:lnTo>
                      <a:pt x="27051" y="2871502"/>
                    </a:lnTo>
                    <a:close/>
                    <a:moveTo>
                      <a:pt x="27051" y="2817495"/>
                    </a:moveTo>
                    <a:lnTo>
                      <a:pt x="0" y="2817495"/>
                    </a:lnTo>
                    <a:lnTo>
                      <a:pt x="0" y="2807970"/>
                    </a:lnTo>
                    <a:lnTo>
                      <a:pt x="27051" y="2807970"/>
                    </a:lnTo>
                    <a:lnTo>
                      <a:pt x="27051" y="2817495"/>
                    </a:lnTo>
                    <a:close/>
                    <a:moveTo>
                      <a:pt x="27051" y="2763488"/>
                    </a:moveTo>
                    <a:lnTo>
                      <a:pt x="0" y="2763488"/>
                    </a:lnTo>
                    <a:lnTo>
                      <a:pt x="0" y="2753963"/>
                    </a:lnTo>
                    <a:lnTo>
                      <a:pt x="27051" y="2753963"/>
                    </a:lnTo>
                    <a:lnTo>
                      <a:pt x="27051" y="2763488"/>
                    </a:lnTo>
                    <a:close/>
                    <a:moveTo>
                      <a:pt x="27051" y="2709482"/>
                    </a:moveTo>
                    <a:lnTo>
                      <a:pt x="0" y="2709482"/>
                    </a:lnTo>
                    <a:lnTo>
                      <a:pt x="0" y="2699957"/>
                    </a:lnTo>
                    <a:lnTo>
                      <a:pt x="27051" y="2699957"/>
                    </a:lnTo>
                    <a:lnTo>
                      <a:pt x="27051" y="2709482"/>
                    </a:lnTo>
                    <a:close/>
                    <a:moveTo>
                      <a:pt x="27051" y="2601563"/>
                    </a:moveTo>
                    <a:lnTo>
                      <a:pt x="0" y="2601563"/>
                    </a:lnTo>
                    <a:lnTo>
                      <a:pt x="0" y="2592038"/>
                    </a:lnTo>
                    <a:lnTo>
                      <a:pt x="27051" y="2592038"/>
                    </a:lnTo>
                    <a:lnTo>
                      <a:pt x="27051" y="2601563"/>
                    </a:lnTo>
                    <a:close/>
                    <a:moveTo>
                      <a:pt x="27051" y="2547557"/>
                    </a:moveTo>
                    <a:lnTo>
                      <a:pt x="0" y="2547557"/>
                    </a:lnTo>
                    <a:lnTo>
                      <a:pt x="0" y="2538032"/>
                    </a:lnTo>
                    <a:lnTo>
                      <a:pt x="27051" y="2538032"/>
                    </a:lnTo>
                    <a:lnTo>
                      <a:pt x="27051" y="2547557"/>
                    </a:lnTo>
                    <a:close/>
                    <a:moveTo>
                      <a:pt x="27051" y="2493550"/>
                    </a:moveTo>
                    <a:lnTo>
                      <a:pt x="0" y="2493550"/>
                    </a:lnTo>
                    <a:lnTo>
                      <a:pt x="0" y="2484025"/>
                    </a:lnTo>
                    <a:lnTo>
                      <a:pt x="27051" y="2484025"/>
                    </a:lnTo>
                    <a:lnTo>
                      <a:pt x="27051" y="2493550"/>
                    </a:lnTo>
                    <a:close/>
                    <a:moveTo>
                      <a:pt x="27051" y="2439543"/>
                    </a:moveTo>
                    <a:lnTo>
                      <a:pt x="0" y="2439543"/>
                    </a:lnTo>
                    <a:lnTo>
                      <a:pt x="0" y="2430018"/>
                    </a:lnTo>
                    <a:lnTo>
                      <a:pt x="27051" y="2430018"/>
                    </a:lnTo>
                    <a:lnTo>
                      <a:pt x="27051" y="2439543"/>
                    </a:lnTo>
                    <a:close/>
                    <a:moveTo>
                      <a:pt x="27051" y="2331530"/>
                    </a:moveTo>
                    <a:lnTo>
                      <a:pt x="0" y="2331530"/>
                    </a:lnTo>
                    <a:lnTo>
                      <a:pt x="0" y="2322005"/>
                    </a:lnTo>
                    <a:lnTo>
                      <a:pt x="27051" y="2322005"/>
                    </a:lnTo>
                    <a:lnTo>
                      <a:pt x="27051" y="2331530"/>
                    </a:lnTo>
                    <a:close/>
                    <a:moveTo>
                      <a:pt x="27051" y="2277523"/>
                    </a:moveTo>
                    <a:lnTo>
                      <a:pt x="0" y="2277523"/>
                    </a:lnTo>
                    <a:lnTo>
                      <a:pt x="0" y="2267998"/>
                    </a:lnTo>
                    <a:lnTo>
                      <a:pt x="27051" y="2267998"/>
                    </a:lnTo>
                    <a:lnTo>
                      <a:pt x="27051" y="2277523"/>
                    </a:lnTo>
                    <a:close/>
                    <a:moveTo>
                      <a:pt x="27051" y="2223516"/>
                    </a:moveTo>
                    <a:lnTo>
                      <a:pt x="0" y="2223516"/>
                    </a:lnTo>
                    <a:lnTo>
                      <a:pt x="0" y="2213991"/>
                    </a:lnTo>
                    <a:lnTo>
                      <a:pt x="27051" y="2213991"/>
                    </a:lnTo>
                    <a:lnTo>
                      <a:pt x="27051" y="2223516"/>
                    </a:lnTo>
                    <a:close/>
                    <a:moveTo>
                      <a:pt x="27051" y="2169509"/>
                    </a:moveTo>
                    <a:lnTo>
                      <a:pt x="0" y="2169509"/>
                    </a:lnTo>
                    <a:lnTo>
                      <a:pt x="0" y="2159984"/>
                    </a:lnTo>
                    <a:lnTo>
                      <a:pt x="27051" y="2159984"/>
                    </a:lnTo>
                    <a:lnTo>
                      <a:pt x="27051" y="2169509"/>
                    </a:lnTo>
                    <a:close/>
                    <a:moveTo>
                      <a:pt x="27051" y="2061496"/>
                    </a:moveTo>
                    <a:lnTo>
                      <a:pt x="0" y="2061496"/>
                    </a:lnTo>
                    <a:lnTo>
                      <a:pt x="0" y="2051971"/>
                    </a:lnTo>
                    <a:lnTo>
                      <a:pt x="27051" y="2051971"/>
                    </a:lnTo>
                    <a:lnTo>
                      <a:pt x="27051" y="2061496"/>
                    </a:lnTo>
                    <a:close/>
                    <a:moveTo>
                      <a:pt x="27051" y="2007489"/>
                    </a:moveTo>
                    <a:lnTo>
                      <a:pt x="0" y="2007489"/>
                    </a:lnTo>
                    <a:lnTo>
                      <a:pt x="0" y="1997964"/>
                    </a:lnTo>
                    <a:lnTo>
                      <a:pt x="27051" y="1997964"/>
                    </a:lnTo>
                    <a:lnTo>
                      <a:pt x="27051" y="2007489"/>
                    </a:lnTo>
                    <a:close/>
                    <a:moveTo>
                      <a:pt x="27051" y="1953482"/>
                    </a:moveTo>
                    <a:lnTo>
                      <a:pt x="0" y="1953482"/>
                    </a:lnTo>
                    <a:lnTo>
                      <a:pt x="0" y="1943957"/>
                    </a:lnTo>
                    <a:lnTo>
                      <a:pt x="27051" y="1943957"/>
                    </a:lnTo>
                    <a:lnTo>
                      <a:pt x="27051" y="1953482"/>
                    </a:lnTo>
                    <a:close/>
                    <a:moveTo>
                      <a:pt x="27051" y="1899476"/>
                    </a:moveTo>
                    <a:lnTo>
                      <a:pt x="0" y="1899476"/>
                    </a:lnTo>
                    <a:lnTo>
                      <a:pt x="0" y="1889951"/>
                    </a:lnTo>
                    <a:lnTo>
                      <a:pt x="27051" y="1889951"/>
                    </a:lnTo>
                    <a:lnTo>
                      <a:pt x="27051" y="1899476"/>
                    </a:lnTo>
                    <a:close/>
                    <a:moveTo>
                      <a:pt x="27051" y="1791557"/>
                    </a:moveTo>
                    <a:lnTo>
                      <a:pt x="0" y="1791557"/>
                    </a:lnTo>
                    <a:lnTo>
                      <a:pt x="0" y="1782032"/>
                    </a:lnTo>
                    <a:lnTo>
                      <a:pt x="27051" y="1782032"/>
                    </a:lnTo>
                    <a:lnTo>
                      <a:pt x="27051" y="1791557"/>
                    </a:lnTo>
                    <a:close/>
                    <a:moveTo>
                      <a:pt x="27051" y="1737551"/>
                    </a:moveTo>
                    <a:lnTo>
                      <a:pt x="0" y="1737551"/>
                    </a:lnTo>
                    <a:lnTo>
                      <a:pt x="0" y="1728026"/>
                    </a:lnTo>
                    <a:lnTo>
                      <a:pt x="27051" y="1728026"/>
                    </a:lnTo>
                    <a:lnTo>
                      <a:pt x="27051" y="1737551"/>
                    </a:lnTo>
                    <a:close/>
                    <a:moveTo>
                      <a:pt x="27051" y="1683544"/>
                    </a:moveTo>
                    <a:lnTo>
                      <a:pt x="0" y="1683544"/>
                    </a:lnTo>
                    <a:lnTo>
                      <a:pt x="0" y="1674019"/>
                    </a:lnTo>
                    <a:lnTo>
                      <a:pt x="27051" y="1674019"/>
                    </a:lnTo>
                    <a:lnTo>
                      <a:pt x="27051" y="1683544"/>
                    </a:lnTo>
                    <a:close/>
                    <a:moveTo>
                      <a:pt x="27051" y="1629537"/>
                    </a:moveTo>
                    <a:lnTo>
                      <a:pt x="0" y="1629537"/>
                    </a:lnTo>
                    <a:lnTo>
                      <a:pt x="0" y="1620012"/>
                    </a:lnTo>
                    <a:lnTo>
                      <a:pt x="27051" y="1620012"/>
                    </a:lnTo>
                    <a:lnTo>
                      <a:pt x="27051" y="1629537"/>
                    </a:lnTo>
                    <a:close/>
                    <a:moveTo>
                      <a:pt x="27051" y="1521524"/>
                    </a:moveTo>
                    <a:lnTo>
                      <a:pt x="0" y="1521524"/>
                    </a:lnTo>
                    <a:lnTo>
                      <a:pt x="0" y="1511999"/>
                    </a:lnTo>
                    <a:lnTo>
                      <a:pt x="27051" y="1511999"/>
                    </a:lnTo>
                    <a:lnTo>
                      <a:pt x="27051" y="1521524"/>
                    </a:lnTo>
                    <a:close/>
                    <a:moveTo>
                      <a:pt x="27051" y="1467517"/>
                    </a:moveTo>
                    <a:lnTo>
                      <a:pt x="0" y="1467517"/>
                    </a:lnTo>
                    <a:lnTo>
                      <a:pt x="0" y="1457992"/>
                    </a:lnTo>
                    <a:lnTo>
                      <a:pt x="27051" y="1457992"/>
                    </a:lnTo>
                    <a:lnTo>
                      <a:pt x="27051" y="1467517"/>
                    </a:lnTo>
                    <a:close/>
                    <a:moveTo>
                      <a:pt x="27051" y="1413510"/>
                    </a:moveTo>
                    <a:lnTo>
                      <a:pt x="0" y="1413510"/>
                    </a:lnTo>
                    <a:lnTo>
                      <a:pt x="0" y="1403985"/>
                    </a:lnTo>
                    <a:lnTo>
                      <a:pt x="27051" y="1403985"/>
                    </a:lnTo>
                    <a:lnTo>
                      <a:pt x="27051" y="1413510"/>
                    </a:lnTo>
                    <a:close/>
                    <a:moveTo>
                      <a:pt x="27051" y="1359503"/>
                    </a:moveTo>
                    <a:lnTo>
                      <a:pt x="0" y="1359503"/>
                    </a:lnTo>
                    <a:lnTo>
                      <a:pt x="0" y="1349978"/>
                    </a:lnTo>
                    <a:lnTo>
                      <a:pt x="27051" y="1349978"/>
                    </a:lnTo>
                    <a:lnTo>
                      <a:pt x="27051" y="1359503"/>
                    </a:lnTo>
                    <a:close/>
                    <a:moveTo>
                      <a:pt x="27051" y="1251490"/>
                    </a:moveTo>
                    <a:lnTo>
                      <a:pt x="0" y="1251490"/>
                    </a:lnTo>
                    <a:lnTo>
                      <a:pt x="0" y="1241965"/>
                    </a:lnTo>
                    <a:lnTo>
                      <a:pt x="27051" y="1241965"/>
                    </a:lnTo>
                    <a:lnTo>
                      <a:pt x="27051" y="1251490"/>
                    </a:lnTo>
                    <a:close/>
                    <a:moveTo>
                      <a:pt x="27051" y="1197483"/>
                    </a:moveTo>
                    <a:lnTo>
                      <a:pt x="0" y="1197483"/>
                    </a:lnTo>
                    <a:lnTo>
                      <a:pt x="0" y="1187958"/>
                    </a:lnTo>
                    <a:lnTo>
                      <a:pt x="27051" y="1187958"/>
                    </a:lnTo>
                    <a:lnTo>
                      <a:pt x="27051" y="1197483"/>
                    </a:lnTo>
                    <a:close/>
                    <a:moveTo>
                      <a:pt x="27051" y="1143572"/>
                    </a:moveTo>
                    <a:lnTo>
                      <a:pt x="0" y="1143572"/>
                    </a:lnTo>
                    <a:lnTo>
                      <a:pt x="0" y="1134047"/>
                    </a:lnTo>
                    <a:lnTo>
                      <a:pt x="27051" y="1134047"/>
                    </a:lnTo>
                    <a:lnTo>
                      <a:pt x="27051" y="1143572"/>
                    </a:lnTo>
                    <a:close/>
                    <a:moveTo>
                      <a:pt x="27051" y="1089565"/>
                    </a:moveTo>
                    <a:lnTo>
                      <a:pt x="0" y="1089565"/>
                    </a:lnTo>
                    <a:lnTo>
                      <a:pt x="0" y="1080040"/>
                    </a:lnTo>
                    <a:lnTo>
                      <a:pt x="27051" y="1080040"/>
                    </a:lnTo>
                    <a:lnTo>
                      <a:pt x="27051" y="1089565"/>
                    </a:lnTo>
                    <a:close/>
                    <a:moveTo>
                      <a:pt x="27051" y="981551"/>
                    </a:moveTo>
                    <a:lnTo>
                      <a:pt x="0" y="981551"/>
                    </a:lnTo>
                    <a:lnTo>
                      <a:pt x="0" y="972026"/>
                    </a:lnTo>
                    <a:lnTo>
                      <a:pt x="27051" y="972026"/>
                    </a:lnTo>
                    <a:lnTo>
                      <a:pt x="27051" y="981551"/>
                    </a:lnTo>
                    <a:close/>
                    <a:moveTo>
                      <a:pt x="27051" y="927545"/>
                    </a:moveTo>
                    <a:lnTo>
                      <a:pt x="0" y="927545"/>
                    </a:lnTo>
                    <a:lnTo>
                      <a:pt x="0" y="918020"/>
                    </a:lnTo>
                    <a:lnTo>
                      <a:pt x="27051" y="918020"/>
                    </a:lnTo>
                    <a:lnTo>
                      <a:pt x="27051" y="927545"/>
                    </a:lnTo>
                    <a:close/>
                    <a:moveTo>
                      <a:pt x="27051" y="873538"/>
                    </a:moveTo>
                    <a:lnTo>
                      <a:pt x="0" y="873538"/>
                    </a:lnTo>
                    <a:lnTo>
                      <a:pt x="0" y="864013"/>
                    </a:lnTo>
                    <a:lnTo>
                      <a:pt x="27051" y="864013"/>
                    </a:lnTo>
                    <a:lnTo>
                      <a:pt x="27051" y="873538"/>
                    </a:lnTo>
                    <a:close/>
                    <a:moveTo>
                      <a:pt x="27051" y="819531"/>
                    </a:moveTo>
                    <a:lnTo>
                      <a:pt x="0" y="819531"/>
                    </a:lnTo>
                    <a:lnTo>
                      <a:pt x="0" y="810006"/>
                    </a:lnTo>
                    <a:lnTo>
                      <a:pt x="27051" y="810006"/>
                    </a:lnTo>
                    <a:lnTo>
                      <a:pt x="27051" y="819531"/>
                    </a:lnTo>
                    <a:close/>
                    <a:moveTo>
                      <a:pt x="27051" y="711518"/>
                    </a:moveTo>
                    <a:lnTo>
                      <a:pt x="0" y="711518"/>
                    </a:lnTo>
                    <a:lnTo>
                      <a:pt x="0" y="701993"/>
                    </a:lnTo>
                    <a:lnTo>
                      <a:pt x="27051" y="701993"/>
                    </a:lnTo>
                    <a:lnTo>
                      <a:pt x="27051" y="711518"/>
                    </a:lnTo>
                    <a:close/>
                    <a:moveTo>
                      <a:pt x="27051" y="657511"/>
                    </a:moveTo>
                    <a:lnTo>
                      <a:pt x="0" y="657511"/>
                    </a:lnTo>
                    <a:lnTo>
                      <a:pt x="0" y="647986"/>
                    </a:lnTo>
                    <a:lnTo>
                      <a:pt x="27051" y="647986"/>
                    </a:lnTo>
                    <a:lnTo>
                      <a:pt x="27051" y="657511"/>
                    </a:lnTo>
                    <a:close/>
                    <a:moveTo>
                      <a:pt x="27051" y="603504"/>
                    </a:moveTo>
                    <a:lnTo>
                      <a:pt x="0" y="603504"/>
                    </a:lnTo>
                    <a:lnTo>
                      <a:pt x="0" y="593979"/>
                    </a:lnTo>
                    <a:lnTo>
                      <a:pt x="27051" y="593979"/>
                    </a:lnTo>
                    <a:lnTo>
                      <a:pt x="27051" y="603504"/>
                    </a:lnTo>
                    <a:close/>
                    <a:moveTo>
                      <a:pt x="27051" y="549497"/>
                    </a:moveTo>
                    <a:lnTo>
                      <a:pt x="0" y="549497"/>
                    </a:lnTo>
                    <a:lnTo>
                      <a:pt x="0" y="539972"/>
                    </a:lnTo>
                    <a:lnTo>
                      <a:pt x="27051" y="539972"/>
                    </a:lnTo>
                    <a:lnTo>
                      <a:pt x="27051" y="549497"/>
                    </a:lnTo>
                    <a:close/>
                    <a:moveTo>
                      <a:pt x="27051" y="441484"/>
                    </a:moveTo>
                    <a:lnTo>
                      <a:pt x="0" y="441484"/>
                    </a:lnTo>
                    <a:lnTo>
                      <a:pt x="0" y="431959"/>
                    </a:lnTo>
                    <a:lnTo>
                      <a:pt x="27051" y="431959"/>
                    </a:lnTo>
                    <a:lnTo>
                      <a:pt x="27051" y="441484"/>
                    </a:lnTo>
                    <a:close/>
                    <a:moveTo>
                      <a:pt x="27051" y="387572"/>
                    </a:moveTo>
                    <a:lnTo>
                      <a:pt x="0" y="387572"/>
                    </a:lnTo>
                    <a:lnTo>
                      <a:pt x="0" y="378047"/>
                    </a:lnTo>
                    <a:lnTo>
                      <a:pt x="27051" y="378047"/>
                    </a:lnTo>
                    <a:lnTo>
                      <a:pt x="27051" y="387572"/>
                    </a:lnTo>
                    <a:close/>
                    <a:moveTo>
                      <a:pt x="27051" y="333566"/>
                    </a:moveTo>
                    <a:lnTo>
                      <a:pt x="0" y="333566"/>
                    </a:lnTo>
                    <a:lnTo>
                      <a:pt x="0" y="324041"/>
                    </a:lnTo>
                    <a:lnTo>
                      <a:pt x="27051" y="324041"/>
                    </a:lnTo>
                    <a:lnTo>
                      <a:pt x="27051" y="333566"/>
                    </a:lnTo>
                    <a:close/>
                    <a:moveTo>
                      <a:pt x="27051" y="279559"/>
                    </a:moveTo>
                    <a:lnTo>
                      <a:pt x="0" y="279559"/>
                    </a:lnTo>
                    <a:lnTo>
                      <a:pt x="0" y="270034"/>
                    </a:lnTo>
                    <a:lnTo>
                      <a:pt x="27051" y="270034"/>
                    </a:lnTo>
                    <a:lnTo>
                      <a:pt x="27051" y="279559"/>
                    </a:lnTo>
                    <a:close/>
                    <a:moveTo>
                      <a:pt x="27051" y="171545"/>
                    </a:moveTo>
                    <a:lnTo>
                      <a:pt x="0" y="171545"/>
                    </a:lnTo>
                    <a:lnTo>
                      <a:pt x="0" y="162020"/>
                    </a:lnTo>
                    <a:lnTo>
                      <a:pt x="27051" y="162020"/>
                    </a:lnTo>
                    <a:lnTo>
                      <a:pt x="27051" y="171545"/>
                    </a:lnTo>
                    <a:close/>
                    <a:moveTo>
                      <a:pt x="27051" y="117539"/>
                    </a:moveTo>
                    <a:lnTo>
                      <a:pt x="0" y="117539"/>
                    </a:lnTo>
                    <a:lnTo>
                      <a:pt x="0" y="108014"/>
                    </a:lnTo>
                    <a:lnTo>
                      <a:pt x="27051" y="108014"/>
                    </a:lnTo>
                    <a:lnTo>
                      <a:pt x="27051" y="117539"/>
                    </a:lnTo>
                    <a:close/>
                    <a:moveTo>
                      <a:pt x="27051" y="63532"/>
                    </a:moveTo>
                    <a:lnTo>
                      <a:pt x="0" y="63532"/>
                    </a:lnTo>
                    <a:lnTo>
                      <a:pt x="0" y="54007"/>
                    </a:lnTo>
                    <a:lnTo>
                      <a:pt x="27051" y="54007"/>
                    </a:lnTo>
                    <a:lnTo>
                      <a:pt x="27051" y="63532"/>
                    </a:lnTo>
                    <a:close/>
                    <a:moveTo>
                      <a:pt x="27051" y="9525"/>
                    </a:moveTo>
                    <a:lnTo>
                      <a:pt x="0" y="9525"/>
                    </a:lnTo>
                    <a:lnTo>
                      <a:pt x="0" y="0"/>
                    </a:lnTo>
                    <a:lnTo>
                      <a:pt x="27051" y="0"/>
                    </a:lnTo>
                    <a:lnTo>
                      <a:pt x="27051" y="95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"/>
                  <a:ea typeface="思源黑体 CN Normal"/>
                  <a:cs typeface="+mn-cs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5169538" y="668337"/>
                <a:ext cx="104775" cy="5400675"/>
              </a:xfrm>
              <a:custGeom>
                <a:avLst/>
                <a:gdLst>
                  <a:gd name="connsiteX0" fmla="*/ 108014 w 104775"/>
                  <a:gd name="connsiteY0" fmla="*/ 5409533 h 5400675"/>
                  <a:gd name="connsiteX1" fmla="*/ 0 w 104775"/>
                  <a:gd name="connsiteY1" fmla="*/ 5409533 h 5400675"/>
                  <a:gd name="connsiteX2" fmla="*/ 0 w 104775"/>
                  <a:gd name="connsiteY2" fmla="*/ 5400008 h 5400675"/>
                  <a:gd name="connsiteX3" fmla="*/ 108014 w 104775"/>
                  <a:gd name="connsiteY3" fmla="*/ 5400008 h 5400675"/>
                  <a:gd name="connsiteX4" fmla="*/ 108014 w 104775"/>
                  <a:gd name="connsiteY4" fmla="*/ 5409533 h 5400675"/>
                  <a:gd name="connsiteX5" fmla="*/ 108014 w 104775"/>
                  <a:gd name="connsiteY5" fmla="*/ 5139500 h 5400675"/>
                  <a:gd name="connsiteX6" fmla="*/ 0 w 104775"/>
                  <a:gd name="connsiteY6" fmla="*/ 5139500 h 5400675"/>
                  <a:gd name="connsiteX7" fmla="*/ 0 w 104775"/>
                  <a:gd name="connsiteY7" fmla="*/ 5129975 h 5400675"/>
                  <a:gd name="connsiteX8" fmla="*/ 108014 w 104775"/>
                  <a:gd name="connsiteY8" fmla="*/ 5129975 h 5400675"/>
                  <a:gd name="connsiteX9" fmla="*/ 108014 w 104775"/>
                  <a:gd name="connsiteY9" fmla="*/ 5139500 h 5400675"/>
                  <a:gd name="connsiteX10" fmla="*/ 108014 w 104775"/>
                  <a:gd name="connsiteY10" fmla="*/ 4869561 h 5400675"/>
                  <a:gd name="connsiteX11" fmla="*/ 0 w 104775"/>
                  <a:gd name="connsiteY11" fmla="*/ 4869561 h 5400675"/>
                  <a:gd name="connsiteX12" fmla="*/ 0 w 104775"/>
                  <a:gd name="connsiteY12" fmla="*/ 4860036 h 5400675"/>
                  <a:gd name="connsiteX13" fmla="*/ 108014 w 104775"/>
                  <a:gd name="connsiteY13" fmla="*/ 4860036 h 5400675"/>
                  <a:gd name="connsiteX14" fmla="*/ 108014 w 104775"/>
                  <a:gd name="connsiteY14" fmla="*/ 4869561 h 5400675"/>
                  <a:gd name="connsiteX15" fmla="*/ 108014 w 104775"/>
                  <a:gd name="connsiteY15" fmla="*/ 4599528 h 5400675"/>
                  <a:gd name="connsiteX16" fmla="*/ 0 w 104775"/>
                  <a:gd name="connsiteY16" fmla="*/ 4599528 h 5400675"/>
                  <a:gd name="connsiteX17" fmla="*/ 0 w 104775"/>
                  <a:gd name="connsiteY17" fmla="*/ 4590003 h 5400675"/>
                  <a:gd name="connsiteX18" fmla="*/ 108014 w 104775"/>
                  <a:gd name="connsiteY18" fmla="*/ 4590003 h 5400675"/>
                  <a:gd name="connsiteX19" fmla="*/ 108014 w 104775"/>
                  <a:gd name="connsiteY19" fmla="*/ 4599528 h 5400675"/>
                  <a:gd name="connsiteX20" fmla="*/ 108014 w 104775"/>
                  <a:gd name="connsiteY20" fmla="*/ 4329494 h 5400675"/>
                  <a:gd name="connsiteX21" fmla="*/ 0 w 104775"/>
                  <a:gd name="connsiteY21" fmla="*/ 4329494 h 5400675"/>
                  <a:gd name="connsiteX22" fmla="*/ 0 w 104775"/>
                  <a:gd name="connsiteY22" fmla="*/ 4319969 h 5400675"/>
                  <a:gd name="connsiteX23" fmla="*/ 108014 w 104775"/>
                  <a:gd name="connsiteY23" fmla="*/ 4319969 h 5400675"/>
                  <a:gd name="connsiteX24" fmla="*/ 108014 w 104775"/>
                  <a:gd name="connsiteY24" fmla="*/ 4329494 h 5400675"/>
                  <a:gd name="connsiteX25" fmla="*/ 108014 w 104775"/>
                  <a:gd name="connsiteY25" fmla="*/ 4059555 h 5400675"/>
                  <a:gd name="connsiteX26" fmla="*/ 0 w 104775"/>
                  <a:gd name="connsiteY26" fmla="*/ 4059555 h 5400675"/>
                  <a:gd name="connsiteX27" fmla="*/ 0 w 104775"/>
                  <a:gd name="connsiteY27" fmla="*/ 4050030 h 5400675"/>
                  <a:gd name="connsiteX28" fmla="*/ 108014 w 104775"/>
                  <a:gd name="connsiteY28" fmla="*/ 4050030 h 5400675"/>
                  <a:gd name="connsiteX29" fmla="*/ 108014 w 104775"/>
                  <a:gd name="connsiteY29" fmla="*/ 4059555 h 5400675"/>
                  <a:gd name="connsiteX30" fmla="*/ 108014 w 104775"/>
                  <a:gd name="connsiteY30" fmla="*/ 3789521 h 5400675"/>
                  <a:gd name="connsiteX31" fmla="*/ 0 w 104775"/>
                  <a:gd name="connsiteY31" fmla="*/ 3789521 h 5400675"/>
                  <a:gd name="connsiteX32" fmla="*/ 0 w 104775"/>
                  <a:gd name="connsiteY32" fmla="*/ 3779996 h 5400675"/>
                  <a:gd name="connsiteX33" fmla="*/ 108014 w 104775"/>
                  <a:gd name="connsiteY33" fmla="*/ 3779996 h 5400675"/>
                  <a:gd name="connsiteX34" fmla="*/ 108014 w 104775"/>
                  <a:gd name="connsiteY34" fmla="*/ 3789521 h 5400675"/>
                  <a:gd name="connsiteX35" fmla="*/ 108014 w 104775"/>
                  <a:gd name="connsiteY35" fmla="*/ 3519488 h 5400675"/>
                  <a:gd name="connsiteX36" fmla="*/ 0 w 104775"/>
                  <a:gd name="connsiteY36" fmla="*/ 3519488 h 5400675"/>
                  <a:gd name="connsiteX37" fmla="*/ 0 w 104775"/>
                  <a:gd name="connsiteY37" fmla="*/ 3509963 h 5400675"/>
                  <a:gd name="connsiteX38" fmla="*/ 108014 w 104775"/>
                  <a:gd name="connsiteY38" fmla="*/ 3509963 h 5400675"/>
                  <a:gd name="connsiteX39" fmla="*/ 108014 w 104775"/>
                  <a:gd name="connsiteY39" fmla="*/ 3519488 h 5400675"/>
                  <a:gd name="connsiteX40" fmla="*/ 108014 w 104775"/>
                  <a:gd name="connsiteY40" fmla="*/ 3249549 h 5400675"/>
                  <a:gd name="connsiteX41" fmla="*/ 0 w 104775"/>
                  <a:gd name="connsiteY41" fmla="*/ 3249549 h 5400675"/>
                  <a:gd name="connsiteX42" fmla="*/ 0 w 104775"/>
                  <a:gd name="connsiteY42" fmla="*/ 3240024 h 5400675"/>
                  <a:gd name="connsiteX43" fmla="*/ 108014 w 104775"/>
                  <a:gd name="connsiteY43" fmla="*/ 3240024 h 5400675"/>
                  <a:gd name="connsiteX44" fmla="*/ 108014 w 104775"/>
                  <a:gd name="connsiteY44" fmla="*/ 3249549 h 5400675"/>
                  <a:gd name="connsiteX45" fmla="*/ 108014 w 104775"/>
                  <a:gd name="connsiteY45" fmla="*/ 2979515 h 5400675"/>
                  <a:gd name="connsiteX46" fmla="*/ 0 w 104775"/>
                  <a:gd name="connsiteY46" fmla="*/ 2979515 h 5400675"/>
                  <a:gd name="connsiteX47" fmla="*/ 0 w 104775"/>
                  <a:gd name="connsiteY47" fmla="*/ 2969990 h 5400675"/>
                  <a:gd name="connsiteX48" fmla="*/ 108014 w 104775"/>
                  <a:gd name="connsiteY48" fmla="*/ 2969990 h 5400675"/>
                  <a:gd name="connsiteX49" fmla="*/ 108014 w 104775"/>
                  <a:gd name="connsiteY49" fmla="*/ 2979515 h 5400675"/>
                  <a:gd name="connsiteX50" fmla="*/ 108014 w 104775"/>
                  <a:gd name="connsiteY50" fmla="*/ 2709482 h 5400675"/>
                  <a:gd name="connsiteX51" fmla="*/ 0 w 104775"/>
                  <a:gd name="connsiteY51" fmla="*/ 2709482 h 5400675"/>
                  <a:gd name="connsiteX52" fmla="*/ 0 w 104775"/>
                  <a:gd name="connsiteY52" fmla="*/ 2699957 h 5400675"/>
                  <a:gd name="connsiteX53" fmla="*/ 108014 w 104775"/>
                  <a:gd name="connsiteY53" fmla="*/ 2699957 h 5400675"/>
                  <a:gd name="connsiteX54" fmla="*/ 108014 w 104775"/>
                  <a:gd name="connsiteY54" fmla="*/ 2709482 h 5400675"/>
                  <a:gd name="connsiteX55" fmla="*/ 108014 w 104775"/>
                  <a:gd name="connsiteY55" fmla="*/ 2439543 h 5400675"/>
                  <a:gd name="connsiteX56" fmla="*/ 0 w 104775"/>
                  <a:gd name="connsiteY56" fmla="*/ 2439543 h 5400675"/>
                  <a:gd name="connsiteX57" fmla="*/ 0 w 104775"/>
                  <a:gd name="connsiteY57" fmla="*/ 2430018 h 5400675"/>
                  <a:gd name="connsiteX58" fmla="*/ 108014 w 104775"/>
                  <a:gd name="connsiteY58" fmla="*/ 2430018 h 5400675"/>
                  <a:gd name="connsiteX59" fmla="*/ 108014 w 104775"/>
                  <a:gd name="connsiteY59" fmla="*/ 2439543 h 5400675"/>
                  <a:gd name="connsiteX60" fmla="*/ 108014 w 104775"/>
                  <a:gd name="connsiteY60" fmla="*/ 2169509 h 5400675"/>
                  <a:gd name="connsiteX61" fmla="*/ 0 w 104775"/>
                  <a:gd name="connsiteY61" fmla="*/ 2169509 h 5400675"/>
                  <a:gd name="connsiteX62" fmla="*/ 0 w 104775"/>
                  <a:gd name="connsiteY62" fmla="*/ 2159984 h 5400675"/>
                  <a:gd name="connsiteX63" fmla="*/ 108014 w 104775"/>
                  <a:gd name="connsiteY63" fmla="*/ 2159984 h 5400675"/>
                  <a:gd name="connsiteX64" fmla="*/ 108014 w 104775"/>
                  <a:gd name="connsiteY64" fmla="*/ 2169509 h 5400675"/>
                  <a:gd name="connsiteX65" fmla="*/ 108014 w 104775"/>
                  <a:gd name="connsiteY65" fmla="*/ 1899571 h 5400675"/>
                  <a:gd name="connsiteX66" fmla="*/ 0 w 104775"/>
                  <a:gd name="connsiteY66" fmla="*/ 1899571 h 5400675"/>
                  <a:gd name="connsiteX67" fmla="*/ 0 w 104775"/>
                  <a:gd name="connsiteY67" fmla="*/ 1890046 h 5400675"/>
                  <a:gd name="connsiteX68" fmla="*/ 108014 w 104775"/>
                  <a:gd name="connsiteY68" fmla="*/ 1890046 h 5400675"/>
                  <a:gd name="connsiteX69" fmla="*/ 108014 w 104775"/>
                  <a:gd name="connsiteY69" fmla="*/ 1899571 h 5400675"/>
                  <a:gd name="connsiteX70" fmla="*/ 108014 w 104775"/>
                  <a:gd name="connsiteY70" fmla="*/ 1629537 h 5400675"/>
                  <a:gd name="connsiteX71" fmla="*/ 0 w 104775"/>
                  <a:gd name="connsiteY71" fmla="*/ 1629537 h 5400675"/>
                  <a:gd name="connsiteX72" fmla="*/ 0 w 104775"/>
                  <a:gd name="connsiteY72" fmla="*/ 1620012 h 5400675"/>
                  <a:gd name="connsiteX73" fmla="*/ 108014 w 104775"/>
                  <a:gd name="connsiteY73" fmla="*/ 1620012 h 5400675"/>
                  <a:gd name="connsiteX74" fmla="*/ 108014 w 104775"/>
                  <a:gd name="connsiteY74" fmla="*/ 1629537 h 5400675"/>
                  <a:gd name="connsiteX75" fmla="*/ 108014 w 104775"/>
                  <a:gd name="connsiteY75" fmla="*/ 1359503 h 5400675"/>
                  <a:gd name="connsiteX76" fmla="*/ 0 w 104775"/>
                  <a:gd name="connsiteY76" fmla="*/ 1359503 h 5400675"/>
                  <a:gd name="connsiteX77" fmla="*/ 0 w 104775"/>
                  <a:gd name="connsiteY77" fmla="*/ 1349978 h 5400675"/>
                  <a:gd name="connsiteX78" fmla="*/ 108014 w 104775"/>
                  <a:gd name="connsiteY78" fmla="*/ 1349978 h 5400675"/>
                  <a:gd name="connsiteX79" fmla="*/ 108014 w 104775"/>
                  <a:gd name="connsiteY79" fmla="*/ 1359503 h 5400675"/>
                  <a:gd name="connsiteX80" fmla="*/ 108014 w 104775"/>
                  <a:gd name="connsiteY80" fmla="*/ 1089565 h 5400675"/>
                  <a:gd name="connsiteX81" fmla="*/ 0 w 104775"/>
                  <a:gd name="connsiteY81" fmla="*/ 1089565 h 5400675"/>
                  <a:gd name="connsiteX82" fmla="*/ 0 w 104775"/>
                  <a:gd name="connsiteY82" fmla="*/ 1080040 h 5400675"/>
                  <a:gd name="connsiteX83" fmla="*/ 108014 w 104775"/>
                  <a:gd name="connsiteY83" fmla="*/ 1080040 h 5400675"/>
                  <a:gd name="connsiteX84" fmla="*/ 108014 w 104775"/>
                  <a:gd name="connsiteY84" fmla="*/ 1089565 h 5400675"/>
                  <a:gd name="connsiteX85" fmla="*/ 108014 w 104775"/>
                  <a:gd name="connsiteY85" fmla="*/ 819531 h 5400675"/>
                  <a:gd name="connsiteX86" fmla="*/ 0 w 104775"/>
                  <a:gd name="connsiteY86" fmla="*/ 819531 h 5400675"/>
                  <a:gd name="connsiteX87" fmla="*/ 0 w 104775"/>
                  <a:gd name="connsiteY87" fmla="*/ 810006 h 5400675"/>
                  <a:gd name="connsiteX88" fmla="*/ 108014 w 104775"/>
                  <a:gd name="connsiteY88" fmla="*/ 810006 h 5400675"/>
                  <a:gd name="connsiteX89" fmla="*/ 108014 w 104775"/>
                  <a:gd name="connsiteY89" fmla="*/ 819531 h 5400675"/>
                  <a:gd name="connsiteX90" fmla="*/ 108014 w 104775"/>
                  <a:gd name="connsiteY90" fmla="*/ 549497 h 5400675"/>
                  <a:gd name="connsiteX91" fmla="*/ 0 w 104775"/>
                  <a:gd name="connsiteY91" fmla="*/ 549497 h 5400675"/>
                  <a:gd name="connsiteX92" fmla="*/ 0 w 104775"/>
                  <a:gd name="connsiteY92" fmla="*/ 539972 h 5400675"/>
                  <a:gd name="connsiteX93" fmla="*/ 108014 w 104775"/>
                  <a:gd name="connsiteY93" fmla="*/ 539972 h 5400675"/>
                  <a:gd name="connsiteX94" fmla="*/ 108014 w 104775"/>
                  <a:gd name="connsiteY94" fmla="*/ 549497 h 5400675"/>
                  <a:gd name="connsiteX95" fmla="*/ 108014 w 104775"/>
                  <a:gd name="connsiteY95" fmla="*/ 279559 h 5400675"/>
                  <a:gd name="connsiteX96" fmla="*/ 0 w 104775"/>
                  <a:gd name="connsiteY96" fmla="*/ 279559 h 5400675"/>
                  <a:gd name="connsiteX97" fmla="*/ 0 w 104775"/>
                  <a:gd name="connsiteY97" fmla="*/ 270034 h 5400675"/>
                  <a:gd name="connsiteX98" fmla="*/ 108014 w 104775"/>
                  <a:gd name="connsiteY98" fmla="*/ 270034 h 5400675"/>
                  <a:gd name="connsiteX99" fmla="*/ 108014 w 104775"/>
                  <a:gd name="connsiteY99" fmla="*/ 279559 h 5400675"/>
                  <a:gd name="connsiteX100" fmla="*/ 108014 w 104775"/>
                  <a:gd name="connsiteY100" fmla="*/ 9525 h 5400675"/>
                  <a:gd name="connsiteX101" fmla="*/ 0 w 104775"/>
                  <a:gd name="connsiteY101" fmla="*/ 9525 h 5400675"/>
                  <a:gd name="connsiteX102" fmla="*/ 0 w 104775"/>
                  <a:gd name="connsiteY102" fmla="*/ 0 h 5400675"/>
                  <a:gd name="connsiteX103" fmla="*/ 108014 w 104775"/>
                  <a:gd name="connsiteY103" fmla="*/ 0 h 5400675"/>
                  <a:gd name="connsiteX104" fmla="*/ 108014 w 104775"/>
                  <a:gd name="connsiteY104" fmla="*/ 9525 h 5400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104775" h="5400675">
                    <a:moveTo>
                      <a:pt x="108014" y="5409533"/>
                    </a:moveTo>
                    <a:lnTo>
                      <a:pt x="0" y="5409533"/>
                    </a:lnTo>
                    <a:lnTo>
                      <a:pt x="0" y="5400008"/>
                    </a:lnTo>
                    <a:lnTo>
                      <a:pt x="108014" y="5400008"/>
                    </a:lnTo>
                    <a:lnTo>
                      <a:pt x="108014" y="5409533"/>
                    </a:lnTo>
                    <a:close/>
                    <a:moveTo>
                      <a:pt x="108014" y="5139500"/>
                    </a:moveTo>
                    <a:lnTo>
                      <a:pt x="0" y="5139500"/>
                    </a:lnTo>
                    <a:lnTo>
                      <a:pt x="0" y="5129975"/>
                    </a:lnTo>
                    <a:lnTo>
                      <a:pt x="108014" y="5129975"/>
                    </a:lnTo>
                    <a:lnTo>
                      <a:pt x="108014" y="5139500"/>
                    </a:lnTo>
                    <a:close/>
                    <a:moveTo>
                      <a:pt x="108014" y="4869561"/>
                    </a:moveTo>
                    <a:lnTo>
                      <a:pt x="0" y="4869561"/>
                    </a:lnTo>
                    <a:lnTo>
                      <a:pt x="0" y="4860036"/>
                    </a:lnTo>
                    <a:lnTo>
                      <a:pt x="108014" y="4860036"/>
                    </a:lnTo>
                    <a:lnTo>
                      <a:pt x="108014" y="4869561"/>
                    </a:lnTo>
                    <a:close/>
                    <a:moveTo>
                      <a:pt x="108014" y="4599528"/>
                    </a:moveTo>
                    <a:lnTo>
                      <a:pt x="0" y="4599528"/>
                    </a:lnTo>
                    <a:lnTo>
                      <a:pt x="0" y="4590003"/>
                    </a:lnTo>
                    <a:lnTo>
                      <a:pt x="108014" y="4590003"/>
                    </a:lnTo>
                    <a:lnTo>
                      <a:pt x="108014" y="4599528"/>
                    </a:lnTo>
                    <a:close/>
                    <a:moveTo>
                      <a:pt x="108014" y="4329494"/>
                    </a:moveTo>
                    <a:lnTo>
                      <a:pt x="0" y="4329494"/>
                    </a:lnTo>
                    <a:lnTo>
                      <a:pt x="0" y="4319969"/>
                    </a:lnTo>
                    <a:lnTo>
                      <a:pt x="108014" y="4319969"/>
                    </a:lnTo>
                    <a:lnTo>
                      <a:pt x="108014" y="4329494"/>
                    </a:lnTo>
                    <a:close/>
                    <a:moveTo>
                      <a:pt x="108014" y="4059555"/>
                    </a:moveTo>
                    <a:lnTo>
                      <a:pt x="0" y="4059555"/>
                    </a:lnTo>
                    <a:lnTo>
                      <a:pt x="0" y="4050030"/>
                    </a:lnTo>
                    <a:lnTo>
                      <a:pt x="108014" y="4050030"/>
                    </a:lnTo>
                    <a:lnTo>
                      <a:pt x="108014" y="4059555"/>
                    </a:lnTo>
                    <a:close/>
                    <a:moveTo>
                      <a:pt x="108014" y="3789521"/>
                    </a:moveTo>
                    <a:lnTo>
                      <a:pt x="0" y="3789521"/>
                    </a:lnTo>
                    <a:lnTo>
                      <a:pt x="0" y="3779996"/>
                    </a:lnTo>
                    <a:lnTo>
                      <a:pt x="108014" y="3779996"/>
                    </a:lnTo>
                    <a:lnTo>
                      <a:pt x="108014" y="3789521"/>
                    </a:lnTo>
                    <a:close/>
                    <a:moveTo>
                      <a:pt x="108014" y="3519488"/>
                    </a:moveTo>
                    <a:lnTo>
                      <a:pt x="0" y="3519488"/>
                    </a:lnTo>
                    <a:lnTo>
                      <a:pt x="0" y="3509963"/>
                    </a:lnTo>
                    <a:lnTo>
                      <a:pt x="108014" y="3509963"/>
                    </a:lnTo>
                    <a:lnTo>
                      <a:pt x="108014" y="3519488"/>
                    </a:lnTo>
                    <a:close/>
                    <a:moveTo>
                      <a:pt x="108014" y="3249549"/>
                    </a:moveTo>
                    <a:lnTo>
                      <a:pt x="0" y="3249549"/>
                    </a:lnTo>
                    <a:lnTo>
                      <a:pt x="0" y="3240024"/>
                    </a:lnTo>
                    <a:lnTo>
                      <a:pt x="108014" y="3240024"/>
                    </a:lnTo>
                    <a:lnTo>
                      <a:pt x="108014" y="3249549"/>
                    </a:lnTo>
                    <a:close/>
                    <a:moveTo>
                      <a:pt x="108014" y="2979515"/>
                    </a:moveTo>
                    <a:lnTo>
                      <a:pt x="0" y="2979515"/>
                    </a:lnTo>
                    <a:lnTo>
                      <a:pt x="0" y="2969990"/>
                    </a:lnTo>
                    <a:lnTo>
                      <a:pt x="108014" y="2969990"/>
                    </a:lnTo>
                    <a:lnTo>
                      <a:pt x="108014" y="2979515"/>
                    </a:lnTo>
                    <a:close/>
                    <a:moveTo>
                      <a:pt x="108014" y="2709482"/>
                    </a:moveTo>
                    <a:lnTo>
                      <a:pt x="0" y="2709482"/>
                    </a:lnTo>
                    <a:lnTo>
                      <a:pt x="0" y="2699957"/>
                    </a:lnTo>
                    <a:lnTo>
                      <a:pt x="108014" y="2699957"/>
                    </a:lnTo>
                    <a:lnTo>
                      <a:pt x="108014" y="2709482"/>
                    </a:lnTo>
                    <a:close/>
                    <a:moveTo>
                      <a:pt x="108014" y="2439543"/>
                    </a:moveTo>
                    <a:lnTo>
                      <a:pt x="0" y="2439543"/>
                    </a:lnTo>
                    <a:lnTo>
                      <a:pt x="0" y="2430018"/>
                    </a:lnTo>
                    <a:lnTo>
                      <a:pt x="108014" y="2430018"/>
                    </a:lnTo>
                    <a:lnTo>
                      <a:pt x="108014" y="2439543"/>
                    </a:lnTo>
                    <a:close/>
                    <a:moveTo>
                      <a:pt x="108014" y="2169509"/>
                    </a:moveTo>
                    <a:lnTo>
                      <a:pt x="0" y="2169509"/>
                    </a:lnTo>
                    <a:lnTo>
                      <a:pt x="0" y="2159984"/>
                    </a:lnTo>
                    <a:lnTo>
                      <a:pt x="108014" y="2159984"/>
                    </a:lnTo>
                    <a:lnTo>
                      <a:pt x="108014" y="2169509"/>
                    </a:lnTo>
                    <a:close/>
                    <a:moveTo>
                      <a:pt x="108014" y="1899571"/>
                    </a:moveTo>
                    <a:lnTo>
                      <a:pt x="0" y="1899571"/>
                    </a:lnTo>
                    <a:lnTo>
                      <a:pt x="0" y="1890046"/>
                    </a:lnTo>
                    <a:lnTo>
                      <a:pt x="108014" y="1890046"/>
                    </a:lnTo>
                    <a:lnTo>
                      <a:pt x="108014" y="1899571"/>
                    </a:lnTo>
                    <a:close/>
                    <a:moveTo>
                      <a:pt x="108014" y="1629537"/>
                    </a:moveTo>
                    <a:lnTo>
                      <a:pt x="0" y="1629537"/>
                    </a:lnTo>
                    <a:lnTo>
                      <a:pt x="0" y="1620012"/>
                    </a:lnTo>
                    <a:lnTo>
                      <a:pt x="108014" y="1620012"/>
                    </a:lnTo>
                    <a:lnTo>
                      <a:pt x="108014" y="1629537"/>
                    </a:lnTo>
                    <a:close/>
                    <a:moveTo>
                      <a:pt x="108014" y="1359503"/>
                    </a:moveTo>
                    <a:lnTo>
                      <a:pt x="0" y="1359503"/>
                    </a:lnTo>
                    <a:lnTo>
                      <a:pt x="0" y="1349978"/>
                    </a:lnTo>
                    <a:lnTo>
                      <a:pt x="108014" y="1349978"/>
                    </a:lnTo>
                    <a:lnTo>
                      <a:pt x="108014" y="1359503"/>
                    </a:lnTo>
                    <a:close/>
                    <a:moveTo>
                      <a:pt x="108014" y="1089565"/>
                    </a:moveTo>
                    <a:lnTo>
                      <a:pt x="0" y="1089565"/>
                    </a:lnTo>
                    <a:lnTo>
                      <a:pt x="0" y="1080040"/>
                    </a:lnTo>
                    <a:lnTo>
                      <a:pt x="108014" y="1080040"/>
                    </a:lnTo>
                    <a:lnTo>
                      <a:pt x="108014" y="1089565"/>
                    </a:lnTo>
                    <a:close/>
                    <a:moveTo>
                      <a:pt x="108014" y="819531"/>
                    </a:moveTo>
                    <a:lnTo>
                      <a:pt x="0" y="819531"/>
                    </a:lnTo>
                    <a:lnTo>
                      <a:pt x="0" y="810006"/>
                    </a:lnTo>
                    <a:lnTo>
                      <a:pt x="108014" y="810006"/>
                    </a:lnTo>
                    <a:lnTo>
                      <a:pt x="108014" y="819531"/>
                    </a:lnTo>
                    <a:close/>
                    <a:moveTo>
                      <a:pt x="108014" y="549497"/>
                    </a:moveTo>
                    <a:lnTo>
                      <a:pt x="0" y="549497"/>
                    </a:lnTo>
                    <a:lnTo>
                      <a:pt x="0" y="539972"/>
                    </a:lnTo>
                    <a:lnTo>
                      <a:pt x="108014" y="539972"/>
                    </a:lnTo>
                    <a:lnTo>
                      <a:pt x="108014" y="549497"/>
                    </a:lnTo>
                    <a:close/>
                    <a:moveTo>
                      <a:pt x="108014" y="279559"/>
                    </a:moveTo>
                    <a:lnTo>
                      <a:pt x="0" y="279559"/>
                    </a:lnTo>
                    <a:lnTo>
                      <a:pt x="0" y="270034"/>
                    </a:lnTo>
                    <a:lnTo>
                      <a:pt x="108014" y="270034"/>
                    </a:lnTo>
                    <a:lnTo>
                      <a:pt x="108014" y="279559"/>
                    </a:lnTo>
                    <a:close/>
                    <a:moveTo>
                      <a:pt x="108014" y="9525"/>
                    </a:moveTo>
                    <a:lnTo>
                      <a:pt x="0" y="9525"/>
                    </a:lnTo>
                    <a:lnTo>
                      <a:pt x="0" y="0"/>
                    </a:lnTo>
                    <a:lnTo>
                      <a:pt x="108014" y="0"/>
                    </a:lnTo>
                    <a:lnTo>
                      <a:pt x="108014" y="95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"/>
                  <a:ea typeface="思源黑体 CN Normal"/>
                  <a:cs typeface="+mn-cs"/>
                </a:endParaRPr>
              </a:p>
            </p:txBody>
          </p:sp>
        </p:grpSp>
      </p:grpSp>
      <p:cxnSp>
        <p:nvCxnSpPr>
          <p:cNvPr id="10" name="直接连接符 9"/>
          <p:cNvCxnSpPr/>
          <p:nvPr/>
        </p:nvCxnSpPr>
        <p:spPr>
          <a:xfrm>
            <a:off x="716280" y="4051613"/>
            <a:ext cx="10965349" cy="0"/>
          </a:xfrm>
          <a:prstGeom prst="line">
            <a:avLst/>
          </a:prstGeom>
          <a:ln w="57150">
            <a:solidFill>
              <a:schemeClr val="accent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83170" y="2322152"/>
            <a:ext cx="1496546" cy="1818732"/>
            <a:chOff x="2033732" y="2866162"/>
            <a:chExt cx="1496546" cy="1818732"/>
          </a:xfrm>
        </p:grpSpPr>
        <p:grpSp>
          <p:nvGrpSpPr>
            <p:cNvPr id="12" name="组合 11"/>
            <p:cNvGrpSpPr/>
            <p:nvPr/>
          </p:nvGrpSpPr>
          <p:grpSpPr>
            <a:xfrm>
              <a:off x="2685491" y="4506352"/>
              <a:ext cx="178542" cy="178542"/>
              <a:chOff x="4067512" y="571540"/>
              <a:chExt cx="1990388" cy="1990388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067512" y="571540"/>
                <a:ext cx="1990388" cy="1990388"/>
              </a:xfrm>
              <a:prstGeom prst="ellipse">
                <a:avLst/>
              </a:prstGeom>
              <a:solidFill>
                <a:schemeClr val="accent2">
                  <a:alpha val="28000"/>
                </a:schemeClr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571313" y="1075341"/>
                <a:ext cx="982786" cy="98278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033732" y="2866162"/>
              <a:ext cx="1496546" cy="1749040"/>
              <a:chOff x="1808677" y="1981200"/>
              <a:chExt cx="1946656" cy="2275092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808677" y="1981200"/>
                <a:ext cx="1946656" cy="1946656"/>
                <a:chOff x="1808677" y="2133600"/>
                <a:chExt cx="1946656" cy="1946656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304800">
                  <a:solidFill>
                    <a:schemeClr val="accent1">
                      <a:alpha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142875"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>
                  <a:off x="1808677" y="2133600"/>
                  <a:ext cx="1946656" cy="1946656"/>
                </a:xfrm>
                <a:prstGeom prst="arc">
                  <a:avLst>
                    <a:gd name="adj1" fmla="val 21580307"/>
                    <a:gd name="adj2" fmla="val 10724864"/>
                  </a:avLst>
                </a:prstGeom>
                <a:noFill/>
                <a:ln w="9525">
                  <a:gradFill>
                    <a:gsLst>
                      <a:gs pos="1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6" name="直接连接符 15"/>
              <p:cNvCxnSpPr/>
              <p:nvPr/>
            </p:nvCxnSpPr>
            <p:spPr>
              <a:xfrm>
                <a:off x="2770952" y="3931920"/>
                <a:ext cx="0" cy="324372"/>
              </a:xfrm>
              <a:prstGeom prst="line">
                <a:avLst/>
              </a:prstGeom>
              <a:ln w="9525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2795850" y="2322152"/>
            <a:ext cx="1496546" cy="1818732"/>
            <a:chOff x="2033732" y="2866162"/>
            <a:chExt cx="1496546" cy="18187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685491" y="4506352"/>
              <a:ext cx="178542" cy="178542"/>
              <a:chOff x="4067512" y="571540"/>
              <a:chExt cx="1990388" cy="199038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067512" y="571540"/>
                <a:ext cx="1990388" cy="1990388"/>
              </a:xfrm>
              <a:prstGeom prst="ellipse">
                <a:avLst/>
              </a:prstGeom>
              <a:solidFill>
                <a:schemeClr val="accent2">
                  <a:alpha val="28000"/>
                </a:schemeClr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571313" y="1075341"/>
                <a:ext cx="982786" cy="98278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033732" y="2866162"/>
              <a:ext cx="1496546" cy="1749040"/>
              <a:chOff x="1808677" y="1981200"/>
              <a:chExt cx="1946656" cy="2275092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808677" y="1981200"/>
                <a:ext cx="1946656" cy="1946656"/>
                <a:chOff x="1808677" y="2133600"/>
                <a:chExt cx="1946656" cy="1946656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304800">
                  <a:solidFill>
                    <a:schemeClr val="accent1">
                      <a:alpha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142875"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>
                  <a:off x="1808677" y="2133600"/>
                  <a:ext cx="1946656" cy="1946656"/>
                </a:xfrm>
                <a:prstGeom prst="arc">
                  <a:avLst>
                    <a:gd name="adj1" fmla="val 21580307"/>
                    <a:gd name="adj2" fmla="val 10724864"/>
                  </a:avLst>
                </a:prstGeom>
                <a:noFill/>
                <a:ln w="9525">
                  <a:gradFill>
                    <a:gsLst>
                      <a:gs pos="1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7" name="直接连接符 26"/>
              <p:cNvCxnSpPr/>
              <p:nvPr/>
            </p:nvCxnSpPr>
            <p:spPr>
              <a:xfrm>
                <a:off x="2770952" y="3931920"/>
                <a:ext cx="0" cy="324372"/>
              </a:xfrm>
              <a:prstGeom prst="line">
                <a:avLst/>
              </a:prstGeom>
              <a:ln w="9525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/>
          <p:cNvGrpSpPr/>
          <p:nvPr/>
        </p:nvGrpSpPr>
        <p:grpSpPr>
          <a:xfrm>
            <a:off x="5096956" y="2322152"/>
            <a:ext cx="1496546" cy="1818732"/>
            <a:chOff x="2033732" y="2866162"/>
            <a:chExt cx="1496546" cy="1818732"/>
          </a:xfrm>
        </p:grpSpPr>
        <p:grpSp>
          <p:nvGrpSpPr>
            <p:cNvPr id="35" name="组合 34"/>
            <p:cNvGrpSpPr/>
            <p:nvPr/>
          </p:nvGrpSpPr>
          <p:grpSpPr>
            <a:xfrm>
              <a:off x="2685491" y="4506352"/>
              <a:ext cx="178542" cy="178542"/>
              <a:chOff x="4067512" y="571540"/>
              <a:chExt cx="1990388" cy="199038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067512" y="571540"/>
                <a:ext cx="1990388" cy="1990388"/>
              </a:xfrm>
              <a:prstGeom prst="ellipse">
                <a:avLst/>
              </a:prstGeom>
              <a:solidFill>
                <a:schemeClr val="accent2">
                  <a:alpha val="28000"/>
                </a:schemeClr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571313" y="1075341"/>
                <a:ext cx="982786" cy="98278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033732" y="2866162"/>
              <a:ext cx="1496546" cy="1749040"/>
              <a:chOff x="1808677" y="1981200"/>
              <a:chExt cx="1946656" cy="2275092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1808677" y="1981200"/>
                <a:ext cx="1946656" cy="1946656"/>
                <a:chOff x="1808677" y="2133600"/>
                <a:chExt cx="1946656" cy="1946656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304800">
                  <a:solidFill>
                    <a:schemeClr val="accent1">
                      <a:alpha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142875"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>
                  <a:off x="1808677" y="2133600"/>
                  <a:ext cx="1946656" cy="1946656"/>
                </a:xfrm>
                <a:prstGeom prst="arc">
                  <a:avLst>
                    <a:gd name="adj1" fmla="val 21580307"/>
                    <a:gd name="adj2" fmla="val 10724864"/>
                  </a:avLst>
                </a:prstGeom>
                <a:noFill/>
                <a:ln w="9525">
                  <a:gradFill>
                    <a:gsLst>
                      <a:gs pos="1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8" name="直接连接符 37"/>
              <p:cNvCxnSpPr/>
              <p:nvPr/>
            </p:nvCxnSpPr>
            <p:spPr>
              <a:xfrm>
                <a:off x="2770952" y="3931920"/>
                <a:ext cx="0" cy="324372"/>
              </a:xfrm>
              <a:prstGeom prst="line">
                <a:avLst/>
              </a:prstGeom>
              <a:ln w="9525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/>
          <p:cNvGrpSpPr/>
          <p:nvPr/>
        </p:nvGrpSpPr>
        <p:grpSpPr>
          <a:xfrm>
            <a:off x="7409636" y="2322152"/>
            <a:ext cx="1496546" cy="1818732"/>
            <a:chOff x="2033732" y="2866162"/>
            <a:chExt cx="1496546" cy="1818732"/>
          </a:xfrm>
        </p:grpSpPr>
        <p:grpSp>
          <p:nvGrpSpPr>
            <p:cNvPr id="46" name="组合 45"/>
            <p:cNvGrpSpPr/>
            <p:nvPr/>
          </p:nvGrpSpPr>
          <p:grpSpPr>
            <a:xfrm>
              <a:off x="2685491" y="4506352"/>
              <a:ext cx="178542" cy="178542"/>
              <a:chOff x="4067512" y="571540"/>
              <a:chExt cx="1990388" cy="199038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4067512" y="571540"/>
                <a:ext cx="1990388" cy="1990388"/>
              </a:xfrm>
              <a:prstGeom prst="ellipse">
                <a:avLst/>
              </a:prstGeom>
              <a:solidFill>
                <a:schemeClr val="accent2">
                  <a:alpha val="28000"/>
                </a:schemeClr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4571313" y="1075341"/>
                <a:ext cx="982786" cy="98278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2033732" y="2866162"/>
              <a:ext cx="1496546" cy="1749040"/>
              <a:chOff x="1808677" y="1981200"/>
              <a:chExt cx="1946656" cy="2275092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1808677" y="1981200"/>
                <a:ext cx="1946656" cy="1946656"/>
                <a:chOff x="1808677" y="2133600"/>
                <a:chExt cx="1946656" cy="1946656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304800">
                  <a:solidFill>
                    <a:schemeClr val="accent1">
                      <a:alpha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142875"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>
                  <a:off x="1808677" y="2133600"/>
                  <a:ext cx="1946656" cy="1946656"/>
                </a:xfrm>
                <a:prstGeom prst="arc">
                  <a:avLst>
                    <a:gd name="adj1" fmla="val 21580307"/>
                    <a:gd name="adj2" fmla="val 10724864"/>
                  </a:avLst>
                </a:prstGeom>
                <a:noFill/>
                <a:ln w="9525">
                  <a:gradFill>
                    <a:gsLst>
                      <a:gs pos="1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49" name="直接连接符 48"/>
              <p:cNvCxnSpPr/>
              <p:nvPr/>
            </p:nvCxnSpPr>
            <p:spPr>
              <a:xfrm>
                <a:off x="2770952" y="3931920"/>
                <a:ext cx="0" cy="324372"/>
              </a:xfrm>
              <a:prstGeom prst="line">
                <a:avLst/>
              </a:prstGeom>
              <a:ln w="9525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组合 55"/>
          <p:cNvGrpSpPr/>
          <p:nvPr/>
        </p:nvGrpSpPr>
        <p:grpSpPr>
          <a:xfrm>
            <a:off x="9722316" y="2322152"/>
            <a:ext cx="1496546" cy="1818732"/>
            <a:chOff x="2033732" y="2866162"/>
            <a:chExt cx="1496546" cy="1818732"/>
          </a:xfrm>
        </p:grpSpPr>
        <p:grpSp>
          <p:nvGrpSpPr>
            <p:cNvPr id="57" name="组合 56"/>
            <p:cNvGrpSpPr/>
            <p:nvPr/>
          </p:nvGrpSpPr>
          <p:grpSpPr>
            <a:xfrm>
              <a:off x="2685491" y="4506352"/>
              <a:ext cx="178542" cy="178542"/>
              <a:chOff x="4067512" y="571540"/>
              <a:chExt cx="1990388" cy="1990388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067512" y="571540"/>
                <a:ext cx="1990388" cy="1990388"/>
              </a:xfrm>
              <a:prstGeom prst="ellipse">
                <a:avLst/>
              </a:prstGeom>
              <a:solidFill>
                <a:schemeClr val="accent2">
                  <a:alpha val="28000"/>
                </a:schemeClr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571313" y="1075341"/>
                <a:ext cx="982786" cy="98278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033732" y="2866162"/>
              <a:ext cx="1496546" cy="1749040"/>
              <a:chOff x="1808677" y="1981200"/>
              <a:chExt cx="1946656" cy="2275092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1808677" y="1981200"/>
                <a:ext cx="1946656" cy="1946656"/>
                <a:chOff x="1808677" y="2133600"/>
                <a:chExt cx="1946656" cy="1946656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304800">
                  <a:solidFill>
                    <a:schemeClr val="accent1">
                      <a:alpha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noFill/>
                <a:ln w="142875"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2042357" y="2367280"/>
                  <a:ext cx="1479296" cy="1479296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>
                  <a:off x="1808677" y="2133600"/>
                  <a:ext cx="1946656" cy="1946656"/>
                </a:xfrm>
                <a:prstGeom prst="arc">
                  <a:avLst>
                    <a:gd name="adj1" fmla="val 21580307"/>
                    <a:gd name="adj2" fmla="val 10724864"/>
                  </a:avLst>
                </a:prstGeom>
                <a:noFill/>
                <a:ln w="9525">
                  <a:gradFill>
                    <a:gsLst>
                      <a:gs pos="1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60" name="直接连接符 59"/>
              <p:cNvCxnSpPr/>
              <p:nvPr/>
            </p:nvCxnSpPr>
            <p:spPr>
              <a:xfrm>
                <a:off x="2770952" y="3931920"/>
                <a:ext cx="0" cy="324372"/>
              </a:xfrm>
              <a:prstGeom prst="line">
                <a:avLst/>
              </a:prstGeom>
              <a:ln w="9525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7" name="文本框 66"/>
          <p:cNvSpPr txBox="1"/>
          <p:nvPr/>
        </p:nvSpPr>
        <p:spPr>
          <a:xfrm>
            <a:off x="648876" y="4360403"/>
            <a:ext cx="1151192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648876" y="4731357"/>
            <a:ext cx="1151192" cy="492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请在此输入你的内容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2960030" y="4360403"/>
            <a:ext cx="1151192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2960030" y="4731357"/>
            <a:ext cx="1151192" cy="492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请在此输入你的内容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5271184" y="4360403"/>
            <a:ext cx="1151192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5271184" y="4731357"/>
            <a:ext cx="1151192" cy="492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请在此输入你的内容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7582338" y="4360403"/>
            <a:ext cx="1151192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7582338" y="4731357"/>
            <a:ext cx="1151192" cy="492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请在此输入你的内容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9893492" y="4360403"/>
            <a:ext cx="1151192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9893492" y="4731357"/>
            <a:ext cx="1151192" cy="492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请在此输入你的内容</a:t>
            </a:r>
          </a:p>
        </p:txBody>
      </p:sp>
      <p:pic>
        <p:nvPicPr>
          <p:cNvPr id="86" name="图形 8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689" y="2777671"/>
            <a:ext cx="585508" cy="585508"/>
          </a:xfrm>
          <a:prstGeom prst="rect">
            <a:avLst/>
          </a:prstGeom>
        </p:spPr>
      </p:pic>
      <p:pic>
        <p:nvPicPr>
          <p:cNvPr id="87" name="图形 8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51369" y="2778038"/>
            <a:ext cx="585508" cy="585508"/>
          </a:xfrm>
          <a:prstGeom prst="rect">
            <a:avLst/>
          </a:prstGeom>
        </p:spPr>
      </p:pic>
      <p:pic>
        <p:nvPicPr>
          <p:cNvPr id="88" name="图形 8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52475" y="2777671"/>
            <a:ext cx="585508" cy="585508"/>
          </a:xfrm>
          <a:prstGeom prst="rect">
            <a:avLst/>
          </a:prstGeom>
        </p:spPr>
      </p:pic>
      <p:pic>
        <p:nvPicPr>
          <p:cNvPr id="89" name="图形 8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65155" y="2777671"/>
            <a:ext cx="585508" cy="585508"/>
          </a:xfrm>
          <a:prstGeom prst="rect">
            <a:avLst/>
          </a:prstGeom>
        </p:spPr>
      </p:pic>
      <p:pic>
        <p:nvPicPr>
          <p:cNvPr id="90" name="图形 8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76334" y="2786362"/>
            <a:ext cx="585508" cy="5855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sp>
        <p:nvSpPr>
          <p:cNvPr id="3" name="任意多边形: 形状 2"/>
          <p:cNvSpPr/>
          <p:nvPr/>
        </p:nvSpPr>
        <p:spPr>
          <a:xfrm>
            <a:off x="-12699" y="1902021"/>
            <a:ext cx="4583077" cy="3685606"/>
          </a:xfrm>
          <a:custGeom>
            <a:avLst/>
            <a:gdLst>
              <a:gd name="connsiteX0" fmla="*/ 0 w 4077555"/>
              <a:gd name="connsiteY0" fmla="*/ 0 h 3279077"/>
              <a:gd name="connsiteX1" fmla="*/ 3360082 w 4077555"/>
              <a:gd name="connsiteY1" fmla="*/ 0 h 3279077"/>
              <a:gd name="connsiteX2" fmla="*/ 4077555 w 4077555"/>
              <a:gd name="connsiteY2" fmla="*/ 717473 h 3279077"/>
              <a:gd name="connsiteX3" fmla="*/ 4073529 w 4077555"/>
              <a:gd name="connsiteY3" fmla="*/ 722856 h 3279077"/>
              <a:gd name="connsiteX4" fmla="*/ 3793521 w 4077555"/>
              <a:gd name="connsiteY4" fmla="*/ 1639538 h 3279077"/>
              <a:gd name="connsiteX5" fmla="*/ 4073529 w 4077555"/>
              <a:gd name="connsiteY5" fmla="*/ 2556220 h 3279077"/>
              <a:gd name="connsiteX6" fmla="*/ 4077555 w 4077555"/>
              <a:gd name="connsiteY6" fmla="*/ 2561604 h 3279077"/>
              <a:gd name="connsiteX7" fmla="*/ 3360082 w 4077555"/>
              <a:gd name="connsiteY7" fmla="*/ 3279077 h 3279077"/>
              <a:gd name="connsiteX8" fmla="*/ 0 w 4077555"/>
              <a:gd name="connsiteY8" fmla="*/ 3279077 h 3279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7555" h="3279077">
                <a:moveTo>
                  <a:pt x="0" y="0"/>
                </a:moveTo>
                <a:lnTo>
                  <a:pt x="3360082" y="0"/>
                </a:lnTo>
                <a:lnTo>
                  <a:pt x="4077555" y="717473"/>
                </a:lnTo>
                <a:lnTo>
                  <a:pt x="4073529" y="722856"/>
                </a:lnTo>
                <a:cubicBezTo>
                  <a:pt x="3896747" y="984529"/>
                  <a:pt x="3793521" y="1299979"/>
                  <a:pt x="3793521" y="1639538"/>
                </a:cubicBezTo>
                <a:cubicBezTo>
                  <a:pt x="3793521" y="1979098"/>
                  <a:pt x="3896747" y="2294548"/>
                  <a:pt x="4073529" y="2556220"/>
                </a:cubicBezTo>
                <a:lnTo>
                  <a:pt x="4077555" y="2561604"/>
                </a:lnTo>
                <a:lnTo>
                  <a:pt x="3360082" y="3279077"/>
                </a:lnTo>
                <a:lnTo>
                  <a:pt x="0" y="327907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4500000" scaled="0"/>
          </a:gradFill>
          <a:ln>
            <a:noFill/>
          </a:ln>
          <a:effectLst>
            <a:outerShdw blurRad="304800" dist="304800" dir="5400000" sx="98000" sy="98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阿里巴巴普惠体"/>
              <a:cs typeface="+mn-cs"/>
            </a:endParaRPr>
          </a:p>
        </p:txBody>
      </p:sp>
      <p:sp>
        <p:nvSpPr>
          <p:cNvPr id="4" name="任意多边形: 形状 3"/>
          <p:cNvSpPr/>
          <p:nvPr/>
        </p:nvSpPr>
        <p:spPr>
          <a:xfrm flipH="1">
            <a:off x="7608924" y="1902021"/>
            <a:ext cx="4583077" cy="3685606"/>
          </a:xfrm>
          <a:custGeom>
            <a:avLst/>
            <a:gdLst>
              <a:gd name="connsiteX0" fmla="*/ 0 w 4077555"/>
              <a:gd name="connsiteY0" fmla="*/ 0 h 3279077"/>
              <a:gd name="connsiteX1" fmla="*/ 3360082 w 4077555"/>
              <a:gd name="connsiteY1" fmla="*/ 0 h 3279077"/>
              <a:gd name="connsiteX2" fmla="*/ 4077555 w 4077555"/>
              <a:gd name="connsiteY2" fmla="*/ 717473 h 3279077"/>
              <a:gd name="connsiteX3" fmla="*/ 4073529 w 4077555"/>
              <a:gd name="connsiteY3" fmla="*/ 722856 h 3279077"/>
              <a:gd name="connsiteX4" fmla="*/ 3793521 w 4077555"/>
              <a:gd name="connsiteY4" fmla="*/ 1639538 h 3279077"/>
              <a:gd name="connsiteX5" fmla="*/ 4073529 w 4077555"/>
              <a:gd name="connsiteY5" fmla="*/ 2556220 h 3279077"/>
              <a:gd name="connsiteX6" fmla="*/ 4077555 w 4077555"/>
              <a:gd name="connsiteY6" fmla="*/ 2561604 h 3279077"/>
              <a:gd name="connsiteX7" fmla="*/ 3360082 w 4077555"/>
              <a:gd name="connsiteY7" fmla="*/ 3279077 h 3279077"/>
              <a:gd name="connsiteX8" fmla="*/ 0 w 4077555"/>
              <a:gd name="connsiteY8" fmla="*/ 3279077 h 3279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7555" h="3279077">
                <a:moveTo>
                  <a:pt x="0" y="0"/>
                </a:moveTo>
                <a:lnTo>
                  <a:pt x="3360082" y="0"/>
                </a:lnTo>
                <a:lnTo>
                  <a:pt x="4077555" y="717473"/>
                </a:lnTo>
                <a:lnTo>
                  <a:pt x="4073529" y="722856"/>
                </a:lnTo>
                <a:cubicBezTo>
                  <a:pt x="3896747" y="984529"/>
                  <a:pt x="3793521" y="1299979"/>
                  <a:pt x="3793521" y="1639538"/>
                </a:cubicBezTo>
                <a:cubicBezTo>
                  <a:pt x="3793521" y="1979098"/>
                  <a:pt x="3896747" y="2294548"/>
                  <a:pt x="4073529" y="2556220"/>
                </a:cubicBezTo>
                <a:lnTo>
                  <a:pt x="4077555" y="2561604"/>
                </a:lnTo>
                <a:lnTo>
                  <a:pt x="3360082" y="3279077"/>
                </a:lnTo>
                <a:lnTo>
                  <a:pt x="0" y="3279077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lin ang="45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阿里巴巴普惠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2699" y="2304281"/>
            <a:ext cx="515914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阿里巴巴普惠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76086" y="2304281"/>
            <a:ext cx="515914" cy="36933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4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阿里巴巴普惠体"/>
              <a:cs typeface="+mn-cs"/>
            </a:endParaRPr>
          </a:p>
        </p:txBody>
      </p:sp>
      <p:sp>
        <p:nvSpPr>
          <p:cNvPr id="7" name="PA-文本框 12"/>
          <p:cNvSpPr txBox="1"/>
          <p:nvPr>
            <p:custDataLst>
              <p:tags r:id="rId1"/>
            </p:custDataLst>
          </p:nvPr>
        </p:nvSpPr>
        <p:spPr>
          <a:xfrm>
            <a:off x="995713" y="2304281"/>
            <a:ext cx="1402048" cy="61555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请在此输入你的标题</a:t>
            </a:r>
          </a:p>
        </p:txBody>
      </p:sp>
      <p:sp>
        <p:nvSpPr>
          <p:cNvPr id="8" name="PA-文本框 13"/>
          <p:cNvSpPr txBox="1"/>
          <p:nvPr>
            <p:custDataLst>
              <p:tags r:id="rId2"/>
            </p:custDataLst>
          </p:nvPr>
        </p:nvSpPr>
        <p:spPr>
          <a:xfrm>
            <a:off x="995711" y="3021656"/>
            <a:ext cx="2777635" cy="157453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OPPOSans M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OPPOSans M"/>
              </a:rPr>
              <a:t>大学（</a:t>
            </a:r>
            <a:r>
              <a:rPr lang="en-US" altLang="zh-CN" sz="1600" dirty="0">
                <a:solidFill>
                  <a:schemeClr val="bg1"/>
                </a:solidFill>
                <a:latin typeface="OPPOSans M"/>
              </a:rPr>
              <a:t>XXXXXX</a:t>
            </a:r>
            <a:r>
              <a:rPr lang="zh-CN" altLang="en-US" sz="1600" dirty="0">
                <a:solidFill>
                  <a:schemeClr val="bg1"/>
                </a:solidFill>
                <a:latin typeface="OPPOSans M"/>
              </a:rPr>
              <a:t>）坐落于国家历史文化名城</a:t>
            </a:r>
            <a:r>
              <a:rPr lang="en-US" altLang="zh-CN" sz="1600" dirty="0">
                <a:solidFill>
                  <a:schemeClr val="bg1"/>
                </a:solidFill>
                <a:latin typeface="OPPOSans M"/>
              </a:rPr>
              <a:t>——XXXX</a:t>
            </a:r>
            <a:r>
              <a:rPr lang="zh-CN" altLang="en-US" sz="1600" dirty="0">
                <a:solidFill>
                  <a:schemeClr val="bg1"/>
                </a:solidFill>
                <a:latin typeface="OPPOSans M"/>
              </a:rPr>
              <a:t>，是</a:t>
            </a:r>
            <a:r>
              <a:rPr lang="en-US" altLang="zh-CN" sz="1600" dirty="0">
                <a:solidFill>
                  <a:schemeClr val="bg1"/>
                </a:solidFill>
                <a:latin typeface="OPPOSans M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OPPOSans M"/>
              </a:rPr>
              <a:t>省重点建设的</a:t>
            </a:r>
            <a:r>
              <a:rPr lang="en-US" altLang="zh-CN" sz="1600" dirty="0">
                <a:solidFill>
                  <a:schemeClr val="bg1"/>
                </a:solidFill>
                <a:latin typeface="OPPOSans M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OPPOSans M"/>
              </a:rPr>
              <a:t>型大学，</a:t>
            </a:r>
            <a:r>
              <a:rPr lang="en-US" altLang="zh-CN" sz="1600" dirty="0">
                <a:solidFill>
                  <a:schemeClr val="bg1"/>
                </a:solidFill>
                <a:latin typeface="OPPOSans M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OPPOSans M"/>
              </a:rPr>
              <a:t>省最大的综合性</a:t>
            </a:r>
            <a:r>
              <a:rPr lang="en-US" altLang="zh-CN" sz="1600" dirty="0">
                <a:solidFill>
                  <a:schemeClr val="bg1"/>
                </a:solidFill>
                <a:latin typeface="OPPOSans M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OPPOSans M"/>
              </a:rPr>
              <a:t>研究机构。</a:t>
            </a:r>
          </a:p>
        </p:txBody>
      </p:sp>
      <p:sp>
        <p:nvSpPr>
          <p:cNvPr id="9" name="PA-文本框 12"/>
          <p:cNvSpPr txBox="1"/>
          <p:nvPr>
            <p:custDataLst>
              <p:tags r:id="rId3"/>
            </p:custDataLst>
          </p:nvPr>
        </p:nvSpPr>
        <p:spPr>
          <a:xfrm>
            <a:off x="9702800" y="2304281"/>
            <a:ext cx="1493488" cy="61555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请在此输入你的标题</a:t>
            </a:r>
          </a:p>
        </p:txBody>
      </p:sp>
      <p:sp>
        <p:nvSpPr>
          <p:cNvPr id="10" name="PA-文本框 13"/>
          <p:cNvSpPr txBox="1"/>
          <p:nvPr>
            <p:custDataLst>
              <p:tags r:id="rId4"/>
            </p:custDataLst>
          </p:nvPr>
        </p:nvSpPr>
        <p:spPr>
          <a:xfrm>
            <a:off x="8449519" y="3011520"/>
            <a:ext cx="2746769" cy="125989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600" b="1" dirty="0">
                <a:latin typeface="OPPOSans M"/>
              </a:rPr>
              <a:t>51PPT</a:t>
            </a:r>
            <a:r>
              <a:rPr lang="zh-CN" altLang="en-US" sz="1600" b="1" dirty="0">
                <a:latin typeface="OPPOSans M"/>
              </a:rPr>
              <a:t>模板网，幻灯片演示模板及素材免费下载！</a:t>
            </a:r>
          </a:p>
          <a:p>
            <a:pPr algn="r">
              <a:lnSpc>
                <a:spcPct val="130000"/>
              </a:lnSpc>
            </a:pPr>
            <a:r>
              <a:rPr lang="en-US" altLang="zh-CN" sz="1600" b="1" dirty="0">
                <a:latin typeface="OPPOSans M"/>
              </a:rPr>
              <a:t>51PPT</a:t>
            </a:r>
            <a:r>
              <a:rPr lang="zh-CN" altLang="en-US" sz="1600" b="1" dirty="0">
                <a:latin typeface="OPPOSans M"/>
              </a:rPr>
              <a:t>模板网官网唯一网址：</a:t>
            </a:r>
            <a:r>
              <a:rPr lang="en-US" altLang="zh-CN" sz="1600" b="1" dirty="0">
                <a:latin typeface="OPPOSans M"/>
              </a:rPr>
              <a:t>www.51pptmoban.com</a:t>
            </a:r>
            <a:endParaRPr lang="zh-CN" altLang="en-US" sz="1600" b="1" dirty="0">
              <a:latin typeface="OPPOSans M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535692" y="2184516"/>
            <a:ext cx="3120616" cy="312061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-文本框 12"/>
          <p:cNvSpPr txBox="1"/>
          <p:nvPr>
            <p:custDataLst>
              <p:tags r:id="rId5"/>
            </p:custDataLst>
          </p:nvPr>
        </p:nvSpPr>
        <p:spPr>
          <a:xfrm>
            <a:off x="5192098" y="3744824"/>
            <a:ext cx="1807805" cy="86177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请在此输入你的标题</a:t>
            </a:r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87062" y="2657151"/>
            <a:ext cx="805178" cy="80517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graphicFrame>
        <p:nvGraphicFramePr>
          <p:cNvPr id="3" name="图表 2"/>
          <p:cNvGraphicFramePr/>
          <p:nvPr/>
        </p:nvGraphicFramePr>
        <p:xfrm>
          <a:off x="6467673" y="1229261"/>
          <a:ext cx="5152994" cy="5187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PA-单圆角矩形 3"/>
          <p:cNvSpPr/>
          <p:nvPr>
            <p:custDataLst>
              <p:tags r:id="rId1"/>
            </p:custDataLst>
          </p:nvPr>
        </p:nvSpPr>
        <p:spPr>
          <a:xfrm>
            <a:off x="669925" y="2201822"/>
            <a:ext cx="5426075" cy="3516014"/>
          </a:xfrm>
          <a:prstGeom prst="snipRoundRect">
            <a:avLst>
              <a:gd name="adj1" fmla="val 9271"/>
              <a:gd name="adj2" fmla="val 10699"/>
            </a:avLst>
          </a:prstGeom>
          <a:solidFill>
            <a:schemeClr val="bg1"/>
          </a:solidFill>
          <a:ln>
            <a:gradFill>
              <a:gsLst>
                <a:gs pos="0">
                  <a:schemeClr val="bg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outerShdw blurRad="254000" dist="1651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阿里巴巴普惠体 H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69925" y="5717836"/>
            <a:ext cx="54260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19832" y="2585440"/>
            <a:ext cx="2596842" cy="453521"/>
            <a:chOff x="-2214732" y="1600029"/>
            <a:chExt cx="5735934" cy="856383"/>
          </a:xfrm>
        </p:grpSpPr>
        <p:sp>
          <p:nvSpPr>
            <p:cNvPr id="7" name="矩形: 圆角 6"/>
            <p:cNvSpPr/>
            <p:nvPr/>
          </p:nvSpPr>
          <p:spPr>
            <a:xfrm>
              <a:off x="-1552831" y="2276505"/>
              <a:ext cx="3333166" cy="1799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7000">
                  <a:schemeClr val="accent1">
                    <a:alpha val="22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阿里巴巴普惠体 R"/>
                <a:cs typeface="+mn-cs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-2214732" y="1600029"/>
              <a:ext cx="4833247" cy="40059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87000">
                  <a:schemeClr val="accent1">
                    <a:alpha val="19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阿里巴巴普惠体 R"/>
                <a:cs typeface="+mn-cs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613536" y="2117328"/>
              <a:ext cx="2907666" cy="674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7000">
                  <a:schemeClr val="accent2">
                    <a:alpha val="5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阿里巴巴普惠体 R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03084" y="2504634"/>
            <a:ext cx="3015196" cy="690686"/>
            <a:chOff x="1003085" y="2547027"/>
            <a:chExt cx="2641728" cy="372860"/>
          </a:xfrm>
        </p:grpSpPr>
        <p:sp>
          <p:nvSpPr>
            <p:cNvPr id="11" name="平行四边形 19"/>
            <p:cNvSpPr/>
            <p:nvPr/>
          </p:nvSpPr>
          <p:spPr>
            <a:xfrm>
              <a:off x="1003085" y="2547027"/>
              <a:ext cx="2617590" cy="326295"/>
            </a:xfrm>
            <a:custGeom>
              <a:avLst/>
              <a:gdLst>
                <a:gd name="connsiteX0" fmla="*/ 2186 w 2617590"/>
                <a:gd name="connsiteY0" fmla="*/ 236832 h 326295"/>
                <a:gd name="connsiteX1" fmla="*/ 47760 w 2617590"/>
                <a:gd name="connsiteY1" fmla="*/ 54537 h 326295"/>
                <a:gd name="connsiteX2" fmla="*/ 117610 w 2617590"/>
                <a:gd name="connsiteY2" fmla="*/ 0 h 326295"/>
                <a:gd name="connsiteX3" fmla="*/ 2545555 w 2617590"/>
                <a:gd name="connsiteY3" fmla="*/ 0 h 326295"/>
                <a:gd name="connsiteX4" fmla="*/ 2615405 w 2617590"/>
                <a:gd name="connsiteY4" fmla="*/ 89462 h 326295"/>
                <a:gd name="connsiteX5" fmla="*/ 2569831 w 2617590"/>
                <a:gd name="connsiteY5" fmla="*/ 271758 h 326295"/>
                <a:gd name="connsiteX6" fmla="*/ 2499981 w 2617590"/>
                <a:gd name="connsiteY6" fmla="*/ 326295 h 326295"/>
                <a:gd name="connsiteX7" fmla="*/ 72036 w 2617590"/>
                <a:gd name="connsiteY7" fmla="*/ 326295 h 326295"/>
                <a:gd name="connsiteX8" fmla="*/ 2186 w 2617590"/>
                <a:gd name="connsiteY8" fmla="*/ 236832 h 3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7590" h="326295">
                  <a:moveTo>
                    <a:pt x="2186" y="236832"/>
                  </a:moveTo>
                  <a:lnTo>
                    <a:pt x="47760" y="54537"/>
                  </a:lnTo>
                  <a:cubicBezTo>
                    <a:pt x="55777" y="22469"/>
                    <a:pt x="84555" y="0"/>
                    <a:pt x="117610" y="0"/>
                  </a:cubicBezTo>
                  <a:lnTo>
                    <a:pt x="2545555" y="0"/>
                  </a:lnTo>
                  <a:cubicBezTo>
                    <a:pt x="2592401" y="0"/>
                    <a:pt x="2626767" y="44015"/>
                    <a:pt x="2615405" y="89462"/>
                  </a:cubicBezTo>
                  <a:lnTo>
                    <a:pt x="2569831" y="271758"/>
                  </a:lnTo>
                  <a:cubicBezTo>
                    <a:pt x="2561814" y="303826"/>
                    <a:pt x="2533036" y="326295"/>
                    <a:pt x="2499981" y="326295"/>
                  </a:cubicBezTo>
                  <a:lnTo>
                    <a:pt x="72036" y="326295"/>
                  </a:lnTo>
                  <a:cubicBezTo>
                    <a:pt x="25190" y="326295"/>
                    <a:pt x="-9176" y="282279"/>
                    <a:pt x="2186" y="23683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651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</a:gradFill>
                <a:effectLst>
                  <a:outerShdw blurRad="203200" algn="ctr" rotWithShape="0">
                    <a:srgbClr val="71BCFB">
                      <a:lumMod val="50000"/>
                      <a:alpha val="36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2" name="平行四边形 19"/>
            <p:cNvSpPr/>
            <p:nvPr/>
          </p:nvSpPr>
          <p:spPr>
            <a:xfrm>
              <a:off x="1027223" y="2593592"/>
              <a:ext cx="2617590" cy="326295"/>
            </a:xfrm>
            <a:custGeom>
              <a:avLst/>
              <a:gdLst>
                <a:gd name="connsiteX0" fmla="*/ 2186 w 2617590"/>
                <a:gd name="connsiteY0" fmla="*/ 236832 h 326295"/>
                <a:gd name="connsiteX1" fmla="*/ 47760 w 2617590"/>
                <a:gd name="connsiteY1" fmla="*/ 54537 h 326295"/>
                <a:gd name="connsiteX2" fmla="*/ 117610 w 2617590"/>
                <a:gd name="connsiteY2" fmla="*/ 0 h 326295"/>
                <a:gd name="connsiteX3" fmla="*/ 2545555 w 2617590"/>
                <a:gd name="connsiteY3" fmla="*/ 0 h 326295"/>
                <a:gd name="connsiteX4" fmla="*/ 2615405 w 2617590"/>
                <a:gd name="connsiteY4" fmla="*/ 89462 h 326295"/>
                <a:gd name="connsiteX5" fmla="*/ 2569831 w 2617590"/>
                <a:gd name="connsiteY5" fmla="*/ 271758 h 326295"/>
                <a:gd name="connsiteX6" fmla="*/ 2499981 w 2617590"/>
                <a:gd name="connsiteY6" fmla="*/ 326295 h 326295"/>
                <a:gd name="connsiteX7" fmla="*/ 72036 w 2617590"/>
                <a:gd name="connsiteY7" fmla="*/ 326295 h 326295"/>
                <a:gd name="connsiteX8" fmla="*/ 2186 w 2617590"/>
                <a:gd name="connsiteY8" fmla="*/ 236832 h 3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7590" h="326295">
                  <a:moveTo>
                    <a:pt x="2186" y="236832"/>
                  </a:moveTo>
                  <a:lnTo>
                    <a:pt x="47760" y="54537"/>
                  </a:lnTo>
                  <a:cubicBezTo>
                    <a:pt x="55777" y="22469"/>
                    <a:pt x="84555" y="0"/>
                    <a:pt x="117610" y="0"/>
                  </a:cubicBezTo>
                  <a:lnTo>
                    <a:pt x="2545555" y="0"/>
                  </a:lnTo>
                  <a:cubicBezTo>
                    <a:pt x="2592401" y="0"/>
                    <a:pt x="2626767" y="44015"/>
                    <a:pt x="2615405" y="89462"/>
                  </a:cubicBezTo>
                  <a:lnTo>
                    <a:pt x="2569831" y="271758"/>
                  </a:lnTo>
                  <a:cubicBezTo>
                    <a:pt x="2561814" y="303826"/>
                    <a:pt x="2533036" y="326295"/>
                    <a:pt x="2499981" y="326295"/>
                  </a:cubicBezTo>
                  <a:lnTo>
                    <a:pt x="72036" y="326295"/>
                  </a:lnTo>
                  <a:cubicBezTo>
                    <a:pt x="25190" y="326295"/>
                    <a:pt x="-9176" y="282279"/>
                    <a:pt x="2186" y="236832"/>
                  </a:cubicBez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</a:gradFill>
                <a:effectLst>
                  <a:outerShdw blurRad="203200" algn="ctr" rotWithShape="0">
                    <a:srgbClr val="71BCFB">
                      <a:lumMod val="50000"/>
                      <a:alpha val="36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30954" y="2721111"/>
            <a:ext cx="2614605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15" name="任意多边形: 形状 14"/>
          <p:cNvSpPr/>
          <p:nvPr/>
        </p:nvSpPr>
        <p:spPr>
          <a:xfrm>
            <a:off x="4267200" y="3938432"/>
            <a:ext cx="1828801" cy="1779405"/>
          </a:xfrm>
          <a:custGeom>
            <a:avLst/>
            <a:gdLst>
              <a:gd name="connsiteX0" fmla="*/ 1488119 w 1488119"/>
              <a:gd name="connsiteY0" fmla="*/ 0 h 1447925"/>
              <a:gd name="connsiteX1" fmla="*/ 1488119 w 1488119"/>
              <a:gd name="connsiteY1" fmla="*/ 579168 h 1447925"/>
              <a:gd name="connsiteX2" fmla="*/ 1389724 w 1488119"/>
              <a:gd name="connsiteY2" fmla="*/ 594185 h 1447925"/>
              <a:gd name="connsiteX3" fmla="*/ 592048 w 1488119"/>
              <a:gd name="connsiteY3" fmla="*/ 1391861 h 1447925"/>
              <a:gd name="connsiteX4" fmla="*/ 583491 w 1488119"/>
              <a:gd name="connsiteY4" fmla="*/ 1447925 h 1447925"/>
              <a:gd name="connsiteX5" fmla="*/ 0 w 1488119"/>
              <a:gd name="connsiteY5" fmla="*/ 1447925 h 1447925"/>
              <a:gd name="connsiteX6" fmla="*/ 680 w 1488119"/>
              <a:gd name="connsiteY6" fmla="*/ 1434462 h 1447925"/>
              <a:gd name="connsiteX7" fmla="*/ 1432325 w 1488119"/>
              <a:gd name="connsiteY7" fmla="*/ 2817 h 144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88119" h="1447925">
                <a:moveTo>
                  <a:pt x="1488119" y="0"/>
                </a:moveTo>
                <a:lnTo>
                  <a:pt x="1488119" y="579168"/>
                </a:lnTo>
                <a:lnTo>
                  <a:pt x="1389724" y="594185"/>
                </a:lnTo>
                <a:cubicBezTo>
                  <a:pt x="989337" y="676116"/>
                  <a:pt x="673979" y="991474"/>
                  <a:pt x="592048" y="1391861"/>
                </a:cubicBezTo>
                <a:lnTo>
                  <a:pt x="583491" y="1447925"/>
                </a:lnTo>
                <a:lnTo>
                  <a:pt x="0" y="1447925"/>
                </a:lnTo>
                <a:lnTo>
                  <a:pt x="680" y="1434462"/>
                </a:lnTo>
                <a:cubicBezTo>
                  <a:pt x="77341" y="679596"/>
                  <a:pt x="677459" y="79478"/>
                  <a:pt x="1432325" y="2817"/>
                </a:cubicBezTo>
                <a:close/>
              </a:path>
            </a:pathLst>
          </a:custGeom>
          <a:solidFill>
            <a:schemeClr val="accent2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7222" y="3575207"/>
            <a:ext cx="4692857" cy="105028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OPPOSans M"/>
              </a:rPr>
              <a:t>XXXX</a:t>
            </a:r>
            <a:r>
              <a:rPr lang="zh-CN" altLang="en-US" dirty="0">
                <a:latin typeface="OPPOSans M"/>
              </a:rPr>
              <a:t>大学（</a:t>
            </a:r>
            <a:r>
              <a:rPr lang="en-US" altLang="zh-CN" dirty="0">
                <a:latin typeface="OPPOSans M"/>
              </a:rPr>
              <a:t>XXXXXX</a:t>
            </a:r>
            <a:r>
              <a:rPr lang="zh-CN" altLang="en-US" dirty="0">
                <a:latin typeface="OPPOSans M"/>
              </a:rPr>
              <a:t>）坐落于国家历史文化名城</a:t>
            </a:r>
            <a:r>
              <a:rPr lang="en-US" altLang="zh-CN" dirty="0">
                <a:latin typeface="OPPOSans M"/>
              </a:rPr>
              <a:t>——XXXX</a:t>
            </a:r>
            <a:r>
              <a:rPr lang="zh-CN" altLang="en-US" dirty="0">
                <a:latin typeface="OPPOSans M"/>
              </a:rPr>
              <a:t>，是</a:t>
            </a:r>
            <a:r>
              <a:rPr lang="en-US" altLang="zh-CN" dirty="0">
                <a:latin typeface="OPPOSans M"/>
              </a:rPr>
              <a:t>XX</a:t>
            </a:r>
            <a:r>
              <a:rPr lang="zh-CN" altLang="en-US" dirty="0">
                <a:latin typeface="OPPOSans M"/>
              </a:rPr>
              <a:t>省重点建设的</a:t>
            </a:r>
            <a:r>
              <a:rPr lang="en-US" altLang="zh-CN" dirty="0">
                <a:latin typeface="OPPOSans M"/>
              </a:rPr>
              <a:t>XXXX</a:t>
            </a:r>
            <a:r>
              <a:rPr lang="zh-CN" altLang="en-US" dirty="0">
                <a:latin typeface="OPPOSans M"/>
              </a:rPr>
              <a:t>型大学，</a:t>
            </a:r>
            <a:r>
              <a:rPr lang="en-US" altLang="zh-CN" dirty="0">
                <a:latin typeface="OPPOSans M"/>
              </a:rPr>
              <a:t>XX</a:t>
            </a:r>
            <a:r>
              <a:rPr lang="zh-CN" altLang="en-US" dirty="0">
                <a:latin typeface="OPPOSans M"/>
              </a:rPr>
              <a:t>省最大的综合性</a:t>
            </a:r>
            <a:r>
              <a:rPr lang="en-US" altLang="zh-CN" dirty="0">
                <a:latin typeface="OPPOSans M"/>
              </a:rPr>
              <a:t>XXXX</a:t>
            </a:r>
            <a:r>
              <a:rPr lang="zh-CN" altLang="en-US" dirty="0">
                <a:latin typeface="OPPOSans M"/>
              </a:rPr>
              <a:t>研究机构。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: 空心 8"/>
          <p:cNvSpPr/>
          <p:nvPr/>
        </p:nvSpPr>
        <p:spPr>
          <a:xfrm>
            <a:off x="5601098" y="4826643"/>
            <a:ext cx="2511706" cy="2511706"/>
          </a:xfrm>
          <a:prstGeom prst="donut">
            <a:avLst>
              <a:gd name="adj" fmla="val 1895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21661" y="0"/>
            <a:ext cx="5270339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89796" y="2018528"/>
            <a:ext cx="2682240" cy="6769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XXXX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大学</a:t>
            </a:r>
            <a:endParaRPr lang="zh-CN" altLang="en-US" sz="4400" b="1" dirty="0">
              <a:latin typeface="+mj-ea"/>
              <a:ea typeface="+mj-ea"/>
            </a:endParaRPr>
          </a:p>
        </p:txBody>
      </p:sp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2" cstate="screen">
            <a:alphaModFix amt="1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1662" y="0"/>
            <a:ext cx="5270339" cy="6857566"/>
          </a:xfrm>
          <a:custGeom>
            <a:avLst/>
            <a:gdLst>
              <a:gd name="connsiteX0" fmla="*/ 0 w 5270339"/>
              <a:gd name="connsiteY0" fmla="*/ 0 h 6857566"/>
              <a:gd name="connsiteX1" fmla="*/ 5270339 w 5270339"/>
              <a:gd name="connsiteY1" fmla="*/ 0 h 6857566"/>
              <a:gd name="connsiteX2" fmla="*/ 5270339 w 5270339"/>
              <a:gd name="connsiteY2" fmla="*/ 6857566 h 6857566"/>
              <a:gd name="connsiteX3" fmla="*/ 0 w 5270339"/>
              <a:gd name="connsiteY3" fmla="*/ 6857566 h 685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0339" h="6857566">
                <a:moveTo>
                  <a:pt x="0" y="0"/>
                </a:moveTo>
                <a:lnTo>
                  <a:pt x="5270339" y="0"/>
                </a:lnTo>
                <a:lnTo>
                  <a:pt x="5270339" y="6857566"/>
                </a:lnTo>
                <a:lnTo>
                  <a:pt x="0" y="68575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689796" y="2649950"/>
            <a:ext cx="4847481" cy="8309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毕业生答辩模板</a:t>
            </a:r>
            <a:endParaRPr lang="zh-CN" altLang="en-US" sz="5400" b="1" dirty="0">
              <a:latin typeface="+mj-ea"/>
              <a:ea typeface="+mj-ea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7500" l="0" r="96605">
                        <a14:foregroundMark x1="92284" y1="26500" x2="92901" y2="55500"/>
                        <a14:foregroundMark x1="92901" y1="55500" x2="81173" y2="90000"/>
                        <a14:foregroundMark x1="81173" y1="90000" x2="46296" y2="93500"/>
                        <a14:foregroundMark x1="46296" y1="93500" x2="28395" y2="85250"/>
                        <a14:foregroundMark x1="28395" y1="85250" x2="25926" y2="74250"/>
                        <a14:foregroundMark x1="87963" y1="26250" x2="89815" y2="89500"/>
                        <a14:foregroundMark x1="96914" y1="24500" x2="96914" y2="94000"/>
                        <a14:foregroundMark x1="96914" y1="94000" x2="32407" y2="97500"/>
                        <a14:backgroundMark x1="15741" y1="27250" x2="0" y2="37000"/>
                        <a14:backgroundMark x1="9568" y1="65750" x2="9568" y2="68250"/>
                        <a14:backgroundMark x1="8951" y1="66500" x2="7716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33367" y="3450493"/>
            <a:ext cx="2758634" cy="3407508"/>
          </a:xfrm>
          <a:prstGeom prst="rect">
            <a:avLst/>
          </a:prstGeom>
          <a:noFill/>
          <a:effectLst>
            <a:outerShdw blurRad="406400" dist="203200" dir="10800000" sx="98000" sy="98000" algn="ctr" rotWithShape="0">
              <a:srgbClr val="000000">
                <a:alpha val="2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6296628"/>
            <a:ext cx="12192000" cy="561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dist="76200" dir="162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695325" y="4497396"/>
            <a:ext cx="2059450" cy="4444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答辩人：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695325" y="5232098"/>
            <a:ext cx="2059450" cy="4444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指导老师：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689796" y="3796497"/>
            <a:ext cx="5687855" cy="0"/>
          </a:xfrm>
          <a:prstGeom prst="straightConnector1">
            <a:avLst/>
          </a:prstGeom>
          <a:ln w="34925">
            <a:solidFill>
              <a:schemeClr val="accent1">
                <a:alpha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0289893" y="-1221821"/>
            <a:ext cx="3048000" cy="304800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27711" y="6543675"/>
            <a:ext cx="494684" cy="111900"/>
            <a:chOff x="701041" y="6543675"/>
            <a:chExt cx="494684" cy="111900"/>
          </a:xfrm>
        </p:grpSpPr>
        <p:sp>
          <p:nvSpPr>
            <p:cNvPr id="16" name="椭圆 15"/>
            <p:cNvSpPr/>
            <p:nvPr/>
          </p:nvSpPr>
          <p:spPr>
            <a:xfrm>
              <a:off x="701041" y="6543675"/>
              <a:ext cx="111900" cy="1119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椭圆 31"/>
            <p:cNvSpPr/>
            <p:nvPr/>
          </p:nvSpPr>
          <p:spPr>
            <a:xfrm>
              <a:off x="892433" y="6543675"/>
              <a:ext cx="111900" cy="1119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083825" y="6543675"/>
              <a:ext cx="111900" cy="1119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6013525" y="3170707"/>
            <a:ext cx="5483150" cy="58091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6013525" y="2254353"/>
            <a:ext cx="5483150" cy="58091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695325" y="1818042"/>
            <a:ext cx="5942143" cy="4152452"/>
          </a:xfrm>
          <a:prstGeom prst="roundRect">
            <a:avLst>
              <a:gd name="adj" fmla="val 1473"/>
            </a:avLst>
          </a:prstGeom>
          <a:solidFill>
            <a:schemeClr val="bg1"/>
          </a:solidFill>
          <a:ln w="3175">
            <a:solidFill>
              <a:schemeClr val="accent1">
                <a:shade val="50000"/>
                <a:alpha val="18000"/>
              </a:schemeClr>
            </a:solidFill>
          </a:ln>
          <a:effectLst>
            <a:outerShdw blurRad="431800" dist="317500" dir="5400000" sx="96000" sy="96000" algn="ctr" rotWithShape="0">
              <a:srgbClr val="000000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04986" y="2738072"/>
          <a:ext cx="4922820" cy="2968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4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45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5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93772">
                <a:tc>
                  <a:txBody>
                    <a:bodyPr/>
                    <a:lstStyle/>
                    <a:p>
                      <a:pPr algn="ctr"/>
                      <a:endParaRPr lang="zh-CN" altLang="en-US" sz="16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121625" marR="121625" marT="60812" marB="6081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类别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21625" marR="121625" marT="60812" marB="6081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类别 </a:t>
                      </a:r>
                      <a:r>
                        <a:rPr lang="en-US" altLang="zh-CN" sz="1600" b="1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endParaRPr lang="zh-CN" altLang="en-US" sz="1600" b="1" kern="12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21625" marR="121625" marT="60812" marB="6081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类别 </a:t>
                      </a:r>
                      <a:r>
                        <a:rPr lang="en-US" altLang="zh-CN" sz="1600" b="1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endParaRPr lang="zh-CN" altLang="en-US" sz="1600" b="1" kern="12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21625" marR="121625" marT="60812" marB="6081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类别 </a:t>
                      </a:r>
                      <a:r>
                        <a:rPr lang="en-US" altLang="zh-CN" sz="1600" b="1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endParaRPr lang="zh-CN" altLang="en-US" sz="1600" b="1" kern="12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21625" marR="121625" marT="60812" marB="6081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7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项目 </a:t>
                      </a:r>
                      <a:r>
                        <a:rPr lang="en-US" altLang="zh-CN" sz="1400" b="1" dirty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1</a:t>
                      </a:r>
                      <a:endParaRPr lang="zh-CN" altLang="en-US" sz="14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marL="121625" marR="121625" marT="60812" marB="6081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7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项目 </a:t>
                      </a:r>
                      <a:r>
                        <a:rPr lang="en-US" altLang="zh-CN" sz="1400" b="1" dirty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2</a:t>
                      </a:r>
                      <a:endParaRPr lang="zh-CN" altLang="en-US" sz="14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marL="121625" marR="121625" marT="60812" marB="6081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7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项目 </a:t>
                      </a:r>
                      <a:r>
                        <a:rPr lang="en-US" altLang="zh-CN" sz="1400" b="1" dirty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3</a:t>
                      </a:r>
                      <a:endParaRPr lang="zh-CN" altLang="en-US" sz="14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marL="121625" marR="121625" marT="60812" marB="6081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42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56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37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项目 </a:t>
                      </a:r>
                      <a:r>
                        <a:rPr lang="en-US" altLang="zh-CN" sz="1400" b="1" kern="1200" dirty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endParaRPr lang="zh-CN" altLang="en-US" sz="1400" b="1" kern="1200" dirty="0">
                        <a:solidFill>
                          <a:schemeClr val="tx2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21625" marR="121625" marT="60812" marB="6081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zh-CN" altLang="en-US" sz="14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090400" y="2034197"/>
            <a:ext cx="3151991" cy="44031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latin typeface="+mj-ea"/>
                <a:ea typeface="+mj-ea"/>
              </a:rPr>
              <a:t>请在此输入你的标题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91076" y="2334114"/>
            <a:ext cx="3151991" cy="3676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请在此输入你的正文内容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91076" y="3277362"/>
            <a:ext cx="3151991" cy="3676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请在此输入你的正文内容</a:t>
            </a:r>
          </a:p>
        </p:txBody>
      </p:sp>
      <p:pic>
        <p:nvPicPr>
          <p:cNvPr id="10" name="图形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05310" y="2366269"/>
            <a:ext cx="303292" cy="30329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5867" y="3332390"/>
            <a:ext cx="312735" cy="312735"/>
          </a:xfrm>
          <a:prstGeom prst="rect">
            <a:avLst/>
          </a:prstGeom>
        </p:spPr>
      </p:pic>
      <p:sp>
        <p:nvSpPr>
          <p:cNvPr id="15" name="圆: 空心 14"/>
          <p:cNvSpPr/>
          <p:nvPr/>
        </p:nvSpPr>
        <p:spPr>
          <a:xfrm>
            <a:off x="7344246" y="4307218"/>
            <a:ext cx="1190154" cy="1190154"/>
          </a:xfrm>
          <a:prstGeom prst="donut">
            <a:avLst>
              <a:gd name="adj" fmla="val 1753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9687132" y="4307218"/>
            <a:ext cx="1190154" cy="1190154"/>
          </a:xfrm>
          <a:prstGeom prst="donut">
            <a:avLst>
              <a:gd name="adj" fmla="val 1753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7458546" y="4403738"/>
            <a:ext cx="979334" cy="979334"/>
          </a:xfrm>
          <a:prstGeom prst="arc">
            <a:avLst>
              <a:gd name="adj1" fmla="val 16200000"/>
              <a:gd name="adj2" fmla="val 1878347"/>
            </a:avLst>
          </a:prstGeom>
          <a:noFill/>
          <a:ln w="234950">
            <a:solidFill>
              <a:schemeClr val="accent1">
                <a:shade val="50000"/>
              </a:schemeClr>
            </a:solidFill>
          </a:ln>
          <a:effectLst>
            <a:outerShdw blurRad="127000" dist="76200" dir="5400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9792542" y="4403738"/>
            <a:ext cx="979334" cy="979334"/>
          </a:xfrm>
          <a:prstGeom prst="arc">
            <a:avLst>
              <a:gd name="adj1" fmla="val 16200000"/>
              <a:gd name="adj2" fmla="val 6831051"/>
            </a:avLst>
          </a:prstGeom>
          <a:noFill/>
          <a:ln w="234950">
            <a:solidFill>
              <a:schemeClr val="accent1">
                <a:shade val="50000"/>
              </a:schemeClr>
            </a:solidFill>
          </a:ln>
          <a:effectLst>
            <a:outerShdw blurRad="127000" dist="76200" dir="5400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9" name="图形 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32866" y="4695839"/>
            <a:ext cx="412914" cy="412912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91997" y="4703194"/>
            <a:ext cx="380424" cy="38042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130874" y="5642445"/>
            <a:ext cx="1616898" cy="29405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j-ea"/>
                <a:ea typeface="+mj-ea"/>
              </a:rPr>
              <a:t>请输入你的内容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473760" y="5642445"/>
            <a:ext cx="1616898" cy="29405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j-ea"/>
                <a:ea typeface="+mj-ea"/>
              </a:rPr>
              <a:t>请输入你的内容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649378"/>
            <a:ext cx="12192000" cy="242175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 flipH="1">
            <a:off x="695322" y="257856"/>
            <a:ext cx="1864997" cy="430887"/>
          </a:xfr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00000"/>
              </a:lnSpc>
            </a:pPr>
            <a:endParaRPr lang="zh-CN" altLang="en-US" dirty="0"/>
          </a:p>
        </p:txBody>
      </p:sp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2" cstate="screen">
            <a:alphaModFix amt="12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9379"/>
            <a:ext cx="12162356" cy="2421751"/>
          </a:xfrm>
          <a:custGeom>
            <a:avLst/>
            <a:gdLst>
              <a:gd name="connsiteX0" fmla="*/ 0 w 12162356"/>
              <a:gd name="connsiteY0" fmla="*/ 0 h 2421751"/>
              <a:gd name="connsiteX1" fmla="*/ 12162356 w 12162356"/>
              <a:gd name="connsiteY1" fmla="*/ 0 h 2421751"/>
              <a:gd name="connsiteX2" fmla="*/ 12162356 w 12162356"/>
              <a:gd name="connsiteY2" fmla="*/ 2421751 h 2421751"/>
              <a:gd name="connsiteX3" fmla="*/ 0 w 12162356"/>
              <a:gd name="connsiteY3" fmla="*/ 2421751 h 242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2356" h="2421751">
                <a:moveTo>
                  <a:pt x="0" y="0"/>
                </a:moveTo>
                <a:lnTo>
                  <a:pt x="12162356" y="0"/>
                </a:lnTo>
                <a:lnTo>
                  <a:pt x="12162356" y="2421751"/>
                </a:lnTo>
                <a:lnTo>
                  <a:pt x="0" y="242175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: 圆顶角 15"/>
          <p:cNvSpPr/>
          <p:nvPr/>
        </p:nvSpPr>
        <p:spPr>
          <a:xfrm>
            <a:off x="695325" y="2151529"/>
            <a:ext cx="10801350" cy="3646843"/>
          </a:xfrm>
          <a:prstGeom prst="round2SameRect">
            <a:avLst>
              <a:gd name="adj1" fmla="val 4409"/>
              <a:gd name="adj2" fmla="val 0"/>
            </a:avLst>
          </a:prstGeom>
          <a:solidFill>
            <a:schemeClr val="bg1"/>
          </a:solidFill>
          <a:ln w="3175">
            <a:solidFill>
              <a:schemeClr val="accent1">
                <a:lumMod val="20000"/>
                <a:lumOff val="80000"/>
                <a:alpha val="60000"/>
              </a:schemeClr>
            </a:solidFill>
          </a:ln>
          <a:effectLst>
            <a:outerShdw blurRad="330200" dist="304800" dir="5400000" sx="95000" sy="95000" algn="ctr" rotWithShape="0">
              <a:srgbClr val="000000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40289" y="2527662"/>
            <a:ext cx="10390695" cy="2937068"/>
            <a:chOff x="1015863" y="1947386"/>
            <a:chExt cx="10803969" cy="2937068"/>
          </a:xfrm>
        </p:grpSpPr>
        <p:sp>
          <p:nvSpPr>
            <p:cNvPr id="7" name="矩形 6"/>
            <p:cNvSpPr/>
            <p:nvPr/>
          </p:nvSpPr>
          <p:spPr>
            <a:xfrm>
              <a:off x="1015864" y="1947386"/>
              <a:ext cx="8495382" cy="332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spc="150" dirty="0">
                  <a:latin typeface="+mn-ea"/>
                </a:rPr>
                <a:t>[</a:t>
              </a:r>
              <a:r>
                <a:rPr lang="zh-CN" altLang="en-US" sz="1400" spc="150" dirty="0">
                  <a:latin typeface="+mn-ea"/>
                </a:rPr>
                <a:t>序号</a:t>
              </a:r>
              <a:r>
                <a:rPr lang="en-US" altLang="zh-CN" sz="1400" spc="150" dirty="0">
                  <a:latin typeface="+mn-ea"/>
                </a:rPr>
                <a:t>]</a:t>
              </a:r>
              <a:r>
                <a:rPr lang="zh-CN" altLang="en-US" sz="1400" spc="150" dirty="0">
                  <a:latin typeface="+mn-ea"/>
                </a:rPr>
                <a:t>主要责任者</a:t>
              </a:r>
              <a:r>
                <a:rPr lang="en-US" altLang="zh-CN" sz="1400" spc="150" dirty="0">
                  <a:latin typeface="+mn-ea"/>
                </a:rPr>
                <a:t>.</a:t>
              </a:r>
              <a:r>
                <a:rPr lang="zh-CN" altLang="en-US" sz="1400" spc="150" dirty="0">
                  <a:latin typeface="+mn-ea"/>
                </a:rPr>
                <a:t>文献题名</a:t>
              </a:r>
              <a:r>
                <a:rPr lang="en-US" altLang="zh-CN" sz="1400" spc="150" dirty="0">
                  <a:latin typeface="+mn-ea"/>
                </a:rPr>
                <a:t>[</a:t>
              </a:r>
              <a:r>
                <a:rPr lang="zh-CN" altLang="en-US" sz="1400" spc="150" dirty="0">
                  <a:latin typeface="+mn-ea"/>
                </a:rPr>
                <a:t>文献类型标识</a:t>
              </a:r>
              <a:r>
                <a:rPr lang="en-US" altLang="zh-CN" sz="1400" spc="150" dirty="0">
                  <a:latin typeface="+mn-ea"/>
                </a:rPr>
                <a:t>].</a:t>
              </a:r>
              <a:r>
                <a:rPr lang="zh-CN" altLang="en-US" sz="1400" spc="150" dirty="0">
                  <a:latin typeface="+mn-ea"/>
                </a:rPr>
                <a:t>出版地</a:t>
              </a:r>
              <a:r>
                <a:rPr lang="en-US" altLang="zh-CN" sz="1400" spc="150" dirty="0">
                  <a:latin typeface="+mn-ea"/>
                </a:rPr>
                <a:t>:</a:t>
              </a:r>
              <a:r>
                <a:rPr lang="zh-CN" altLang="en-US" sz="1400" spc="150" dirty="0">
                  <a:latin typeface="+mn-ea"/>
                </a:rPr>
                <a:t>出版者</a:t>
              </a:r>
              <a:r>
                <a:rPr lang="en-US" altLang="zh-CN" sz="1400" spc="150" dirty="0">
                  <a:latin typeface="+mn-ea"/>
                </a:rPr>
                <a:t>,</a:t>
              </a:r>
              <a:r>
                <a:rPr lang="zh-CN" altLang="en-US" sz="1400" spc="150" dirty="0">
                  <a:latin typeface="+mn-ea"/>
                </a:rPr>
                <a:t>出版年</a:t>
              </a:r>
              <a:r>
                <a:rPr lang="en-US" altLang="zh-CN" sz="1400" spc="150" dirty="0">
                  <a:latin typeface="+mn-ea"/>
                </a:rPr>
                <a:t>:</a:t>
              </a:r>
              <a:r>
                <a:rPr lang="zh-CN" altLang="en-US" sz="1400" spc="150" dirty="0">
                  <a:latin typeface="+mn-ea"/>
                </a:rPr>
                <a:t>起止页码</a:t>
              </a:r>
              <a:r>
                <a:rPr lang="en-US" altLang="zh-CN" sz="1400" spc="150" dirty="0">
                  <a:latin typeface="+mn-ea"/>
                </a:rPr>
                <a:t>(</a:t>
              </a:r>
              <a:r>
                <a:rPr lang="zh-CN" altLang="en-US" sz="1400" spc="150" dirty="0">
                  <a:latin typeface="+mn-ea"/>
                </a:rPr>
                <a:t>可选</a:t>
              </a:r>
              <a:r>
                <a:rPr lang="en-US" altLang="zh-CN" sz="1400" spc="150" dirty="0">
                  <a:latin typeface="+mn-ea"/>
                </a:rPr>
                <a:t>).</a:t>
              </a:r>
              <a:endParaRPr lang="zh-CN" altLang="en-US" sz="1400" spc="150" dirty="0"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15863" y="2468538"/>
              <a:ext cx="10803969" cy="3334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spc="150" dirty="0">
                  <a:latin typeface="+mn-ea"/>
                </a:rPr>
                <a:t>[</a:t>
              </a:r>
              <a:r>
                <a:rPr lang="zh-CN" altLang="en-US" sz="1400" spc="150" dirty="0">
                  <a:latin typeface="+mn-ea"/>
                </a:rPr>
                <a:t>序号</a:t>
              </a:r>
              <a:r>
                <a:rPr lang="en-US" altLang="zh-CN" sz="1400" spc="150" dirty="0">
                  <a:latin typeface="+mn-ea"/>
                </a:rPr>
                <a:t>]</a:t>
              </a:r>
              <a:r>
                <a:rPr lang="zh-CN" altLang="en-US" sz="1400" spc="150" dirty="0">
                  <a:latin typeface="+mn-ea"/>
                </a:rPr>
                <a:t>析出文献主要责任者</a:t>
              </a:r>
              <a:r>
                <a:rPr lang="en-US" altLang="zh-CN" sz="1400" spc="150" dirty="0">
                  <a:latin typeface="+mn-ea"/>
                </a:rPr>
                <a:t>.</a:t>
              </a:r>
              <a:r>
                <a:rPr lang="zh-CN" altLang="en-US" sz="1400" spc="150" dirty="0">
                  <a:latin typeface="+mn-ea"/>
                </a:rPr>
                <a:t>析出文献题名</a:t>
              </a:r>
              <a:r>
                <a:rPr lang="en-US" altLang="zh-CN" sz="1400" spc="150" dirty="0">
                  <a:latin typeface="+mn-ea"/>
                </a:rPr>
                <a:t>[A].</a:t>
              </a:r>
              <a:r>
                <a:rPr lang="zh-CN" altLang="en-US" sz="1400" spc="150" dirty="0">
                  <a:latin typeface="+mn-ea"/>
                </a:rPr>
                <a:t>原文献主要责任者</a:t>
              </a:r>
              <a:r>
                <a:rPr lang="en-US" altLang="zh-CN" sz="1400" spc="150" dirty="0">
                  <a:latin typeface="+mn-ea"/>
                </a:rPr>
                <a:t>(</a:t>
              </a:r>
              <a:r>
                <a:rPr lang="zh-CN" altLang="en-US" sz="1400" spc="150" dirty="0">
                  <a:latin typeface="+mn-ea"/>
                </a:rPr>
                <a:t>可选</a:t>
              </a:r>
              <a:r>
                <a:rPr lang="en-US" altLang="zh-CN" sz="1400" spc="150" dirty="0">
                  <a:latin typeface="+mn-ea"/>
                </a:rPr>
                <a:t>)</a:t>
              </a:r>
              <a:r>
                <a:rPr lang="zh-CN" altLang="en-US" sz="1400" spc="150" dirty="0">
                  <a:latin typeface="+mn-ea"/>
                </a:rPr>
                <a:t>原文献题名</a:t>
              </a:r>
              <a:r>
                <a:rPr lang="en-US" altLang="zh-CN" sz="1400" spc="150" dirty="0">
                  <a:latin typeface="+mn-ea"/>
                </a:rPr>
                <a:t>[C].</a:t>
              </a:r>
              <a:r>
                <a:rPr lang="zh-CN" altLang="en-US" sz="1400" spc="150" dirty="0">
                  <a:latin typeface="+mn-ea"/>
                </a:rPr>
                <a:t>出版地</a:t>
              </a:r>
              <a:r>
                <a:rPr lang="en-US" altLang="zh-CN" sz="1400" spc="150" dirty="0">
                  <a:latin typeface="+mn-ea"/>
                </a:rPr>
                <a:t>:</a:t>
              </a:r>
              <a:r>
                <a:rPr lang="zh-CN" altLang="en-US" sz="1400" spc="150" dirty="0">
                  <a:latin typeface="+mn-ea"/>
                </a:rPr>
                <a:t>出版者</a:t>
              </a:r>
              <a:r>
                <a:rPr lang="en-US" altLang="zh-CN" sz="1400" spc="150" dirty="0">
                  <a:latin typeface="+mn-ea"/>
                </a:rPr>
                <a:t>,</a:t>
              </a:r>
              <a:r>
                <a:rPr lang="zh-CN" altLang="en-US" sz="1400" spc="150" dirty="0">
                  <a:latin typeface="+mn-ea"/>
                </a:rPr>
                <a:t>出版年</a:t>
              </a:r>
              <a:r>
                <a:rPr lang="en-US" altLang="zh-CN" sz="1400" spc="150" dirty="0">
                  <a:latin typeface="+mn-ea"/>
                </a:rPr>
                <a:t>:</a:t>
              </a:r>
              <a:r>
                <a:rPr lang="zh-CN" altLang="en-US" sz="1400" spc="150" dirty="0">
                  <a:latin typeface="+mn-ea"/>
                </a:rPr>
                <a:t>起止页码</a:t>
              </a:r>
              <a:r>
                <a:rPr lang="en-US" altLang="zh-CN" sz="1400" spc="150" dirty="0">
                  <a:latin typeface="+mn-ea"/>
                </a:rPr>
                <a:t>.</a:t>
              </a:r>
              <a:endParaRPr lang="zh-CN" altLang="en-US" sz="1400" spc="150" dirty="0">
                <a:latin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15864" y="2990587"/>
              <a:ext cx="10224410" cy="332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spc="150" dirty="0">
                  <a:latin typeface="+mn-ea"/>
                </a:rPr>
                <a:t>[</a:t>
              </a:r>
              <a:r>
                <a:rPr lang="zh-CN" altLang="en-US" sz="1400" spc="150" dirty="0">
                  <a:latin typeface="+mn-ea"/>
                </a:rPr>
                <a:t>序号</a:t>
              </a:r>
              <a:r>
                <a:rPr lang="en-US" altLang="zh-CN" sz="1400" spc="150" dirty="0">
                  <a:latin typeface="+mn-ea"/>
                </a:rPr>
                <a:t>]</a:t>
              </a:r>
              <a:r>
                <a:rPr lang="zh-CN" altLang="en-US" sz="1400" spc="150" dirty="0">
                  <a:latin typeface="+mn-ea"/>
                </a:rPr>
                <a:t>主要责任者</a:t>
              </a:r>
              <a:r>
                <a:rPr lang="en-US" altLang="zh-CN" sz="1400" spc="150" dirty="0">
                  <a:latin typeface="+mn-ea"/>
                </a:rPr>
                <a:t>.</a:t>
              </a:r>
              <a:r>
                <a:rPr lang="zh-CN" altLang="en-US" sz="1400" spc="150" dirty="0">
                  <a:latin typeface="+mn-ea"/>
                </a:rPr>
                <a:t>文献题名</a:t>
              </a:r>
              <a:r>
                <a:rPr lang="en-US" altLang="zh-CN" sz="1400" spc="150" dirty="0">
                  <a:latin typeface="+mn-ea"/>
                </a:rPr>
                <a:t>[D].</a:t>
              </a:r>
              <a:r>
                <a:rPr lang="zh-CN" altLang="en-US" sz="1400" spc="150" dirty="0">
                  <a:latin typeface="+mn-ea"/>
                </a:rPr>
                <a:t>出版地</a:t>
              </a:r>
              <a:r>
                <a:rPr lang="en-US" altLang="zh-CN" sz="1400" spc="150" dirty="0">
                  <a:latin typeface="+mn-ea"/>
                </a:rPr>
                <a:t>:</a:t>
              </a:r>
              <a:r>
                <a:rPr lang="zh-CN" altLang="en-US" sz="1400" spc="150" dirty="0">
                  <a:latin typeface="+mn-ea"/>
                </a:rPr>
                <a:t>出版单位</a:t>
              </a:r>
              <a:r>
                <a:rPr lang="en-US" altLang="zh-CN" sz="1400" spc="150" dirty="0">
                  <a:latin typeface="+mn-ea"/>
                </a:rPr>
                <a:t>,</a:t>
              </a:r>
              <a:r>
                <a:rPr lang="zh-CN" altLang="en-US" sz="1400" spc="150" dirty="0">
                  <a:latin typeface="+mn-ea"/>
                </a:rPr>
                <a:t>出版年</a:t>
              </a:r>
              <a:r>
                <a:rPr lang="en-US" altLang="zh-CN" sz="1400" spc="150" dirty="0">
                  <a:latin typeface="+mn-ea"/>
                </a:rPr>
                <a:t>:</a:t>
              </a:r>
              <a:r>
                <a:rPr lang="zh-CN" altLang="en-US" sz="1400" spc="150" dirty="0">
                  <a:latin typeface="+mn-ea"/>
                </a:rPr>
                <a:t>起止页码</a:t>
              </a:r>
              <a:r>
                <a:rPr lang="en-US" altLang="zh-CN" sz="1400" spc="150" dirty="0">
                  <a:latin typeface="+mn-ea"/>
                </a:rPr>
                <a:t>(</a:t>
              </a:r>
              <a:r>
                <a:rPr lang="zh-CN" altLang="en-US" sz="1400" spc="150" dirty="0">
                  <a:latin typeface="+mn-ea"/>
                </a:rPr>
                <a:t>可选</a:t>
              </a:r>
              <a:r>
                <a:rPr lang="en-US" altLang="zh-CN" sz="1400" spc="150" dirty="0">
                  <a:latin typeface="+mn-ea"/>
                </a:rPr>
                <a:t>).</a:t>
              </a:r>
              <a:endParaRPr lang="zh-CN" altLang="en-US" sz="1400" spc="150" dirty="0"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15864" y="3511739"/>
              <a:ext cx="9580051" cy="332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spc="150" dirty="0">
                  <a:latin typeface="+mn-ea"/>
                </a:rPr>
                <a:t>[</a:t>
              </a:r>
              <a:r>
                <a:rPr lang="zh-CN" altLang="en-US" sz="1400" spc="150" dirty="0">
                  <a:latin typeface="+mn-ea"/>
                </a:rPr>
                <a:t>序号</a:t>
              </a:r>
              <a:r>
                <a:rPr lang="en-US" altLang="zh-CN" sz="1400" spc="150" dirty="0">
                  <a:latin typeface="+mn-ea"/>
                </a:rPr>
                <a:t>]</a:t>
              </a:r>
              <a:r>
                <a:rPr lang="zh-CN" altLang="en-US" sz="1400" spc="150" dirty="0">
                  <a:latin typeface="+mn-ea"/>
                </a:rPr>
                <a:t>主要责任者</a:t>
              </a:r>
              <a:r>
                <a:rPr lang="en-US" altLang="zh-CN" sz="1400" spc="150" dirty="0">
                  <a:latin typeface="+mn-ea"/>
                </a:rPr>
                <a:t>.</a:t>
              </a:r>
              <a:r>
                <a:rPr lang="zh-CN" altLang="en-US" sz="1400" spc="150" dirty="0">
                  <a:latin typeface="+mn-ea"/>
                </a:rPr>
                <a:t>文献题名</a:t>
              </a:r>
              <a:r>
                <a:rPr lang="en-US" altLang="zh-CN" sz="1400" spc="150" dirty="0">
                  <a:latin typeface="+mn-ea"/>
                </a:rPr>
                <a:t>[J].</a:t>
              </a:r>
              <a:r>
                <a:rPr lang="zh-CN" altLang="en-US" sz="1400" spc="150" dirty="0">
                  <a:latin typeface="+mn-ea"/>
                </a:rPr>
                <a:t>刊名</a:t>
              </a:r>
              <a:r>
                <a:rPr lang="en-US" altLang="zh-CN" sz="1400" spc="150" dirty="0">
                  <a:latin typeface="+mn-ea"/>
                </a:rPr>
                <a:t>,</a:t>
              </a:r>
              <a:r>
                <a:rPr lang="zh-CN" altLang="en-US" sz="1400" spc="150" dirty="0">
                  <a:latin typeface="+mn-ea"/>
                </a:rPr>
                <a:t>年</a:t>
              </a:r>
              <a:r>
                <a:rPr lang="en-US" altLang="zh-CN" sz="1400" spc="150" dirty="0">
                  <a:latin typeface="+mn-ea"/>
                </a:rPr>
                <a:t>,</a:t>
              </a:r>
              <a:r>
                <a:rPr lang="zh-CN" altLang="en-US" sz="1400" spc="150" dirty="0">
                  <a:latin typeface="+mn-ea"/>
                </a:rPr>
                <a:t>卷</a:t>
              </a:r>
              <a:r>
                <a:rPr lang="en-US" altLang="zh-CN" sz="1400" spc="150" dirty="0">
                  <a:latin typeface="+mn-ea"/>
                </a:rPr>
                <a:t>(</a:t>
              </a:r>
              <a:r>
                <a:rPr lang="zh-CN" altLang="en-US" sz="1400" spc="150" dirty="0">
                  <a:latin typeface="+mn-ea"/>
                </a:rPr>
                <a:t>期</a:t>
              </a:r>
              <a:r>
                <a:rPr lang="en-US" altLang="zh-CN" sz="1400" spc="150" dirty="0">
                  <a:latin typeface="+mn-ea"/>
                </a:rPr>
                <a:t>):</a:t>
              </a:r>
              <a:r>
                <a:rPr lang="zh-CN" altLang="en-US" sz="1400" spc="150" dirty="0">
                  <a:latin typeface="+mn-ea"/>
                </a:rPr>
                <a:t>起止页码</a:t>
              </a:r>
              <a:r>
                <a:rPr lang="en-US" altLang="zh-CN" sz="1400" spc="150" dirty="0">
                  <a:latin typeface="+mn-ea"/>
                </a:rPr>
                <a:t>.</a:t>
              </a:r>
              <a:endParaRPr lang="zh-CN" altLang="en-US" sz="1400" spc="150" dirty="0"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15864" y="4032891"/>
              <a:ext cx="5818536" cy="332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spc="150" dirty="0">
                  <a:latin typeface="+mn-ea"/>
                </a:rPr>
                <a:t>[</a:t>
              </a:r>
              <a:r>
                <a:rPr lang="zh-CN" altLang="en-US" sz="1400" spc="150" dirty="0">
                  <a:latin typeface="+mn-ea"/>
                </a:rPr>
                <a:t>序号</a:t>
              </a:r>
              <a:r>
                <a:rPr lang="en-US" altLang="zh-CN" sz="1400" spc="150" dirty="0">
                  <a:latin typeface="+mn-ea"/>
                </a:rPr>
                <a:t>]</a:t>
              </a:r>
              <a:r>
                <a:rPr lang="zh-CN" altLang="en-US" sz="1400" spc="150" dirty="0">
                  <a:latin typeface="+mn-ea"/>
                </a:rPr>
                <a:t>主要责任者</a:t>
              </a:r>
              <a:r>
                <a:rPr lang="en-US" altLang="zh-CN" sz="1400" spc="150" dirty="0">
                  <a:latin typeface="+mn-ea"/>
                </a:rPr>
                <a:t>.</a:t>
              </a:r>
              <a:r>
                <a:rPr lang="zh-CN" altLang="en-US" sz="1400" spc="150" dirty="0">
                  <a:latin typeface="+mn-ea"/>
                </a:rPr>
                <a:t>文献题名</a:t>
              </a:r>
              <a:r>
                <a:rPr lang="en-US" altLang="zh-CN" sz="1400" spc="150" dirty="0">
                  <a:latin typeface="+mn-ea"/>
                </a:rPr>
                <a:t>[N].</a:t>
              </a:r>
              <a:r>
                <a:rPr lang="zh-CN" altLang="en-US" sz="1400" spc="150" dirty="0">
                  <a:latin typeface="+mn-ea"/>
                </a:rPr>
                <a:t>报纸名</a:t>
              </a:r>
              <a:r>
                <a:rPr lang="en-US" altLang="zh-CN" sz="1400" spc="150" dirty="0">
                  <a:latin typeface="+mn-ea"/>
                </a:rPr>
                <a:t>,</a:t>
              </a:r>
              <a:r>
                <a:rPr lang="zh-CN" altLang="en-US" sz="1400" spc="150" dirty="0">
                  <a:latin typeface="+mn-ea"/>
                </a:rPr>
                <a:t>出版日期</a:t>
              </a:r>
              <a:r>
                <a:rPr lang="en-US" altLang="zh-CN" sz="1400" spc="150" dirty="0">
                  <a:latin typeface="+mn-ea"/>
                </a:rPr>
                <a:t>(</a:t>
              </a:r>
              <a:r>
                <a:rPr lang="zh-CN" altLang="en-US" sz="1400" spc="150" dirty="0">
                  <a:latin typeface="+mn-ea"/>
                </a:rPr>
                <a:t>版次</a:t>
              </a:r>
              <a:r>
                <a:rPr lang="en-US" altLang="zh-CN" sz="1400" spc="150" dirty="0">
                  <a:latin typeface="+mn-ea"/>
                </a:rPr>
                <a:t>).</a:t>
              </a:r>
              <a:endParaRPr lang="zh-CN" altLang="en-US" sz="1400" spc="150" dirty="0"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15864" y="4554043"/>
              <a:ext cx="10224410" cy="330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b="1" spc="150" dirty="0">
                  <a:latin typeface="+mn-ea"/>
                </a:rPr>
                <a:t>[</a:t>
              </a:r>
              <a:r>
                <a:rPr lang="zh-CN" altLang="en-US" sz="1400" b="1" spc="150" dirty="0">
                  <a:latin typeface="+mn-ea"/>
                </a:rPr>
                <a:t>序号</a:t>
              </a:r>
              <a:r>
                <a:rPr lang="en-US" altLang="zh-CN" sz="1400" b="1" spc="150" dirty="0">
                  <a:latin typeface="+mn-ea"/>
                </a:rPr>
                <a:t>] 51PPT</a:t>
              </a:r>
              <a:r>
                <a:rPr lang="zh-CN" altLang="en-US" sz="1400" b="1" spc="150" dirty="0">
                  <a:latin typeface="+mn-ea"/>
                </a:rPr>
                <a:t>模板网，幻灯片演示模板及素材免费下载！</a:t>
              </a:r>
              <a:r>
                <a:rPr lang="en-US" altLang="zh-CN" sz="1400" b="1" spc="150" dirty="0">
                  <a:latin typeface="+mn-ea"/>
                </a:rPr>
                <a:t>51PPT</a:t>
              </a:r>
              <a:r>
                <a:rPr lang="zh-CN" altLang="en-US" sz="1400" b="1" spc="150" dirty="0">
                  <a:latin typeface="+mn-ea"/>
                </a:rPr>
                <a:t>模板网官网唯一网址：</a:t>
              </a:r>
              <a:r>
                <a:rPr lang="en-US" altLang="zh-CN" sz="1400" b="1" spc="150" dirty="0">
                  <a:latin typeface="+mn-ea"/>
                </a:rPr>
                <a:t>www.51pptmoban.com</a:t>
              </a:r>
              <a:endParaRPr lang="zh-CN" altLang="en-US" sz="1400" b="1" spc="150" dirty="0"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8662"/>
            <a:ext cx="12192000" cy="61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-18745" y="5882640"/>
            <a:ext cx="12234429" cy="975359"/>
          </a:xfrm>
          <a:custGeom>
            <a:avLst/>
            <a:gdLst/>
            <a:ahLst/>
            <a:cxnLst/>
            <a:rect l="l" t="t" r="r" b="b"/>
            <a:pathLst>
              <a:path w="12234429" h="869589">
                <a:moveTo>
                  <a:pt x="4180392" y="135732"/>
                </a:moveTo>
                <a:lnTo>
                  <a:pt x="4180392" y="396154"/>
                </a:lnTo>
                <a:lnTo>
                  <a:pt x="4254427" y="396154"/>
                </a:lnTo>
                <a:cubicBezTo>
                  <a:pt x="4273910" y="396154"/>
                  <a:pt x="4290471" y="389226"/>
                  <a:pt x="4304109" y="375372"/>
                </a:cubicBezTo>
                <a:cubicBezTo>
                  <a:pt x="4317747" y="361517"/>
                  <a:pt x="4324566" y="344849"/>
                  <a:pt x="4324566" y="325366"/>
                </a:cubicBezTo>
                <a:lnTo>
                  <a:pt x="4324566" y="206520"/>
                </a:lnTo>
                <a:cubicBezTo>
                  <a:pt x="4324566" y="159328"/>
                  <a:pt x="4301186" y="135732"/>
                  <a:pt x="4254427" y="135732"/>
                </a:cubicBezTo>
                <a:close/>
                <a:moveTo>
                  <a:pt x="11030382" y="122093"/>
                </a:moveTo>
                <a:cubicBezTo>
                  <a:pt x="11010900" y="122093"/>
                  <a:pt x="10994231" y="128912"/>
                  <a:pt x="10980376" y="142551"/>
                </a:cubicBezTo>
                <a:cubicBezTo>
                  <a:pt x="10966521" y="156189"/>
                  <a:pt x="10959594" y="172749"/>
                  <a:pt x="10959594" y="192232"/>
                </a:cubicBezTo>
                <a:lnTo>
                  <a:pt x="10959594" y="637742"/>
                </a:lnTo>
                <a:cubicBezTo>
                  <a:pt x="10959594" y="657225"/>
                  <a:pt x="10966521" y="673786"/>
                  <a:pt x="10980376" y="687424"/>
                </a:cubicBezTo>
                <a:cubicBezTo>
                  <a:pt x="10994231" y="701062"/>
                  <a:pt x="11010900" y="707881"/>
                  <a:pt x="11030382" y="707881"/>
                </a:cubicBezTo>
                <a:cubicBezTo>
                  <a:pt x="11049865" y="707881"/>
                  <a:pt x="11066425" y="701062"/>
                  <a:pt x="11080063" y="687424"/>
                </a:cubicBezTo>
                <a:cubicBezTo>
                  <a:pt x="11093702" y="673786"/>
                  <a:pt x="11100521" y="657225"/>
                  <a:pt x="11100521" y="637742"/>
                </a:cubicBezTo>
                <a:lnTo>
                  <a:pt x="11100521" y="192232"/>
                </a:lnTo>
                <a:cubicBezTo>
                  <a:pt x="11100521" y="172749"/>
                  <a:pt x="11093702" y="156189"/>
                  <a:pt x="11080063" y="142551"/>
                </a:cubicBezTo>
                <a:cubicBezTo>
                  <a:pt x="11066425" y="128912"/>
                  <a:pt x="11049865" y="122093"/>
                  <a:pt x="11030382" y="122093"/>
                </a:cubicBezTo>
                <a:close/>
                <a:moveTo>
                  <a:pt x="10106457" y="122093"/>
                </a:moveTo>
                <a:cubicBezTo>
                  <a:pt x="10086975" y="122093"/>
                  <a:pt x="10070306" y="128912"/>
                  <a:pt x="10056451" y="142551"/>
                </a:cubicBezTo>
                <a:cubicBezTo>
                  <a:pt x="10042596" y="156189"/>
                  <a:pt x="10035669" y="172749"/>
                  <a:pt x="10035669" y="192232"/>
                </a:cubicBezTo>
                <a:lnTo>
                  <a:pt x="10035669" y="637742"/>
                </a:lnTo>
                <a:cubicBezTo>
                  <a:pt x="10035669" y="657225"/>
                  <a:pt x="10042596" y="673786"/>
                  <a:pt x="10056451" y="687424"/>
                </a:cubicBezTo>
                <a:cubicBezTo>
                  <a:pt x="10070306" y="701062"/>
                  <a:pt x="10086975" y="707881"/>
                  <a:pt x="10106457" y="707881"/>
                </a:cubicBezTo>
                <a:cubicBezTo>
                  <a:pt x="10125940" y="707881"/>
                  <a:pt x="10142500" y="701062"/>
                  <a:pt x="10156139" y="687424"/>
                </a:cubicBezTo>
                <a:cubicBezTo>
                  <a:pt x="10169777" y="673786"/>
                  <a:pt x="10176596" y="657225"/>
                  <a:pt x="10176596" y="637742"/>
                </a:cubicBezTo>
                <a:lnTo>
                  <a:pt x="10176596" y="192232"/>
                </a:lnTo>
                <a:cubicBezTo>
                  <a:pt x="10176596" y="172749"/>
                  <a:pt x="10169777" y="156189"/>
                  <a:pt x="10156139" y="142551"/>
                </a:cubicBezTo>
                <a:cubicBezTo>
                  <a:pt x="10142500" y="128912"/>
                  <a:pt x="10125940" y="122093"/>
                  <a:pt x="10106457" y="122093"/>
                </a:cubicBezTo>
                <a:close/>
                <a:moveTo>
                  <a:pt x="6601257" y="122093"/>
                </a:moveTo>
                <a:cubicBezTo>
                  <a:pt x="6581774" y="122093"/>
                  <a:pt x="6565106" y="128912"/>
                  <a:pt x="6551251" y="142551"/>
                </a:cubicBezTo>
                <a:cubicBezTo>
                  <a:pt x="6537396" y="156189"/>
                  <a:pt x="6530469" y="172749"/>
                  <a:pt x="6530469" y="192232"/>
                </a:cubicBezTo>
                <a:lnTo>
                  <a:pt x="6530469" y="637742"/>
                </a:lnTo>
                <a:cubicBezTo>
                  <a:pt x="6530469" y="657225"/>
                  <a:pt x="6537396" y="673786"/>
                  <a:pt x="6551251" y="687424"/>
                </a:cubicBezTo>
                <a:cubicBezTo>
                  <a:pt x="6565106" y="701062"/>
                  <a:pt x="6581774" y="707881"/>
                  <a:pt x="6601257" y="707881"/>
                </a:cubicBezTo>
                <a:cubicBezTo>
                  <a:pt x="6620740" y="707881"/>
                  <a:pt x="6637301" y="701062"/>
                  <a:pt x="6650939" y="687424"/>
                </a:cubicBezTo>
                <a:cubicBezTo>
                  <a:pt x="6664577" y="673786"/>
                  <a:pt x="6671396" y="657225"/>
                  <a:pt x="6671396" y="637742"/>
                </a:cubicBezTo>
                <a:lnTo>
                  <a:pt x="6671396" y="192232"/>
                </a:lnTo>
                <a:cubicBezTo>
                  <a:pt x="6671396" y="172749"/>
                  <a:pt x="6664577" y="156189"/>
                  <a:pt x="6650939" y="142551"/>
                </a:cubicBezTo>
                <a:cubicBezTo>
                  <a:pt x="6637301" y="128912"/>
                  <a:pt x="6620740" y="122093"/>
                  <a:pt x="6601257" y="122093"/>
                </a:cubicBezTo>
                <a:close/>
                <a:moveTo>
                  <a:pt x="190933" y="122093"/>
                </a:moveTo>
                <a:cubicBezTo>
                  <a:pt x="171450" y="122093"/>
                  <a:pt x="154889" y="128912"/>
                  <a:pt x="141251" y="142551"/>
                </a:cubicBezTo>
                <a:cubicBezTo>
                  <a:pt x="127613" y="156189"/>
                  <a:pt x="120794" y="172749"/>
                  <a:pt x="120794" y="192232"/>
                </a:cubicBezTo>
                <a:lnTo>
                  <a:pt x="120794" y="637742"/>
                </a:lnTo>
                <a:cubicBezTo>
                  <a:pt x="120794" y="657225"/>
                  <a:pt x="127613" y="673786"/>
                  <a:pt x="141251" y="687424"/>
                </a:cubicBezTo>
                <a:cubicBezTo>
                  <a:pt x="154889" y="701062"/>
                  <a:pt x="171450" y="707881"/>
                  <a:pt x="190933" y="707881"/>
                </a:cubicBezTo>
                <a:cubicBezTo>
                  <a:pt x="210416" y="707881"/>
                  <a:pt x="227084" y="701062"/>
                  <a:pt x="240939" y="687424"/>
                </a:cubicBezTo>
                <a:cubicBezTo>
                  <a:pt x="254793" y="673786"/>
                  <a:pt x="261721" y="657225"/>
                  <a:pt x="261721" y="637742"/>
                </a:cubicBezTo>
                <a:lnTo>
                  <a:pt x="261721" y="192232"/>
                </a:lnTo>
                <a:cubicBezTo>
                  <a:pt x="261721" y="172749"/>
                  <a:pt x="254793" y="156189"/>
                  <a:pt x="240939" y="142551"/>
                </a:cubicBezTo>
                <a:cubicBezTo>
                  <a:pt x="227084" y="128912"/>
                  <a:pt x="210416" y="122093"/>
                  <a:pt x="190933" y="122093"/>
                </a:cubicBezTo>
                <a:close/>
                <a:moveTo>
                  <a:pt x="10420349" y="10391"/>
                </a:moveTo>
                <a:lnTo>
                  <a:pt x="10543091" y="10391"/>
                </a:lnTo>
                <a:lnTo>
                  <a:pt x="10543091" y="702036"/>
                </a:lnTo>
                <a:lnTo>
                  <a:pt x="10754806" y="702036"/>
                </a:lnTo>
                <a:lnTo>
                  <a:pt x="10754806" y="824129"/>
                </a:lnTo>
                <a:lnTo>
                  <a:pt x="10420349" y="824129"/>
                </a:lnTo>
                <a:close/>
                <a:moveTo>
                  <a:pt x="8896349" y="10391"/>
                </a:moveTo>
                <a:lnTo>
                  <a:pt x="9019741" y="10391"/>
                </a:lnTo>
                <a:lnTo>
                  <a:pt x="9019741" y="355889"/>
                </a:lnTo>
                <a:lnTo>
                  <a:pt x="9166513" y="355889"/>
                </a:lnTo>
                <a:lnTo>
                  <a:pt x="9166513" y="10391"/>
                </a:lnTo>
                <a:lnTo>
                  <a:pt x="9289905" y="10391"/>
                </a:lnTo>
                <a:lnTo>
                  <a:pt x="9289905" y="824129"/>
                </a:lnTo>
                <a:lnTo>
                  <a:pt x="9166513" y="824129"/>
                </a:lnTo>
                <a:lnTo>
                  <a:pt x="9166513" y="479281"/>
                </a:lnTo>
                <a:lnTo>
                  <a:pt x="9019741" y="479281"/>
                </a:lnTo>
                <a:lnTo>
                  <a:pt x="9019741" y="824129"/>
                </a:lnTo>
                <a:lnTo>
                  <a:pt x="8896349" y="824129"/>
                </a:lnTo>
                <a:close/>
                <a:moveTo>
                  <a:pt x="7496174" y="10391"/>
                </a:moveTo>
                <a:lnTo>
                  <a:pt x="7879339" y="10391"/>
                </a:lnTo>
                <a:lnTo>
                  <a:pt x="7879339" y="133134"/>
                </a:lnTo>
                <a:lnTo>
                  <a:pt x="7749453" y="133134"/>
                </a:lnTo>
                <a:lnTo>
                  <a:pt x="7749453" y="824129"/>
                </a:lnTo>
                <a:lnTo>
                  <a:pt x="7626710" y="824129"/>
                </a:lnTo>
                <a:lnTo>
                  <a:pt x="7626710" y="133134"/>
                </a:lnTo>
                <a:lnTo>
                  <a:pt x="7496174" y="133134"/>
                </a:lnTo>
                <a:close/>
                <a:moveTo>
                  <a:pt x="5257799" y="10391"/>
                </a:moveTo>
                <a:lnTo>
                  <a:pt x="5640964" y="10391"/>
                </a:lnTo>
                <a:lnTo>
                  <a:pt x="5640964" y="133134"/>
                </a:lnTo>
                <a:lnTo>
                  <a:pt x="5511078" y="133134"/>
                </a:lnTo>
                <a:lnTo>
                  <a:pt x="5511078" y="824129"/>
                </a:lnTo>
                <a:lnTo>
                  <a:pt x="5388335" y="824129"/>
                </a:lnTo>
                <a:lnTo>
                  <a:pt x="5388335" y="133134"/>
                </a:lnTo>
                <a:lnTo>
                  <a:pt x="5257799" y="133134"/>
                </a:lnTo>
                <a:close/>
                <a:moveTo>
                  <a:pt x="5038724" y="10391"/>
                </a:moveTo>
                <a:lnTo>
                  <a:pt x="5161467" y="10391"/>
                </a:lnTo>
                <a:lnTo>
                  <a:pt x="5161467" y="824129"/>
                </a:lnTo>
                <a:lnTo>
                  <a:pt x="5038724" y="824129"/>
                </a:lnTo>
                <a:close/>
                <a:moveTo>
                  <a:pt x="4057650" y="10391"/>
                </a:moveTo>
                <a:lnTo>
                  <a:pt x="4251180" y="10391"/>
                </a:lnTo>
                <a:cubicBezTo>
                  <a:pt x="4319587" y="10391"/>
                  <a:pt x="4369810" y="29225"/>
                  <a:pt x="4401848" y="66892"/>
                </a:cubicBezTo>
                <a:cubicBezTo>
                  <a:pt x="4429990" y="99796"/>
                  <a:pt x="4444062" y="145689"/>
                  <a:pt x="4444062" y="204571"/>
                </a:cubicBezTo>
                <a:lnTo>
                  <a:pt x="4444062" y="322768"/>
                </a:lnTo>
                <a:cubicBezTo>
                  <a:pt x="4444062" y="380351"/>
                  <a:pt x="4422198" y="429058"/>
                  <a:pt x="4378469" y="468890"/>
                </a:cubicBezTo>
                <a:lnTo>
                  <a:pt x="4469389" y="824129"/>
                </a:lnTo>
                <a:lnTo>
                  <a:pt x="4336905" y="824129"/>
                </a:lnTo>
                <a:lnTo>
                  <a:pt x="4262220" y="516948"/>
                </a:lnTo>
                <a:cubicBezTo>
                  <a:pt x="4258757" y="517381"/>
                  <a:pt x="4255077" y="517597"/>
                  <a:pt x="4251180" y="517597"/>
                </a:cubicBezTo>
                <a:lnTo>
                  <a:pt x="4180392" y="517597"/>
                </a:lnTo>
                <a:lnTo>
                  <a:pt x="4180392" y="824129"/>
                </a:lnTo>
                <a:lnTo>
                  <a:pt x="4057650" y="824129"/>
                </a:lnTo>
                <a:close/>
                <a:moveTo>
                  <a:pt x="3057524" y="10391"/>
                </a:moveTo>
                <a:lnTo>
                  <a:pt x="3186112" y="10391"/>
                </a:lnTo>
                <a:lnTo>
                  <a:pt x="3288073" y="643587"/>
                </a:lnTo>
                <a:lnTo>
                  <a:pt x="3391333" y="10391"/>
                </a:lnTo>
                <a:lnTo>
                  <a:pt x="3519920" y="10391"/>
                </a:lnTo>
                <a:lnTo>
                  <a:pt x="3371850" y="824129"/>
                </a:lnTo>
                <a:lnTo>
                  <a:pt x="3202997" y="824129"/>
                </a:lnTo>
                <a:close/>
                <a:moveTo>
                  <a:pt x="2828925" y="10391"/>
                </a:moveTo>
                <a:lnTo>
                  <a:pt x="2951668" y="10391"/>
                </a:lnTo>
                <a:lnTo>
                  <a:pt x="2951668" y="824129"/>
                </a:lnTo>
                <a:lnTo>
                  <a:pt x="2828925" y="824129"/>
                </a:lnTo>
                <a:close/>
                <a:moveTo>
                  <a:pt x="1790700" y="10391"/>
                </a:moveTo>
                <a:lnTo>
                  <a:pt x="1910845" y="10391"/>
                </a:lnTo>
                <a:lnTo>
                  <a:pt x="1910845" y="638392"/>
                </a:lnTo>
                <a:cubicBezTo>
                  <a:pt x="1910845" y="657875"/>
                  <a:pt x="1917772" y="674435"/>
                  <a:pt x="1931626" y="688073"/>
                </a:cubicBezTo>
                <a:cubicBezTo>
                  <a:pt x="1945481" y="701711"/>
                  <a:pt x="1962150" y="708530"/>
                  <a:pt x="1981633" y="708530"/>
                </a:cubicBezTo>
                <a:cubicBezTo>
                  <a:pt x="2001116" y="708530"/>
                  <a:pt x="2017676" y="701711"/>
                  <a:pt x="2031314" y="688073"/>
                </a:cubicBezTo>
                <a:cubicBezTo>
                  <a:pt x="2044952" y="674435"/>
                  <a:pt x="2051771" y="657875"/>
                  <a:pt x="2051771" y="638392"/>
                </a:cubicBezTo>
                <a:lnTo>
                  <a:pt x="2051771" y="10391"/>
                </a:lnTo>
                <a:lnTo>
                  <a:pt x="2179709" y="10391"/>
                </a:lnTo>
                <a:lnTo>
                  <a:pt x="2179709" y="639691"/>
                </a:lnTo>
                <a:cubicBezTo>
                  <a:pt x="2179709" y="694243"/>
                  <a:pt x="2160660" y="740136"/>
                  <a:pt x="2122560" y="777370"/>
                </a:cubicBezTo>
                <a:cubicBezTo>
                  <a:pt x="2084459" y="814604"/>
                  <a:pt x="2038566" y="833221"/>
                  <a:pt x="1984880" y="833221"/>
                </a:cubicBezTo>
                <a:cubicBezTo>
                  <a:pt x="1930761" y="833221"/>
                  <a:pt x="1884867" y="814388"/>
                  <a:pt x="1847200" y="776721"/>
                </a:cubicBezTo>
                <a:cubicBezTo>
                  <a:pt x="1809533" y="739054"/>
                  <a:pt x="1790700" y="693377"/>
                  <a:pt x="1790700" y="639691"/>
                </a:cubicBezTo>
                <a:close/>
                <a:moveTo>
                  <a:pt x="1171575" y="10391"/>
                </a:moveTo>
                <a:lnTo>
                  <a:pt x="1291720" y="10391"/>
                </a:lnTo>
                <a:lnTo>
                  <a:pt x="1291720" y="638392"/>
                </a:lnTo>
                <a:cubicBezTo>
                  <a:pt x="1291720" y="657875"/>
                  <a:pt x="1298647" y="674435"/>
                  <a:pt x="1312501" y="688073"/>
                </a:cubicBezTo>
                <a:cubicBezTo>
                  <a:pt x="1326356" y="701711"/>
                  <a:pt x="1343025" y="708530"/>
                  <a:pt x="1362508" y="708530"/>
                </a:cubicBezTo>
                <a:cubicBezTo>
                  <a:pt x="1381990" y="708530"/>
                  <a:pt x="1398551" y="701711"/>
                  <a:pt x="1412189" y="688073"/>
                </a:cubicBezTo>
                <a:cubicBezTo>
                  <a:pt x="1425827" y="674435"/>
                  <a:pt x="1432646" y="657875"/>
                  <a:pt x="1432646" y="638392"/>
                </a:cubicBezTo>
                <a:lnTo>
                  <a:pt x="1432646" y="10391"/>
                </a:lnTo>
                <a:lnTo>
                  <a:pt x="1560584" y="10391"/>
                </a:lnTo>
                <a:lnTo>
                  <a:pt x="1560584" y="639691"/>
                </a:lnTo>
                <a:cubicBezTo>
                  <a:pt x="1560584" y="694243"/>
                  <a:pt x="1541534" y="740136"/>
                  <a:pt x="1503434" y="777370"/>
                </a:cubicBezTo>
                <a:cubicBezTo>
                  <a:pt x="1465334" y="814604"/>
                  <a:pt x="1419441" y="833221"/>
                  <a:pt x="1365755" y="833221"/>
                </a:cubicBezTo>
                <a:cubicBezTo>
                  <a:pt x="1311636" y="833221"/>
                  <a:pt x="1265742" y="814388"/>
                  <a:pt x="1228075" y="776721"/>
                </a:cubicBezTo>
                <a:cubicBezTo>
                  <a:pt x="1190408" y="739054"/>
                  <a:pt x="1171575" y="693377"/>
                  <a:pt x="1171575" y="639691"/>
                </a:cubicBezTo>
                <a:close/>
                <a:moveTo>
                  <a:pt x="752475" y="10391"/>
                </a:moveTo>
                <a:lnTo>
                  <a:pt x="875217" y="10391"/>
                </a:lnTo>
                <a:lnTo>
                  <a:pt x="875217" y="702036"/>
                </a:lnTo>
                <a:lnTo>
                  <a:pt x="1086932" y="702036"/>
                </a:lnTo>
                <a:lnTo>
                  <a:pt x="1086932" y="824129"/>
                </a:lnTo>
                <a:lnTo>
                  <a:pt x="752475" y="824129"/>
                </a:lnTo>
                <a:close/>
                <a:moveTo>
                  <a:pt x="514350" y="10391"/>
                </a:moveTo>
                <a:lnTo>
                  <a:pt x="637092" y="10391"/>
                </a:lnTo>
                <a:lnTo>
                  <a:pt x="637092" y="824129"/>
                </a:lnTo>
                <a:lnTo>
                  <a:pt x="514350" y="824129"/>
                </a:lnTo>
                <a:close/>
                <a:moveTo>
                  <a:pt x="11782425" y="9742"/>
                </a:moveTo>
                <a:lnTo>
                  <a:pt x="11917506" y="9742"/>
                </a:lnTo>
                <a:lnTo>
                  <a:pt x="12008426" y="301986"/>
                </a:lnTo>
                <a:lnTo>
                  <a:pt x="12098697" y="9742"/>
                </a:lnTo>
                <a:lnTo>
                  <a:pt x="12234429" y="9742"/>
                </a:lnTo>
                <a:lnTo>
                  <a:pt x="12069472" y="483178"/>
                </a:lnTo>
                <a:lnTo>
                  <a:pt x="12069472" y="824129"/>
                </a:lnTo>
                <a:lnTo>
                  <a:pt x="11946731" y="824129"/>
                </a:lnTo>
                <a:lnTo>
                  <a:pt x="11946731" y="483178"/>
                </a:lnTo>
                <a:close/>
                <a:moveTo>
                  <a:pt x="9391649" y="9742"/>
                </a:moveTo>
                <a:lnTo>
                  <a:pt x="9529978" y="9742"/>
                </a:lnTo>
                <a:lnTo>
                  <a:pt x="9692336" y="556563"/>
                </a:lnTo>
                <a:lnTo>
                  <a:pt x="9692336" y="9742"/>
                </a:lnTo>
                <a:lnTo>
                  <a:pt x="9815079" y="9742"/>
                </a:lnTo>
                <a:lnTo>
                  <a:pt x="9815079" y="824129"/>
                </a:lnTo>
                <a:lnTo>
                  <a:pt x="9683244" y="824129"/>
                </a:lnTo>
                <a:lnTo>
                  <a:pt x="9514392" y="302635"/>
                </a:lnTo>
                <a:lnTo>
                  <a:pt x="9514392" y="824129"/>
                </a:lnTo>
                <a:lnTo>
                  <a:pt x="9391649" y="824129"/>
                </a:lnTo>
                <a:close/>
                <a:moveTo>
                  <a:pt x="7972424" y="9742"/>
                </a:moveTo>
                <a:lnTo>
                  <a:pt x="8321819" y="9742"/>
                </a:lnTo>
                <a:lnTo>
                  <a:pt x="8321819" y="132484"/>
                </a:lnTo>
                <a:lnTo>
                  <a:pt x="8095167" y="132484"/>
                </a:lnTo>
                <a:lnTo>
                  <a:pt x="8095167" y="355239"/>
                </a:lnTo>
                <a:lnTo>
                  <a:pt x="8260772" y="355239"/>
                </a:lnTo>
                <a:lnTo>
                  <a:pt x="8260772" y="478631"/>
                </a:lnTo>
                <a:lnTo>
                  <a:pt x="8095167" y="478631"/>
                </a:lnTo>
                <a:lnTo>
                  <a:pt x="8095167" y="701387"/>
                </a:lnTo>
                <a:lnTo>
                  <a:pt x="8321819" y="701387"/>
                </a:lnTo>
                <a:lnTo>
                  <a:pt x="8321819" y="824129"/>
                </a:lnTo>
                <a:lnTo>
                  <a:pt x="7972424" y="824129"/>
                </a:lnTo>
                <a:close/>
                <a:moveTo>
                  <a:pt x="6905624" y="9742"/>
                </a:moveTo>
                <a:lnTo>
                  <a:pt x="7255019" y="9742"/>
                </a:lnTo>
                <a:lnTo>
                  <a:pt x="7255019" y="132484"/>
                </a:lnTo>
                <a:lnTo>
                  <a:pt x="7028367" y="132484"/>
                </a:lnTo>
                <a:lnTo>
                  <a:pt x="7028367" y="355239"/>
                </a:lnTo>
                <a:lnTo>
                  <a:pt x="7193972" y="355239"/>
                </a:lnTo>
                <a:lnTo>
                  <a:pt x="7193972" y="478631"/>
                </a:lnTo>
                <a:lnTo>
                  <a:pt x="7028367" y="478631"/>
                </a:lnTo>
                <a:lnTo>
                  <a:pt x="7028367" y="824129"/>
                </a:lnTo>
                <a:lnTo>
                  <a:pt x="6905624" y="824129"/>
                </a:lnTo>
                <a:close/>
                <a:moveTo>
                  <a:pt x="5724524" y="9742"/>
                </a:moveTo>
                <a:lnTo>
                  <a:pt x="5859606" y="9742"/>
                </a:lnTo>
                <a:lnTo>
                  <a:pt x="5950526" y="301986"/>
                </a:lnTo>
                <a:lnTo>
                  <a:pt x="6040798" y="9742"/>
                </a:lnTo>
                <a:lnTo>
                  <a:pt x="6176529" y="9742"/>
                </a:lnTo>
                <a:lnTo>
                  <a:pt x="6011574" y="483178"/>
                </a:lnTo>
                <a:lnTo>
                  <a:pt x="6011574" y="824129"/>
                </a:lnTo>
                <a:lnTo>
                  <a:pt x="5888831" y="824129"/>
                </a:lnTo>
                <a:lnTo>
                  <a:pt x="5888831" y="483178"/>
                </a:lnTo>
                <a:close/>
                <a:moveTo>
                  <a:pt x="3619500" y="9742"/>
                </a:moveTo>
                <a:lnTo>
                  <a:pt x="3968894" y="9742"/>
                </a:lnTo>
                <a:lnTo>
                  <a:pt x="3968894" y="132484"/>
                </a:lnTo>
                <a:lnTo>
                  <a:pt x="3742242" y="132484"/>
                </a:lnTo>
                <a:lnTo>
                  <a:pt x="3742242" y="355239"/>
                </a:lnTo>
                <a:lnTo>
                  <a:pt x="3907847" y="355239"/>
                </a:lnTo>
                <a:lnTo>
                  <a:pt x="3907847" y="478631"/>
                </a:lnTo>
                <a:lnTo>
                  <a:pt x="3742242" y="478631"/>
                </a:lnTo>
                <a:lnTo>
                  <a:pt x="3742242" y="701387"/>
                </a:lnTo>
                <a:lnTo>
                  <a:pt x="3968894" y="701387"/>
                </a:lnTo>
                <a:lnTo>
                  <a:pt x="3968894" y="824129"/>
                </a:lnTo>
                <a:lnTo>
                  <a:pt x="3619500" y="824129"/>
                </a:lnTo>
                <a:close/>
                <a:moveTo>
                  <a:pt x="2295524" y="9742"/>
                </a:moveTo>
                <a:lnTo>
                  <a:pt x="2433854" y="9742"/>
                </a:lnTo>
                <a:lnTo>
                  <a:pt x="2596212" y="556563"/>
                </a:lnTo>
                <a:lnTo>
                  <a:pt x="2596212" y="9742"/>
                </a:lnTo>
                <a:lnTo>
                  <a:pt x="2718954" y="9742"/>
                </a:lnTo>
                <a:lnTo>
                  <a:pt x="2718954" y="824129"/>
                </a:lnTo>
                <a:lnTo>
                  <a:pt x="2587120" y="824129"/>
                </a:lnTo>
                <a:lnTo>
                  <a:pt x="2418267" y="302635"/>
                </a:lnTo>
                <a:lnTo>
                  <a:pt x="2418267" y="824129"/>
                </a:lnTo>
                <a:lnTo>
                  <a:pt x="2295524" y="824129"/>
                </a:lnTo>
                <a:close/>
                <a:moveTo>
                  <a:pt x="11529579" y="1299"/>
                </a:moveTo>
                <a:cubicBezTo>
                  <a:pt x="11583697" y="1299"/>
                  <a:pt x="11629591" y="20349"/>
                  <a:pt x="11667258" y="58449"/>
                </a:cubicBezTo>
                <a:cubicBezTo>
                  <a:pt x="11704925" y="96549"/>
                  <a:pt x="11723759" y="142442"/>
                  <a:pt x="11723759" y="196129"/>
                </a:cubicBezTo>
                <a:lnTo>
                  <a:pt x="11723759" y="288997"/>
                </a:lnTo>
                <a:lnTo>
                  <a:pt x="11596470" y="288997"/>
                </a:lnTo>
                <a:lnTo>
                  <a:pt x="11596470" y="193531"/>
                </a:lnTo>
                <a:cubicBezTo>
                  <a:pt x="11596470" y="174048"/>
                  <a:pt x="11589543" y="157379"/>
                  <a:pt x="11575688" y="143525"/>
                </a:cubicBezTo>
                <a:cubicBezTo>
                  <a:pt x="11561834" y="129670"/>
                  <a:pt x="11545165" y="122743"/>
                  <a:pt x="11525682" y="122743"/>
                </a:cubicBezTo>
                <a:cubicBezTo>
                  <a:pt x="11506199" y="122743"/>
                  <a:pt x="11489638" y="129670"/>
                  <a:pt x="11476000" y="143525"/>
                </a:cubicBezTo>
                <a:cubicBezTo>
                  <a:pt x="11462363" y="157379"/>
                  <a:pt x="11455543" y="174048"/>
                  <a:pt x="11455543" y="193531"/>
                </a:cubicBezTo>
                <a:lnTo>
                  <a:pt x="11455543" y="639041"/>
                </a:lnTo>
                <a:cubicBezTo>
                  <a:pt x="11455543" y="658524"/>
                  <a:pt x="11462363" y="675085"/>
                  <a:pt x="11476000" y="688723"/>
                </a:cubicBezTo>
                <a:cubicBezTo>
                  <a:pt x="11489638" y="702361"/>
                  <a:pt x="11506199" y="709180"/>
                  <a:pt x="11525682" y="709180"/>
                </a:cubicBezTo>
                <a:cubicBezTo>
                  <a:pt x="11545165" y="709180"/>
                  <a:pt x="11561834" y="702361"/>
                  <a:pt x="11575688" y="688723"/>
                </a:cubicBezTo>
                <a:cubicBezTo>
                  <a:pt x="11589543" y="675085"/>
                  <a:pt x="11596470" y="658524"/>
                  <a:pt x="11596470" y="639041"/>
                </a:cubicBezTo>
                <a:lnTo>
                  <a:pt x="11596470" y="478631"/>
                </a:lnTo>
                <a:lnTo>
                  <a:pt x="11528280" y="478631"/>
                </a:lnTo>
                <a:lnTo>
                  <a:pt x="11528280" y="355889"/>
                </a:lnTo>
                <a:lnTo>
                  <a:pt x="11723759" y="355889"/>
                </a:lnTo>
                <a:lnTo>
                  <a:pt x="11723759" y="640340"/>
                </a:lnTo>
                <a:cubicBezTo>
                  <a:pt x="11723759" y="694459"/>
                  <a:pt x="11704709" y="740353"/>
                  <a:pt x="11666609" y="778020"/>
                </a:cubicBezTo>
                <a:cubicBezTo>
                  <a:pt x="11628509" y="815687"/>
                  <a:pt x="11582832" y="834520"/>
                  <a:pt x="11529579" y="834520"/>
                </a:cubicBezTo>
                <a:cubicBezTo>
                  <a:pt x="11475460" y="834520"/>
                  <a:pt x="11429458" y="815470"/>
                  <a:pt x="11391574" y="777370"/>
                </a:cubicBezTo>
                <a:cubicBezTo>
                  <a:pt x="11353690" y="739270"/>
                  <a:pt x="11334749" y="693593"/>
                  <a:pt x="11334749" y="640340"/>
                </a:cubicBezTo>
                <a:lnTo>
                  <a:pt x="11334749" y="196129"/>
                </a:lnTo>
                <a:cubicBezTo>
                  <a:pt x="11334749" y="142009"/>
                  <a:pt x="11353800" y="96008"/>
                  <a:pt x="11391899" y="58124"/>
                </a:cubicBezTo>
                <a:cubicBezTo>
                  <a:pt x="11430000" y="20241"/>
                  <a:pt x="11475892" y="1299"/>
                  <a:pt x="11529579" y="1299"/>
                </a:cubicBezTo>
                <a:close/>
                <a:moveTo>
                  <a:pt x="8595879" y="1299"/>
                </a:moveTo>
                <a:cubicBezTo>
                  <a:pt x="8649998" y="1299"/>
                  <a:pt x="8695891" y="20349"/>
                  <a:pt x="8733558" y="58449"/>
                </a:cubicBezTo>
                <a:cubicBezTo>
                  <a:pt x="8771225" y="96549"/>
                  <a:pt x="8790059" y="142442"/>
                  <a:pt x="8790059" y="196129"/>
                </a:cubicBezTo>
                <a:lnTo>
                  <a:pt x="8790059" y="288997"/>
                </a:lnTo>
                <a:lnTo>
                  <a:pt x="8662770" y="288997"/>
                </a:lnTo>
                <a:lnTo>
                  <a:pt x="8662770" y="193531"/>
                </a:lnTo>
                <a:cubicBezTo>
                  <a:pt x="8662770" y="174048"/>
                  <a:pt x="8655843" y="157379"/>
                  <a:pt x="8641988" y="143525"/>
                </a:cubicBezTo>
                <a:cubicBezTo>
                  <a:pt x="8628134" y="129670"/>
                  <a:pt x="8611465" y="122743"/>
                  <a:pt x="8591982" y="122743"/>
                </a:cubicBezTo>
                <a:cubicBezTo>
                  <a:pt x="8572499" y="122743"/>
                  <a:pt x="8555939" y="129670"/>
                  <a:pt x="8542300" y="143525"/>
                </a:cubicBezTo>
                <a:cubicBezTo>
                  <a:pt x="8528663" y="157379"/>
                  <a:pt x="8521843" y="174048"/>
                  <a:pt x="8521843" y="193531"/>
                </a:cubicBezTo>
                <a:lnTo>
                  <a:pt x="8521843" y="639041"/>
                </a:lnTo>
                <a:cubicBezTo>
                  <a:pt x="8521843" y="658524"/>
                  <a:pt x="8528663" y="675085"/>
                  <a:pt x="8542300" y="688723"/>
                </a:cubicBezTo>
                <a:cubicBezTo>
                  <a:pt x="8555939" y="702361"/>
                  <a:pt x="8572499" y="709180"/>
                  <a:pt x="8591982" y="709180"/>
                </a:cubicBezTo>
                <a:cubicBezTo>
                  <a:pt x="8611465" y="709180"/>
                  <a:pt x="8628134" y="702361"/>
                  <a:pt x="8641988" y="688723"/>
                </a:cubicBezTo>
                <a:cubicBezTo>
                  <a:pt x="8655843" y="675085"/>
                  <a:pt x="8662770" y="658524"/>
                  <a:pt x="8662770" y="639041"/>
                </a:cubicBezTo>
                <a:lnTo>
                  <a:pt x="8662770" y="526689"/>
                </a:lnTo>
                <a:lnTo>
                  <a:pt x="8790059" y="526689"/>
                </a:lnTo>
                <a:lnTo>
                  <a:pt x="8790059" y="640340"/>
                </a:lnTo>
                <a:cubicBezTo>
                  <a:pt x="8790059" y="694459"/>
                  <a:pt x="8771009" y="740353"/>
                  <a:pt x="8732909" y="778020"/>
                </a:cubicBezTo>
                <a:cubicBezTo>
                  <a:pt x="8694809" y="815687"/>
                  <a:pt x="8649132" y="834520"/>
                  <a:pt x="8595879" y="834520"/>
                </a:cubicBezTo>
                <a:cubicBezTo>
                  <a:pt x="8541759" y="834520"/>
                  <a:pt x="8495758" y="815578"/>
                  <a:pt x="8457874" y="777695"/>
                </a:cubicBezTo>
                <a:cubicBezTo>
                  <a:pt x="8419991" y="739811"/>
                  <a:pt x="8401049" y="694026"/>
                  <a:pt x="8401049" y="640340"/>
                </a:cubicBezTo>
                <a:lnTo>
                  <a:pt x="8401049" y="196129"/>
                </a:lnTo>
                <a:cubicBezTo>
                  <a:pt x="8401049" y="142009"/>
                  <a:pt x="8420099" y="96008"/>
                  <a:pt x="8458199" y="58124"/>
                </a:cubicBezTo>
                <a:cubicBezTo>
                  <a:pt x="8496299" y="20241"/>
                  <a:pt x="8542192" y="1299"/>
                  <a:pt x="8595879" y="1299"/>
                </a:cubicBezTo>
                <a:close/>
                <a:moveTo>
                  <a:pt x="11033629" y="0"/>
                </a:moveTo>
                <a:cubicBezTo>
                  <a:pt x="11087748" y="0"/>
                  <a:pt x="11133750" y="19050"/>
                  <a:pt x="11171634" y="57150"/>
                </a:cubicBezTo>
                <a:cubicBezTo>
                  <a:pt x="11209517" y="95250"/>
                  <a:pt x="11228459" y="141143"/>
                  <a:pt x="11228459" y="194830"/>
                </a:cubicBezTo>
                <a:lnTo>
                  <a:pt x="11228459" y="639041"/>
                </a:lnTo>
                <a:cubicBezTo>
                  <a:pt x="11228459" y="693160"/>
                  <a:pt x="11209409" y="739162"/>
                  <a:pt x="11171309" y="777045"/>
                </a:cubicBezTo>
                <a:cubicBezTo>
                  <a:pt x="11133209" y="814929"/>
                  <a:pt x="11087316" y="833871"/>
                  <a:pt x="11033629" y="833871"/>
                </a:cubicBezTo>
                <a:cubicBezTo>
                  <a:pt x="10979510" y="833871"/>
                  <a:pt x="10933616" y="814821"/>
                  <a:pt x="10895950" y="776721"/>
                </a:cubicBezTo>
                <a:cubicBezTo>
                  <a:pt x="10858282" y="738621"/>
                  <a:pt x="10839450" y="692728"/>
                  <a:pt x="10839450" y="639041"/>
                </a:cubicBezTo>
                <a:lnTo>
                  <a:pt x="10839450" y="194830"/>
                </a:lnTo>
                <a:cubicBezTo>
                  <a:pt x="10839450" y="140710"/>
                  <a:pt x="10858500" y="94709"/>
                  <a:pt x="10896600" y="56826"/>
                </a:cubicBezTo>
                <a:cubicBezTo>
                  <a:pt x="10934699" y="18942"/>
                  <a:pt x="10980376" y="0"/>
                  <a:pt x="11033629" y="0"/>
                </a:cubicBezTo>
                <a:close/>
                <a:moveTo>
                  <a:pt x="10109704" y="0"/>
                </a:moveTo>
                <a:cubicBezTo>
                  <a:pt x="10163824" y="0"/>
                  <a:pt x="10209825" y="19050"/>
                  <a:pt x="10247709" y="57150"/>
                </a:cubicBezTo>
                <a:cubicBezTo>
                  <a:pt x="10285592" y="95250"/>
                  <a:pt x="10304534" y="141143"/>
                  <a:pt x="10304534" y="194830"/>
                </a:cubicBezTo>
                <a:lnTo>
                  <a:pt x="10304534" y="639041"/>
                </a:lnTo>
                <a:cubicBezTo>
                  <a:pt x="10304534" y="693160"/>
                  <a:pt x="10285484" y="739162"/>
                  <a:pt x="10247384" y="777045"/>
                </a:cubicBezTo>
                <a:cubicBezTo>
                  <a:pt x="10209284" y="814929"/>
                  <a:pt x="10163391" y="833871"/>
                  <a:pt x="10109704" y="833871"/>
                </a:cubicBezTo>
                <a:cubicBezTo>
                  <a:pt x="10055585" y="833871"/>
                  <a:pt x="10009691" y="814821"/>
                  <a:pt x="9972025" y="776721"/>
                </a:cubicBezTo>
                <a:cubicBezTo>
                  <a:pt x="9934357" y="738621"/>
                  <a:pt x="9915525" y="692728"/>
                  <a:pt x="9915525" y="639041"/>
                </a:cubicBezTo>
                <a:lnTo>
                  <a:pt x="9915525" y="194830"/>
                </a:lnTo>
                <a:cubicBezTo>
                  <a:pt x="9915525" y="140710"/>
                  <a:pt x="9934575" y="94709"/>
                  <a:pt x="9972675" y="56826"/>
                </a:cubicBezTo>
                <a:cubicBezTo>
                  <a:pt x="10010775" y="18942"/>
                  <a:pt x="10056451" y="0"/>
                  <a:pt x="10109704" y="0"/>
                </a:cubicBezTo>
                <a:close/>
                <a:moveTo>
                  <a:pt x="6604504" y="0"/>
                </a:moveTo>
                <a:cubicBezTo>
                  <a:pt x="6658624" y="0"/>
                  <a:pt x="6704625" y="19050"/>
                  <a:pt x="6742509" y="57150"/>
                </a:cubicBezTo>
                <a:cubicBezTo>
                  <a:pt x="6780392" y="95250"/>
                  <a:pt x="6799334" y="141143"/>
                  <a:pt x="6799334" y="194830"/>
                </a:cubicBezTo>
                <a:lnTo>
                  <a:pt x="6799334" y="639041"/>
                </a:lnTo>
                <a:cubicBezTo>
                  <a:pt x="6799334" y="693160"/>
                  <a:pt x="6780284" y="739162"/>
                  <a:pt x="6742184" y="777045"/>
                </a:cubicBezTo>
                <a:cubicBezTo>
                  <a:pt x="6704084" y="814929"/>
                  <a:pt x="6658191" y="833871"/>
                  <a:pt x="6604504" y="833871"/>
                </a:cubicBezTo>
                <a:cubicBezTo>
                  <a:pt x="6550385" y="833871"/>
                  <a:pt x="6504492" y="814821"/>
                  <a:pt x="6466825" y="776721"/>
                </a:cubicBezTo>
                <a:cubicBezTo>
                  <a:pt x="6429158" y="738621"/>
                  <a:pt x="6410324" y="692728"/>
                  <a:pt x="6410324" y="639041"/>
                </a:cubicBezTo>
                <a:lnTo>
                  <a:pt x="6410324" y="194830"/>
                </a:lnTo>
                <a:cubicBezTo>
                  <a:pt x="6410324" y="140710"/>
                  <a:pt x="6429374" y="94709"/>
                  <a:pt x="6467474" y="56826"/>
                </a:cubicBezTo>
                <a:cubicBezTo>
                  <a:pt x="6505574" y="18942"/>
                  <a:pt x="6551251" y="0"/>
                  <a:pt x="6604504" y="0"/>
                </a:cubicBezTo>
                <a:close/>
                <a:moveTo>
                  <a:pt x="4735873" y="0"/>
                </a:moveTo>
                <a:cubicBezTo>
                  <a:pt x="4779601" y="0"/>
                  <a:pt x="4817052" y="9742"/>
                  <a:pt x="4848224" y="29225"/>
                </a:cubicBezTo>
                <a:cubicBezTo>
                  <a:pt x="4872470" y="44378"/>
                  <a:pt x="4892061" y="65593"/>
                  <a:pt x="4906998" y="92869"/>
                </a:cubicBezTo>
                <a:cubicBezTo>
                  <a:pt x="4921934" y="120145"/>
                  <a:pt x="4930919" y="151534"/>
                  <a:pt x="4933950" y="187037"/>
                </a:cubicBezTo>
                <a:lnTo>
                  <a:pt x="4816402" y="208468"/>
                </a:lnTo>
                <a:cubicBezTo>
                  <a:pt x="4812938" y="175130"/>
                  <a:pt x="4803413" y="149153"/>
                  <a:pt x="4787827" y="130536"/>
                </a:cubicBezTo>
                <a:cubicBezTo>
                  <a:pt x="4776570" y="117114"/>
                  <a:pt x="4760334" y="110404"/>
                  <a:pt x="4739120" y="110404"/>
                </a:cubicBezTo>
                <a:cubicBezTo>
                  <a:pt x="4716607" y="110404"/>
                  <a:pt x="4699504" y="120362"/>
                  <a:pt x="4687815" y="140278"/>
                </a:cubicBezTo>
                <a:cubicBezTo>
                  <a:pt x="4678290" y="156297"/>
                  <a:pt x="4673527" y="176213"/>
                  <a:pt x="4673527" y="200025"/>
                </a:cubicBezTo>
                <a:cubicBezTo>
                  <a:pt x="4673527" y="237259"/>
                  <a:pt x="4689546" y="275143"/>
                  <a:pt x="4721586" y="313676"/>
                </a:cubicBezTo>
                <a:cubicBezTo>
                  <a:pt x="4733708" y="328396"/>
                  <a:pt x="4751892" y="345714"/>
                  <a:pt x="4776137" y="365630"/>
                </a:cubicBezTo>
                <a:cubicBezTo>
                  <a:pt x="4804712" y="389443"/>
                  <a:pt x="4823546" y="406112"/>
                  <a:pt x="4832638" y="415637"/>
                </a:cubicBezTo>
                <a:cubicBezTo>
                  <a:pt x="4862945" y="445943"/>
                  <a:pt x="4886324" y="475817"/>
                  <a:pt x="4902776" y="505258"/>
                </a:cubicBezTo>
                <a:cubicBezTo>
                  <a:pt x="4910570" y="519113"/>
                  <a:pt x="4916848" y="531885"/>
                  <a:pt x="4921610" y="543575"/>
                </a:cubicBezTo>
                <a:cubicBezTo>
                  <a:pt x="4933300" y="572583"/>
                  <a:pt x="4939361" y="598560"/>
                  <a:pt x="4939794" y="621506"/>
                </a:cubicBezTo>
                <a:cubicBezTo>
                  <a:pt x="4940661" y="678224"/>
                  <a:pt x="4925940" y="726714"/>
                  <a:pt x="4895633" y="766979"/>
                </a:cubicBezTo>
                <a:cubicBezTo>
                  <a:pt x="4875717" y="794255"/>
                  <a:pt x="4847575" y="813522"/>
                  <a:pt x="4811207" y="824779"/>
                </a:cubicBezTo>
                <a:cubicBezTo>
                  <a:pt x="4791724" y="830840"/>
                  <a:pt x="4768994" y="833871"/>
                  <a:pt x="4743016" y="833871"/>
                </a:cubicBezTo>
                <a:cubicBezTo>
                  <a:pt x="4694958" y="833871"/>
                  <a:pt x="4655127" y="821964"/>
                  <a:pt x="4623521" y="798152"/>
                </a:cubicBezTo>
                <a:cubicBezTo>
                  <a:pt x="4597111" y="778669"/>
                  <a:pt x="4576221" y="752151"/>
                  <a:pt x="4560851" y="718597"/>
                </a:cubicBezTo>
                <a:cubicBezTo>
                  <a:pt x="4545481" y="685043"/>
                  <a:pt x="4536497" y="646618"/>
                  <a:pt x="4533899" y="603322"/>
                </a:cubicBezTo>
                <a:lnTo>
                  <a:pt x="4650798" y="594880"/>
                </a:lnTo>
                <a:cubicBezTo>
                  <a:pt x="4655992" y="642072"/>
                  <a:pt x="4668549" y="676275"/>
                  <a:pt x="4688464" y="697490"/>
                </a:cubicBezTo>
                <a:cubicBezTo>
                  <a:pt x="4703185" y="713509"/>
                  <a:pt x="4720070" y="721086"/>
                  <a:pt x="4739120" y="720220"/>
                </a:cubicBezTo>
                <a:cubicBezTo>
                  <a:pt x="4765963" y="719354"/>
                  <a:pt x="4787394" y="706149"/>
                  <a:pt x="4803413" y="680605"/>
                </a:cubicBezTo>
                <a:cubicBezTo>
                  <a:pt x="4811640" y="668049"/>
                  <a:pt x="4815753" y="650081"/>
                  <a:pt x="4815753" y="626702"/>
                </a:cubicBezTo>
                <a:cubicBezTo>
                  <a:pt x="4815753" y="592931"/>
                  <a:pt x="4800383" y="559378"/>
                  <a:pt x="4769644" y="526040"/>
                </a:cubicBezTo>
                <a:lnTo>
                  <a:pt x="4660538" y="422780"/>
                </a:lnTo>
                <a:cubicBezTo>
                  <a:pt x="4619841" y="383381"/>
                  <a:pt x="4591049" y="348096"/>
                  <a:pt x="4574165" y="316923"/>
                </a:cubicBezTo>
                <a:cubicBezTo>
                  <a:pt x="4555980" y="281854"/>
                  <a:pt x="4546888" y="243754"/>
                  <a:pt x="4546888" y="202623"/>
                </a:cubicBezTo>
                <a:cubicBezTo>
                  <a:pt x="4546888" y="128588"/>
                  <a:pt x="4571783" y="72520"/>
                  <a:pt x="4621573" y="34420"/>
                </a:cubicBezTo>
                <a:cubicBezTo>
                  <a:pt x="4652312" y="11474"/>
                  <a:pt x="4690413" y="0"/>
                  <a:pt x="4735873" y="0"/>
                </a:cubicBezTo>
                <a:close/>
                <a:moveTo>
                  <a:pt x="194829" y="0"/>
                </a:moveTo>
                <a:cubicBezTo>
                  <a:pt x="248949" y="0"/>
                  <a:pt x="294842" y="19159"/>
                  <a:pt x="332509" y="57475"/>
                </a:cubicBezTo>
                <a:cubicBezTo>
                  <a:pt x="370176" y="95791"/>
                  <a:pt x="389009" y="141576"/>
                  <a:pt x="389009" y="194830"/>
                </a:cubicBezTo>
                <a:lnTo>
                  <a:pt x="389009" y="639041"/>
                </a:lnTo>
                <a:cubicBezTo>
                  <a:pt x="389009" y="674110"/>
                  <a:pt x="380350" y="706582"/>
                  <a:pt x="363032" y="736456"/>
                </a:cubicBezTo>
                <a:cubicBezTo>
                  <a:pt x="373856" y="749012"/>
                  <a:pt x="389442" y="755289"/>
                  <a:pt x="409791" y="755289"/>
                </a:cubicBezTo>
                <a:lnTo>
                  <a:pt x="409791" y="869589"/>
                </a:lnTo>
                <a:cubicBezTo>
                  <a:pt x="348312" y="869589"/>
                  <a:pt x="306315" y="850323"/>
                  <a:pt x="283801" y="811790"/>
                </a:cubicBezTo>
                <a:cubicBezTo>
                  <a:pt x="256525" y="826510"/>
                  <a:pt x="226868" y="833871"/>
                  <a:pt x="194829" y="833871"/>
                </a:cubicBezTo>
                <a:cubicBezTo>
                  <a:pt x="140710" y="833871"/>
                  <a:pt x="94708" y="814821"/>
                  <a:pt x="56825" y="776721"/>
                </a:cubicBezTo>
                <a:cubicBezTo>
                  <a:pt x="18941" y="738621"/>
                  <a:pt x="0" y="692728"/>
                  <a:pt x="0" y="639041"/>
                </a:cubicBezTo>
                <a:lnTo>
                  <a:pt x="0" y="194830"/>
                </a:lnTo>
                <a:cubicBezTo>
                  <a:pt x="0" y="140710"/>
                  <a:pt x="19050" y="94709"/>
                  <a:pt x="57150" y="56826"/>
                </a:cubicBezTo>
                <a:cubicBezTo>
                  <a:pt x="95250" y="18942"/>
                  <a:pt x="141143" y="0"/>
                  <a:pt x="194829" y="0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7200" dirty="0"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Bebas" pitchFamily="50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3684" y="1524000"/>
            <a:ext cx="10889803" cy="37795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330200" dist="330200" dir="5400000" sx="98000" sy="98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 noChangeArrowheads="1"/>
          </p:cNvPicPr>
          <p:nvPr/>
        </p:nvPicPr>
        <p:blipFill rotWithShape="1">
          <a:blip r:embed="rId4" cstate="screen">
            <a:alphaModFix amt="5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10866119" cy="3779520"/>
          </a:xfrm>
          <a:custGeom>
            <a:avLst/>
            <a:gdLst>
              <a:gd name="connsiteX0" fmla="*/ 0 w 10866119"/>
              <a:gd name="connsiteY0" fmla="*/ 0 h 3779520"/>
              <a:gd name="connsiteX1" fmla="*/ 10866119 w 10866119"/>
              <a:gd name="connsiteY1" fmla="*/ 0 h 3779520"/>
              <a:gd name="connsiteX2" fmla="*/ 10866119 w 10866119"/>
              <a:gd name="connsiteY2" fmla="*/ 3779520 h 3779520"/>
              <a:gd name="connsiteX3" fmla="*/ 0 w 10866119"/>
              <a:gd name="connsiteY3" fmla="*/ 377952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66119" h="3779520">
                <a:moveTo>
                  <a:pt x="0" y="0"/>
                </a:moveTo>
                <a:lnTo>
                  <a:pt x="10866119" y="0"/>
                </a:lnTo>
                <a:lnTo>
                  <a:pt x="10866119" y="3779520"/>
                </a:lnTo>
                <a:lnTo>
                  <a:pt x="0" y="377952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4210" y="1576947"/>
            <a:ext cx="3651269" cy="365126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89796" y="2617164"/>
            <a:ext cx="7694414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恳请各位老师批评指正</a:t>
            </a:r>
            <a:endParaRPr lang="zh-CN" altLang="en-US" sz="6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92839" y="1524000"/>
            <a:ext cx="203835" cy="37795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330200" dist="330200" dir="5400000" sx="98000" sy="98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695325" y="4000160"/>
            <a:ext cx="2314046" cy="498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答辩人：智演喵</a:t>
            </a:r>
          </a:p>
        </p:txBody>
      </p:sp>
      <p:sp>
        <p:nvSpPr>
          <p:cNvPr id="23" name="矩形: 圆角 22"/>
          <p:cNvSpPr/>
          <p:nvPr/>
        </p:nvSpPr>
        <p:spPr>
          <a:xfrm>
            <a:off x="4059499" y="4000160"/>
            <a:ext cx="2314046" cy="498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指导老师：鹏鹏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500" l="10000" r="98333">
                        <a14:foregroundMark x1="95833" y1="26500" x2="96167" y2="55500"/>
                        <a14:foregroundMark x1="96167" y1="55500" x2="89833" y2="90000"/>
                        <a14:foregroundMark x1="89833" y1="90000" x2="71000" y2="93500"/>
                        <a14:foregroundMark x1="71000" y1="93500" x2="61333" y2="85250"/>
                        <a14:foregroundMark x1="61333" y1="85250" x2="60000" y2="74250"/>
                        <a14:foregroundMark x1="93500" y1="26250" x2="94500" y2="89500"/>
                        <a14:foregroundMark x1="98333" y1="24500" x2="98333" y2="94000"/>
                        <a14:foregroundMark x1="98333" y1="94000" x2="63500" y2="97500"/>
                        <a14:backgroundMark x1="54667" y1="27250" x2="41667" y2="41750"/>
                        <a14:backgroundMark x1="41667" y1="41750" x2="23167" y2="43000"/>
                        <a14:backgroundMark x1="23167" y1="43000" x2="29167" y2="40000"/>
                        <a14:backgroundMark x1="29167" y1="40000" x2="35000" y2="28750"/>
                        <a14:backgroundMark x1="35000" y1="28750" x2="42500" y2="29500"/>
                        <a14:backgroundMark x1="51167" y1="65750" x2="51167" y2="68250"/>
                        <a14:backgroundMark x1="50833" y1="66500" x2="50167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739" y="3450493"/>
            <a:ext cx="5111262" cy="3407508"/>
          </a:xfrm>
          <a:prstGeom prst="rect">
            <a:avLst/>
          </a:prstGeom>
          <a:noFill/>
          <a:effectLst>
            <a:outerShdw blurRad="406400" dist="152400" dir="10800000" sx="98000" sy="98000" algn="ct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2050" y="5781061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4299" y="1205252"/>
            <a:ext cx="4707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如何一键切换主题色？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8813" y="1862482"/>
            <a:ext cx="595338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当前模板配色方案取自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西政官网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，这套母版支持主题色一键切换，可依据不同场合及喜好快速更改，操作方法如下：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13" y="5100612"/>
            <a:ext cx="6791298" cy="94907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4299" y="2833057"/>
            <a:ext cx="6954655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变体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向下的箭头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颜色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选择相应配色即可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也可以在自定义颜色处自主设计配色方案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308100" y="4821212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710417" y="4919880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424" y="2066289"/>
            <a:ext cx="3897990" cy="3993646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10771940" y="188977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753570" y="389646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4299" y="535575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77000">
                      <a:schemeClr val="accent2"/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5400" b="1" i="0" u="none" strike="noStrike" kern="1200" cap="none" spc="100" normalizeH="0" baseline="0" noProof="0" dirty="0">
              <a:ln>
                <a:noFill/>
              </a:ln>
              <a:gradFill>
                <a:gsLst>
                  <a:gs pos="77000">
                    <a:schemeClr val="accent2"/>
                  </a:gs>
                  <a:gs pos="0">
                    <a:schemeClr val="accent2">
                      <a:lumMod val="50000"/>
                      <a:lumOff val="5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8813" y="1416496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如何更换版式？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8813" y="749300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77000">
                      <a:schemeClr val="accent2"/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5400" b="1" i="0" u="none" strike="noStrike" kern="1200" cap="none" spc="100" normalizeH="0" baseline="0" noProof="0" dirty="0">
              <a:ln>
                <a:noFill/>
              </a:ln>
              <a:gradFill>
                <a:gsLst>
                  <a:gs pos="77000">
                    <a:schemeClr val="accent2"/>
                  </a:gs>
                  <a:gs pos="0">
                    <a:schemeClr val="accent2">
                      <a:lumMod val="50000"/>
                      <a:lumOff val="5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2227" y="2062827"/>
            <a:ext cx="595338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左侧缩略图栏，选则需要更换版式的幻灯片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鼠标点击右键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Office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主题中，选择相应版式即可完成切换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700" y="1304510"/>
            <a:ext cx="5551488" cy="444382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2226" y="5441504"/>
            <a:ext cx="50416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srgbClr val="004EA1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提示：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页面中无法在普通视图选中的元素，如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LOGO/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参考线等，可在幻灯片母板中进行修改。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926" y="3139720"/>
            <a:ext cx="5953384" cy="2301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srgbClr val="004EA1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我们提供了：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srgbClr val="004EA1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封面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空白纹理背景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内容页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过渡页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个人介绍照片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纯空白页面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4299" y="1489529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如何快速替换图片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</a:t>
            </a:r>
            <a:endParaRPr kumimoji="0" lang="zh-CN" altLang="en-US" sz="3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299" y="693952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77000">
                      <a:schemeClr val="accent2"/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44299" y="3091046"/>
            <a:ext cx="3328987" cy="1943513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658813" y="2469772"/>
            <a:ext cx="4078288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rgbClr val="004EA1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第一种情况：有母版版式的页面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rgbClr val="004EA1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85877" y="5368471"/>
            <a:ext cx="4078288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①点击不需要的图片，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【delete】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删除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50675" y="5368471"/>
            <a:ext cx="4078288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②单击图标即可选择需要添加的图片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937669" y="3035375"/>
            <a:ext cx="3610032" cy="199918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4182409" y="3083098"/>
            <a:ext cx="3610032" cy="1951461"/>
            <a:chOff x="4182409" y="3083098"/>
            <a:chExt cx="3610032" cy="195146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82409" y="3083098"/>
              <a:ext cx="3610032" cy="1951461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</p:pic>
        <p:sp>
          <p:nvSpPr>
            <p:cNvPr id="3" name="矩形 2"/>
            <p:cNvSpPr/>
            <p:nvPr/>
          </p:nvSpPr>
          <p:spPr>
            <a:xfrm>
              <a:off x="5141843" y="3429000"/>
              <a:ext cx="1722783" cy="1421296"/>
            </a:xfrm>
            <a:prstGeom prst="rect">
              <a:avLst/>
            </a:prstGeom>
            <a:noFill/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728345" y="4434840"/>
            <a:ext cx="635635" cy="71998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4299" y="1489529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如何快速替换图片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</a:t>
            </a:r>
            <a:endParaRPr kumimoji="0" lang="zh-CN" altLang="en-US" sz="3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299" y="748059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77000">
                      <a:schemeClr val="accent2"/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58812" y="2204180"/>
            <a:ext cx="4707143" cy="45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rgbClr val="004EA1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第二种情况：没有母版版式的页面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rgbClr val="004EA1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4300" y="2725277"/>
            <a:ext cx="4707143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选取需要被替换的图片，鼠标点击右键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更改图片</a:t>
            </a: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选择相应途径找到图片即可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61777"/>
            <a:ext cx="5413375" cy="3887047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11143576" y="206273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762677" y="2133459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717977" y="4343542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5953" y="4101726"/>
            <a:ext cx="981300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小贴士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4524" y="4521084"/>
            <a:ext cx="5006976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通常习惯把需要的图片素材，拖入编辑页面，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这样可以直接选择</a:t>
            </a: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自剪切板</a:t>
            </a: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，更方便哟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29913" y="4488180"/>
            <a:ext cx="3414807" cy="3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4299" y="751085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77000">
                      <a:schemeClr val="accent2"/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63568" y="4260028"/>
            <a:ext cx="5332432" cy="9375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如何快速快替换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字体？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8813" y="2273145"/>
            <a:ext cx="4811108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开始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替换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替换字体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选择需要替换的字体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替换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120472" y="1570348"/>
            <a:ext cx="4161182" cy="4482223"/>
            <a:chOff x="6215270" y="2986556"/>
            <a:chExt cx="2798707" cy="301463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15270" y="2986556"/>
              <a:ext cx="2798707" cy="3014631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6387547" y="3273286"/>
              <a:ext cx="1550505" cy="878805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976127" y="462478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889807" y="406598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736095" y="4904185"/>
            <a:ext cx="733826" cy="750358"/>
            <a:chOff x="4736095" y="4904185"/>
            <a:chExt cx="733826" cy="750358"/>
          </a:xfrm>
        </p:grpSpPr>
        <p:sp>
          <p:nvSpPr>
            <p:cNvPr id="20" name="椭圆 19"/>
            <p:cNvSpPr/>
            <p:nvPr/>
          </p:nvSpPr>
          <p:spPr>
            <a:xfrm>
              <a:off x="4736095" y="5095743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2" name="直接箭头连接符 21"/>
            <p:cNvCxnSpPr>
              <a:stCxn id="20" idx="7"/>
            </p:cNvCxnSpPr>
            <p:nvPr/>
          </p:nvCxnSpPr>
          <p:spPr>
            <a:xfrm flipV="1">
              <a:off x="5213061" y="4904185"/>
              <a:ext cx="256860" cy="2733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椭圆 25"/>
          <p:cNvSpPr/>
          <p:nvPr/>
        </p:nvSpPr>
        <p:spPr>
          <a:xfrm>
            <a:off x="8249880" y="2370579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943039" y="198784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05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4299" y="687010"/>
            <a:ext cx="2142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77000">
                      <a:schemeClr val="accent2"/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如何修改图片颜色？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44299" y="2144390"/>
            <a:ext cx="4811108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图片格式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颜色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重新着色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428162" y="2263385"/>
            <a:ext cx="6920895" cy="2693882"/>
            <a:chOff x="4108908" y="6387289"/>
            <a:chExt cx="7865379" cy="306151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992" t="-1" r="29496" b="55359"/>
            <a:stretch>
              <a:fillRect/>
            </a:stretch>
          </p:blipFill>
          <p:spPr>
            <a:xfrm>
              <a:off x="4108908" y="6387289"/>
              <a:ext cx="7865379" cy="3061512"/>
            </a:xfrm>
            <a:prstGeom prst="rect">
              <a:avLst/>
            </a:prstGeom>
          </p:spPr>
        </p:pic>
        <p:sp>
          <p:nvSpPr>
            <p:cNvPr id="18" name="椭圆 17"/>
            <p:cNvSpPr/>
            <p:nvPr/>
          </p:nvSpPr>
          <p:spPr>
            <a:xfrm>
              <a:off x="11415486" y="7014082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415486" y="6659881"/>
              <a:ext cx="558800" cy="259080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546601" y="7149718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00072" y="6929121"/>
              <a:ext cx="257628" cy="4999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200073" y="8577581"/>
              <a:ext cx="3297966" cy="871220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680907" y="8454391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4782" y="3524044"/>
            <a:ext cx="3437905" cy="2409321"/>
            <a:chOff x="544782" y="3524044"/>
            <a:chExt cx="3437905" cy="2409321"/>
          </a:xfrm>
        </p:grpSpPr>
        <p:pic>
          <p:nvPicPr>
            <p:cNvPr id="7" name="图片 6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4782" y="3524044"/>
              <a:ext cx="1683083" cy="1116445"/>
            </a:xfrm>
            <a:prstGeom prst="rect">
              <a:avLst/>
            </a:prstGeom>
          </p:spPr>
        </p:pic>
        <p:pic>
          <p:nvPicPr>
            <p:cNvPr id="25" name="图片 24"/>
            <p:cNvPicPr/>
            <p:nvPr/>
          </p:nvPicPr>
          <p:blipFill>
            <a:blip r:embed="rId4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9604" y="3524044"/>
              <a:ext cx="1683083" cy="1116445"/>
            </a:xfrm>
            <a:prstGeom prst="rect">
              <a:avLst/>
            </a:prstGeom>
          </p:spPr>
        </p:pic>
        <p:pic>
          <p:nvPicPr>
            <p:cNvPr id="26" name="图片 25"/>
            <p:cNvPicPr/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4782" y="4816920"/>
              <a:ext cx="1683083" cy="1116445"/>
            </a:xfrm>
            <a:prstGeom prst="rect">
              <a:avLst/>
            </a:prstGeom>
          </p:spPr>
        </p:pic>
        <p:pic>
          <p:nvPicPr>
            <p:cNvPr id="27" name="图片 26"/>
            <p:cNvPicPr/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9604" y="4816920"/>
              <a:ext cx="1683083" cy="111644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4299" y="879851"/>
            <a:ext cx="2142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77000">
                      <a:schemeClr val="accent2"/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07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如何替换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LOGO&amp;</a:t>
            </a: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校徽？</a:t>
            </a:r>
            <a:endParaRPr kumimoji="0" lang="en-US" altLang="zh-CN" sz="3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299" y="2144390"/>
            <a:ext cx="4811108" cy="1346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视图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幻灯片母版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选中左上角的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示意图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更改图片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添加图片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00500" y="1433574"/>
            <a:ext cx="5116453" cy="4757518"/>
            <a:chOff x="6500500" y="1433574"/>
            <a:chExt cx="5116453" cy="475751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00500" y="1433574"/>
              <a:ext cx="5116453" cy="4757518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7755266" y="1492086"/>
              <a:ext cx="3777922" cy="2702884"/>
              <a:chOff x="7755266" y="1012640"/>
              <a:chExt cx="3777922" cy="2702884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0533493" y="1012640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01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755266" y="167497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02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8458044" y="3053487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03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0974388" y="3156724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04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644299" y="4866433"/>
            <a:ext cx="4811108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0D14"/>
                    </a:gs>
                    <a:gs pos="0">
                      <a:srgbClr val="9B0D14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也可以在母版中直接删除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0D14"/>
                    </a:gs>
                    <a:gs pos="0">
                      <a:srgbClr val="9B0D14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0D14"/>
                    </a:gs>
                    <a:gs pos="0">
                      <a:srgbClr val="9B0D14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9B0D14"/>
                  </a:gs>
                  <a:gs pos="0">
                    <a:srgbClr val="9B0D14">
                      <a:lumMod val="60000"/>
                      <a:lumOff val="40000"/>
                    </a:srgbClr>
                  </a:gs>
                </a:gsLst>
                <a:lin ang="162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0D14"/>
                    </a:gs>
                    <a:gs pos="0">
                      <a:srgbClr val="9B0D14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添加新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0D14"/>
                    </a:gs>
                    <a:gs pos="0">
                      <a:srgbClr val="9B0D14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0D14"/>
                    </a:gs>
                    <a:gs pos="0">
                      <a:srgbClr val="9B0D14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到母版位置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9B0D14"/>
                  </a:gs>
                  <a:gs pos="0">
                    <a:srgbClr val="9B0D14">
                      <a:lumMod val="60000"/>
                      <a:lumOff val="40000"/>
                    </a:srgbClr>
                  </a:gs>
                </a:gsLst>
                <a:lin ang="162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A-图片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30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8662"/>
            <a:ext cx="12192000" cy="61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PA-矩形 5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PA-文本框 56"/>
          <p:cNvSpPr txBox="1"/>
          <p:nvPr>
            <p:custDataLst>
              <p:tags r:id="rId3"/>
            </p:custDataLst>
          </p:nvPr>
        </p:nvSpPr>
        <p:spPr>
          <a:xfrm>
            <a:off x="2738812" y="373608"/>
            <a:ext cx="6714377" cy="1330016"/>
          </a:xfrm>
          <a:custGeom>
            <a:avLst/>
            <a:gdLst/>
            <a:ahLst/>
            <a:cxnLst/>
            <a:rect l="l" t="t" r="r" b="b"/>
            <a:pathLst>
              <a:path w="6714377" h="1330016">
                <a:moveTo>
                  <a:pt x="6067426" y="961544"/>
                </a:moveTo>
                <a:lnTo>
                  <a:pt x="6253731" y="948089"/>
                </a:lnTo>
                <a:cubicBezTo>
                  <a:pt x="6262011" y="1023301"/>
                  <a:pt x="6282022" y="1077813"/>
                  <a:pt x="6313763" y="1111624"/>
                </a:cubicBezTo>
                <a:cubicBezTo>
                  <a:pt x="6337224" y="1137155"/>
                  <a:pt x="6364134" y="1149230"/>
                  <a:pt x="6394496" y="1147850"/>
                </a:cubicBezTo>
                <a:cubicBezTo>
                  <a:pt x="6437277" y="1146470"/>
                  <a:pt x="6471433" y="1125424"/>
                  <a:pt x="6496964" y="1084713"/>
                </a:cubicBezTo>
                <a:cubicBezTo>
                  <a:pt x="6510074" y="1064702"/>
                  <a:pt x="6516630" y="1036067"/>
                  <a:pt x="6516630" y="998805"/>
                </a:cubicBezTo>
                <a:cubicBezTo>
                  <a:pt x="6516630" y="944984"/>
                  <a:pt x="6492134" y="891507"/>
                  <a:pt x="6443142" y="838375"/>
                </a:cubicBezTo>
                <a:lnTo>
                  <a:pt x="6269257" y="673805"/>
                </a:lnTo>
                <a:cubicBezTo>
                  <a:pt x="6204395" y="611014"/>
                  <a:pt x="6158508" y="554777"/>
                  <a:pt x="6131597" y="505095"/>
                </a:cubicBezTo>
                <a:cubicBezTo>
                  <a:pt x="6102616" y="449204"/>
                  <a:pt x="6088126" y="388482"/>
                  <a:pt x="6088126" y="322930"/>
                </a:cubicBezTo>
                <a:cubicBezTo>
                  <a:pt x="6088126" y="204936"/>
                  <a:pt x="6127803" y="115578"/>
                  <a:pt x="6207155" y="54856"/>
                </a:cubicBezTo>
                <a:cubicBezTo>
                  <a:pt x="6256147" y="18285"/>
                  <a:pt x="6316868" y="0"/>
                  <a:pt x="6389320" y="0"/>
                </a:cubicBezTo>
                <a:cubicBezTo>
                  <a:pt x="6459013" y="0"/>
                  <a:pt x="6518699" y="15525"/>
                  <a:pt x="6568381" y="46576"/>
                </a:cubicBezTo>
                <a:cubicBezTo>
                  <a:pt x="6607022" y="70727"/>
                  <a:pt x="6638245" y="104538"/>
                  <a:pt x="6662051" y="148009"/>
                </a:cubicBezTo>
                <a:cubicBezTo>
                  <a:pt x="6685857" y="191481"/>
                  <a:pt x="6700175" y="241507"/>
                  <a:pt x="6705005" y="298089"/>
                </a:cubicBezTo>
                <a:lnTo>
                  <a:pt x="6517664" y="332245"/>
                </a:lnTo>
                <a:cubicBezTo>
                  <a:pt x="6512144" y="279113"/>
                  <a:pt x="6496964" y="237712"/>
                  <a:pt x="6472123" y="208041"/>
                </a:cubicBezTo>
                <a:cubicBezTo>
                  <a:pt x="6454182" y="186650"/>
                  <a:pt x="6428306" y="175955"/>
                  <a:pt x="6394496" y="175955"/>
                </a:cubicBezTo>
                <a:cubicBezTo>
                  <a:pt x="6358615" y="175955"/>
                  <a:pt x="6331358" y="191826"/>
                  <a:pt x="6312728" y="223567"/>
                </a:cubicBezTo>
                <a:cubicBezTo>
                  <a:pt x="6297548" y="249097"/>
                  <a:pt x="6289957" y="280838"/>
                  <a:pt x="6289957" y="318789"/>
                </a:cubicBezTo>
                <a:cubicBezTo>
                  <a:pt x="6289957" y="378131"/>
                  <a:pt x="6315488" y="438508"/>
                  <a:pt x="6366550" y="499920"/>
                </a:cubicBezTo>
                <a:cubicBezTo>
                  <a:pt x="6385870" y="523381"/>
                  <a:pt x="6414851" y="550982"/>
                  <a:pt x="6453492" y="582723"/>
                </a:cubicBezTo>
                <a:cubicBezTo>
                  <a:pt x="6499033" y="620674"/>
                  <a:pt x="6529050" y="647240"/>
                  <a:pt x="6543540" y="662420"/>
                </a:cubicBezTo>
                <a:cubicBezTo>
                  <a:pt x="6591841" y="710722"/>
                  <a:pt x="6629102" y="758333"/>
                  <a:pt x="6655323" y="805255"/>
                </a:cubicBezTo>
                <a:cubicBezTo>
                  <a:pt x="6667744" y="827335"/>
                  <a:pt x="6677749" y="847691"/>
                  <a:pt x="6685340" y="866321"/>
                </a:cubicBezTo>
                <a:cubicBezTo>
                  <a:pt x="6703970" y="912553"/>
                  <a:pt x="6713630" y="953954"/>
                  <a:pt x="6714320" y="990525"/>
                </a:cubicBezTo>
                <a:cubicBezTo>
                  <a:pt x="6715701" y="1080918"/>
                  <a:pt x="6692240" y="1158200"/>
                  <a:pt x="6643938" y="1222372"/>
                </a:cubicBezTo>
                <a:cubicBezTo>
                  <a:pt x="6612198" y="1265844"/>
                  <a:pt x="6567346" y="1296550"/>
                  <a:pt x="6509384" y="1314490"/>
                </a:cubicBezTo>
                <a:cubicBezTo>
                  <a:pt x="6478333" y="1324150"/>
                  <a:pt x="6442107" y="1328981"/>
                  <a:pt x="6400706" y="1328981"/>
                </a:cubicBezTo>
                <a:cubicBezTo>
                  <a:pt x="6324113" y="1328981"/>
                  <a:pt x="6260631" y="1310005"/>
                  <a:pt x="6210260" y="1272054"/>
                </a:cubicBezTo>
                <a:cubicBezTo>
                  <a:pt x="6168169" y="1241003"/>
                  <a:pt x="6134875" y="1198739"/>
                  <a:pt x="6110379" y="1145263"/>
                </a:cubicBezTo>
                <a:cubicBezTo>
                  <a:pt x="6085884" y="1091786"/>
                  <a:pt x="6071565" y="1030546"/>
                  <a:pt x="6067426" y="961544"/>
                </a:cubicBezTo>
                <a:close/>
                <a:moveTo>
                  <a:pt x="5238751" y="212181"/>
                </a:moveTo>
                <a:lnTo>
                  <a:pt x="5238751" y="16560"/>
                </a:lnTo>
                <a:lnTo>
                  <a:pt x="5849419" y="16560"/>
                </a:lnTo>
                <a:lnTo>
                  <a:pt x="5849419" y="212181"/>
                </a:lnTo>
                <a:lnTo>
                  <a:pt x="5642413" y="212181"/>
                </a:lnTo>
                <a:lnTo>
                  <a:pt x="5642413" y="1313455"/>
                </a:lnTo>
                <a:lnTo>
                  <a:pt x="5446792" y="1313455"/>
                </a:lnTo>
                <a:lnTo>
                  <a:pt x="5446792" y="212181"/>
                </a:lnTo>
                <a:close/>
                <a:moveTo>
                  <a:pt x="4305300" y="1313455"/>
                </a:moveTo>
                <a:lnTo>
                  <a:pt x="4305300" y="15525"/>
                </a:lnTo>
                <a:lnTo>
                  <a:pt x="4525762" y="15525"/>
                </a:lnTo>
                <a:lnTo>
                  <a:pt x="4784520" y="887022"/>
                </a:lnTo>
                <a:lnTo>
                  <a:pt x="4784520" y="15525"/>
                </a:lnTo>
                <a:lnTo>
                  <a:pt x="4980141" y="15525"/>
                </a:lnTo>
                <a:lnTo>
                  <a:pt x="4980141" y="1313455"/>
                </a:lnTo>
                <a:lnTo>
                  <a:pt x="4770029" y="1313455"/>
                </a:lnTo>
                <a:lnTo>
                  <a:pt x="4500921" y="482325"/>
                </a:lnTo>
                <a:lnTo>
                  <a:pt x="4500921" y="1313455"/>
                </a:lnTo>
                <a:close/>
                <a:moveTo>
                  <a:pt x="3524250" y="1313455"/>
                </a:moveTo>
                <a:lnTo>
                  <a:pt x="3524250" y="15525"/>
                </a:lnTo>
                <a:lnTo>
                  <a:pt x="4081097" y="15525"/>
                </a:lnTo>
                <a:lnTo>
                  <a:pt x="4081097" y="211146"/>
                </a:lnTo>
                <a:lnTo>
                  <a:pt x="3719871" y="211146"/>
                </a:lnTo>
                <a:lnTo>
                  <a:pt x="3719871" y="566162"/>
                </a:lnTo>
                <a:lnTo>
                  <a:pt x="3983804" y="566162"/>
                </a:lnTo>
                <a:lnTo>
                  <a:pt x="3983804" y="762818"/>
                </a:lnTo>
                <a:lnTo>
                  <a:pt x="3719871" y="762818"/>
                </a:lnTo>
                <a:lnTo>
                  <a:pt x="3719871" y="1117834"/>
                </a:lnTo>
                <a:lnTo>
                  <a:pt x="4081097" y="1117834"/>
                </a:lnTo>
                <a:lnTo>
                  <a:pt x="4081097" y="1313455"/>
                </a:lnTo>
                <a:close/>
                <a:moveTo>
                  <a:pt x="2667000" y="212181"/>
                </a:moveTo>
                <a:lnTo>
                  <a:pt x="2667000" y="16560"/>
                </a:lnTo>
                <a:lnTo>
                  <a:pt x="3277669" y="16560"/>
                </a:lnTo>
                <a:lnTo>
                  <a:pt x="3277669" y="212181"/>
                </a:lnTo>
                <a:lnTo>
                  <a:pt x="3070663" y="212181"/>
                </a:lnTo>
                <a:lnTo>
                  <a:pt x="3070663" y="1313455"/>
                </a:lnTo>
                <a:lnTo>
                  <a:pt x="2875042" y="1313455"/>
                </a:lnTo>
                <a:lnTo>
                  <a:pt x="2875042" y="212181"/>
                </a:lnTo>
                <a:close/>
                <a:moveTo>
                  <a:pt x="1743075" y="1313455"/>
                </a:moveTo>
                <a:lnTo>
                  <a:pt x="1743075" y="15525"/>
                </a:lnTo>
                <a:lnTo>
                  <a:pt x="1963537" y="15525"/>
                </a:lnTo>
                <a:lnTo>
                  <a:pt x="2222295" y="887022"/>
                </a:lnTo>
                <a:lnTo>
                  <a:pt x="2222295" y="15525"/>
                </a:lnTo>
                <a:lnTo>
                  <a:pt x="2417916" y="15525"/>
                </a:lnTo>
                <a:lnTo>
                  <a:pt x="2417916" y="1313455"/>
                </a:lnTo>
                <a:lnTo>
                  <a:pt x="2207805" y="1313455"/>
                </a:lnTo>
                <a:lnTo>
                  <a:pt x="1938697" y="482325"/>
                </a:lnTo>
                <a:lnTo>
                  <a:pt x="1938696" y="1313455"/>
                </a:lnTo>
                <a:close/>
                <a:moveTo>
                  <a:pt x="1058256" y="1016401"/>
                </a:moveTo>
                <a:cubicBezTo>
                  <a:pt x="1058256" y="1047452"/>
                  <a:pt x="1069297" y="1073845"/>
                  <a:pt x="1091377" y="1095581"/>
                </a:cubicBezTo>
                <a:cubicBezTo>
                  <a:pt x="1113458" y="1117317"/>
                  <a:pt x="1140024" y="1128185"/>
                  <a:pt x="1171075" y="1128185"/>
                </a:cubicBezTo>
                <a:cubicBezTo>
                  <a:pt x="1202126" y="1128185"/>
                  <a:pt x="1228519" y="1117317"/>
                  <a:pt x="1250255" y="1095581"/>
                </a:cubicBezTo>
                <a:cubicBezTo>
                  <a:pt x="1271990" y="1073845"/>
                  <a:pt x="1282858" y="1047452"/>
                  <a:pt x="1282858" y="1016401"/>
                </a:cubicBezTo>
                <a:lnTo>
                  <a:pt x="1282858" y="306369"/>
                </a:lnTo>
                <a:cubicBezTo>
                  <a:pt x="1282858" y="275318"/>
                  <a:pt x="1271990" y="248925"/>
                  <a:pt x="1250255" y="227189"/>
                </a:cubicBezTo>
                <a:cubicBezTo>
                  <a:pt x="1228519" y="205454"/>
                  <a:pt x="1202126" y="194586"/>
                  <a:pt x="1171075" y="194586"/>
                </a:cubicBezTo>
                <a:cubicBezTo>
                  <a:pt x="1140024" y="194586"/>
                  <a:pt x="1113458" y="205454"/>
                  <a:pt x="1091377" y="227189"/>
                </a:cubicBezTo>
                <a:cubicBezTo>
                  <a:pt x="1069297" y="248925"/>
                  <a:pt x="1058256" y="275318"/>
                  <a:pt x="1058256" y="306369"/>
                </a:cubicBezTo>
                <a:close/>
                <a:moveTo>
                  <a:pt x="866775" y="1018471"/>
                </a:moveTo>
                <a:lnTo>
                  <a:pt x="866775" y="310509"/>
                </a:lnTo>
                <a:cubicBezTo>
                  <a:pt x="866775" y="224257"/>
                  <a:pt x="897136" y="150942"/>
                  <a:pt x="957858" y="90565"/>
                </a:cubicBezTo>
                <a:cubicBezTo>
                  <a:pt x="1018580" y="30188"/>
                  <a:pt x="1091377" y="0"/>
                  <a:pt x="1176250" y="0"/>
                </a:cubicBezTo>
                <a:cubicBezTo>
                  <a:pt x="1262503" y="0"/>
                  <a:pt x="1335817" y="30361"/>
                  <a:pt x="1396194" y="91082"/>
                </a:cubicBezTo>
                <a:cubicBezTo>
                  <a:pt x="1456571" y="151804"/>
                  <a:pt x="1486760" y="224947"/>
                  <a:pt x="1486760" y="310509"/>
                </a:cubicBezTo>
                <a:lnTo>
                  <a:pt x="1486760" y="1018471"/>
                </a:lnTo>
                <a:cubicBezTo>
                  <a:pt x="1486760" y="1104724"/>
                  <a:pt x="1456399" y="1178038"/>
                  <a:pt x="1395677" y="1238415"/>
                </a:cubicBezTo>
                <a:cubicBezTo>
                  <a:pt x="1334955" y="1298792"/>
                  <a:pt x="1261813" y="1328981"/>
                  <a:pt x="1176250" y="1328981"/>
                </a:cubicBezTo>
                <a:cubicBezTo>
                  <a:pt x="1089997" y="1328981"/>
                  <a:pt x="1016855" y="1298620"/>
                  <a:pt x="956823" y="1237898"/>
                </a:cubicBezTo>
                <a:cubicBezTo>
                  <a:pt x="896791" y="1177176"/>
                  <a:pt x="866775" y="1104034"/>
                  <a:pt x="866775" y="1018471"/>
                </a:cubicBezTo>
                <a:close/>
                <a:moveTo>
                  <a:pt x="0" y="1020541"/>
                </a:moveTo>
                <a:lnTo>
                  <a:pt x="0" y="312579"/>
                </a:lnTo>
                <a:cubicBezTo>
                  <a:pt x="0" y="226327"/>
                  <a:pt x="30361" y="153012"/>
                  <a:pt x="91083" y="92635"/>
                </a:cubicBezTo>
                <a:cubicBezTo>
                  <a:pt x="151805" y="32258"/>
                  <a:pt x="224947" y="2070"/>
                  <a:pt x="310510" y="2070"/>
                </a:cubicBezTo>
                <a:cubicBezTo>
                  <a:pt x="396763" y="2070"/>
                  <a:pt x="469905" y="32431"/>
                  <a:pt x="529937" y="93153"/>
                </a:cubicBezTo>
                <a:cubicBezTo>
                  <a:pt x="589968" y="153874"/>
                  <a:pt x="619984" y="227017"/>
                  <a:pt x="619984" y="312579"/>
                </a:cubicBezTo>
                <a:lnTo>
                  <a:pt x="619984" y="460589"/>
                </a:lnTo>
                <a:lnTo>
                  <a:pt x="417118" y="460589"/>
                </a:lnTo>
                <a:lnTo>
                  <a:pt x="417118" y="308439"/>
                </a:lnTo>
                <a:cubicBezTo>
                  <a:pt x="417118" y="277388"/>
                  <a:pt x="406078" y="250822"/>
                  <a:pt x="383997" y="228742"/>
                </a:cubicBezTo>
                <a:cubicBezTo>
                  <a:pt x="361916" y="206661"/>
                  <a:pt x="335351" y="195621"/>
                  <a:pt x="304300" y="195621"/>
                </a:cubicBezTo>
                <a:cubicBezTo>
                  <a:pt x="273249" y="195621"/>
                  <a:pt x="246855" y="206661"/>
                  <a:pt x="225120" y="228742"/>
                </a:cubicBezTo>
                <a:cubicBezTo>
                  <a:pt x="203384" y="250822"/>
                  <a:pt x="192516" y="277388"/>
                  <a:pt x="192516" y="308439"/>
                </a:cubicBezTo>
                <a:lnTo>
                  <a:pt x="192516" y="1018471"/>
                </a:lnTo>
                <a:cubicBezTo>
                  <a:pt x="192516" y="1049522"/>
                  <a:pt x="203384" y="1075915"/>
                  <a:pt x="225120" y="1097651"/>
                </a:cubicBezTo>
                <a:cubicBezTo>
                  <a:pt x="246855" y="1119387"/>
                  <a:pt x="273249" y="1130254"/>
                  <a:pt x="304300" y="1130254"/>
                </a:cubicBezTo>
                <a:cubicBezTo>
                  <a:pt x="335351" y="1130254"/>
                  <a:pt x="361916" y="1119387"/>
                  <a:pt x="383997" y="1097651"/>
                </a:cubicBezTo>
                <a:cubicBezTo>
                  <a:pt x="406078" y="1075915"/>
                  <a:pt x="417118" y="1049522"/>
                  <a:pt x="417118" y="1018471"/>
                </a:cubicBezTo>
                <a:lnTo>
                  <a:pt x="417118" y="839411"/>
                </a:lnTo>
                <a:lnTo>
                  <a:pt x="619984" y="839411"/>
                </a:lnTo>
                <a:lnTo>
                  <a:pt x="619984" y="1020541"/>
                </a:lnTo>
                <a:cubicBezTo>
                  <a:pt x="619984" y="1106794"/>
                  <a:pt x="589624" y="1179936"/>
                  <a:pt x="528902" y="1239968"/>
                </a:cubicBezTo>
                <a:cubicBezTo>
                  <a:pt x="468180" y="1300000"/>
                  <a:pt x="395382" y="1330016"/>
                  <a:pt x="310510" y="1330016"/>
                </a:cubicBezTo>
                <a:cubicBezTo>
                  <a:pt x="224257" y="1330016"/>
                  <a:pt x="150942" y="1299827"/>
                  <a:pt x="90566" y="1239450"/>
                </a:cubicBezTo>
                <a:cubicBezTo>
                  <a:pt x="30189" y="1179074"/>
                  <a:pt x="0" y="1106104"/>
                  <a:pt x="0" y="102054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11500" dirty="0">
              <a:solidFill>
                <a:schemeClr val="accent1">
                  <a:alpha val="8000"/>
                </a:schemeClr>
              </a:solidFill>
              <a:latin typeface="Bebas" pitchFamily="50" charset="0"/>
            </a:endParaRPr>
          </a:p>
        </p:txBody>
      </p:sp>
      <p:sp>
        <p:nvSpPr>
          <p:cNvPr id="3" name="PA-矩形 2"/>
          <p:cNvSpPr/>
          <p:nvPr>
            <p:custDataLst>
              <p:tags r:id="rId4"/>
            </p:custDataLst>
          </p:nvPr>
        </p:nvSpPr>
        <p:spPr>
          <a:xfrm>
            <a:off x="695325" y="840492"/>
            <a:ext cx="10801350" cy="537065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79400" dist="381000" dir="5400000" sx="95000" sy="95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-图片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10000" b="97500" l="10000" r="98333">
                        <a14:foregroundMark x1="95833" y1="26500" x2="96167" y2="55500"/>
                        <a14:foregroundMark x1="96167" y1="55500" x2="89833" y2="90000"/>
                        <a14:foregroundMark x1="89833" y1="90000" x2="71000" y2="93500"/>
                        <a14:foregroundMark x1="71000" y1="93500" x2="61333" y2="85250"/>
                        <a14:foregroundMark x1="61333" y1="85250" x2="60000" y2="74250"/>
                        <a14:foregroundMark x1="93500" y1="26250" x2="94500" y2="89500"/>
                        <a14:foregroundMark x1="98333" y1="24500" x2="98333" y2="94000"/>
                        <a14:foregroundMark x1="98333" y1="94000" x2="63500" y2="97500"/>
                        <a14:backgroundMark x1="54667" y1="27250" x2="41667" y2="41750"/>
                        <a14:backgroundMark x1="41667" y1="41750" x2="23167" y2="43000"/>
                        <a14:backgroundMark x1="23167" y1="43000" x2="29167" y2="40000"/>
                        <a14:backgroundMark x1="29167" y1="40000" x2="35000" y2="28750"/>
                        <a14:backgroundMark x1="35000" y1="28750" x2="42500" y2="29500"/>
                        <a14:backgroundMark x1="51167" y1="65750" x2="51167" y2="68250"/>
                        <a14:backgroundMark x1="50833" y1="66500" x2="50167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739" y="3450493"/>
            <a:ext cx="5111262" cy="3407508"/>
          </a:xfrm>
          <a:prstGeom prst="rect">
            <a:avLst/>
          </a:prstGeom>
          <a:noFill/>
          <a:effectLst>
            <a:outerShdw blurRad="406400" dist="152400" dir="10800000" sx="98000" sy="98000" algn="ct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A-图片 4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2050" y="5781061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  <p:pic>
        <p:nvPicPr>
          <p:cNvPr id="6" name="PA-Graphic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155575" y="510070"/>
            <a:ext cx="5880850" cy="5880846"/>
          </a:xfrm>
          <a:prstGeom prst="rect">
            <a:avLst/>
          </a:prstGeom>
        </p:spPr>
      </p:pic>
      <p:sp>
        <p:nvSpPr>
          <p:cNvPr id="29" name="PA-文本框 28"/>
          <p:cNvSpPr txBox="1"/>
          <p:nvPr>
            <p:custDataLst>
              <p:tags r:id="rId8"/>
            </p:custDataLst>
          </p:nvPr>
        </p:nvSpPr>
        <p:spPr>
          <a:xfrm>
            <a:off x="7685137" y="2349742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30" name="PA-文本框 29"/>
          <p:cNvSpPr txBox="1"/>
          <p:nvPr>
            <p:custDataLst>
              <p:tags r:id="rId9"/>
            </p:custDataLst>
          </p:nvPr>
        </p:nvSpPr>
        <p:spPr>
          <a:xfrm>
            <a:off x="7718188" y="2682798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PA-文本框 26"/>
          <p:cNvSpPr txBox="1"/>
          <p:nvPr>
            <p:custDataLst>
              <p:tags r:id="rId10"/>
            </p:custDataLst>
          </p:nvPr>
        </p:nvSpPr>
        <p:spPr>
          <a:xfrm>
            <a:off x="6791287" y="2315864"/>
            <a:ext cx="686086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</a:rPr>
              <a:t>02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</a:endParaRPr>
          </a:p>
        </p:txBody>
      </p:sp>
      <p:sp>
        <p:nvSpPr>
          <p:cNvPr id="35" name="PA-文本框 34"/>
          <p:cNvSpPr txBox="1"/>
          <p:nvPr>
            <p:custDataLst>
              <p:tags r:id="rId11"/>
            </p:custDataLst>
          </p:nvPr>
        </p:nvSpPr>
        <p:spPr>
          <a:xfrm>
            <a:off x="7687635" y="3730120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36" name="PA-文本框 35"/>
          <p:cNvSpPr txBox="1"/>
          <p:nvPr>
            <p:custDataLst>
              <p:tags r:id="rId12"/>
            </p:custDataLst>
          </p:nvPr>
        </p:nvSpPr>
        <p:spPr>
          <a:xfrm>
            <a:off x="7720686" y="4063176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PA-文本框 32"/>
          <p:cNvSpPr txBox="1"/>
          <p:nvPr>
            <p:custDataLst>
              <p:tags r:id="rId13"/>
            </p:custDataLst>
          </p:nvPr>
        </p:nvSpPr>
        <p:spPr>
          <a:xfrm>
            <a:off x="6793783" y="3696242"/>
            <a:ext cx="686086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</a:rPr>
              <a:t>04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</a:endParaRPr>
          </a:p>
        </p:txBody>
      </p:sp>
      <p:sp>
        <p:nvSpPr>
          <p:cNvPr id="11" name="PA-文本框 10"/>
          <p:cNvSpPr txBox="1"/>
          <p:nvPr>
            <p:custDataLst>
              <p:tags r:id="rId14"/>
            </p:custDataLst>
          </p:nvPr>
        </p:nvSpPr>
        <p:spPr>
          <a:xfrm>
            <a:off x="2991500" y="2349742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12" name="PA-文本框 11"/>
          <p:cNvSpPr txBox="1"/>
          <p:nvPr>
            <p:custDataLst>
              <p:tags r:id="rId15"/>
            </p:custDataLst>
          </p:nvPr>
        </p:nvSpPr>
        <p:spPr>
          <a:xfrm>
            <a:off x="3024551" y="2682798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PA-文本框 8"/>
          <p:cNvSpPr txBox="1"/>
          <p:nvPr>
            <p:custDataLst>
              <p:tags r:id="rId16"/>
            </p:custDataLst>
          </p:nvPr>
        </p:nvSpPr>
        <p:spPr>
          <a:xfrm>
            <a:off x="2097650" y="2315864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</a:rPr>
              <a:t>01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</a:endParaRPr>
          </a:p>
        </p:txBody>
      </p:sp>
      <p:cxnSp>
        <p:nvCxnSpPr>
          <p:cNvPr id="44" name="PA-直接连接符 43"/>
          <p:cNvCxnSpPr/>
          <p:nvPr>
            <p:custDataLst>
              <p:tags r:id="rId17"/>
            </p:custDataLst>
          </p:nvPr>
        </p:nvCxnSpPr>
        <p:spPr>
          <a:xfrm>
            <a:off x="2893807" y="2448119"/>
            <a:ext cx="0" cy="47886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-文本框 16"/>
          <p:cNvSpPr txBox="1"/>
          <p:nvPr>
            <p:custDataLst>
              <p:tags r:id="rId18"/>
            </p:custDataLst>
          </p:nvPr>
        </p:nvSpPr>
        <p:spPr>
          <a:xfrm>
            <a:off x="2993998" y="3730120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18" name="PA-文本框 17"/>
          <p:cNvSpPr txBox="1"/>
          <p:nvPr>
            <p:custDataLst>
              <p:tags r:id="rId19"/>
            </p:custDataLst>
          </p:nvPr>
        </p:nvSpPr>
        <p:spPr>
          <a:xfrm>
            <a:off x="3027049" y="4063176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PA-文本框 14"/>
          <p:cNvSpPr txBox="1"/>
          <p:nvPr>
            <p:custDataLst>
              <p:tags r:id="rId20"/>
            </p:custDataLst>
          </p:nvPr>
        </p:nvSpPr>
        <p:spPr>
          <a:xfrm>
            <a:off x="2100147" y="3696242"/>
            <a:ext cx="686086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</a:rPr>
              <a:t>03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</a:endParaRPr>
          </a:p>
        </p:txBody>
      </p:sp>
      <p:cxnSp>
        <p:nvCxnSpPr>
          <p:cNvPr id="46" name="PA-直接连接符 45"/>
          <p:cNvCxnSpPr/>
          <p:nvPr>
            <p:custDataLst>
              <p:tags r:id="rId21"/>
            </p:custDataLst>
          </p:nvPr>
        </p:nvCxnSpPr>
        <p:spPr>
          <a:xfrm>
            <a:off x="2893807" y="3823743"/>
            <a:ext cx="0" cy="47886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A-文本框 22"/>
          <p:cNvSpPr txBox="1"/>
          <p:nvPr>
            <p:custDataLst>
              <p:tags r:id="rId22"/>
            </p:custDataLst>
          </p:nvPr>
        </p:nvSpPr>
        <p:spPr>
          <a:xfrm>
            <a:off x="2980093" y="5110498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24" name="PA-文本框 23"/>
          <p:cNvSpPr txBox="1"/>
          <p:nvPr>
            <p:custDataLst>
              <p:tags r:id="rId23"/>
            </p:custDataLst>
          </p:nvPr>
        </p:nvSpPr>
        <p:spPr>
          <a:xfrm>
            <a:off x="3013144" y="5443554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PA-文本框 20"/>
          <p:cNvSpPr txBox="1"/>
          <p:nvPr>
            <p:custDataLst>
              <p:tags r:id="rId24"/>
            </p:custDataLst>
          </p:nvPr>
        </p:nvSpPr>
        <p:spPr>
          <a:xfrm>
            <a:off x="2086242" y="5076620"/>
            <a:ext cx="68608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ource Han Sans Bold" panose="020B0800000000000000" pitchFamily="34" charset="-122"/>
              </a:rPr>
              <a:t>05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Source Han Sans Bold" panose="020B0800000000000000" pitchFamily="34" charset="-122"/>
            </a:endParaRPr>
          </a:p>
        </p:txBody>
      </p:sp>
      <p:cxnSp>
        <p:nvCxnSpPr>
          <p:cNvPr id="47" name="PA-直接连接符 46"/>
          <p:cNvCxnSpPr/>
          <p:nvPr>
            <p:custDataLst>
              <p:tags r:id="rId25"/>
            </p:custDataLst>
          </p:nvPr>
        </p:nvCxnSpPr>
        <p:spPr>
          <a:xfrm>
            <a:off x="2893807" y="5199367"/>
            <a:ext cx="0" cy="47886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A-直接连接符 47"/>
          <p:cNvCxnSpPr/>
          <p:nvPr>
            <p:custDataLst>
              <p:tags r:id="rId26"/>
            </p:custDataLst>
          </p:nvPr>
        </p:nvCxnSpPr>
        <p:spPr>
          <a:xfrm>
            <a:off x="7573383" y="2448119"/>
            <a:ext cx="0" cy="47886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-直接连接符 48"/>
          <p:cNvCxnSpPr/>
          <p:nvPr>
            <p:custDataLst>
              <p:tags r:id="rId27"/>
            </p:custDataLst>
          </p:nvPr>
        </p:nvCxnSpPr>
        <p:spPr>
          <a:xfrm>
            <a:off x="7573383" y="3823743"/>
            <a:ext cx="0" cy="47886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A-文本框 49"/>
          <p:cNvSpPr txBox="1"/>
          <p:nvPr>
            <p:custDataLst>
              <p:tags r:id="rId28"/>
            </p:custDataLst>
          </p:nvPr>
        </p:nvSpPr>
        <p:spPr>
          <a:xfrm>
            <a:off x="5180497" y="1092407"/>
            <a:ext cx="1831007" cy="73385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9D8D4A2-0262-9DA3-295B-CD02687E7809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0224" y="650820"/>
            <a:ext cx="1922490" cy="192249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曹善虎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>
            <a:spLocks/>
          </p:cNvSpPr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智演喵现任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csh9981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51597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CF0C612-EC63-235D-F6EE-FCD101D507CD}"/>
              </a:ext>
            </a:extLst>
          </p:cNvPr>
          <p:cNvSpPr/>
          <p:nvPr/>
        </p:nvSpPr>
        <p:spPr>
          <a:xfrm>
            <a:off x="658813" y="3568382"/>
            <a:ext cx="3900620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Ruitingbb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B74F72D-913A-735D-567E-D07CD223F4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235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 rot="5400000">
            <a:off x="2815264" y="2793712"/>
            <a:ext cx="6714377" cy="1330016"/>
          </a:xfrm>
          <a:custGeom>
            <a:avLst/>
            <a:gdLst/>
            <a:ahLst/>
            <a:cxnLst/>
            <a:rect l="l" t="t" r="r" b="b"/>
            <a:pathLst>
              <a:path w="6714377" h="1330016">
                <a:moveTo>
                  <a:pt x="6067426" y="961544"/>
                </a:moveTo>
                <a:lnTo>
                  <a:pt x="6253731" y="948089"/>
                </a:lnTo>
                <a:cubicBezTo>
                  <a:pt x="6262011" y="1023301"/>
                  <a:pt x="6282022" y="1077813"/>
                  <a:pt x="6313763" y="1111624"/>
                </a:cubicBezTo>
                <a:cubicBezTo>
                  <a:pt x="6337224" y="1137155"/>
                  <a:pt x="6364134" y="1149230"/>
                  <a:pt x="6394496" y="1147850"/>
                </a:cubicBezTo>
                <a:cubicBezTo>
                  <a:pt x="6437277" y="1146470"/>
                  <a:pt x="6471433" y="1125424"/>
                  <a:pt x="6496964" y="1084713"/>
                </a:cubicBezTo>
                <a:cubicBezTo>
                  <a:pt x="6510074" y="1064702"/>
                  <a:pt x="6516630" y="1036067"/>
                  <a:pt x="6516630" y="998805"/>
                </a:cubicBezTo>
                <a:cubicBezTo>
                  <a:pt x="6516630" y="944984"/>
                  <a:pt x="6492134" y="891507"/>
                  <a:pt x="6443142" y="838375"/>
                </a:cubicBezTo>
                <a:lnTo>
                  <a:pt x="6269257" y="673805"/>
                </a:lnTo>
                <a:cubicBezTo>
                  <a:pt x="6204395" y="611014"/>
                  <a:pt x="6158508" y="554777"/>
                  <a:pt x="6131597" y="505095"/>
                </a:cubicBezTo>
                <a:cubicBezTo>
                  <a:pt x="6102616" y="449204"/>
                  <a:pt x="6088126" y="388482"/>
                  <a:pt x="6088126" y="322930"/>
                </a:cubicBezTo>
                <a:cubicBezTo>
                  <a:pt x="6088126" y="204936"/>
                  <a:pt x="6127803" y="115578"/>
                  <a:pt x="6207155" y="54856"/>
                </a:cubicBezTo>
                <a:cubicBezTo>
                  <a:pt x="6256147" y="18285"/>
                  <a:pt x="6316868" y="0"/>
                  <a:pt x="6389320" y="0"/>
                </a:cubicBezTo>
                <a:cubicBezTo>
                  <a:pt x="6459013" y="0"/>
                  <a:pt x="6518699" y="15525"/>
                  <a:pt x="6568381" y="46576"/>
                </a:cubicBezTo>
                <a:cubicBezTo>
                  <a:pt x="6607022" y="70727"/>
                  <a:pt x="6638245" y="104538"/>
                  <a:pt x="6662051" y="148009"/>
                </a:cubicBezTo>
                <a:cubicBezTo>
                  <a:pt x="6685857" y="191481"/>
                  <a:pt x="6700175" y="241507"/>
                  <a:pt x="6705005" y="298089"/>
                </a:cubicBezTo>
                <a:lnTo>
                  <a:pt x="6517664" y="332245"/>
                </a:lnTo>
                <a:cubicBezTo>
                  <a:pt x="6512144" y="279113"/>
                  <a:pt x="6496964" y="237712"/>
                  <a:pt x="6472123" y="208041"/>
                </a:cubicBezTo>
                <a:cubicBezTo>
                  <a:pt x="6454182" y="186650"/>
                  <a:pt x="6428306" y="175955"/>
                  <a:pt x="6394496" y="175955"/>
                </a:cubicBezTo>
                <a:cubicBezTo>
                  <a:pt x="6358615" y="175955"/>
                  <a:pt x="6331358" y="191826"/>
                  <a:pt x="6312728" y="223567"/>
                </a:cubicBezTo>
                <a:cubicBezTo>
                  <a:pt x="6297548" y="249097"/>
                  <a:pt x="6289957" y="280838"/>
                  <a:pt x="6289957" y="318789"/>
                </a:cubicBezTo>
                <a:cubicBezTo>
                  <a:pt x="6289957" y="378131"/>
                  <a:pt x="6315488" y="438508"/>
                  <a:pt x="6366550" y="499920"/>
                </a:cubicBezTo>
                <a:cubicBezTo>
                  <a:pt x="6385870" y="523381"/>
                  <a:pt x="6414851" y="550982"/>
                  <a:pt x="6453492" y="582723"/>
                </a:cubicBezTo>
                <a:cubicBezTo>
                  <a:pt x="6499033" y="620674"/>
                  <a:pt x="6529050" y="647240"/>
                  <a:pt x="6543540" y="662420"/>
                </a:cubicBezTo>
                <a:cubicBezTo>
                  <a:pt x="6591841" y="710722"/>
                  <a:pt x="6629102" y="758333"/>
                  <a:pt x="6655323" y="805255"/>
                </a:cubicBezTo>
                <a:cubicBezTo>
                  <a:pt x="6667744" y="827335"/>
                  <a:pt x="6677749" y="847691"/>
                  <a:pt x="6685340" y="866321"/>
                </a:cubicBezTo>
                <a:cubicBezTo>
                  <a:pt x="6703970" y="912553"/>
                  <a:pt x="6713630" y="953954"/>
                  <a:pt x="6714320" y="990525"/>
                </a:cubicBezTo>
                <a:cubicBezTo>
                  <a:pt x="6715701" y="1080918"/>
                  <a:pt x="6692240" y="1158200"/>
                  <a:pt x="6643938" y="1222372"/>
                </a:cubicBezTo>
                <a:cubicBezTo>
                  <a:pt x="6612198" y="1265844"/>
                  <a:pt x="6567346" y="1296550"/>
                  <a:pt x="6509384" y="1314490"/>
                </a:cubicBezTo>
                <a:cubicBezTo>
                  <a:pt x="6478333" y="1324150"/>
                  <a:pt x="6442107" y="1328981"/>
                  <a:pt x="6400706" y="1328981"/>
                </a:cubicBezTo>
                <a:cubicBezTo>
                  <a:pt x="6324113" y="1328981"/>
                  <a:pt x="6260631" y="1310005"/>
                  <a:pt x="6210260" y="1272054"/>
                </a:cubicBezTo>
                <a:cubicBezTo>
                  <a:pt x="6168169" y="1241003"/>
                  <a:pt x="6134875" y="1198739"/>
                  <a:pt x="6110379" y="1145263"/>
                </a:cubicBezTo>
                <a:cubicBezTo>
                  <a:pt x="6085884" y="1091786"/>
                  <a:pt x="6071565" y="1030546"/>
                  <a:pt x="6067426" y="961544"/>
                </a:cubicBezTo>
                <a:close/>
                <a:moveTo>
                  <a:pt x="5238751" y="212181"/>
                </a:moveTo>
                <a:lnTo>
                  <a:pt x="5238751" y="16560"/>
                </a:lnTo>
                <a:lnTo>
                  <a:pt x="5849419" y="16560"/>
                </a:lnTo>
                <a:lnTo>
                  <a:pt x="5849419" y="212181"/>
                </a:lnTo>
                <a:lnTo>
                  <a:pt x="5642413" y="212181"/>
                </a:lnTo>
                <a:lnTo>
                  <a:pt x="5642413" y="1313455"/>
                </a:lnTo>
                <a:lnTo>
                  <a:pt x="5446792" y="1313455"/>
                </a:lnTo>
                <a:lnTo>
                  <a:pt x="5446792" y="212181"/>
                </a:lnTo>
                <a:close/>
                <a:moveTo>
                  <a:pt x="4305300" y="1313455"/>
                </a:moveTo>
                <a:lnTo>
                  <a:pt x="4305300" y="15525"/>
                </a:lnTo>
                <a:lnTo>
                  <a:pt x="4525762" y="15525"/>
                </a:lnTo>
                <a:lnTo>
                  <a:pt x="4784520" y="887022"/>
                </a:lnTo>
                <a:lnTo>
                  <a:pt x="4784520" y="15525"/>
                </a:lnTo>
                <a:lnTo>
                  <a:pt x="4980141" y="15525"/>
                </a:lnTo>
                <a:lnTo>
                  <a:pt x="4980141" y="1313455"/>
                </a:lnTo>
                <a:lnTo>
                  <a:pt x="4770029" y="1313455"/>
                </a:lnTo>
                <a:lnTo>
                  <a:pt x="4500921" y="482325"/>
                </a:lnTo>
                <a:lnTo>
                  <a:pt x="4500921" y="1313455"/>
                </a:lnTo>
                <a:close/>
                <a:moveTo>
                  <a:pt x="3524250" y="1313455"/>
                </a:moveTo>
                <a:lnTo>
                  <a:pt x="3524250" y="15525"/>
                </a:lnTo>
                <a:lnTo>
                  <a:pt x="4081097" y="15525"/>
                </a:lnTo>
                <a:lnTo>
                  <a:pt x="4081097" y="211146"/>
                </a:lnTo>
                <a:lnTo>
                  <a:pt x="3719871" y="211146"/>
                </a:lnTo>
                <a:lnTo>
                  <a:pt x="3719871" y="566162"/>
                </a:lnTo>
                <a:lnTo>
                  <a:pt x="3983804" y="566162"/>
                </a:lnTo>
                <a:lnTo>
                  <a:pt x="3983804" y="762818"/>
                </a:lnTo>
                <a:lnTo>
                  <a:pt x="3719871" y="762818"/>
                </a:lnTo>
                <a:lnTo>
                  <a:pt x="3719871" y="1117834"/>
                </a:lnTo>
                <a:lnTo>
                  <a:pt x="4081097" y="1117834"/>
                </a:lnTo>
                <a:lnTo>
                  <a:pt x="4081097" y="1313455"/>
                </a:lnTo>
                <a:close/>
                <a:moveTo>
                  <a:pt x="2667000" y="212181"/>
                </a:moveTo>
                <a:lnTo>
                  <a:pt x="2667000" y="16560"/>
                </a:lnTo>
                <a:lnTo>
                  <a:pt x="3277669" y="16560"/>
                </a:lnTo>
                <a:lnTo>
                  <a:pt x="3277669" y="212181"/>
                </a:lnTo>
                <a:lnTo>
                  <a:pt x="3070663" y="212181"/>
                </a:lnTo>
                <a:lnTo>
                  <a:pt x="3070663" y="1313455"/>
                </a:lnTo>
                <a:lnTo>
                  <a:pt x="2875042" y="1313455"/>
                </a:lnTo>
                <a:lnTo>
                  <a:pt x="2875042" y="212181"/>
                </a:lnTo>
                <a:close/>
                <a:moveTo>
                  <a:pt x="1743075" y="1313455"/>
                </a:moveTo>
                <a:lnTo>
                  <a:pt x="1743075" y="15525"/>
                </a:lnTo>
                <a:lnTo>
                  <a:pt x="1963537" y="15525"/>
                </a:lnTo>
                <a:lnTo>
                  <a:pt x="2222295" y="887022"/>
                </a:lnTo>
                <a:lnTo>
                  <a:pt x="2222295" y="15525"/>
                </a:lnTo>
                <a:lnTo>
                  <a:pt x="2417916" y="15525"/>
                </a:lnTo>
                <a:lnTo>
                  <a:pt x="2417916" y="1313455"/>
                </a:lnTo>
                <a:lnTo>
                  <a:pt x="2207805" y="1313455"/>
                </a:lnTo>
                <a:lnTo>
                  <a:pt x="1938697" y="482325"/>
                </a:lnTo>
                <a:lnTo>
                  <a:pt x="1938696" y="1313455"/>
                </a:lnTo>
                <a:close/>
                <a:moveTo>
                  <a:pt x="1058256" y="1016401"/>
                </a:moveTo>
                <a:cubicBezTo>
                  <a:pt x="1058256" y="1047452"/>
                  <a:pt x="1069297" y="1073845"/>
                  <a:pt x="1091377" y="1095581"/>
                </a:cubicBezTo>
                <a:cubicBezTo>
                  <a:pt x="1113458" y="1117317"/>
                  <a:pt x="1140024" y="1128185"/>
                  <a:pt x="1171075" y="1128185"/>
                </a:cubicBezTo>
                <a:cubicBezTo>
                  <a:pt x="1202126" y="1128185"/>
                  <a:pt x="1228519" y="1117317"/>
                  <a:pt x="1250255" y="1095581"/>
                </a:cubicBezTo>
                <a:cubicBezTo>
                  <a:pt x="1271990" y="1073845"/>
                  <a:pt x="1282858" y="1047452"/>
                  <a:pt x="1282858" y="1016401"/>
                </a:cubicBezTo>
                <a:lnTo>
                  <a:pt x="1282858" y="306369"/>
                </a:lnTo>
                <a:cubicBezTo>
                  <a:pt x="1282858" y="275318"/>
                  <a:pt x="1271990" y="248925"/>
                  <a:pt x="1250255" y="227189"/>
                </a:cubicBezTo>
                <a:cubicBezTo>
                  <a:pt x="1228519" y="205454"/>
                  <a:pt x="1202126" y="194586"/>
                  <a:pt x="1171075" y="194586"/>
                </a:cubicBezTo>
                <a:cubicBezTo>
                  <a:pt x="1140024" y="194586"/>
                  <a:pt x="1113458" y="205454"/>
                  <a:pt x="1091377" y="227189"/>
                </a:cubicBezTo>
                <a:cubicBezTo>
                  <a:pt x="1069297" y="248925"/>
                  <a:pt x="1058256" y="275318"/>
                  <a:pt x="1058256" y="306369"/>
                </a:cubicBezTo>
                <a:close/>
                <a:moveTo>
                  <a:pt x="866775" y="1018471"/>
                </a:moveTo>
                <a:lnTo>
                  <a:pt x="866775" y="310509"/>
                </a:lnTo>
                <a:cubicBezTo>
                  <a:pt x="866775" y="224257"/>
                  <a:pt x="897136" y="150942"/>
                  <a:pt x="957858" y="90565"/>
                </a:cubicBezTo>
                <a:cubicBezTo>
                  <a:pt x="1018580" y="30188"/>
                  <a:pt x="1091377" y="0"/>
                  <a:pt x="1176250" y="0"/>
                </a:cubicBezTo>
                <a:cubicBezTo>
                  <a:pt x="1262503" y="0"/>
                  <a:pt x="1335817" y="30361"/>
                  <a:pt x="1396194" y="91082"/>
                </a:cubicBezTo>
                <a:cubicBezTo>
                  <a:pt x="1456571" y="151804"/>
                  <a:pt x="1486760" y="224947"/>
                  <a:pt x="1486760" y="310509"/>
                </a:cubicBezTo>
                <a:lnTo>
                  <a:pt x="1486760" y="1018471"/>
                </a:lnTo>
                <a:cubicBezTo>
                  <a:pt x="1486760" y="1104724"/>
                  <a:pt x="1456399" y="1178038"/>
                  <a:pt x="1395677" y="1238415"/>
                </a:cubicBezTo>
                <a:cubicBezTo>
                  <a:pt x="1334955" y="1298792"/>
                  <a:pt x="1261813" y="1328981"/>
                  <a:pt x="1176250" y="1328981"/>
                </a:cubicBezTo>
                <a:cubicBezTo>
                  <a:pt x="1089997" y="1328981"/>
                  <a:pt x="1016855" y="1298620"/>
                  <a:pt x="956823" y="1237898"/>
                </a:cubicBezTo>
                <a:cubicBezTo>
                  <a:pt x="896791" y="1177176"/>
                  <a:pt x="866775" y="1104034"/>
                  <a:pt x="866775" y="1018471"/>
                </a:cubicBezTo>
                <a:close/>
                <a:moveTo>
                  <a:pt x="0" y="1020541"/>
                </a:moveTo>
                <a:lnTo>
                  <a:pt x="0" y="312579"/>
                </a:lnTo>
                <a:cubicBezTo>
                  <a:pt x="0" y="226327"/>
                  <a:pt x="30361" y="153012"/>
                  <a:pt x="91083" y="92635"/>
                </a:cubicBezTo>
                <a:cubicBezTo>
                  <a:pt x="151805" y="32258"/>
                  <a:pt x="224947" y="2070"/>
                  <a:pt x="310510" y="2070"/>
                </a:cubicBezTo>
                <a:cubicBezTo>
                  <a:pt x="396763" y="2070"/>
                  <a:pt x="469905" y="32431"/>
                  <a:pt x="529937" y="93153"/>
                </a:cubicBezTo>
                <a:cubicBezTo>
                  <a:pt x="589968" y="153874"/>
                  <a:pt x="619984" y="227017"/>
                  <a:pt x="619984" y="312579"/>
                </a:cubicBezTo>
                <a:lnTo>
                  <a:pt x="619984" y="460589"/>
                </a:lnTo>
                <a:lnTo>
                  <a:pt x="417118" y="460589"/>
                </a:lnTo>
                <a:lnTo>
                  <a:pt x="417118" y="308439"/>
                </a:lnTo>
                <a:cubicBezTo>
                  <a:pt x="417118" y="277388"/>
                  <a:pt x="406078" y="250822"/>
                  <a:pt x="383997" y="228742"/>
                </a:cubicBezTo>
                <a:cubicBezTo>
                  <a:pt x="361916" y="206661"/>
                  <a:pt x="335351" y="195621"/>
                  <a:pt x="304300" y="195621"/>
                </a:cubicBezTo>
                <a:cubicBezTo>
                  <a:pt x="273249" y="195621"/>
                  <a:pt x="246855" y="206661"/>
                  <a:pt x="225120" y="228742"/>
                </a:cubicBezTo>
                <a:cubicBezTo>
                  <a:pt x="203384" y="250822"/>
                  <a:pt x="192516" y="277388"/>
                  <a:pt x="192516" y="308439"/>
                </a:cubicBezTo>
                <a:lnTo>
                  <a:pt x="192516" y="1018471"/>
                </a:lnTo>
                <a:cubicBezTo>
                  <a:pt x="192516" y="1049522"/>
                  <a:pt x="203384" y="1075915"/>
                  <a:pt x="225120" y="1097651"/>
                </a:cubicBezTo>
                <a:cubicBezTo>
                  <a:pt x="246855" y="1119387"/>
                  <a:pt x="273249" y="1130254"/>
                  <a:pt x="304300" y="1130254"/>
                </a:cubicBezTo>
                <a:cubicBezTo>
                  <a:pt x="335351" y="1130254"/>
                  <a:pt x="361916" y="1119387"/>
                  <a:pt x="383997" y="1097651"/>
                </a:cubicBezTo>
                <a:cubicBezTo>
                  <a:pt x="406078" y="1075915"/>
                  <a:pt x="417118" y="1049522"/>
                  <a:pt x="417118" y="1018471"/>
                </a:cubicBezTo>
                <a:lnTo>
                  <a:pt x="417118" y="839411"/>
                </a:lnTo>
                <a:lnTo>
                  <a:pt x="619984" y="839411"/>
                </a:lnTo>
                <a:lnTo>
                  <a:pt x="619984" y="1020541"/>
                </a:lnTo>
                <a:cubicBezTo>
                  <a:pt x="619984" y="1106794"/>
                  <a:pt x="589624" y="1179936"/>
                  <a:pt x="528902" y="1239968"/>
                </a:cubicBezTo>
                <a:cubicBezTo>
                  <a:pt x="468180" y="1300000"/>
                  <a:pt x="395382" y="1330016"/>
                  <a:pt x="310510" y="1330016"/>
                </a:cubicBezTo>
                <a:cubicBezTo>
                  <a:pt x="224257" y="1330016"/>
                  <a:pt x="150942" y="1299827"/>
                  <a:pt x="90566" y="1239450"/>
                </a:cubicBezTo>
                <a:cubicBezTo>
                  <a:pt x="30189" y="1179074"/>
                  <a:pt x="0" y="1106104"/>
                  <a:pt x="0" y="102054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11500" dirty="0">
              <a:solidFill>
                <a:schemeClr val="accent1">
                  <a:alpha val="8000"/>
                </a:schemeClr>
              </a:solidFill>
              <a:latin typeface="Bebas" pitchFamily="50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1"/>
            <a:ext cx="6096000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52438" y="-1"/>
            <a:ext cx="6891821" cy="6891821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 noChangeArrowheads="1"/>
          </p:cNvPicPr>
          <p:nvPr/>
        </p:nvPicPr>
        <p:blipFill rotWithShape="1">
          <a:blip r:embed="rId4" cstate="screen">
            <a:alphaModFix amt="19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6096000" cy="6857566"/>
          </a:xfrm>
          <a:custGeom>
            <a:avLst/>
            <a:gdLst>
              <a:gd name="connsiteX0" fmla="*/ 0 w 5270339"/>
              <a:gd name="connsiteY0" fmla="*/ 0 h 6857566"/>
              <a:gd name="connsiteX1" fmla="*/ 5270339 w 5270339"/>
              <a:gd name="connsiteY1" fmla="*/ 0 h 6857566"/>
              <a:gd name="connsiteX2" fmla="*/ 5270339 w 5270339"/>
              <a:gd name="connsiteY2" fmla="*/ 6857566 h 6857566"/>
              <a:gd name="connsiteX3" fmla="*/ 0 w 5270339"/>
              <a:gd name="connsiteY3" fmla="*/ 6857566 h 685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0339" h="6857566">
                <a:moveTo>
                  <a:pt x="0" y="0"/>
                </a:moveTo>
                <a:lnTo>
                  <a:pt x="5270339" y="0"/>
                </a:lnTo>
                <a:lnTo>
                  <a:pt x="5270339" y="6857566"/>
                </a:lnTo>
                <a:lnTo>
                  <a:pt x="0" y="68575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95325" y="1706632"/>
            <a:ext cx="9015834" cy="45784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304800" dir="5400000" sx="95000" sy="95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50110" y="449680"/>
            <a:ext cx="1724628" cy="80720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03432" y="2299903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36483" y="2632959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6374" y="2336675"/>
            <a:ext cx="57067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9743" y="2211709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Segoe UI" panose="020B0502040204020203"/>
              <a:ea typeface="思源黑体 CN Light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05930" y="3680281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138981" y="4013337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08871" y="3717053"/>
            <a:ext cx="57067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92241" y="3592087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Segoe UI" panose="020B0502040204020203"/>
              <a:ea typeface="思源黑体 CN Light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092025" y="5060659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125076" y="5393715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94966" y="5097431"/>
            <a:ext cx="57067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05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78336" y="4972465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Segoe UI" panose="020B0502040204020203"/>
              <a:ea typeface="思源黑体 CN Light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90237" y="2299903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523288" y="2632959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593179" y="2336675"/>
            <a:ext cx="57067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76548" y="2211709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Segoe UI" panose="020B0502040204020203"/>
              <a:ea typeface="思源黑体 CN Light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92735" y="3680281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525786" y="4013337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595676" y="3717053"/>
            <a:ext cx="57067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479046" y="3592087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Segoe UI" panose="020B0502040204020203"/>
              <a:ea typeface="思源黑体 CN Light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478830" y="5060659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请输入您的标题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511881" y="5393715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581771" y="5097431"/>
            <a:ext cx="57067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06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465141" y="4972465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Segoe UI" panose="020B0502040204020203"/>
              <a:ea typeface="思源黑体 CN Light"/>
              <a:cs typeface="+mn-cs"/>
            </a:endParaRPr>
          </a:p>
        </p:txBody>
      </p:sp>
      <p:cxnSp>
        <p:nvCxnSpPr>
          <p:cNvPr id="63" name="直接箭头连接符 62"/>
          <p:cNvCxnSpPr/>
          <p:nvPr/>
        </p:nvCxnSpPr>
        <p:spPr>
          <a:xfrm>
            <a:off x="695325" y="1384141"/>
            <a:ext cx="3139927" cy="0"/>
          </a:xfrm>
          <a:prstGeom prst="straightConnector1">
            <a:avLst/>
          </a:prstGeom>
          <a:ln w="19050">
            <a:solidFill>
              <a:schemeClr val="bg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959713" y="943903"/>
            <a:ext cx="1358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en-US" altLang="zh-CN" sz="1600" dirty="0">
                <a:solidFill>
                  <a:schemeClr val="bg1"/>
                </a:solidFill>
                <a:ea typeface="Alibaba PuHuiTi R" pitchFamily="18" charset="-122"/>
                <a:cs typeface="Alibaba PuHuiTi R" pitchFamily="18" charset="-122"/>
              </a:rPr>
              <a:t>CONTENTS</a:t>
            </a:r>
            <a:endParaRPr kumimoji="1" lang="zh-CN" altLang="en-US" sz="1600" dirty="0">
              <a:solidFill>
                <a:schemeClr val="bg1"/>
              </a:solidFill>
              <a:ea typeface="Alibaba PuHuiTi R" pitchFamily="18" charset="-122"/>
              <a:cs typeface="Alibaba PuHuiTi R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8662"/>
            <a:ext cx="12192000" cy="61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-23684" y="0"/>
            <a:ext cx="12234429" cy="6857999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18745" y="5882640"/>
            <a:ext cx="12234429" cy="975359"/>
          </a:xfrm>
          <a:custGeom>
            <a:avLst/>
            <a:gdLst/>
            <a:ahLst/>
            <a:cxnLst/>
            <a:rect l="l" t="t" r="r" b="b"/>
            <a:pathLst>
              <a:path w="12234429" h="869589">
                <a:moveTo>
                  <a:pt x="4180392" y="135732"/>
                </a:moveTo>
                <a:lnTo>
                  <a:pt x="4180392" y="396154"/>
                </a:lnTo>
                <a:lnTo>
                  <a:pt x="4254427" y="396154"/>
                </a:lnTo>
                <a:cubicBezTo>
                  <a:pt x="4273910" y="396154"/>
                  <a:pt x="4290471" y="389226"/>
                  <a:pt x="4304109" y="375372"/>
                </a:cubicBezTo>
                <a:cubicBezTo>
                  <a:pt x="4317747" y="361517"/>
                  <a:pt x="4324566" y="344849"/>
                  <a:pt x="4324566" y="325366"/>
                </a:cubicBezTo>
                <a:lnTo>
                  <a:pt x="4324566" y="206520"/>
                </a:lnTo>
                <a:cubicBezTo>
                  <a:pt x="4324566" y="159328"/>
                  <a:pt x="4301186" y="135732"/>
                  <a:pt x="4254427" y="135732"/>
                </a:cubicBezTo>
                <a:close/>
                <a:moveTo>
                  <a:pt x="11030382" y="122093"/>
                </a:moveTo>
                <a:cubicBezTo>
                  <a:pt x="11010900" y="122093"/>
                  <a:pt x="10994231" y="128912"/>
                  <a:pt x="10980376" y="142551"/>
                </a:cubicBezTo>
                <a:cubicBezTo>
                  <a:pt x="10966521" y="156189"/>
                  <a:pt x="10959594" y="172749"/>
                  <a:pt x="10959594" y="192232"/>
                </a:cubicBezTo>
                <a:lnTo>
                  <a:pt x="10959594" y="637742"/>
                </a:lnTo>
                <a:cubicBezTo>
                  <a:pt x="10959594" y="657225"/>
                  <a:pt x="10966521" y="673786"/>
                  <a:pt x="10980376" y="687424"/>
                </a:cubicBezTo>
                <a:cubicBezTo>
                  <a:pt x="10994231" y="701062"/>
                  <a:pt x="11010900" y="707881"/>
                  <a:pt x="11030382" y="707881"/>
                </a:cubicBezTo>
                <a:cubicBezTo>
                  <a:pt x="11049865" y="707881"/>
                  <a:pt x="11066425" y="701062"/>
                  <a:pt x="11080063" y="687424"/>
                </a:cubicBezTo>
                <a:cubicBezTo>
                  <a:pt x="11093702" y="673786"/>
                  <a:pt x="11100521" y="657225"/>
                  <a:pt x="11100521" y="637742"/>
                </a:cubicBezTo>
                <a:lnTo>
                  <a:pt x="11100521" y="192232"/>
                </a:lnTo>
                <a:cubicBezTo>
                  <a:pt x="11100521" y="172749"/>
                  <a:pt x="11093702" y="156189"/>
                  <a:pt x="11080063" y="142551"/>
                </a:cubicBezTo>
                <a:cubicBezTo>
                  <a:pt x="11066425" y="128912"/>
                  <a:pt x="11049865" y="122093"/>
                  <a:pt x="11030382" y="122093"/>
                </a:cubicBezTo>
                <a:close/>
                <a:moveTo>
                  <a:pt x="10106457" y="122093"/>
                </a:moveTo>
                <a:cubicBezTo>
                  <a:pt x="10086975" y="122093"/>
                  <a:pt x="10070306" y="128912"/>
                  <a:pt x="10056451" y="142551"/>
                </a:cubicBezTo>
                <a:cubicBezTo>
                  <a:pt x="10042596" y="156189"/>
                  <a:pt x="10035669" y="172749"/>
                  <a:pt x="10035669" y="192232"/>
                </a:cubicBezTo>
                <a:lnTo>
                  <a:pt x="10035669" y="637742"/>
                </a:lnTo>
                <a:cubicBezTo>
                  <a:pt x="10035669" y="657225"/>
                  <a:pt x="10042596" y="673786"/>
                  <a:pt x="10056451" y="687424"/>
                </a:cubicBezTo>
                <a:cubicBezTo>
                  <a:pt x="10070306" y="701062"/>
                  <a:pt x="10086975" y="707881"/>
                  <a:pt x="10106457" y="707881"/>
                </a:cubicBezTo>
                <a:cubicBezTo>
                  <a:pt x="10125940" y="707881"/>
                  <a:pt x="10142500" y="701062"/>
                  <a:pt x="10156139" y="687424"/>
                </a:cubicBezTo>
                <a:cubicBezTo>
                  <a:pt x="10169777" y="673786"/>
                  <a:pt x="10176596" y="657225"/>
                  <a:pt x="10176596" y="637742"/>
                </a:cubicBezTo>
                <a:lnTo>
                  <a:pt x="10176596" y="192232"/>
                </a:lnTo>
                <a:cubicBezTo>
                  <a:pt x="10176596" y="172749"/>
                  <a:pt x="10169777" y="156189"/>
                  <a:pt x="10156139" y="142551"/>
                </a:cubicBezTo>
                <a:cubicBezTo>
                  <a:pt x="10142500" y="128912"/>
                  <a:pt x="10125940" y="122093"/>
                  <a:pt x="10106457" y="122093"/>
                </a:cubicBezTo>
                <a:close/>
                <a:moveTo>
                  <a:pt x="6601257" y="122093"/>
                </a:moveTo>
                <a:cubicBezTo>
                  <a:pt x="6581774" y="122093"/>
                  <a:pt x="6565106" y="128912"/>
                  <a:pt x="6551251" y="142551"/>
                </a:cubicBezTo>
                <a:cubicBezTo>
                  <a:pt x="6537396" y="156189"/>
                  <a:pt x="6530469" y="172749"/>
                  <a:pt x="6530469" y="192232"/>
                </a:cubicBezTo>
                <a:lnTo>
                  <a:pt x="6530469" y="637742"/>
                </a:lnTo>
                <a:cubicBezTo>
                  <a:pt x="6530469" y="657225"/>
                  <a:pt x="6537396" y="673786"/>
                  <a:pt x="6551251" y="687424"/>
                </a:cubicBezTo>
                <a:cubicBezTo>
                  <a:pt x="6565106" y="701062"/>
                  <a:pt x="6581774" y="707881"/>
                  <a:pt x="6601257" y="707881"/>
                </a:cubicBezTo>
                <a:cubicBezTo>
                  <a:pt x="6620740" y="707881"/>
                  <a:pt x="6637301" y="701062"/>
                  <a:pt x="6650939" y="687424"/>
                </a:cubicBezTo>
                <a:cubicBezTo>
                  <a:pt x="6664577" y="673786"/>
                  <a:pt x="6671396" y="657225"/>
                  <a:pt x="6671396" y="637742"/>
                </a:cubicBezTo>
                <a:lnTo>
                  <a:pt x="6671396" y="192232"/>
                </a:lnTo>
                <a:cubicBezTo>
                  <a:pt x="6671396" y="172749"/>
                  <a:pt x="6664577" y="156189"/>
                  <a:pt x="6650939" y="142551"/>
                </a:cubicBezTo>
                <a:cubicBezTo>
                  <a:pt x="6637301" y="128912"/>
                  <a:pt x="6620740" y="122093"/>
                  <a:pt x="6601257" y="122093"/>
                </a:cubicBezTo>
                <a:close/>
                <a:moveTo>
                  <a:pt x="190933" y="122093"/>
                </a:moveTo>
                <a:cubicBezTo>
                  <a:pt x="171450" y="122093"/>
                  <a:pt x="154889" y="128912"/>
                  <a:pt x="141251" y="142551"/>
                </a:cubicBezTo>
                <a:cubicBezTo>
                  <a:pt x="127613" y="156189"/>
                  <a:pt x="120794" y="172749"/>
                  <a:pt x="120794" y="192232"/>
                </a:cubicBezTo>
                <a:lnTo>
                  <a:pt x="120794" y="637742"/>
                </a:lnTo>
                <a:cubicBezTo>
                  <a:pt x="120794" y="657225"/>
                  <a:pt x="127613" y="673786"/>
                  <a:pt x="141251" y="687424"/>
                </a:cubicBezTo>
                <a:cubicBezTo>
                  <a:pt x="154889" y="701062"/>
                  <a:pt x="171450" y="707881"/>
                  <a:pt x="190933" y="707881"/>
                </a:cubicBezTo>
                <a:cubicBezTo>
                  <a:pt x="210416" y="707881"/>
                  <a:pt x="227084" y="701062"/>
                  <a:pt x="240939" y="687424"/>
                </a:cubicBezTo>
                <a:cubicBezTo>
                  <a:pt x="254793" y="673786"/>
                  <a:pt x="261721" y="657225"/>
                  <a:pt x="261721" y="637742"/>
                </a:cubicBezTo>
                <a:lnTo>
                  <a:pt x="261721" y="192232"/>
                </a:lnTo>
                <a:cubicBezTo>
                  <a:pt x="261721" y="172749"/>
                  <a:pt x="254793" y="156189"/>
                  <a:pt x="240939" y="142551"/>
                </a:cubicBezTo>
                <a:cubicBezTo>
                  <a:pt x="227084" y="128912"/>
                  <a:pt x="210416" y="122093"/>
                  <a:pt x="190933" y="122093"/>
                </a:cubicBezTo>
                <a:close/>
                <a:moveTo>
                  <a:pt x="10420349" y="10391"/>
                </a:moveTo>
                <a:lnTo>
                  <a:pt x="10543091" y="10391"/>
                </a:lnTo>
                <a:lnTo>
                  <a:pt x="10543091" y="702036"/>
                </a:lnTo>
                <a:lnTo>
                  <a:pt x="10754806" y="702036"/>
                </a:lnTo>
                <a:lnTo>
                  <a:pt x="10754806" y="824129"/>
                </a:lnTo>
                <a:lnTo>
                  <a:pt x="10420349" y="824129"/>
                </a:lnTo>
                <a:close/>
                <a:moveTo>
                  <a:pt x="8896349" y="10391"/>
                </a:moveTo>
                <a:lnTo>
                  <a:pt x="9019741" y="10391"/>
                </a:lnTo>
                <a:lnTo>
                  <a:pt x="9019741" y="355889"/>
                </a:lnTo>
                <a:lnTo>
                  <a:pt x="9166513" y="355889"/>
                </a:lnTo>
                <a:lnTo>
                  <a:pt x="9166513" y="10391"/>
                </a:lnTo>
                <a:lnTo>
                  <a:pt x="9289905" y="10391"/>
                </a:lnTo>
                <a:lnTo>
                  <a:pt x="9289905" y="824129"/>
                </a:lnTo>
                <a:lnTo>
                  <a:pt x="9166513" y="824129"/>
                </a:lnTo>
                <a:lnTo>
                  <a:pt x="9166513" y="479281"/>
                </a:lnTo>
                <a:lnTo>
                  <a:pt x="9019741" y="479281"/>
                </a:lnTo>
                <a:lnTo>
                  <a:pt x="9019741" y="824129"/>
                </a:lnTo>
                <a:lnTo>
                  <a:pt x="8896349" y="824129"/>
                </a:lnTo>
                <a:close/>
                <a:moveTo>
                  <a:pt x="7496174" y="10391"/>
                </a:moveTo>
                <a:lnTo>
                  <a:pt x="7879339" y="10391"/>
                </a:lnTo>
                <a:lnTo>
                  <a:pt x="7879339" y="133134"/>
                </a:lnTo>
                <a:lnTo>
                  <a:pt x="7749453" y="133134"/>
                </a:lnTo>
                <a:lnTo>
                  <a:pt x="7749453" y="824129"/>
                </a:lnTo>
                <a:lnTo>
                  <a:pt x="7626710" y="824129"/>
                </a:lnTo>
                <a:lnTo>
                  <a:pt x="7626710" y="133134"/>
                </a:lnTo>
                <a:lnTo>
                  <a:pt x="7496174" y="133134"/>
                </a:lnTo>
                <a:close/>
                <a:moveTo>
                  <a:pt x="5257799" y="10391"/>
                </a:moveTo>
                <a:lnTo>
                  <a:pt x="5640964" y="10391"/>
                </a:lnTo>
                <a:lnTo>
                  <a:pt x="5640964" y="133134"/>
                </a:lnTo>
                <a:lnTo>
                  <a:pt x="5511078" y="133134"/>
                </a:lnTo>
                <a:lnTo>
                  <a:pt x="5511078" y="824129"/>
                </a:lnTo>
                <a:lnTo>
                  <a:pt x="5388335" y="824129"/>
                </a:lnTo>
                <a:lnTo>
                  <a:pt x="5388335" y="133134"/>
                </a:lnTo>
                <a:lnTo>
                  <a:pt x="5257799" y="133134"/>
                </a:lnTo>
                <a:close/>
                <a:moveTo>
                  <a:pt x="5038724" y="10391"/>
                </a:moveTo>
                <a:lnTo>
                  <a:pt x="5161467" y="10391"/>
                </a:lnTo>
                <a:lnTo>
                  <a:pt x="5161467" y="824129"/>
                </a:lnTo>
                <a:lnTo>
                  <a:pt x="5038724" y="824129"/>
                </a:lnTo>
                <a:close/>
                <a:moveTo>
                  <a:pt x="4057650" y="10391"/>
                </a:moveTo>
                <a:lnTo>
                  <a:pt x="4251180" y="10391"/>
                </a:lnTo>
                <a:cubicBezTo>
                  <a:pt x="4319587" y="10391"/>
                  <a:pt x="4369810" y="29225"/>
                  <a:pt x="4401848" y="66892"/>
                </a:cubicBezTo>
                <a:cubicBezTo>
                  <a:pt x="4429990" y="99796"/>
                  <a:pt x="4444062" y="145689"/>
                  <a:pt x="4444062" y="204571"/>
                </a:cubicBezTo>
                <a:lnTo>
                  <a:pt x="4444062" y="322768"/>
                </a:lnTo>
                <a:cubicBezTo>
                  <a:pt x="4444062" y="380351"/>
                  <a:pt x="4422198" y="429058"/>
                  <a:pt x="4378469" y="468890"/>
                </a:cubicBezTo>
                <a:lnTo>
                  <a:pt x="4469389" y="824129"/>
                </a:lnTo>
                <a:lnTo>
                  <a:pt x="4336905" y="824129"/>
                </a:lnTo>
                <a:lnTo>
                  <a:pt x="4262220" y="516948"/>
                </a:lnTo>
                <a:cubicBezTo>
                  <a:pt x="4258757" y="517381"/>
                  <a:pt x="4255077" y="517597"/>
                  <a:pt x="4251180" y="517597"/>
                </a:cubicBezTo>
                <a:lnTo>
                  <a:pt x="4180392" y="517597"/>
                </a:lnTo>
                <a:lnTo>
                  <a:pt x="4180392" y="824129"/>
                </a:lnTo>
                <a:lnTo>
                  <a:pt x="4057650" y="824129"/>
                </a:lnTo>
                <a:close/>
                <a:moveTo>
                  <a:pt x="3057524" y="10391"/>
                </a:moveTo>
                <a:lnTo>
                  <a:pt x="3186112" y="10391"/>
                </a:lnTo>
                <a:lnTo>
                  <a:pt x="3288073" y="643587"/>
                </a:lnTo>
                <a:lnTo>
                  <a:pt x="3391333" y="10391"/>
                </a:lnTo>
                <a:lnTo>
                  <a:pt x="3519920" y="10391"/>
                </a:lnTo>
                <a:lnTo>
                  <a:pt x="3371850" y="824129"/>
                </a:lnTo>
                <a:lnTo>
                  <a:pt x="3202997" y="824129"/>
                </a:lnTo>
                <a:close/>
                <a:moveTo>
                  <a:pt x="2828925" y="10391"/>
                </a:moveTo>
                <a:lnTo>
                  <a:pt x="2951668" y="10391"/>
                </a:lnTo>
                <a:lnTo>
                  <a:pt x="2951668" y="824129"/>
                </a:lnTo>
                <a:lnTo>
                  <a:pt x="2828925" y="824129"/>
                </a:lnTo>
                <a:close/>
                <a:moveTo>
                  <a:pt x="1790700" y="10391"/>
                </a:moveTo>
                <a:lnTo>
                  <a:pt x="1910845" y="10391"/>
                </a:lnTo>
                <a:lnTo>
                  <a:pt x="1910845" y="638392"/>
                </a:lnTo>
                <a:cubicBezTo>
                  <a:pt x="1910845" y="657875"/>
                  <a:pt x="1917772" y="674435"/>
                  <a:pt x="1931626" y="688073"/>
                </a:cubicBezTo>
                <a:cubicBezTo>
                  <a:pt x="1945481" y="701711"/>
                  <a:pt x="1962150" y="708530"/>
                  <a:pt x="1981633" y="708530"/>
                </a:cubicBezTo>
                <a:cubicBezTo>
                  <a:pt x="2001116" y="708530"/>
                  <a:pt x="2017676" y="701711"/>
                  <a:pt x="2031314" y="688073"/>
                </a:cubicBezTo>
                <a:cubicBezTo>
                  <a:pt x="2044952" y="674435"/>
                  <a:pt x="2051771" y="657875"/>
                  <a:pt x="2051771" y="638392"/>
                </a:cubicBezTo>
                <a:lnTo>
                  <a:pt x="2051771" y="10391"/>
                </a:lnTo>
                <a:lnTo>
                  <a:pt x="2179709" y="10391"/>
                </a:lnTo>
                <a:lnTo>
                  <a:pt x="2179709" y="639691"/>
                </a:lnTo>
                <a:cubicBezTo>
                  <a:pt x="2179709" y="694243"/>
                  <a:pt x="2160660" y="740136"/>
                  <a:pt x="2122560" y="777370"/>
                </a:cubicBezTo>
                <a:cubicBezTo>
                  <a:pt x="2084459" y="814604"/>
                  <a:pt x="2038566" y="833221"/>
                  <a:pt x="1984880" y="833221"/>
                </a:cubicBezTo>
                <a:cubicBezTo>
                  <a:pt x="1930761" y="833221"/>
                  <a:pt x="1884867" y="814388"/>
                  <a:pt x="1847200" y="776721"/>
                </a:cubicBezTo>
                <a:cubicBezTo>
                  <a:pt x="1809533" y="739054"/>
                  <a:pt x="1790700" y="693377"/>
                  <a:pt x="1790700" y="639691"/>
                </a:cubicBezTo>
                <a:close/>
                <a:moveTo>
                  <a:pt x="1171575" y="10391"/>
                </a:moveTo>
                <a:lnTo>
                  <a:pt x="1291720" y="10391"/>
                </a:lnTo>
                <a:lnTo>
                  <a:pt x="1291720" y="638392"/>
                </a:lnTo>
                <a:cubicBezTo>
                  <a:pt x="1291720" y="657875"/>
                  <a:pt x="1298647" y="674435"/>
                  <a:pt x="1312501" y="688073"/>
                </a:cubicBezTo>
                <a:cubicBezTo>
                  <a:pt x="1326356" y="701711"/>
                  <a:pt x="1343025" y="708530"/>
                  <a:pt x="1362508" y="708530"/>
                </a:cubicBezTo>
                <a:cubicBezTo>
                  <a:pt x="1381990" y="708530"/>
                  <a:pt x="1398551" y="701711"/>
                  <a:pt x="1412189" y="688073"/>
                </a:cubicBezTo>
                <a:cubicBezTo>
                  <a:pt x="1425827" y="674435"/>
                  <a:pt x="1432646" y="657875"/>
                  <a:pt x="1432646" y="638392"/>
                </a:cubicBezTo>
                <a:lnTo>
                  <a:pt x="1432646" y="10391"/>
                </a:lnTo>
                <a:lnTo>
                  <a:pt x="1560584" y="10391"/>
                </a:lnTo>
                <a:lnTo>
                  <a:pt x="1560584" y="639691"/>
                </a:lnTo>
                <a:cubicBezTo>
                  <a:pt x="1560584" y="694243"/>
                  <a:pt x="1541534" y="740136"/>
                  <a:pt x="1503434" y="777370"/>
                </a:cubicBezTo>
                <a:cubicBezTo>
                  <a:pt x="1465334" y="814604"/>
                  <a:pt x="1419441" y="833221"/>
                  <a:pt x="1365755" y="833221"/>
                </a:cubicBezTo>
                <a:cubicBezTo>
                  <a:pt x="1311636" y="833221"/>
                  <a:pt x="1265742" y="814388"/>
                  <a:pt x="1228075" y="776721"/>
                </a:cubicBezTo>
                <a:cubicBezTo>
                  <a:pt x="1190408" y="739054"/>
                  <a:pt x="1171575" y="693377"/>
                  <a:pt x="1171575" y="639691"/>
                </a:cubicBezTo>
                <a:close/>
                <a:moveTo>
                  <a:pt x="752475" y="10391"/>
                </a:moveTo>
                <a:lnTo>
                  <a:pt x="875217" y="10391"/>
                </a:lnTo>
                <a:lnTo>
                  <a:pt x="875217" y="702036"/>
                </a:lnTo>
                <a:lnTo>
                  <a:pt x="1086932" y="702036"/>
                </a:lnTo>
                <a:lnTo>
                  <a:pt x="1086932" y="824129"/>
                </a:lnTo>
                <a:lnTo>
                  <a:pt x="752475" y="824129"/>
                </a:lnTo>
                <a:close/>
                <a:moveTo>
                  <a:pt x="514350" y="10391"/>
                </a:moveTo>
                <a:lnTo>
                  <a:pt x="637092" y="10391"/>
                </a:lnTo>
                <a:lnTo>
                  <a:pt x="637092" y="824129"/>
                </a:lnTo>
                <a:lnTo>
                  <a:pt x="514350" y="824129"/>
                </a:lnTo>
                <a:close/>
                <a:moveTo>
                  <a:pt x="11782425" y="9742"/>
                </a:moveTo>
                <a:lnTo>
                  <a:pt x="11917506" y="9742"/>
                </a:lnTo>
                <a:lnTo>
                  <a:pt x="12008426" y="301986"/>
                </a:lnTo>
                <a:lnTo>
                  <a:pt x="12098697" y="9742"/>
                </a:lnTo>
                <a:lnTo>
                  <a:pt x="12234429" y="9742"/>
                </a:lnTo>
                <a:lnTo>
                  <a:pt x="12069472" y="483178"/>
                </a:lnTo>
                <a:lnTo>
                  <a:pt x="12069472" y="824129"/>
                </a:lnTo>
                <a:lnTo>
                  <a:pt x="11946731" y="824129"/>
                </a:lnTo>
                <a:lnTo>
                  <a:pt x="11946731" y="483178"/>
                </a:lnTo>
                <a:close/>
                <a:moveTo>
                  <a:pt x="9391649" y="9742"/>
                </a:moveTo>
                <a:lnTo>
                  <a:pt x="9529978" y="9742"/>
                </a:lnTo>
                <a:lnTo>
                  <a:pt x="9692336" y="556563"/>
                </a:lnTo>
                <a:lnTo>
                  <a:pt x="9692336" y="9742"/>
                </a:lnTo>
                <a:lnTo>
                  <a:pt x="9815079" y="9742"/>
                </a:lnTo>
                <a:lnTo>
                  <a:pt x="9815079" y="824129"/>
                </a:lnTo>
                <a:lnTo>
                  <a:pt x="9683244" y="824129"/>
                </a:lnTo>
                <a:lnTo>
                  <a:pt x="9514392" y="302635"/>
                </a:lnTo>
                <a:lnTo>
                  <a:pt x="9514392" y="824129"/>
                </a:lnTo>
                <a:lnTo>
                  <a:pt x="9391649" y="824129"/>
                </a:lnTo>
                <a:close/>
                <a:moveTo>
                  <a:pt x="7972424" y="9742"/>
                </a:moveTo>
                <a:lnTo>
                  <a:pt x="8321819" y="9742"/>
                </a:lnTo>
                <a:lnTo>
                  <a:pt x="8321819" y="132484"/>
                </a:lnTo>
                <a:lnTo>
                  <a:pt x="8095167" y="132484"/>
                </a:lnTo>
                <a:lnTo>
                  <a:pt x="8095167" y="355239"/>
                </a:lnTo>
                <a:lnTo>
                  <a:pt x="8260772" y="355239"/>
                </a:lnTo>
                <a:lnTo>
                  <a:pt x="8260772" y="478631"/>
                </a:lnTo>
                <a:lnTo>
                  <a:pt x="8095167" y="478631"/>
                </a:lnTo>
                <a:lnTo>
                  <a:pt x="8095167" y="701387"/>
                </a:lnTo>
                <a:lnTo>
                  <a:pt x="8321819" y="701387"/>
                </a:lnTo>
                <a:lnTo>
                  <a:pt x="8321819" y="824129"/>
                </a:lnTo>
                <a:lnTo>
                  <a:pt x="7972424" y="824129"/>
                </a:lnTo>
                <a:close/>
                <a:moveTo>
                  <a:pt x="6905624" y="9742"/>
                </a:moveTo>
                <a:lnTo>
                  <a:pt x="7255019" y="9742"/>
                </a:lnTo>
                <a:lnTo>
                  <a:pt x="7255019" y="132484"/>
                </a:lnTo>
                <a:lnTo>
                  <a:pt x="7028367" y="132484"/>
                </a:lnTo>
                <a:lnTo>
                  <a:pt x="7028367" y="355239"/>
                </a:lnTo>
                <a:lnTo>
                  <a:pt x="7193972" y="355239"/>
                </a:lnTo>
                <a:lnTo>
                  <a:pt x="7193972" y="478631"/>
                </a:lnTo>
                <a:lnTo>
                  <a:pt x="7028367" y="478631"/>
                </a:lnTo>
                <a:lnTo>
                  <a:pt x="7028367" y="824129"/>
                </a:lnTo>
                <a:lnTo>
                  <a:pt x="6905624" y="824129"/>
                </a:lnTo>
                <a:close/>
                <a:moveTo>
                  <a:pt x="5724524" y="9742"/>
                </a:moveTo>
                <a:lnTo>
                  <a:pt x="5859606" y="9742"/>
                </a:lnTo>
                <a:lnTo>
                  <a:pt x="5950526" y="301986"/>
                </a:lnTo>
                <a:lnTo>
                  <a:pt x="6040798" y="9742"/>
                </a:lnTo>
                <a:lnTo>
                  <a:pt x="6176529" y="9742"/>
                </a:lnTo>
                <a:lnTo>
                  <a:pt x="6011574" y="483178"/>
                </a:lnTo>
                <a:lnTo>
                  <a:pt x="6011574" y="824129"/>
                </a:lnTo>
                <a:lnTo>
                  <a:pt x="5888831" y="824129"/>
                </a:lnTo>
                <a:lnTo>
                  <a:pt x="5888831" y="483178"/>
                </a:lnTo>
                <a:close/>
                <a:moveTo>
                  <a:pt x="3619500" y="9742"/>
                </a:moveTo>
                <a:lnTo>
                  <a:pt x="3968894" y="9742"/>
                </a:lnTo>
                <a:lnTo>
                  <a:pt x="3968894" y="132484"/>
                </a:lnTo>
                <a:lnTo>
                  <a:pt x="3742242" y="132484"/>
                </a:lnTo>
                <a:lnTo>
                  <a:pt x="3742242" y="355239"/>
                </a:lnTo>
                <a:lnTo>
                  <a:pt x="3907847" y="355239"/>
                </a:lnTo>
                <a:lnTo>
                  <a:pt x="3907847" y="478631"/>
                </a:lnTo>
                <a:lnTo>
                  <a:pt x="3742242" y="478631"/>
                </a:lnTo>
                <a:lnTo>
                  <a:pt x="3742242" y="701387"/>
                </a:lnTo>
                <a:lnTo>
                  <a:pt x="3968894" y="701387"/>
                </a:lnTo>
                <a:lnTo>
                  <a:pt x="3968894" y="824129"/>
                </a:lnTo>
                <a:lnTo>
                  <a:pt x="3619500" y="824129"/>
                </a:lnTo>
                <a:close/>
                <a:moveTo>
                  <a:pt x="2295524" y="9742"/>
                </a:moveTo>
                <a:lnTo>
                  <a:pt x="2433854" y="9742"/>
                </a:lnTo>
                <a:lnTo>
                  <a:pt x="2596212" y="556563"/>
                </a:lnTo>
                <a:lnTo>
                  <a:pt x="2596212" y="9742"/>
                </a:lnTo>
                <a:lnTo>
                  <a:pt x="2718954" y="9742"/>
                </a:lnTo>
                <a:lnTo>
                  <a:pt x="2718954" y="824129"/>
                </a:lnTo>
                <a:lnTo>
                  <a:pt x="2587120" y="824129"/>
                </a:lnTo>
                <a:lnTo>
                  <a:pt x="2418267" y="302635"/>
                </a:lnTo>
                <a:lnTo>
                  <a:pt x="2418267" y="824129"/>
                </a:lnTo>
                <a:lnTo>
                  <a:pt x="2295524" y="824129"/>
                </a:lnTo>
                <a:close/>
                <a:moveTo>
                  <a:pt x="11529579" y="1299"/>
                </a:moveTo>
                <a:cubicBezTo>
                  <a:pt x="11583697" y="1299"/>
                  <a:pt x="11629591" y="20349"/>
                  <a:pt x="11667258" y="58449"/>
                </a:cubicBezTo>
                <a:cubicBezTo>
                  <a:pt x="11704925" y="96549"/>
                  <a:pt x="11723759" y="142442"/>
                  <a:pt x="11723759" y="196129"/>
                </a:cubicBezTo>
                <a:lnTo>
                  <a:pt x="11723759" y="288997"/>
                </a:lnTo>
                <a:lnTo>
                  <a:pt x="11596470" y="288997"/>
                </a:lnTo>
                <a:lnTo>
                  <a:pt x="11596470" y="193531"/>
                </a:lnTo>
                <a:cubicBezTo>
                  <a:pt x="11596470" y="174048"/>
                  <a:pt x="11589543" y="157379"/>
                  <a:pt x="11575688" y="143525"/>
                </a:cubicBezTo>
                <a:cubicBezTo>
                  <a:pt x="11561834" y="129670"/>
                  <a:pt x="11545165" y="122743"/>
                  <a:pt x="11525682" y="122743"/>
                </a:cubicBezTo>
                <a:cubicBezTo>
                  <a:pt x="11506199" y="122743"/>
                  <a:pt x="11489638" y="129670"/>
                  <a:pt x="11476000" y="143525"/>
                </a:cubicBezTo>
                <a:cubicBezTo>
                  <a:pt x="11462363" y="157379"/>
                  <a:pt x="11455543" y="174048"/>
                  <a:pt x="11455543" y="193531"/>
                </a:cubicBezTo>
                <a:lnTo>
                  <a:pt x="11455543" y="639041"/>
                </a:lnTo>
                <a:cubicBezTo>
                  <a:pt x="11455543" y="658524"/>
                  <a:pt x="11462363" y="675085"/>
                  <a:pt x="11476000" y="688723"/>
                </a:cubicBezTo>
                <a:cubicBezTo>
                  <a:pt x="11489638" y="702361"/>
                  <a:pt x="11506199" y="709180"/>
                  <a:pt x="11525682" y="709180"/>
                </a:cubicBezTo>
                <a:cubicBezTo>
                  <a:pt x="11545165" y="709180"/>
                  <a:pt x="11561834" y="702361"/>
                  <a:pt x="11575688" y="688723"/>
                </a:cubicBezTo>
                <a:cubicBezTo>
                  <a:pt x="11589543" y="675085"/>
                  <a:pt x="11596470" y="658524"/>
                  <a:pt x="11596470" y="639041"/>
                </a:cubicBezTo>
                <a:lnTo>
                  <a:pt x="11596470" y="478631"/>
                </a:lnTo>
                <a:lnTo>
                  <a:pt x="11528280" y="478631"/>
                </a:lnTo>
                <a:lnTo>
                  <a:pt x="11528280" y="355889"/>
                </a:lnTo>
                <a:lnTo>
                  <a:pt x="11723759" y="355889"/>
                </a:lnTo>
                <a:lnTo>
                  <a:pt x="11723759" y="640340"/>
                </a:lnTo>
                <a:cubicBezTo>
                  <a:pt x="11723759" y="694459"/>
                  <a:pt x="11704709" y="740353"/>
                  <a:pt x="11666609" y="778020"/>
                </a:cubicBezTo>
                <a:cubicBezTo>
                  <a:pt x="11628509" y="815687"/>
                  <a:pt x="11582832" y="834520"/>
                  <a:pt x="11529579" y="834520"/>
                </a:cubicBezTo>
                <a:cubicBezTo>
                  <a:pt x="11475460" y="834520"/>
                  <a:pt x="11429458" y="815470"/>
                  <a:pt x="11391574" y="777370"/>
                </a:cubicBezTo>
                <a:cubicBezTo>
                  <a:pt x="11353690" y="739270"/>
                  <a:pt x="11334749" y="693593"/>
                  <a:pt x="11334749" y="640340"/>
                </a:cubicBezTo>
                <a:lnTo>
                  <a:pt x="11334749" y="196129"/>
                </a:lnTo>
                <a:cubicBezTo>
                  <a:pt x="11334749" y="142009"/>
                  <a:pt x="11353800" y="96008"/>
                  <a:pt x="11391899" y="58124"/>
                </a:cubicBezTo>
                <a:cubicBezTo>
                  <a:pt x="11430000" y="20241"/>
                  <a:pt x="11475892" y="1299"/>
                  <a:pt x="11529579" y="1299"/>
                </a:cubicBezTo>
                <a:close/>
                <a:moveTo>
                  <a:pt x="8595879" y="1299"/>
                </a:moveTo>
                <a:cubicBezTo>
                  <a:pt x="8649998" y="1299"/>
                  <a:pt x="8695891" y="20349"/>
                  <a:pt x="8733558" y="58449"/>
                </a:cubicBezTo>
                <a:cubicBezTo>
                  <a:pt x="8771225" y="96549"/>
                  <a:pt x="8790059" y="142442"/>
                  <a:pt x="8790059" y="196129"/>
                </a:cubicBezTo>
                <a:lnTo>
                  <a:pt x="8790059" y="288997"/>
                </a:lnTo>
                <a:lnTo>
                  <a:pt x="8662770" y="288997"/>
                </a:lnTo>
                <a:lnTo>
                  <a:pt x="8662770" y="193531"/>
                </a:lnTo>
                <a:cubicBezTo>
                  <a:pt x="8662770" y="174048"/>
                  <a:pt x="8655843" y="157379"/>
                  <a:pt x="8641988" y="143525"/>
                </a:cubicBezTo>
                <a:cubicBezTo>
                  <a:pt x="8628134" y="129670"/>
                  <a:pt x="8611465" y="122743"/>
                  <a:pt x="8591982" y="122743"/>
                </a:cubicBezTo>
                <a:cubicBezTo>
                  <a:pt x="8572499" y="122743"/>
                  <a:pt x="8555939" y="129670"/>
                  <a:pt x="8542300" y="143525"/>
                </a:cubicBezTo>
                <a:cubicBezTo>
                  <a:pt x="8528663" y="157379"/>
                  <a:pt x="8521843" y="174048"/>
                  <a:pt x="8521843" y="193531"/>
                </a:cubicBezTo>
                <a:lnTo>
                  <a:pt x="8521843" y="639041"/>
                </a:lnTo>
                <a:cubicBezTo>
                  <a:pt x="8521843" y="658524"/>
                  <a:pt x="8528663" y="675085"/>
                  <a:pt x="8542300" y="688723"/>
                </a:cubicBezTo>
                <a:cubicBezTo>
                  <a:pt x="8555939" y="702361"/>
                  <a:pt x="8572499" y="709180"/>
                  <a:pt x="8591982" y="709180"/>
                </a:cubicBezTo>
                <a:cubicBezTo>
                  <a:pt x="8611465" y="709180"/>
                  <a:pt x="8628134" y="702361"/>
                  <a:pt x="8641988" y="688723"/>
                </a:cubicBezTo>
                <a:cubicBezTo>
                  <a:pt x="8655843" y="675085"/>
                  <a:pt x="8662770" y="658524"/>
                  <a:pt x="8662770" y="639041"/>
                </a:cubicBezTo>
                <a:lnTo>
                  <a:pt x="8662770" y="526689"/>
                </a:lnTo>
                <a:lnTo>
                  <a:pt x="8790059" y="526689"/>
                </a:lnTo>
                <a:lnTo>
                  <a:pt x="8790059" y="640340"/>
                </a:lnTo>
                <a:cubicBezTo>
                  <a:pt x="8790059" y="694459"/>
                  <a:pt x="8771009" y="740353"/>
                  <a:pt x="8732909" y="778020"/>
                </a:cubicBezTo>
                <a:cubicBezTo>
                  <a:pt x="8694809" y="815687"/>
                  <a:pt x="8649132" y="834520"/>
                  <a:pt x="8595879" y="834520"/>
                </a:cubicBezTo>
                <a:cubicBezTo>
                  <a:pt x="8541759" y="834520"/>
                  <a:pt x="8495758" y="815578"/>
                  <a:pt x="8457874" y="777695"/>
                </a:cubicBezTo>
                <a:cubicBezTo>
                  <a:pt x="8419991" y="739811"/>
                  <a:pt x="8401049" y="694026"/>
                  <a:pt x="8401049" y="640340"/>
                </a:cubicBezTo>
                <a:lnTo>
                  <a:pt x="8401049" y="196129"/>
                </a:lnTo>
                <a:cubicBezTo>
                  <a:pt x="8401049" y="142009"/>
                  <a:pt x="8420099" y="96008"/>
                  <a:pt x="8458199" y="58124"/>
                </a:cubicBezTo>
                <a:cubicBezTo>
                  <a:pt x="8496299" y="20241"/>
                  <a:pt x="8542192" y="1299"/>
                  <a:pt x="8595879" y="1299"/>
                </a:cubicBezTo>
                <a:close/>
                <a:moveTo>
                  <a:pt x="11033629" y="0"/>
                </a:moveTo>
                <a:cubicBezTo>
                  <a:pt x="11087748" y="0"/>
                  <a:pt x="11133750" y="19050"/>
                  <a:pt x="11171634" y="57150"/>
                </a:cubicBezTo>
                <a:cubicBezTo>
                  <a:pt x="11209517" y="95250"/>
                  <a:pt x="11228459" y="141143"/>
                  <a:pt x="11228459" y="194830"/>
                </a:cubicBezTo>
                <a:lnTo>
                  <a:pt x="11228459" y="639041"/>
                </a:lnTo>
                <a:cubicBezTo>
                  <a:pt x="11228459" y="693160"/>
                  <a:pt x="11209409" y="739162"/>
                  <a:pt x="11171309" y="777045"/>
                </a:cubicBezTo>
                <a:cubicBezTo>
                  <a:pt x="11133209" y="814929"/>
                  <a:pt x="11087316" y="833871"/>
                  <a:pt x="11033629" y="833871"/>
                </a:cubicBezTo>
                <a:cubicBezTo>
                  <a:pt x="10979510" y="833871"/>
                  <a:pt x="10933616" y="814821"/>
                  <a:pt x="10895950" y="776721"/>
                </a:cubicBezTo>
                <a:cubicBezTo>
                  <a:pt x="10858282" y="738621"/>
                  <a:pt x="10839450" y="692728"/>
                  <a:pt x="10839450" y="639041"/>
                </a:cubicBezTo>
                <a:lnTo>
                  <a:pt x="10839450" y="194830"/>
                </a:lnTo>
                <a:cubicBezTo>
                  <a:pt x="10839450" y="140710"/>
                  <a:pt x="10858500" y="94709"/>
                  <a:pt x="10896600" y="56826"/>
                </a:cubicBezTo>
                <a:cubicBezTo>
                  <a:pt x="10934699" y="18942"/>
                  <a:pt x="10980376" y="0"/>
                  <a:pt x="11033629" y="0"/>
                </a:cubicBezTo>
                <a:close/>
                <a:moveTo>
                  <a:pt x="10109704" y="0"/>
                </a:moveTo>
                <a:cubicBezTo>
                  <a:pt x="10163824" y="0"/>
                  <a:pt x="10209825" y="19050"/>
                  <a:pt x="10247709" y="57150"/>
                </a:cubicBezTo>
                <a:cubicBezTo>
                  <a:pt x="10285592" y="95250"/>
                  <a:pt x="10304534" y="141143"/>
                  <a:pt x="10304534" y="194830"/>
                </a:cubicBezTo>
                <a:lnTo>
                  <a:pt x="10304534" y="639041"/>
                </a:lnTo>
                <a:cubicBezTo>
                  <a:pt x="10304534" y="693160"/>
                  <a:pt x="10285484" y="739162"/>
                  <a:pt x="10247384" y="777045"/>
                </a:cubicBezTo>
                <a:cubicBezTo>
                  <a:pt x="10209284" y="814929"/>
                  <a:pt x="10163391" y="833871"/>
                  <a:pt x="10109704" y="833871"/>
                </a:cubicBezTo>
                <a:cubicBezTo>
                  <a:pt x="10055585" y="833871"/>
                  <a:pt x="10009691" y="814821"/>
                  <a:pt x="9972025" y="776721"/>
                </a:cubicBezTo>
                <a:cubicBezTo>
                  <a:pt x="9934357" y="738621"/>
                  <a:pt x="9915525" y="692728"/>
                  <a:pt x="9915525" y="639041"/>
                </a:cubicBezTo>
                <a:lnTo>
                  <a:pt x="9915525" y="194830"/>
                </a:lnTo>
                <a:cubicBezTo>
                  <a:pt x="9915525" y="140710"/>
                  <a:pt x="9934575" y="94709"/>
                  <a:pt x="9972675" y="56826"/>
                </a:cubicBezTo>
                <a:cubicBezTo>
                  <a:pt x="10010775" y="18942"/>
                  <a:pt x="10056451" y="0"/>
                  <a:pt x="10109704" y="0"/>
                </a:cubicBezTo>
                <a:close/>
                <a:moveTo>
                  <a:pt x="6604504" y="0"/>
                </a:moveTo>
                <a:cubicBezTo>
                  <a:pt x="6658624" y="0"/>
                  <a:pt x="6704625" y="19050"/>
                  <a:pt x="6742509" y="57150"/>
                </a:cubicBezTo>
                <a:cubicBezTo>
                  <a:pt x="6780392" y="95250"/>
                  <a:pt x="6799334" y="141143"/>
                  <a:pt x="6799334" y="194830"/>
                </a:cubicBezTo>
                <a:lnTo>
                  <a:pt x="6799334" y="639041"/>
                </a:lnTo>
                <a:cubicBezTo>
                  <a:pt x="6799334" y="693160"/>
                  <a:pt x="6780284" y="739162"/>
                  <a:pt x="6742184" y="777045"/>
                </a:cubicBezTo>
                <a:cubicBezTo>
                  <a:pt x="6704084" y="814929"/>
                  <a:pt x="6658191" y="833871"/>
                  <a:pt x="6604504" y="833871"/>
                </a:cubicBezTo>
                <a:cubicBezTo>
                  <a:pt x="6550385" y="833871"/>
                  <a:pt x="6504492" y="814821"/>
                  <a:pt x="6466825" y="776721"/>
                </a:cubicBezTo>
                <a:cubicBezTo>
                  <a:pt x="6429158" y="738621"/>
                  <a:pt x="6410324" y="692728"/>
                  <a:pt x="6410324" y="639041"/>
                </a:cubicBezTo>
                <a:lnTo>
                  <a:pt x="6410324" y="194830"/>
                </a:lnTo>
                <a:cubicBezTo>
                  <a:pt x="6410324" y="140710"/>
                  <a:pt x="6429374" y="94709"/>
                  <a:pt x="6467474" y="56826"/>
                </a:cubicBezTo>
                <a:cubicBezTo>
                  <a:pt x="6505574" y="18942"/>
                  <a:pt x="6551251" y="0"/>
                  <a:pt x="6604504" y="0"/>
                </a:cubicBezTo>
                <a:close/>
                <a:moveTo>
                  <a:pt x="4735873" y="0"/>
                </a:moveTo>
                <a:cubicBezTo>
                  <a:pt x="4779601" y="0"/>
                  <a:pt x="4817052" y="9742"/>
                  <a:pt x="4848224" y="29225"/>
                </a:cubicBezTo>
                <a:cubicBezTo>
                  <a:pt x="4872470" y="44378"/>
                  <a:pt x="4892061" y="65593"/>
                  <a:pt x="4906998" y="92869"/>
                </a:cubicBezTo>
                <a:cubicBezTo>
                  <a:pt x="4921934" y="120145"/>
                  <a:pt x="4930919" y="151534"/>
                  <a:pt x="4933950" y="187037"/>
                </a:cubicBezTo>
                <a:lnTo>
                  <a:pt x="4816402" y="208468"/>
                </a:lnTo>
                <a:cubicBezTo>
                  <a:pt x="4812938" y="175130"/>
                  <a:pt x="4803413" y="149153"/>
                  <a:pt x="4787827" y="130536"/>
                </a:cubicBezTo>
                <a:cubicBezTo>
                  <a:pt x="4776570" y="117114"/>
                  <a:pt x="4760334" y="110404"/>
                  <a:pt x="4739120" y="110404"/>
                </a:cubicBezTo>
                <a:cubicBezTo>
                  <a:pt x="4716607" y="110404"/>
                  <a:pt x="4699504" y="120362"/>
                  <a:pt x="4687815" y="140278"/>
                </a:cubicBezTo>
                <a:cubicBezTo>
                  <a:pt x="4678290" y="156297"/>
                  <a:pt x="4673527" y="176213"/>
                  <a:pt x="4673527" y="200025"/>
                </a:cubicBezTo>
                <a:cubicBezTo>
                  <a:pt x="4673527" y="237259"/>
                  <a:pt x="4689546" y="275143"/>
                  <a:pt x="4721586" y="313676"/>
                </a:cubicBezTo>
                <a:cubicBezTo>
                  <a:pt x="4733708" y="328396"/>
                  <a:pt x="4751892" y="345714"/>
                  <a:pt x="4776137" y="365630"/>
                </a:cubicBezTo>
                <a:cubicBezTo>
                  <a:pt x="4804712" y="389443"/>
                  <a:pt x="4823546" y="406112"/>
                  <a:pt x="4832638" y="415637"/>
                </a:cubicBezTo>
                <a:cubicBezTo>
                  <a:pt x="4862945" y="445943"/>
                  <a:pt x="4886324" y="475817"/>
                  <a:pt x="4902776" y="505258"/>
                </a:cubicBezTo>
                <a:cubicBezTo>
                  <a:pt x="4910570" y="519113"/>
                  <a:pt x="4916848" y="531885"/>
                  <a:pt x="4921610" y="543575"/>
                </a:cubicBezTo>
                <a:cubicBezTo>
                  <a:pt x="4933300" y="572583"/>
                  <a:pt x="4939361" y="598560"/>
                  <a:pt x="4939794" y="621506"/>
                </a:cubicBezTo>
                <a:cubicBezTo>
                  <a:pt x="4940661" y="678224"/>
                  <a:pt x="4925940" y="726714"/>
                  <a:pt x="4895633" y="766979"/>
                </a:cubicBezTo>
                <a:cubicBezTo>
                  <a:pt x="4875717" y="794255"/>
                  <a:pt x="4847575" y="813522"/>
                  <a:pt x="4811207" y="824779"/>
                </a:cubicBezTo>
                <a:cubicBezTo>
                  <a:pt x="4791724" y="830840"/>
                  <a:pt x="4768994" y="833871"/>
                  <a:pt x="4743016" y="833871"/>
                </a:cubicBezTo>
                <a:cubicBezTo>
                  <a:pt x="4694958" y="833871"/>
                  <a:pt x="4655127" y="821964"/>
                  <a:pt x="4623521" y="798152"/>
                </a:cubicBezTo>
                <a:cubicBezTo>
                  <a:pt x="4597111" y="778669"/>
                  <a:pt x="4576221" y="752151"/>
                  <a:pt x="4560851" y="718597"/>
                </a:cubicBezTo>
                <a:cubicBezTo>
                  <a:pt x="4545481" y="685043"/>
                  <a:pt x="4536497" y="646618"/>
                  <a:pt x="4533899" y="603322"/>
                </a:cubicBezTo>
                <a:lnTo>
                  <a:pt x="4650798" y="594880"/>
                </a:lnTo>
                <a:cubicBezTo>
                  <a:pt x="4655992" y="642072"/>
                  <a:pt x="4668549" y="676275"/>
                  <a:pt x="4688464" y="697490"/>
                </a:cubicBezTo>
                <a:cubicBezTo>
                  <a:pt x="4703185" y="713509"/>
                  <a:pt x="4720070" y="721086"/>
                  <a:pt x="4739120" y="720220"/>
                </a:cubicBezTo>
                <a:cubicBezTo>
                  <a:pt x="4765963" y="719354"/>
                  <a:pt x="4787394" y="706149"/>
                  <a:pt x="4803413" y="680605"/>
                </a:cubicBezTo>
                <a:cubicBezTo>
                  <a:pt x="4811640" y="668049"/>
                  <a:pt x="4815753" y="650081"/>
                  <a:pt x="4815753" y="626702"/>
                </a:cubicBezTo>
                <a:cubicBezTo>
                  <a:pt x="4815753" y="592931"/>
                  <a:pt x="4800383" y="559378"/>
                  <a:pt x="4769644" y="526040"/>
                </a:cubicBezTo>
                <a:lnTo>
                  <a:pt x="4660538" y="422780"/>
                </a:lnTo>
                <a:cubicBezTo>
                  <a:pt x="4619841" y="383381"/>
                  <a:pt x="4591049" y="348096"/>
                  <a:pt x="4574165" y="316923"/>
                </a:cubicBezTo>
                <a:cubicBezTo>
                  <a:pt x="4555980" y="281854"/>
                  <a:pt x="4546888" y="243754"/>
                  <a:pt x="4546888" y="202623"/>
                </a:cubicBezTo>
                <a:cubicBezTo>
                  <a:pt x="4546888" y="128588"/>
                  <a:pt x="4571783" y="72520"/>
                  <a:pt x="4621573" y="34420"/>
                </a:cubicBezTo>
                <a:cubicBezTo>
                  <a:pt x="4652312" y="11474"/>
                  <a:pt x="4690413" y="0"/>
                  <a:pt x="4735873" y="0"/>
                </a:cubicBezTo>
                <a:close/>
                <a:moveTo>
                  <a:pt x="194829" y="0"/>
                </a:moveTo>
                <a:cubicBezTo>
                  <a:pt x="248949" y="0"/>
                  <a:pt x="294842" y="19159"/>
                  <a:pt x="332509" y="57475"/>
                </a:cubicBezTo>
                <a:cubicBezTo>
                  <a:pt x="370176" y="95791"/>
                  <a:pt x="389009" y="141576"/>
                  <a:pt x="389009" y="194830"/>
                </a:cubicBezTo>
                <a:lnTo>
                  <a:pt x="389009" y="639041"/>
                </a:lnTo>
                <a:cubicBezTo>
                  <a:pt x="389009" y="674110"/>
                  <a:pt x="380350" y="706582"/>
                  <a:pt x="363032" y="736456"/>
                </a:cubicBezTo>
                <a:cubicBezTo>
                  <a:pt x="373856" y="749012"/>
                  <a:pt x="389442" y="755289"/>
                  <a:pt x="409791" y="755289"/>
                </a:cubicBezTo>
                <a:lnTo>
                  <a:pt x="409791" y="869589"/>
                </a:lnTo>
                <a:cubicBezTo>
                  <a:pt x="348312" y="869589"/>
                  <a:pt x="306315" y="850323"/>
                  <a:pt x="283801" y="811790"/>
                </a:cubicBezTo>
                <a:cubicBezTo>
                  <a:pt x="256525" y="826510"/>
                  <a:pt x="226868" y="833871"/>
                  <a:pt x="194829" y="833871"/>
                </a:cubicBezTo>
                <a:cubicBezTo>
                  <a:pt x="140710" y="833871"/>
                  <a:pt x="94708" y="814821"/>
                  <a:pt x="56825" y="776721"/>
                </a:cubicBezTo>
                <a:cubicBezTo>
                  <a:pt x="18941" y="738621"/>
                  <a:pt x="0" y="692728"/>
                  <a:pt x="0" y="639041"/>
                </a:cubicBezTo>
                <a:lnTo>
                  <a:pt x="0" y="194830"/>
                </a:lnTo>
                <a:cubicBezTo>
                  <a:pt x="0" y="140710"/>
                  <a:pt x="19050" y="94709"/>
                  <a:pt x="57150" y="56826"/>
                </a:cubicBezTo>
                <a:cubicBezTo>
                  <a:pt x="95250" y="18942"/>
                  <a:pt x="141143" y="0"/>
                  <a:pt x="194829" y="0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7200" dirty="0"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Bebas" pitchFamily="50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8623" y="1616336"/>
            <a:ext cx="4181075" cy="3625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687" y="1616336"/>
            <a:ext cx="221988" cy="3625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5333" y="1730780"/>
            <a:ext cx="3396440" cy="339643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471881" y="3706966"/>
            <a:ext cx="374145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</a:t>
            </a:r>
            <a:r>
              <a:rPr lang="zh-CN" altLang="en-US" sz="3600" b="1" spc="50" dirty="0">
                <a:solidFill>
                  <a:srgbClr val="44546A"/>
                </a:solidFill>
                <a:latin typeface="+mj-ea"/>
                <a:ea typeface="+mj-ea"/>
              </a:rPr>
              <a:t>在此处</a:t>
            </a:r>
            <a:endParaRPr lang="en-US" altLang="zh-CN" sz="3600" b="1" spc="50" dirty="0">
              <a:solidFill>
                <a:srgbClr val="44546A"/>
              </a:solidFill>
              <a:latin typeface="+mj-ea"/>
              <a:ea typeface="+mj-ea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输入您的标题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71881" y="4941888"/>
            <a:ext cx="33603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53521" y="1304889"/>
            <a:ext cx="2625719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Source Han Sans Bold" panose="020B0800000000000000" pitchFamily="34" charset="-122"/>
              </a:rPr>
              <a:t>01</a:t>
            </a:r>
            <a:endParaRPr kumimoji="0" lang="zh-CN" altLang="en-US" sz="16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微软雅黑" panose="020B0503020204020204" pitchFamily="34" charset="-122"/>
              <a:ea typeface="Source Han Sans Bold" panose="020B0800000000000000" pitchFamily="34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500" l="10000" r="98333">
                        <a14:foregroundMark x1="95833" y1="26500" x2="96167" y2="55500"/>
                        <a14:foregroundMark x1="96167" y1="55500" x2="89833" y2="90000"/>
                        <a14:foregroundMark x1="89833" y1="90000" x2="71000" y2="93500"/>
                        <a14:foregroundMark x1="71000" y1="93500" x2="61333" y2="85250"/>
                        <a14:foregroundMark x1="61333" y1="85250" x2="60000" y2="74250"/>
                        <a14:foregroundMark x1="93500" y1="26250" x2="94500" y2="89500"/>
                        <a14:foregroundMark x1="98333" y1="24500" x2="98333" y2="94000"/>
                        <a14:foregroundMark x1="98333" y1="94000" x2="63500" y2="97500"/>
                        <a14:backgroundMark x1="54667" y1="27250" x2="41667" y2="41750"/>
                        <a14:backgroundMark x1="41667" y1="41750" x2="23167" y2="43000"/>
                        <a14:backgroundMark x1="23167" y1="43000" x2="29167" y2="40000"/>
                        <a14:backgroundMark x1="29167" y1="40000" x2="35000" y2="28750"/>
                        <a14:backgroundMark x1="35000" y1="28750" x2="42500" y2="29500"/>
                        <a14:backgroundMark x1="51167" y1="65750" x2="51167" y2="68250"/>
                        <a14:backgroundMark x1="50833" y1="66500" x2="50167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739" y="3450493"/>
            <a:ext cx="5111262" cy="3407508"/>
          </a:xfrm>
          <a:prstGeom prst="rect">
            <a:avLst/>
          </a:prstGeom>
          <a:noFill/>
          <a:effectLst>
            <a:outerShdw blurRad="406400" dist="152400" dir="10800000" sx="98000" sy="98000" algn="ct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2050" y="5781061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8662"/>
            <a:ext cx="12192000" cy="61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-23684" y="0"/>
            <a:ext cx="12234429" cy="6857999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18745" y="5882640"/>
            <a:ext cx="12234429" cy="975359"/>
          </a:xfrm>
          <a:custGeom>
            <a:avLst/>
            <a:gdLst/>
            <a:ahLst/>
            <a:cxnLst/>
            <a:rect l="l" t="t" r="r" b="b"/>
            <a:pathLst>
              <a:path w="12234429" h="869589">
                <a:moveTo>
                  <a:pt x="4180392" y="135732"/>
                </a:moveTo>
                <a:lnTo>
                  <a:pt x="4180392" y="396154"/>
                </a:lnTo>
                <a:lnTo>
                  <a:pt x="4254427" y="396154"/>
                </a:lnTo>
                <a:cubicBezTo>
                  <a:pt x="4273910" y="396154"/>
                  <a:pt x="4290471" y="389226"/>
                  <a:pt x="4304109" y="375372"/>
                </a:cubicBezTo>
                <a:cubicBezTo>
                  <a:pt x="4317747" y="361517"/>
                  <a:pt x="4324566" y="344849"/>
                  <a:pt x="4324566" y="325366"/>
                </a:cubicBezTo>
                <a:lnTo>
                  <a:pt x="4324566" y="206520"/>
                </a:lnTo>
                <a:cubicBezTo>
                  <a:pt x="4324566" y="159328"/>
                  <a:pt x="4301186" y="135732"/>
                  <a:pt x="4254427" y="135732"/>
                </a:cubicBezTo>
                <a:close/>
                <a:moveTo>
                  <a:pt x="11030382" y="122093"/>
                </a:moveTo>
                <a:cubicBezTo>
                  <a:pt x="11010900" y="122093"/>
                  <a:pt x="10994231" y="128912"/>
                  <a:pt x="10980376" y="142551"/>
                </a:cubicBezTo>
                <a:cubicBezTo>
                  <a:pt x="10966521" y="156189"/>
                  <a:pt x="10959594" y="172749"/>
                  <a:pt x="10959594" y="192232"/>
                </a:cubicBezTo>
                <a:lnTo>
                  <a:pt x="10959594" y="637742"/>
                </a:lnTo>
                <a:cubicBezTo>
                  <a:pt x="10959594" y="657225"/>
                  <a:pt x="10966521" y="673786"/>
                  <a:pt x="10980376" y="687424"/>
                </a:cubicBezTo>
                <a:cubicBezTo>
                  <a:pt x="10994231" y="701062"/>
                  <a:pt x="11010900" y="707881"/>
                  <a:pt x="11030382" y="707881"/>
                </a:cubicBezTo>
                <a:cubicBezTo>
                  <a:pt x="11049865" y="707881"/>
                  <a:pt x="11066425" y="701062"/>
                  <a:pt x="11080063" y="687424"/>
                </a:cubicBezTo>
                <a:cubicBezTo>
                  <a:pt x="11093702" y="673786"/>
                  <a:pt x="11100521" y="657225"/>
                  <a:pt x="11100521" y="637742"/>
                </a:cubicBezTo>
                <a:lnTo>
                  <a:pt x="11100521" y="192232"/>
                </a:lnTo>
                <a:cubicBezTo>
                  <a:pt x="11100521" y="172749"/>
                  <a:pt x="11093702" y="156189"/>
                  <a:pt x="11080063" y="142551"/>
                </a:cubicBezTo>
                <a:cubicBezTo>
                  <a:pt x="11066425" y="128912"/>
                  <a:pt x="11049865" y="122093"/>
                  <a:pt x="11030382" y="122093"/>
                </a:cubicBezTo>
                <a:close/>
                <a:moveTo>
                  <a:pt x="10106457" y="122093"/>
                </a:moveTo>
                <a:cubicBezTo>
                  <a:pt x="10086975" y="122093"/>
                  <a:pt x="10070306" y="128912"/>
                  <a:pt x="10056451" y="142551"/>
                </a:cubicBezTo>
                <a:cubicBezTo>
                  <a:pt x="10042596" y="156189"/>
                  <a:pt x="10035669" y="172749"/>
                  <a:pt x="10035669" y="192232"/>
                </a:cubicBezTo>
                <a:lnTo>
                  <a:pt x="10035669" y="637742"/>
                </a:lnTo>
                <a:cubicBezTo>
                  <a:pt x="10035669" y="657225"/>
                  <a:pt x="10042596" y="673786"/>
                  <a:pt x="10056451" y="687424"/>
                </a:cubicBezTo>
                <a:cubicBezTo>
                  <a:pt x="10070306" y="701062"/>
                  <a:pt x="10086975" y="707881"/>
                  <a:pt x="10106457" y="707881"/>
                </a:cubicBezTo>
                <a:cubicBezTo>
                  <a:pt x="10125940" y="707881"/>
                  <a:pt x="10142500" y="701062"/>
                  <a:pt x="10156139" y="687424"/>
                </a:cubicBezTo>
                <a:cubicBezTo>
                  <a:pt x="10169777" y="673786"/>
                  <a:pt x="10176596" y="657225"/>
                  <a:pt x="10176596" y="637742"/>
                </a:cubicBezTo>
                <a:lnTo>
                  <a:pt x="10176596" y="192232"/>
                </a:lnTo>
                <a:cubicBezTo>
                  <a:pt x="10176596" y="172749"/>
                  <a:pt x="10169777" y="156189"/>
                  <a:pt x="10156139" y="142551"/>
                </a:cubicBezTo>
                <a:cubicBezTo>
                  <a:pt x="10142500" y="128912"/>
                  <a:pt x="10125940" y="122093"/>
                  <a:pt x="10106457" y="122093"/>
                </a:cubicBezTo>
                <a:close/>
                <a:moveTo>
                  <a:pt x="6601257" y="122093"/>
                </a:moveTo>
                <a:cubicBezTo>
                  <a:pt x="6581774" y="122093"/>
                  <a:pt x="6565106" y="128912"/>
                  <a:pt x="6551251" y="142551"/>
                </a:cubicBezTo>
                <a:cubicBezTo>
                  <a:pt x="6537396" y="156189"/>
                  <a:pt x="6530469" y="172749"/>
                  <a:pt x="6530469" y="192232"/>
                </a:cubicBezTo>
                <a:lnTo>
                  <a:pt x="6530469" y="637742"/>
                </a:lnTo>
                <a:cubicBezTo>
                  <a:pt x="6530469" y="657225"/>
                  <a:pt x="6537396" y="673786"/>
                  <a:pt x="6551251" y="687424"/>
                </a:cubicBezTo>
                <a:cubicBezTo>
                  <a:pt x="6565106" y="701062"/>
                  <a:pt x="6581774" y="707881"/>
                  <a:pt x="6601257" y="707881"/>
                </a:cubicBezTo>
                <a:cubicBezTo>
                  <a:pt x="6620740" y="707881"/>
                  <a:pt x="6637301" y="701062"/>
                  <a:pt x="6650939" y="687424"/>
                </a:cubicBezTo>
                <a:cubicBezTo>
                  <a:pt x="6664577" y="673786"/>
                  <a:pt x="6671396" y="657225"/>
                  <a:pt x="6671396" y="637742"/>
                </a:cubicBezTo>
                <a:lnTo>
                  <a:pt x="6671396" y="192232"/>
                </a:lnTo>
                <a:cubicBezTo>
                  <a:pt x="6671396" y="172749"/>
                  <a:pt x="6664577" y="156189"/>
                  <a:pt x="6650939" y="142551"/>
                </a:cubicBezTo>
                <a:cubicBezTo>
                  <a:pt x="6637301" y="128912"/>
                  <a:pt x="6620740" y="122093"/>
                  <a:pt x="6601257" y="122093"/>
                </a:cubicBezTo>
                <a:close/>
                <a:moveTo>
                  <a:pt x="190933" y="122093"/>
                </a:moveTo>
                <a:cubicBezTo>
                  <a:pt x="171450" y="122093"/>
                  <a:pt x="154889" y="128912"/>
                  <a:pt x="141251" y="142551"/>
                </a:cubicBezTo>
                <a:cubicBezTo>
                  <a:pt x="127613" y="156189"/>
                  <a:pt x="120794" y="172749"/>
                  <a:pt x="120794" y="192232"/>
                </a:cubicBezTo>
                <a:lnTo>
                  <a:pt x="120794" y="637742"/>
                </a:lnTo>
                <a:cubicBezTo>
                  <a:pt x="120794" y="657225"/>
                  <a:pt x="127613" y="673786"/>
                  <a:pt x="141251" y="687424"/>
                </a:cubicBezTo>
                <a:cubicBezTo>
                  <a:pt x="154889" y="701062"/>
                  <a:pt x="171450" y="707881"/>
                  <a:pt x="190933" y="707881"/>
                </a:cubicBezTo>
                <a:cubicBezTo>
                  <a:pt x="210416" y="707881"/>
                  <a:pt x="227084" y="701062"/>
                  <a:pt x="240939" y="687424"/>
                </a:cubicBezTo>
                <a:cubicBezTo>
                  <a:pt x="254793" y="673786"/>
                  <a:pt x="261721" y="657225"/>
                  <a:pt x="261721" y="637742"/>
                </a:cubicBezTo>
                <a:lnTo>
                  <a:pt x="261721" y="192232"/>
                </a:lnTo>
                <a:cubicBezTo>
                  <a:pt x="261721" y="172749"/>
                  <a:pt x="254793" y="156189"/>
                  <a:pt x="240939" y="142551"/>
                </a:cubicBezTo>
                <a:cubicBezTo>
                  <a:pt x="227084" y="128912"/>
                  <a:pt x="210416" y="122093"/>
                  <a:pt x="190933" y="122093"/>
                </a:cubicBezTo>
                <a:close/>
                <a:moveTo>
                  <a:pt x="10420349" y="10391"/>
                </a:moveTo>
                <a:lnTo>
                  <a:pt x="10543091" y="10391"/>
                </a:lnTo>
                <a:lnTo>
                  <a:pt x="10543091" y="702036"/>
                </a:lnTo>
                <a:lnTo>
                  <a:pt x="10754806" y="702036"/>
                </a:lnTo>
                <a:lnTo>
                  <a:pt x="10754806" y="824129"/>
                </a:lnTo>
                <a:lnTo>
                  <a:pt x="10420349" y="824129"/>
                </a:lnTo>
                <a:close/>
                <a:moveTo>
                  <a:pt x="8896349" y="10391"/>
                </a:moveTo>
                <a:lnTo>
                  <a:pt x="9019741" y="10391"/>
                </a:lnTo>
                <a:lnTo>
                  <a:pt x="9019741" y="355889"/>
                </a:lnTo>
                <a:lnTo>
                  <a:pt x="9166513" y="355889"/>
                </a:lnTo>
                <a:lnTo>
                  <a:pt x="9166513" y="10391"/>
                </a:lnTo>
                <a:lnTo>
                  <a:pt x="9289905" y="10391"/>
                </a:lnTo>
                <a:lnTo>
                  <a:pt x="9289905" y="824129"/>
                </a:lnTo>
                <a:lnTo>
                  <a:pt x="9166513" y="824129"/>
                </a:lnTo>
                <a:lnTo>
                  <a:pt x="9166513" y="479281"/>
                </a:lnTo>
                <a:lnTo>
                  <a:pt x="9019741" y="479281"/>
                </a:lnTo>
                <a:lnTo>
                  <a:pt x="9019741" y="824129"/>
                </a:lnTo>
                <a:lnTo>
                  <a:pt x="8896349" y="824129"/>
                </a:lnTo>
                <a:close/>
                <a:moveTo>
                  <a:pt x="7496174" y="10391"/>
                </a:moveTo>
                <a:lnTo>
                  <a:pt x="7879339" y="10391"/>
                </a:lnTo>
                <a:lnTo>
                  <a:pt x="7879339" y="133134"/>
                </a:lnTo>
                <a:lnTo>
                  <a:pt x="7749453" y="133134"/>
                </a:lnTo>
                <a:lnTo>
                  <a:pt x="7749453" y="824129"/>
                </a:lnTo>
                <a:lnTo>
                  <a:pt x="7626710" y="824129"/>
                </a:lnTo>
                <a:lnTo>
                  <a:pt x="7626710" y="133134"/>
                </a:lnTo>
                <a:lnTo>
                  <a:pt x="7496174" y="133134"/>
                </a:lnTo>
                <a:close/>
                <a:moveTo>
                  <a:pt x="5257799" y="10391"/>
                </a:moveTo>
                <a:lnTo>
                  <a:pt x="5640964" y="10391"/>
                </a:lnTo>
                <a:lnTo>
                  <a:pt x="5640964" y="133134"/>
                </a:lnTo>
                <a:lnTo>
                  <a:pt x="5511078" y="133134"/>
                </a:lnTo>
                <a:lnTo>
                  <a:pt x="5511078" y="824129"/>
                </a:lnTo>
                <a:lnTo>
                  <a:pt x="5388335" y="824129"/>
                </a:lnTo>
                <a:lnTo>
                  <a:pt x="5388335" y="133134"/>
                </a:lnTo>
                <a:lnTo>
                  <a:pt x="5257799" y="133134"/>
                </a:lnTo>
                <a:close/>
                <a:moveTo>
                  <a:pt x="5038724" y="10391"/>
                </a:moveTo>
                <a:lnTo>
                  <a:pt x="5161467" y="10391"/>
                </a:lnTo>
                <a:lnTo>
                  <a:pt x="5161467" y="824129"/>
                </a:lnTo>
                <a:lnTo>
                  <a:pt x="5038724" y="824129"/>
                </a:lnTo>
                <a:close/>
                <a:moveTo>
                  <a:pt x="4057650" y="10391"/>
                </a:moveTo>
                <a:lnTo>
                  <a:pt x="4251180" y="10391"/>
                </a:lnTo>
                <a:cubicBezTo>
                  <a:pt x="4319587" y="10391"/>
                  <a:pt x="4369810" y="29225"/>
                  <a:pt x="4401848" y="66892"/>
                </a:cubicBezTo>
                <a:cubicBezTo>
                  <a:pt x="4429990" y="99796"/>
                  <a:pt x="4444062" y="145689"/>
                  <a:pt x="4444062" y="204571"/>
                </a:cubicBezTo>
                <a:lnTo>
                  <a:pt x="4444062" y="322768"/>
                </a:lnTo>
                <a:cubicBezTo>
                  <a:pt x="4444062" y="380351"/>
                  <a:pt x="4422198" y="429058"/>
                  <a:pt x="4378469" y="468890"/>
                </a:cubicBezTo>
                <a:lnTo>
                  <a:pt x="4469389" y="824129"/>
                </a:lnTo>
                <a:lnTo>
                  <a:pt x="4336905" y="824129"/>
                </a:lnTo>
                <a:lnTo>
                  <a:pt x="4262220" y="516948"/>
                </a:lnTo>
                <a:cubicBezTo>
                  <a:pt x="4258757" y="517381"/>
                  <a:pt x="4255077" y="517597"/>
                  <a:pt x="4251180" y="517597"/>
                </a:cubicBezTo>
                <a:lnTo>
                  <a:pt x="4180392" y="517597"/>
                </a:lnTo>
                <a:lnTo>
                  <a:pt x="4180392" y="824129"/>
                </a:lnTo>
                <a:lnTo>
                  <a:pt x="4057650" y="824129"/>
                </a:lnTo>
                <a:close/>
                <a:moveTo>
                  <a:pt x="3057524" y="10391"/>
                </a:moveTo>
                <a:lnTo>
                  <a:pt x="3186112" y="10391"/>
                </a:lnTo>
                <a:lnTo>
                  <a:pt x="3288073" y="643587"/>
                </a:lnTo>
                <a:lnTo>
                  <a:pt x="3391333" y="10391"/>
                </a:lnTo>
                <a:lnTo>
                  <a:pt x="3519920" y="10391"/>
                </a:lnTo>
                <a:lnTo>
                  <a:pt x="3371850" y="824129"/>
                </a:lnTo>
                <a:lnTo>
                  <a:pt x="3202997" y="824129"/>
                </a:lnTo>
                <a:close/>
                <a:moveTo>
                  <a:pt x="2828925" y="10391"/>
                </a:moveTo>
                <a:lnTo>
                  <a:pt x="2951668" y="10391"/>
                </a:lnTo>
                <a:lnTo>
                  <a:pt x="2951668" y="824129"/>
                </a:lnTo>
                <a:lnTo>
                  <a:pt x="2828925" y="824129"/>
                </a:lnTo>
                <a:close/>
                <a:moveTo>
                  <a:pt x="1790700" y="10391"/>
                </a:moveTo>
                <a:lnTo>
                  <a:pt x="1910845" y="10391"/>
                </a:lnTo>
                <a:lnTo>
                  <a:pt x="1910845" y="638392"/>
                </a:lnTo>
                <a:cubicBezTo>
                  <a:pt x="1910845" y="657875"/>
                  <a:pt x="1917772" y="674435"/>
                  <a:pt x="1931626" y="688073"/>
                </a:cubicBezTo>
                <a:cubicBezTo>
                  <a:pt x="1945481" y="701711"/>
                  <a:pt x="1962150" y="708530"/>
                  <a:pt x="1981633" y="708530"/>
                </a:cubicBezTo>
                <a:cubicBezTo>
                  <a:pt x="2001116" y="708530"/>
                  <a:pt x="2017676" y="701711"/>
                  <a:pt x="2031314" y="688073"/>
                </a:cubicBezTo>
                <a:cubicBezTo>
                  <a:pt x="2044952" y="674435"/>
                  <a:pt x="2051771" y="657875"/>
                  <a:pt x="2051771" y="638392"/>
                </a:cubicBezTo>
                <a:lnTo>
                  <a:pt x="2051771" y="10391"/>
                </a:lnTo>
                <a:lnTo>
                  <a:pt x="2179709" y="10391"/>
                </a:lnTo>
                <a:lnTo>
                  <a:pt x="2179709" y="639691"/>
                </a:lnTo>
                <a:cubicBezTo>
                  <a:pt x="2179709" y="694243"/>
                  <a:pt x="2160660" y="740136"/>
                  <a:pt x="2122560" y="777370"/>
                </a:cubicBezTo>
                <a:cubicBezTo>
                  <a:pt x="2084459" y="814604"/>
                  <a:pt x="2038566" y="833221"/>
                  <a:pt x="1984880" y="833221"/>
                </a:cubicBezTo>
                <a:cubicBezTo>
                  <a:pt x="1930761" y="833221"/>
                  <a:pt x="1884867" y="814388"/>
                  <a:pt x="1847200" y="776721"/>
                </a:cubicBezTo>
                <a:cubicBezTo>
                  <a:pt x="1809533" y="739054"/>
                  <a:pt x="1790700" y="693377"/>
                  <a:pt x="1790700" y="639691"/>
                </a:cubicBezTo>
                <a:close/>
                <a:moveTo>
                  <a:pt x="1171575" y="10391"/>
                </a:moveTo>
                <a:lnTo>
                  <a:pt x="1291720" y="10391"/>
                </a:lnTo>
                <a:lnTo>
                  <a:pt x="1291720" y="638392"/>
                </a:lnTo>
                <a:cubicBezTo>
                  <a:pt x="1291720" y="657875"/>
                  <a:pt x="1298647" y="674435"/>
                  <a:pt x="1312501" y="688073"/>
                </a:cubicBezTo>
                <a:cubicBezTo>
                  <a:pt x="1326356" y="701711"/>
                  <a:pt x="1343025" y="708530"/>
                  <a:pt x="1362508" y="708530"/>
                </a:cubicBezTo>
                <a:cubicBezTo>
                  <a:pt x="1381990" y="708530"/>
                  <a:pt x="1398551" y="701711"/>
                  <a:pt x="1412189" y="688073"/>
                </a:cubicBezTo>
                <a:cubicBezTo>
                  <a:pt x="1425827" y="674435"/>
                  <a:pt x="1432646" y="657875"/>
                  <a:pt x="1432646" y="638392"/>
                </a:cubicBezTo>
                <a:lnTo>
                  <a:pt x="1432646" y="10391"/>
                </a:lnTo>
                <a:lnTo>
                  <a:pt x="1560584" y="10391"/>
                </a:lnTo>
                <a:lnTo>
                  <a:pt x="1560584" y="639691"/>
                </a:lnTo>
                <a:cubicBezTo>
                  <a:pt x="1560584" y="694243"/>
                  <a:pt x="1541534" y="740136"/>
                  <a:pt x="1503434" y="777370"/>
                </a:cubicBezTo>
                <a:cubicBezTo>
                  <a:pt x="1465334" y="814604"/>
                  <a:pt x="1419441" y="833221"/>
                  <a:pt x="1365755" y="833221"/>
                </a:cubicBezTo>
                <a:cubicBezTo>
                  <a:pt x="1311636" y="833221"/>
                  <a:pt x="1265742" y="814388"/>
                  <a:pt x="1228075" y="776721"/>
                </a:cubicBezTo>
                <a:cubicBezTo>
                  <a:pt x="1190408" y="739054"/>
                  <a:pt x="1171575" y="693377"/>
                  <a:pt x="1171575" y="639691"/>
                </a:cubicBezTo>
                <a:close/>
                <a:moveTo>
                  <a:pt x="752475" y="10391"/>
                </a:moveTo>
                <a:lnTo>
                  <a:pt x="875217" y="10391"/>
                </a:lnTo>
                <a:lnTo>
                  <a:pt x="875217" y="702036"/>
                </a:lnTo>
                <a:lnTo>
                  <a:pt x="1086932" y="702036"/>
                </a:lnTo>
                <a:lnTo>
                  <a:pt x="1086932" y="824129"/>
                </a:lnTo>
                <a:lnTo>
                  <a:pt x="752475" y="824129"/>
                </a:lnTo>
                <a:close/>
                <a:moveTo>
                  <a:pt x="514350" y="10391"/>
                </a:moveTo>
                <a:lnTo>
                  <a:pt x="637092" y="10391"/>
                </a:lnTo>
                <a:lnTo>
                  <a:pt x="637092" y="824129"/>
                </a:lnTo>
                <a:lnTo>
                  <a:pt x="514350" y="824129"/>
                </a:lnTo>
                <a:close/>
                <a:moveTo>
                  <a:pt x="11782425" y="9742"/>
                </a:moveTo>
                <a:lnTo>
                  <a:pt x="11917506" y="9742"/>
                </a:lnTo>
                <a:lnTo>
                  <a:pt x="12008426" y="301986"/>
                </a:lnTo>
                <a:lnTo>
                  <a:pt x="12098697" y="9742"/>
                </a:lnTo>
                <a:lnTo>
                  <a:pt x="12234429" y="9742"/>
                </a:lnTo>
                <a:lnTo>
                  <a:pt x="12069472" y="483178"/>
                </a:lnTo>
                <a:lnTo>
                  <a:pt x="12069472" y="824129"/>
                </a:lnTo>
                <a:lnTo>
                  <a:pt x="11946731" y="824129"/>
                </a:lnTo>
                <a:lnTo>
                  <a:pt x="11946731" y="483178"/>
                </a:lnTo>
                <a:close/>
                <a:moveTo>
                  <a:pt x="9391649" y="9742"/>
                </a:moveTo>
                <a:lnTo>
                  <a:pt x="9529978" y="9742"/>
                </a:lnTo>
                <a:lnTo>
                  <a:pt x="9692336" y="556563"/>
                </a:lnTo>
                <a:lnTo>
                  <a:pt x="9692336" y="9742"/>
                </a:lnTo>
                <a:lnTo>
                  <a:pt x="9815079" y="9742"/>
                </a:lnTo>
                <a:lnTo>
                  <a:pt x="9815079" y="824129"/>
                </a:lnTo>
                <a:lnTo>
                  <a:pt x="9683244" y="824129"/>
                </a:lnTo>
                <a:lnTo>
                  <a:pt x="9514392" y="302635"/>
                </a:lnTo>
                <a:lnTo>
                  <a:pt x="9514392" y="824129"/>
                </a:lnTo>
                <a:lnTo>
                  <a:pt x="9391649" y="824129"/>
                </a:lnTo>
                <a:close/>
                <a:moveTo>
                  <a:pt x="7972424" y="9742"/>
                </a:moveTo>
                <a:lnTo>
                  <a:pt x="8321819" y="9742"/>
                </a:lnTo>
                <a:lnTo>
                  <a:pt x="8321819" y="132484"/>
                </a:lnTo>
                <a:lnTo>
                  <a:pt x="8095167" y="132484"/>
                </a:lnTo>
                <a:lnTo>
                  <a:pt x="8095167" y="355239"/>
                </a:lnTo>
                <a:lnTo>
                  <a:pt x="8260772" y="355239"/>
                </a:lnTo>
                <a:lnTo>
                  <a:pt x="8260772" y="478631"/>
                </a:lnTo>
                <a:lnTo>
                  <a:pt x="8095167" y="478631"/>
                </a:lnTo>
                <a:lnTo>
                  <a:pt x="8095167" y="701387"/>
                </a:lnTo>
                <a:lnTo>
                  <a:pt x="8321819" y="701387"/>
                </a:lnTo>
                <a:lnTo>
                  <a:pt x="8321819" y="824129"/>
                </a:lnTo>
                <a:lnTo>
                  <a:pt x="7972424" y="824129"/>
                </a:lnTo>
                <a:close/>
                <a:moveTo>
                  <a:pt x="6905624" y="9742"/>
                </a:moveTo>
                <a:lnTo>
                  <a:pt x="7255019" y="9742"/>
                </a:lnTo>
                <a:lnTo>
                  <a:pt x="7255019" y="132484"/>
                </a:lnTo>
                <a:lnTo>
                  <a:pt x="7028367" y="132484"/>
                </a:lnTo>
                <a:lnTo>
                  <a:pt x="7028367" y="355239"/>
                </a:lnTo>
                <a:lnTo>
                  <a:pt x="7193972" y="355239"/>
                </a:lnTo>
                <a:lnTo>
                  <a:pt x="7193972" y="478631"/>
                </a:lnTo>
                <a:lnTo>
                  <a:pt x="7028367" y="478631"/>
                </a:lnTo>
                <a:lnTo>
                  <a:pt x="7028367" y="824129"/>
                </a:lnTo>
                <a:lnTo>
                  <a:pt x="6905624" y="824129"/>
                </a:lnTo>
                <a:close/>
                <a:moveTo>
                  <a:pt x="5724524" y="9742"/>
                </a:moveTo>
                <a:lnTo>
                  <a:pt x="5859606" y="9742"/>
                </a:lnTo>
                <a:lnTo>
                  <a:pt x="5950526" y="301986"/>
                </a:lnTo>
                <a:lnTo>
                  <a:pt x="6040798" y="9742"/>
                </a:lnTo>
                <a:lnTo>
                  <a:pt x="6176529" y="9742"/>
                </a:lnTo>
                <a:lnTo>
                  <a:pt x="6011574" y="483178"/>
                </a:lnTo>
                <a:lnTo>
                  <a:pt x="6011574" y="824129"/>
                </a:lnTo>
                <a:lnTo>
                  <a:pt x="5888831" y="824129"/>
                </a:lnTo>
                <a:lnTo>
                  <a:pt x="5888831" y="483178"/>
                </a:lnTo>
                <a:close/>
                <a:moveTo>
                  <a:pt x="3619500" y="9742"/>
                </a:moveTo>
                <a:lnTo>
                  <a:pt x="3968894" y="9742"/>
                </a:lnTo>
                <a:lnTo>
                  <a:pt x="3968894" y="132484"/>
                </a:lnTo>
                <a:lnTo>
                  <a:pt x="3742242" y="132484"/>
                </a:lnTo>
                <a:lnTo>
                  <a:pt x="3742242" y="355239"/>
                </a:lnTo>
                <a:lnTo>
                  <a:pt x="3907847" y="355239"/>
                </a:lnTo>
                <a:lnTo>
                  <a:pt x="3907847" y="478631"/>
                </a:lnTo>
                <a:lnTo>
                  <a:pt x="3742242" y="478631"/>
                </a:lnTo>
                <a:lnTo>
                  <a:pt x="3742242" y="701387"/>
                </a:lnTo>
                <a:lnTo>
                  <a:pt x="3968894" y="701387"/>
                </a:lnTo>
                <a:lnTo>
                  <a:pt x="3968894" y="824129"/>
                </a:lnTo>
                <a:lnTo>
                  <a:pt x="3619500" y="824129"/>
                </a:lnTo>
                <a:close/>
                <a:moveTo>
                  <a:pt x="2295524" y="9742"/>
                </a:moveTo>
                <a:lnTo>
                  <a:pt x="2433854" y="9742"/>
                </a:lnTo>
                <a:lnTo>
                  <a:pt x="2596212" y="556563"/>
                </a:lnTo>
                <a:lnTo>
                  <a:pt x="2596212" y="9742"/>
                </a:lnTo>
                <a:lnTo>
                  <a:pt x="2718954" y="9742"/>
                </a:lnTo>
                <a:lnTo>
                  <a:pt x="2718954" y="824129"/>
                </a:lnTo>
                <a:lnTo>
                  <a:pt x="2587120" y="824129"/>
                </a:lnTo>
                <a:lnTo>
                  <a:pt x="2418267" y="302635"/>
                </a:lnTo>
                <a:lnTo>
                  <a:pt x="2418267" y="824129"/>
                </a:lnTo>
                <a:lnTo>
                  <a:pt x="2295524" y="824129"/>
                </a:lnTo>
                <a:close/>
                <a:moveTo>
                  <a:pt x="11529579" y="1299"/>
                </a:moveTo>
                <a:cubicBezTo>
                  <a:pt x="11583697" y="1299"/>
                  <a:pt x="11629591" y="20349"/>
                  <a:pt x="11667258" y="58449"/>
                </a:cubicBezTo>
                <a:cubicBezTo>
                  <a:pt x="11704925" y="96549"/>
                  <a:pt x="11723759" y="142442"/>
                  <a:pt x="11723759" y="196129"/>
                </a:cubicBezTo>
                <a:lnTo>
                  <a:pt x="11723759" y="288997"/>
                </a:lnTo>
                <a:lnTo>
                  <a:pt x="11596470" y="288997"/>
                </a:lnTo>
                <a:lnTo>
                  <a:pt x="11596470" y="193531"/>
                </a:lnTo>
                <a:cubicBezTo>
                  <a:pt x="11596470" y="174048"/>
                  <a:pt x="11589543" y="157379"/>
                  <a:pt x="11575688" y="143525"/>
                </a:cubicBezTo>
                <a:cubicBezTo>
                  <a:pt x="11561834" y="129670"/>
                  <a:pt x="11545165" y="122743"/>
                  <a:pt x="11525682" y="122743"/>
                </a:cubicBezTo>
                <a:cubicBezTo>
                  <a:pt x="11506199" y="122743"/>
                  <a:pt x="11489638" y="129670"/>
                  <a:pt x="11476000" y="143525"/>
                </a:cubicBezTo>
                <a:cubicBezTo>
                  <a:pt x="11462363" y="157379"/>
                  <a:pt x="11455543" y="174048"/>
                  <a:pt x="11455543" y="193531"/>
                </a:cubicBezTo>
                <a:lnTo>
                  <a:pt x="11455543" y="639041"/>
                </a:lnTo>
                <a:cubicBezTo>
                  <a:pt x="11455543" y="658524"/>
                  <a:pt x="11462363" y="675085"/>
                  <a:pt x="11476000" y="688723"/>
                </a:cubicBezTo>
                <a:cubicBezTo>
                  <a:pt x="11489638" y="702361"/>
                  <a:pt x="11506199" y="709180"/>
                  <a:pt x="11525682" y="709180"/>
                </a:cubicBezTo>
                <a:cubicBezTo>
                  <a:pt x="11545165" y="709180"/>
                  <a:pt x="11561834" y="702361"/>
                  <a:pt x="11575688" y="688723"/>
                </a:cubicBezTo>
                <a:cubicBezTo>
                  <a:pt x="11589543" y="675085"/>
                  <a:pt x="11596470" y="658524"/>
                  <a:pt x="11596470" y="639041"/>
                </a:cubicBezTo>
                <a:lnTo>
                  <a:pt x="11596470" y="478631"/>
                </a:lnTo>
                <a:lnTo>
                  <a:pt x="11528280" y="478631"/>
                </a:lnTo>
                <a:lnTo>
                  <a:pt x="11528280" y="355889"/>
                </a:lnTo>
                <a:lnTo>
                  <a:pt x="11723759" y="355889"/>
                </a:lnTo>
                <a:lnTo>
                  <a:pt x="11723759" y="640340"/>
                </a:lnTo>
                <a:cubicBezTo>
                  <a:pt x="11723759" y="694459"/>
                  <a:pt x="11704709" y="740353"/>
                  <a:pt x="11666609" y="778020"/>
                </a:cubicBezTo>
                <a:cubicBezTo>
                  <a:pt x="11628509" y="815687"/>
                  <a:pt x="11582832" y="834520"/>
                  <a:pt x="11529579" y="834520"/>
                </a:cubicBezTo>
                <a:cubicBezTo>
                  <a:pt x="11475460" y="834520"/>
                  <a:pt x="11429458" y="815470"/>
                  <a:pt x="11391574" y="777370"/>
                </a:cubicBezTo>
                <a:cubicBezTo>
                  <a:pt x="11353690" y="739270"/>
                  <a:pt x="11334749" y="693593"/>
                  <a:pt x="11334749" y="640340"/>
                </a:cubicBezTo>
                <a:lnTo>
                  <a:pt x="11334749" y="196129"/>
                </a:lnTo>
                <a:cubicBezTo>
                  <a:pt x="11334749" y="142009"/>
                  <a:pt x="11353800" y="96008"/>
                  <a:pt x="11391899" y="58124"/>
                </a:cubicBezTo>
                <a:cubicBezTo>
                  <a:pt x="11430000" y="20241"/>
                  <a:pt x="11475892" y="1299"/>
                  <a:pt x="11529579" y="1299"/>
                </a:cubicBezTo>
                <a:close/>
                <a:moveTo>
                  <a:pt x="8595879" y="1299"/>
                </a:moveTo>
                <a:cubicBezTo>
                  <a:pt x="8649998" y="1299"/>
                  <a:pt x="8695891" y="20349"/>
                  <a:pt x="8733558" y="58449"/>
                </a:cubicBezTo>
                <a:cubicBezTo>
                  <a:pt x="8771225" y="96549"/>
                  <a:pt x="8790059" y="142442"/>
                  <a:pt x="8790059" y="196129"/>
                </a:cubicBezTo>
                <a:lnTo>
                  <a:pt x="8790059" y="288997"/>
                </a:lnTo>
                <a:lnTo>
                  <a:pt x="8662770" y="288997"/>
                </a:lnTo>
                <a:lnTo>
                  <a:pt x="8662770" y="193531"/>
                </a:lnTo>
                <a:cubicBezTo>
                  <a:pt x="8662770" y="174048"/>
                  <a:pt x="8655843" y="157379"/>
                  <a:pt x="8641988" y="143525"/>
                </a:cubicBezTo>
                <a:cubicBezTo>
                  <a:pt x="8628134" y="129670"/>
                  <a:pt x="8611465" y="122743"/>
                  <a:pt x="8591982" y="122743"/>
                </a:cubicBezTo>
                <a:cubicBezTo>
                  <a:pt x="8572499" y="122743"/>
                  <a:pt x="8555939" y="129670"/>
                  <a:pt x="8542300" y="143525"/>
                </a:cubicBezTo>
                <a:cubicBezTo>
                  <a:pt x="8528663" y="157379"/>
                  <a:pt x="8521843" y="174048"/>
                  <a:pt x="8521843" y="193531"/>
                </a:cubicBezTo>
                <a:lnTo>
                  <a:pt x="8521843" y="639041"/>
                </a:lnTo>
                <a:cubicBezTo>
                  <a:pt x="8521843" y="658524"/>
                  <a:pt x="8528663" y="675085"/>
                  <a:pt x="8542300" y="688723"/>
                </a:cubicBezTo>
                <a:cubicBezTo>
                  <a:pt x="8555939" y="702361"/>
                  <a:pt x="8572499" y="709180"/>
                  <a:pt x="8591982" y="709180"/>
                </a:cubicBezTo>
                <a:cubicBezTo>
                  <a:pt x="8611465" y="709180"/>
                  <a:pt x="8628134" y="702361"/>
                  <a:pt x="8641988" y="688723"/>
                </a:cubicBezTo>
                <a:cubicBezTo>
                  <a:pt x="8655843" y="675085"/>
                  <a:pt x="8662770" y="658524"/>
                  <a:pt x="8662770" y="639041"/>
                </a:cubicBezTo>
                <a:lnTo>
                  <a:pt x="8662770" y="526689"/>
                </a:lnTo>
                <a:lnTo>
                  <a:pt x="8790059" y="526689"/>
                </a:lnTo>
                <a:lnTo>
                  <a:pt x="8790059" y="640340"/>
                </a:lnTo>
                <a:cubicBezTo>
                  <a:pt x="8790059" y="694459"/>
                  <a:pt x="8771009" y="740353"/>
                  <a:pt x="8732909" y="778020"/>
                </a:cubicBezTo>
                <a:cubicBezTo>
                  <a:pt x="8694809" y="815687"/>
                  <a:pt x="8649132" y="834520"/>
                  <a:pt x="8595879" y="834520"/>
                </a:cubicBezTo>
                <a:cubicBezTo>
                  <a:pt x="8541759" y="834520"/>
                  <a:pt x="8495758" y="815578"/>
                  <a:pt x="8457874" y="777695"/>
                </a:cubicBezTo>
                <a:cubicBezTo>
                  <a:pt x="8419991" y="739811"/>
                  <a:pt x="8401049" y="694026"/>
                  <a:pt x="8401049" y="640340"/>
                </a:cubicBezTo>
                <a:lnTo>
                  <a:pt x="8401049" y="196129"/>
                </a:lnTo>
                <a:cubicBezTo>
                  <a:pt x="8401049" y="142009"/>
                  <a:pt x="8420099" y="96008"/>
                  <a:pt x="8458199" y="58124"/>
                </a:cubicBezTo>
                <a:cubicBezTo>
                  <a:pt x="8496299" y="20241"/>
                  <a:pt x="8542192" y="1299"/>
                  <a:pt x="8595879" y="1299"/>
                </a:cubicBezTo>
                <a:close/>
                <a:moveTo>
                  <a:pt x="11033629" y="0"/>
                </a:moveTo>
                <a:cubicBezTo>
                  <a:pt x="11087748" y="0"/>
                  <a:pt x="11133750" y="19050"/>
                  <a:pt x="11171634" y="57150"/>
                </a:cubicBezTo>
                <a:cubicBezTo>
                  <a:pt x="11209517" y="95250"/>
                  <a:pt x="11228459" y="141143"/>
                  <a:pt x="11228459" y="194830"/>
                </a:cubicBezTo>
                <a:lnTo>
                  <a:pt x="11228459" y="639041"/>
                </a:lnTo>
                <a:cubicBezTo>
                  <a:pt x="11228459" y="693160"/>
                  <a:pt x="11209409" y="739162"/>
                  <a:pt x="11171309" y="777045"/>
                </a:cubicBezTo>
                <a:cubicBezTo>
                  <a:pt x="11133209" y="814929"/>
                  <a:pt x="11087316" y="833871"/>
                  <a:pt x="11033629" y="833871"/>
                </a:cubicBezTo>
                <a:cubicBezTo>
                  <a:pt x="10979510" y="833871"/>
                  <a:pt x="10933616" y="814821"/>
                  <a:pt x="10895950" y="776721"/>
                </a:cubicBezTo>
                <a:cubicBezTo>
                  <a:pt x="10858282" y="738621"/>
                  <a:pt x="10839450" y="692728"/>
                  <a:pt x="10839450" y="639041"/>
                </a:cubicBezTo>
                <a:lnTo>
                  <a:pt x="10839450" y="194830"/>
                </a:lnTo>
                <a:cubicBezTo>
                  <a:pt x="10839450" y="140710"/>
                  <a:pt x="10858500" y="94709"/>
                  <a:pt x="10896600" y="56826"/>
                </a:cubicBezTo>
                <a:cubicBezTo>
                  <a:pt x="10934699" y="18942"/>
                  <a:pt x="10980376" y="0"/>
                  <a:pt x="11033629" y="0"/>
                </a:cubicBezTo>
                <a:close/>
                <a:moveTo>
                  <a:pt x="10109704" y="0"/>
                </a:moveTo>
                <a:cubicBezTo>
                  <a:pt x="10163824" y="0"/>
                  <a:pt x="10209825" y="19050"/>
                  <a:pt x="10247709" y="57150"/>
                </a:cubicBezTo>
                <a:cubicBezTo>
                  <a:pt x="10285592" y="95250"/>
                  <a:pt x="10304534" y="141143"/>
                  <a:pt x="10304534" y="194830"/>
                </a:cubicBezTo>
                <a:lnTo>
                  <a:pt x="10304534" y="639041"/>
                </a:lnTo>
                <a:cubicBezTo>
                  <a:pt x="10304534" y="693160"/>
                  <a:pt x="10285484" y="739162"/>
                  <a:pt x="10247384" y="777045"/>
                </a:cubicBezTo>
                <a:cubicBezTo>
                  <a:pt x="10209284" y="814929"/>
                  <a:pt x="10163391" y="833871"/>
                  <a:pt x="10109704" y="833871"/>
                </a:cubicBezTo>
                <a:cubicBezTo>
                  <a:pt x="10055585" y="833871"/>
                  <a:pt x="10009691" y="814821"/>
                  <a:pt x="9972025" y="776721"/>
                </a:cubicBezTo>
                <a:cubicBezTo>
                  <a:pt x="9934357" y="738621"/>
                  <a:pt x="9915525" y="692728"/>
                  <a:pt x="9915525" y="639041"/>
                </a:cubicBezTo>
                <a:lnTo>
                  <a:pt x="9915525" y="194830"/>
                </a:lnTo>
                <a:cubicBezTo>
                  <a:pt x="9915525" y="140710"/>
                  <a:pt x="9934575" y="94709"/>
                  <a:pt x="9972675" y="56826"/>
                </a:cubicBezTo>
                <a:cubicBezTo>
                  <a:pt x="10010775" y="18942"/>
                  <a:pt x="10056451" y="0"/>
                  <a:pt x="10109704" y="0"/>
                </a:cubicBezTo>
                <a:close/>
                <a:moveTo>
                  <a:pt x="6604504" y="0"/>
                </a:moveTo>
                <a:cubicBezTo>
                  <a:pt x="6658624" y="0"/>
                  <a:pt x="6704625" y="19050"/>
                  <a:pt x="6742509" y="57150"/>
                </a:cubicBezTo>
                <a:cubicBezTo>
                  <a:pt x="6780392" y="95250"/>
                  <a:pt x="6799334" y="141143"/>
                  <a:pt x="6799334" y="194830"/>
                </a:cubicBezTo>
                <a:lnTo>
                  <a:pt x="6799334" y="639041"/>
                </a:lnTo>
                <a:cubicBezTo>
                  <a:pt x="6799334" y="693160"/>
                  <a:pt x="6780284" y="739162"/>
                  <a:pt x="6742184" y="777045"/>
                </a:cubicBezTo>
                <a:cubicBezTo>
                  <a:pt x="6704084" y="814929"/>
                  <a:pt x="6658191" y="833871"/>
                  <a:pt x="6604504" y="833871"/>
                </a:cubicBezTo>
                <a:cubicBezTo>
                  <a:pt x="6550385" y="833871"/>
                  <a:pt x="6504492" y="814821"/>
                  <a:pt x="6466825" y="776721"/>
                </a:cubicBezTo>
                <a:cubicBezTo>
                  <a:pt x="6429158" y="738621"/>
                  <a:pt x="6410324" y="692728"/>
                  <a:pt x="6410324" y="639041"/>
                </a:cubicBezTo>
                <a:lnTo>
                  <a:pt x="6410324" y="194830"/>
                </a:lnTo>
                <a:cubicBezTo>
                  <a:pt x="6410324" y="140710"/>
                  <a:pt x="6429374" y="94709"/>
                  <a:pt x="6467474" y="56826"/>
                </a:cubicBezTo>
                <a:cubicBezTo>
                  <a:pt x="6505574" y="18942"/>
                  <a:pt x="6551251" y="0"/>
                  <a:pt x="6604504" y="0"/>
                </a:cubicBezTo>
                <a:close/>
                <a:moveTo>
                  <a:pt x="4735873" y="0"/>
                </a:moveTo>
                <a:cubicBezTo>
                  <a:pt x="4779601" y="0"/>
                  <a:pt x="4817052" y="9742"/>
                  <a:pt x="4848224" y="29225"/>
                </a:cubicBezTo>
                <a:cubicBezTo>
                  <a:pt x="4872470" y="44378"/>
                  <a:pt x="4892061" y="65593"/>
                  <a:pt x="4906998" y="92869"/>
                </a:cubicBezTo>
                <a:cubicBezTo>
                  <a:pt x="4921934" y="120145"/>
                  <a:pt x="4930919" y="151534"/>
                  <a:pt x="4933950" y="187037"/>
                </a:cubicBezTo>
                <a:lnTo>
                  <a:pt x="4816402" y="208468"/>
                </a:lnTo>
                <a:cubicBezTo>
                  <a:pt x="4812938" y="175130"/>
                  <a:pt x="4803413" y="149153"/>
                  <a:pt x="4787827" y="130536"/>
                </a:cubicBezTo>
                <a:cubicBezTo>
                  <a:pt x="4776570" y="117114"/>
                  <a:pt x="4760334" y="110404"/>
                  <a:pt x="4739120" y="110404"/>
                </a:cubicBezTo>
                <a:cubicBezTo>
                  <a:pt x="4716607" y="110404"/>
                  <a:pt x="4699504" y="120362"/>
                  <a:pt x="4687815" y="140278"/>
                </a:cubicBezTo>
                <a:cubicBezTo>
                  <a:pt x="4678290" y="156297"/>
                  <a:pt x="4673527" y="176213"/>
                  <a:pt x="4673527" y="200025"/>
                </a:cubicBezTo>
                <a:cubicBezTo>
                  <a:pt x="4673527" y="237259"/>
                  <a:pt x="4689546" y="275143"/>
                  <a:pt x="4721586" y="313676"/>
                </a:cubicBezTo>
                <a:cubicBezTo>
                  <a:pt x="4733708" y="328396"/>
                  <a:pt x="4751892" y="345714"/>
                  <a:pt x="4776137" y="365630"/>
                </a:cubicBezTo>
                <a:cubicBezTo>
                  <a:pt x="4804712" y="389443"/>
                  <a:pt x="4823546" y="406112"/>
                  <a:pt x="4832638" y="415637"/>
                </a:cubicBezTo>
                <a:cubicBezTo>
                  <a:pt x="4862945" y="445943"/>
                  <a:pt x="4886324" y="475817"/>
                  <a:pt x="4902776" y="505258"/>
                </a:cubicBezTo>
                <a:cubicBezTo>
                  <a:pt x="4910570" y="519113"/>
                  <a:pt x="4916848" y="531885"/>
                  <a:pt x="4921610" y="543575"/>
                </a:cubicBezTo>
                <a:cubicBezTo>
                  <a:pt x="4933300" y="572583"/>
                  <a:pt x="4939361" y="598560"/>
                  <a:pt x="4939794" y="621506"/>
                </a:cubicBezTo>
                <a:cubicBezTo>
                  <a:pt x="4940661" y="678224"/>
                  <a:pt x="4925940" y="726714"/>
                  <a:pt x="4895633" y="766979"/>
                </a:cubicBezTo>
                <a:cubicBezTo>
                  <a:pt x="4875717" y="794255"/>
                  <a:pt x="4847575" y="813522"/>
                  <a:pt x="4811207" y="824779"/>
                </a:cubicBezTo>
                <a:cubicBezTo>
                  <a:pt x="4791724" y="830840"/>
                  <a:pt x="4768994" y="833871"/>
                  <a:pt x="4743016" y="833871"/>
                </a:cubicBezTo>
                <a:cubicBezTo>
                  <a:pt x="4694958" y="833871"/>
                  <a:pt x="4655127" y="821964"/>
                  <a:pt x="4623521" y="798152"/>
                </a:cubicBezTo>
                <a:cubicBezTo>
                  <a:pt x="4597111" y="778669"/>
                  <a:pt x="4576221" y="752151"/>
                  <a:pt x="4560851" y="718597"/>
                </a:cubicBezTo>
                <a:cubicBezTo>
                  <a:pt x="4545481" y="685043"/>
                  <a:pt x="4536497" y="646618"/>
                  <a:pt x="4533899" y="603322"/>
                </a:cubicBezTo>
                <a:lnTo>
                  <a:pt x="4650798" y="594880"/>
                </a:lnTo>
                <a:cubicBezTo>
                  <a:pt x="4655992" y="642072"/>
                  <a:pt x="4668549" y="676275"/>
                  <a:pt x="4688464" y="697490"/>
                </a:cubicBezTo>
                <a:cubicBezTo>
                  <a:pt x="4703185" y="713509"/>
                  <a:pt x="4720070" y="721086"/>
                  <a:pt x="4739120" y="720220"/>
                </a:cubicBezTo>
                <a:cubicBezTo>
                  <a:pt x="4765963" y="719354"/>
                  <a:pt x="4787394" y="706149"/>
                  <a:pt x="4803413" y="680605"/>
                </a:cubicBezTo>
                <a:cubicBezTo>
                  <a:pt x="4811640" y="668049"/>
                  <a:pt x="4815753" y="650081"/>
                  <a:pt x="4815753" y="626702"/>
                </a:cubicBezTo>
                <a:cubicBezTo>
                  <a:pt x="4815753" y="592931"/>
                  <a:pt x="4800383" y="559378"/>
                  <a:pt x="4769644" y="526040"/>
                </a:cubicBezTo>
                <a:lnTo>
                  <a:pt x="4660538" y="422780"/>
                </a:lnTo>
                <a:cubicBezTo>
                  <a:pt x="4619841" y="383381"/>
                  <a:pt x="4591049" y="348096"/>
                  <a:pt x="4574165" y="316923"/>
                </a:cubicBezTo>
                <a:cubicBezTo>
                  <a:pt x="4555980" y="281854"/>
                  <a:pt x="4546888" y="243754"/>
                  <a:pt x="4546888" y="202623"/>
                </a:cubicBezTo>
                <a:cubicBezTo>
                  <a:pt x="4546888" y="128588"/>
                  <a:pt x="4571783" y="72520"/>
                  <a:pt x="4621573" y="34420"/>
                </a:cubicBezTo>
                <a:cubicBezTo>
                  <a:pt x="4652312" y="11474"/>
                  <a:pt x="4690413" y="0"/>
                  <a:pt x="4735873" y="0"/>
                </a:cubicBezTo>
                <a:close/>
                <a:moveTo>
                  <a:pt x="194829" y="0"/>
                </a:moveTo>
                <a:cubicBezTo>
                  <a:pt x="248949" y="0"/>
                  <a:pt x="294842" y="19159"/>
                  <a:pt x="332509" y="57475"/>
                </a:cubicBezTo>
                <a:cubicBezTo>
                  <a:pt x="370176" y="95791"/>
                  <a:pt x="389009" y="141576"/>
                  <a:pt x="389009" y="194830"/>
                </a:cubicBezTo>
                <a:lnTo>
                  <a:pt x="389009" y="639041"/>
                </a:lnTo>
                <a:cubicBezTo>
                  <a:pt x="389009" y="674110"/>
                  <a:pt x="380350" y="706582"/>
                  <a:pt x="363032" y="736456"/>
                </a:cubicBezTo>
                <a:cubicBezTo>
                  <a:pt x="373856" y="749012"/>
                  <a:pt x="389442" y="755289"/>
                  <a:pt x="409791" y="755289"/>
                </a:cubicBezTo>
                <a:lnTo>
                  <a:pt x="409791" y="869589"/>
                </a:lnTo>
                <a:cubicBezTo>
                  <a:pt x="348312" y="869589"/>
                  <a:pt x="306315" y="850323"/>
                  <a:pt x="283801" y="811790"/>
                </a:cubicBezTo>
                <a:cubicBezTo>
                  <a:pt x="256525" y="826510"/>
                  <a:pt x="226868" y="833871"/>
                  <a:pt x="194829" y="833871"/>
                </a:cubicBezTo>
                <a:cubicBezTo>
                  <a:pt x="140710" y="833871"/>
                  <a:pt x="94708" y="814821"/>
                  <a:pt x="56825" y="776721"/>
                </a:cubicBezTo>
                <a:cubicBezTo>
                  <a:pt x="18941" y="738621"/>
                  <a:pt x="0" y="692728"/>
                  <a:pt x="0" y="639041"/>
                </a:cubicBezTo>
                <a:lnTo>
                  <a:pt x="0" y="194830"/>
                </a:lnTo>
                <a:cubicBezTo>
                  <a:pt x="0" y="140710"/>
                  <a:pt x="19050" y="94709"/>
                  <a:pt x="57150" y="56826"/>
                </a:cubicBezTo>
                <a:cubicBezTo>
                  <a:pt x="95250" y="18942"/>
                  <a:pt x="141143" y="0"/>
                  <a:pt x="194829" y="0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7200" dirty="0"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Bebas" pitchFamily="50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8623" y="1616336"/>
            <a:ext cx="4181075" cy="3625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687" y="1616336"/>
            <a:ext cx="221988" cy="3625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5333" y="1730780"/>
            <a:ext cx="3396440" cy="339643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471881" y="3706966"/>
            <a:ext cx="374145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</a:t>
            </a:r>
            <a:r>
              <a:rPr lang="zh-CN" altLang="en-US" sz="3600" b="1" spc="50" dirty="0">
                <a:solidFill>
                  <a:srgbClr val="44546A"/>
                </a:solidFill>
                <a:latin typeface="+mj-ea"/>
                <a:ea typeface="+mj-ea"/>
              </a:rPr>
              <a:t>在此处</a:t>
            </a:r>
            <a:endParaRPr lang="en-US" altLang="zh-CN" sz="3600" b="1" spc="50" dirty="0">
              <a:solidFill>
                <a:srgbClr val="44546A"/>
              </a:solidFill>
              <a:latin typeface="+mj-ea"/>
              <a:ea typeface="+mj-ea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输入您的标题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71881" y="4941888"/>
            <a:ext cx="33603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3043" y="1304889"/>
            <a:ext cx="2625719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</a:rPr>
              <a:t>02</a:t>
            </a:r>
            <a:endParaRPr kumimoji="0" lang="zh-CN" altLang="en-US" sz="16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500" l="10000" r="98333">
                        <a14:foregroundMark x1="95833" y1="26500" x2="96167" y2="55500"/>
                        <a14:foregroundMark x1="96167" y1="55500" x2="89833" y2="90000"/>
                        <a14:foregroundMark x1="89833" y1="90000" x2="71000" y2="93500"/>
                        <a14:foregroundMark x1="71000" y1="93500" x2="61333" y2="85250"/>
                        <a14:foregroundMark x1="61333" y1="85250" x2="60000" y2="74250"/>
                        <a14:foregroundMark x1="93500" y1="26250" x2="94500" y2="89500"/>
                        <a14:foregroundMark x1="98333" y1="24500" x2="98333" y2="94000"/>
                        <a14:foregroundMark x1="98333" y1="94000" x2="63500" y2="97500"/>
                        <a14:backgroundMark x1="54667" y1="27250" x2="41667" y2="41750"/>
                        <a14:backgroundMark x1="41667" y1="41750" x2="23167" y2="43000"/>
                        <a14:backgroundMark x1="23167" y1="43000" x2="29167" y2="40000"/>
                        <a14:backgroundMark x1="29167" y1="40000" x2="35000" y2="28750"/>
                        <a14:backgroundMark x1="35000" y1="28750" x2="42500" y2="29500"/>
                        <a14:backgroundMark x1="51167" y1="65750" x2="51167" y2="68250"/>
                        <a14:backgroundMark x1="50833" y1="66500" x2="50167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739" y="3450493"/>
            <a:ext cx="5111262" cy="3407508"/>
          </a:xfrm>
          <a:prstGeom prst="rect">
            <a:avLst/>
          </a:prstGeom>
          <a:noFill/>
          <a:effectLst>
            <a:outerShdw blurRad="406400" dist="152400" dir="10800000" sx="98000" sy="98000" algn="ct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2050" y="5781061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8662"/>
            <a:ext cx="12192000" cy="61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-23684" y="0"/>
            <a:ext cx="12234429" cy="6857999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18745" y="5882640"/>
            <a:ext cx="12234429" cy="975359"/>
          </a:xfrm>
          <a:custGeom>
            <a:avLst/>
            <a:gdLst/>
            <a:ahLst/>
            <a:cxnLst/>
            <a:rect l="l" t="t" r="r" b="b"/>
            <a:pathLst>
              <a:path w="12234429" h="869589">
                <a:moveTo>
                  <a:pt x="4180392" y="135732"/>
                </a:moveTo>
                <a:lnTo>
                  <a:pt x="4180392" y="396154"/>
                </a:lnTo>
                <a:lnTo>
                  <a:pt x="4254427" y="396154"/>
                </a:lnTo>
                <a:cubicBezTo>
                  <a:pt x="4273910" y="396154"/>
                  <a:pt x="4290471" y="389226"/>
                  <a:pt x="4304109" y="375372"/>
                </a:cubicBezTo>
                <a:cubicBezTo>
                  <a:pt x="4317747" y="361517"/>
                  <a:pt x="4324566" y="344849"/>
                  <a:pt x="4324566" y="325366"/>
                </a:cubicBezTo>
                <a:lnTo>
                  <a:pt x="4324566" y="206520"/>
                </a:lnTo>
                <a:cubicBezTo>
                  <a:pt x="4324566" y="159328"/>
                  <a:pt x="4301186" y="135732"/>
                  <a:pt x="4254427" y="135732"/>
                </a:cubicBezTo>
                <a:close/>
                <a:moveTo>
                  <a:pt x="11030382" y="122093"/>
                </a:moveTo>
                <a:cubicBezTo>
                  <a:pt x="11010900" y="122093"/>
                  <a:pt x="10994231" y="128912"/>
                  <a:pt x="10980376" y="142551"/>
                </a:cubicBezTo>
                <a:cubicBezTo>
                  <a:pt x="10966521" y="156189"/>
                  <a:pt x="10959594" y="172749"/>
                  <a:pt x="10959594" y="192232"/>
                </a:cubicBezTo>
                <a:lnTo>
                  <a:pt x="10959594" y="637742"/>
                </a:lnTo>
                <a:cubicBezTo>
                  <a:pt x="10959594" y="657225"/>
                  <a:pt x="10966521" y="673786"/>
                  <a:pt x="10980376" y="687424"/>
                </a:cubicBezTo>
                <a:cubicBezTo>
                  <a:pt x="10994231" y="701062"/>
                  <a:pt x="11010900" y="707881"/>
                  <a:pt x="11030382" y="707881"/>
                </a:cubicBezTo>
                <a:cubicBezTo>
                  <a:pt x="11049865" y="707881"/>
                  <a:pt x="11066425" y="701062"/>
                  <a:pt x="11080063" y="687424"/>
                </a:cubicBezTo>
                <a:cubicBezTo>
                  <a:pt x="11093702" y="673786"/>
                  <a:pt x="11100521" y="657225"/>
                  <a:pt x="11100521" y="637742"/>
                </a:cubicBezTo>
                <a:lnTo>
                  <a:pt x="11100521" y="192232"/>
                </a:lnTo>
                <a:cubicBezTo>
                  <a:pt x="11100521" y="172749"/>
                  <a:pt x="11093702" y="156189"/>
                  <a:pt x="11080063" y="142551"/>
                </a:cubicBezTo>
                <a:cubicBezTo>
                  <a:pt x="11066425" y="128912"/>
                  <a:pt x="11049865" y="122093"/>
                  <a:pt x="11030382" y="122093"/>
                </a:cubicBezTo>
                <a:close/>
                <a:moveTo>
                  <a:pt x="10106457" y="122093"/>
                </a:moveTo>
                <a:cubicBezTo>
                  <a:pt x="10086975" y="122093"/>
                  <a:pt x="10070306" y="128912"/>
                  <a:pt x="10056451" y="142551"/>
                </a:cubicBezTo>
                <a:cubicBezTo>
                  <a:pt x="10042596" y="156189"/>
                  <a:pt x="10035669" y="172749"/>
                  <a:pt x="10035669" y="192232"/>
                </a:cubicBezTo>
                <a:lnTo>
                  <a:pt x="10035669" y="637742"/>
                </a:lnTo>
                <a:cubicBezTo>
                  <a:pt x="10035669" y="657225"/>
                  <a:pt x="10042596" y="673786"/>
                  <a:pt x="10056451" y="687424"/>
                </a:cubicBezTo>
                <a:cubicBezTo>
                  <a:pt x="10070306" y="701062"/>
                  <a:pt x="10086975" y="707881"/>
                  <a:pt x="10106457" y="707881"/>
                </a:cubicBezTo>
                <a:cubicBezTo>
                  <a:pt x="10125940" y="707881"/>
                  <a:pt x="10142500" y="701062"/>
                  <a:pt x="10156139" y="687424"/>
                </a:cubicBezTo>
                <a:cubicBezTo>
                  <a:pt x="10169777" y="673786"/>
                  <a:pt x="10176596" y="657225"/>
                  <a:pt x="10176596" y="637742"/>
                </a:cubicBezTo>
                <a:lnTo>
                  <a:pt x="10176596" y="192232"/>
                </a:lnTo>
                <a:cubicBezTo>
                  <a:pt x="10176596" y="172749"/>
                  <a:pt x="10169777" y="156189"/>
                  <a:pt x="10156139" y="142551"/>
                </a:cubicBezTo>
                <a:cubicBezTo>
                  <a:pt x="10142500" y="128912"/>
                  <a:pt x="10125940" y="122093"/>
                  <a:pt x="10106457" y="122093"/>
                </a:cubicBezTo>
                <a:close/>
                <a:moveTo>
                  <a:pt x="6601257" y="122093"/>
                </a:moveTo>
                <a:cubicBezTo>
                  <a:pt x="6581774" y="122093"/>
                  <a:pt x="6565106" y="128912"/>
                  <a:pt x="6551251" y="142551"/>
                </a:cubicBezTo>
                <a:cubicBezTo>
                  <a:pt x="6537396" y="156189"/>
                  <a:pt x="6530469" y="172749"/>
                  <a:pt x="6530469" y="192232"/>
                </a:cubicBezTo>
                <a:lnTo>
                  <a:pt x="6530469" y="637742"/>
                </a:lnTo>
                <a:cubicBezTo>
                  <a:pt x="6530469" y="657225"/>
                  <a:pt x="6537396" y="673786"/>
                  <a:pt x="6551251" y="687424"/>
                </a:cubicBezTo>
                <a:cubicBezTo>
                  <a:pt x="6565106" y="701062"/>
                  <a:pt x="6581774" y="707881"/>
                  <a:pt x="6601257" y="707881"/>
                </a:cubicBezTo>
                <a:cubicBezTo>
                  <a:pt x="6620740" y="707881"/>
                  <a:pt x="6637301" y="701062"/>
                  <a:pt x="6650939" y="687424"/>
                </a:cubicBezTo>
                <a:cubicBezTo>
                  <a:pt x="6664577" y="673786"/>
                  <a:pt x="6671396" y="657225"/>
                  <a:pt x="6671396" y="637742"/>
                </a:cubicBezTo>
                <a:lnTo>
                  <a:pt x="6671396" y="192232"/>
                </a:lnTo>
                <a:cubicBezTo>
                  <a:pt x="6671396" y="172749"/>
                  <a:pt x="6664577" y="156189"/>
                  <a:pt x="6650939" y="142551"/>
                </a:cubicBezTo>
                <a:cubicBezTo>
                  <a:pt x="6637301" y="128912"/>
                  <a:pt x="6620740" y="122093"/>
                  <a:pt x="6601257" y="122093"/>
                </a:cubicBezTo>
                <a:close/>
                <a:moveTo>
                  <a:pt x="190933" y="122093"/>
                </a:moveTo>
                <a:cubicBezTo>
                  <a:pt x="171450" y="122093"/>
                  <a:pt x="154889" y="128912"/>
                  <a:pt x="141251" y="142551"/>
                </a:cubicBezTo>
                <a:cubicBezTo>
                  <a:pt x="127613" y="156189"/>
                  <a:pt x="120794" y="172749"/>
                  <a:pt x="120794" y="192232"/>
                </a:cubicBezTo>
                <a:lnTo>
                  <a:pt x="120794" y="637742"/>
                </a:lnTo>
                <a:cubicBezTo>
                  <a:pt x="120794" y="657225"/>
                  <a:pt x="127613" y="673786"/>
                  <a:pt x="141251" y="687424"/>
                </a:cubicBezTo>
                <a:cubicBezTo>
                  <a:pt x="154889" y="701062"/>
                  <a:pt x="171450" y="707881"/>
                  <a:pt x="190933" y="707881"/>
                </a:cubicBezTo>
                <a:cubicBezTo>
                  <a:pt x="210416" y="707881"/>
                  <a:pt x="227084" y="701062"/>
                  <a:pt x="240939" y="687424"/>
                </a:cubicBezTo>
                <a:cubicBezTo>
                  <a:pt x="254793" y="673786"/>
                  <a:pt x="261721" y="657225"/>
                  <a:pt x="261721" y="637742"/>
                </a:cubicBezTo>
                <a:lnTo>
                  <a:pt x="261721" y="192232"/>
                </a:lnTo>
                <a:cubicBezTo>
                  <a:pt x="261721" y="172749"/>
                  <a:pt x="254793" y="156189"/>
                  <a:pt x="240939" y="142551"/>
                </a:cubicBezTo>
                <a:cubicBezTo>
                  <a:pt x="227084" y="128912"/>
                  <a:pt x="210416" y="122093"/>
                  <a:pt x="190933" y="122093"/>
                </a:cubicBezTo>
                <a:close/>
                <a:moveTo>
                  <a:pt x="10420349" y="10391"/>
                </a:moveTo>
                <a:lnTo>
                  <a:pt x="10543091" y="10391"/>
                </a:lnTo>
                <a:lnTo>
                  <a:pt x="10543091" y="702036"/>
                </a:lnTo>
                <a:lnTo>
                  <a:pt x="10754806" y="702036"/>
                </a:lnTo>
                <a:lnTo>
                  <a:pt x="10754806" y="824129"/>
                </a:lnTo>
                <a:lnTo>
                  <a:pt x="10420349" y="824129"/>
                </a:lnTo>
                <a:close/>
                <a:moveTo>
                  <a:pt x="8896349" y="10391"/>
                </a:moveTo>
                <a:lnTo>
                  <a:pt x="9019741" y="10391"/>
                </a:lnTo>
                <a:lnTo>
                  <a:pt x="9019741" y="355889"/>
                </a:lnTo>
                <a:lnTo>
                  <a:pt x="9166513" y="355889"/>
                </a:lnTo>
                <a:lnTo>
                  <a:pt x="9166513" y="10391"/>
                </a:lnTo>
                <a:lnTo>
                  <a:pt x="9289905" y="10391"/>
                </a:lnTo>
                <a:lnTo>
                  <a:pt x="9289905" y="824129"/>
                </a:lnTo>
                <a:lnTo>
                  <a:pt x="9166513" y="824129"/>
                </a:lnTo>
                <a:lnTo>
                  <a:pt x="9166513" y="479281"/>
                </a:lnTo>
                <a:lnTo>
                  <a:pt x="9019741" y="479281"/>
                </a:lnTo>
                <a:lnTo>
                  <a:pt x="9019741" y="824129"/>
                </a:lnTo>
                <a:lnTo>
                  <a:pt x="8896349" y="824129"/>
                </a:lnTo>
                <a:close/>
                <a:moveTo>
                  <a:pt x="7496174" y="10391"/>
                </a:moveTo>
                <a:lnTo>
                  <a:pt x="7879339" y="10391"/>
                </a:lnTo>
                <a:lnTo>
                  <a:pt x="7879339" y="133134"/>
                </a:lnTo>
                <a:lnTo>
                  <a:pt x="7749453" y="133134"/>
                </a:lnTo>
                <a:lnTo>
                  <a:pt x="7749453" y="824129"/>
                </a:lnTo>
                <a:lnTo>
                  <a:pt x="7626710" y="824129"/>
                </a:lnTo>
                <a:lnTo>
                  <a:pt x="7626710" y="133134"/>
                </a:lnTo>
                <a:lnTo>
                  <a:pt x="7496174" y="133134"/>
                </a:lnTo>
                <a:close/>
                <a:moveTo>
                  <a:pt x="5257799" y="10391"/>
                </a:moveTo>
                <a:lnTo>
                  <a:pt x="5640964" y="10391"/>
                </a:lnTo>
                <a:lnTo>
                  <a:pt x="5640964" y="133134"/>
                </a:lnTo>
                <a:lnTo>
                  <a:pt x="5511078" y="133134"/>
                </a:lnTo>
                <a:lnTo>
                  <a:pt x="5511078" y="824129"/>
                </a:lnTo>
                <a:lnTo>
                  <a:pt x="5388335" y="824129"/>
                </a:lnTo>
                <a:lnTo>
                  <a:pt x="5388335" y="133134"/>
                </a:lnTo>
                <a:lnTo>
                  <a:pt x="5257799" y="133134"/>
                </a:lnTo>
                <a:close/>
                <a:moveTo>
                  <a:pt x="5038724" y="10391"/>
                </a:moveTo>
                <a:lnTo>
                  <a:pt x="5161467" y="10391"/>
                </a:lnTo>
                <a:lnTo>
                  <a:pt x="5161467" y="824129"/>
                </a:lnTo>
                <a:lnTo>
                  <a:pt x="5038724" y="824129"/>
                </a:lnTo>
                <a:close/>
                <a:moveTo>
                  <a:pt x="4057650" y="10391"/>
                </a:moveTo>
                <a:lnTo>
                  <a:pt x="4251180" y="10391"/>
                </a:lnTo>
                <a:cubicBezTo>
                  <a:pt x="4319587" y="10391"/>
                  <a:pt x="4369810" y="29225"/>
                  <a:pt x="4401848" y="66892"/>
                </a:cubicBezTo>
                <a:cubicBezTo>
                  <a:pt x="4429990" y="99796"/>
                  <a:pt x="4444062" y="145689"/>
                  <a:pt x="4444062" y="204571"/>
                </a:cubicBezTo>
                <a:lnTo>
                  <a:pt x="4444062" y="322768"/>
                </a:lnTo>
                <a:cubicBezTo>
                  <a:pt x="4444062" y="380351"/>
                  <a:pt x="4422198" y="429058"/>
                  <a:pt x="4378469" y="468890"/>
                </a:cubicBezTo>
                <a:lnTo>
                  <a:pt x="4469389" y="824129"/>
                </a:lnTo>
                <a:lnTo>
                  <a:pt x="4336905" y="824129"/>
                </a:lnTo>
                <a:lnTo>
                  <a:pt x="4262220" y="516948"/>
                </a:lnTo>
                <a:cubicBezTo>
                  <a:pt x="4258757" y="517381"/>
                  <a:pt x="4255077" y="517597"/>
                  <a:pt x="4251180" y="517597"/>
                </a:cubicBezTo>
                <a:lnTo>
                  <a:pt x="4180392" y="517597"/>
                </a:lnTo>
                <a:lnTo>
                  <a:pt x="4180392" y="824129"/>
                </a:lnTo>
                <a:lnTo>
                  <a:pt x="4057650" y="824129"/>
                </a:lnTo>
                <a:close/>
                <a:moveTo>
                  <a:pt x="3057524" y="10391"/>
                </a:moveTo>
                <a:lnTo>
                  <a:pt x="3186112" y="10391"/>
                </a:lnTo>
                <a:lnTo>
                  <a:pt x="3288073" y="643587"/>
                </a:lnTo>
                <a:lnTo>
                  <a:pt x="3391333" y="10391"/>
                </a:lnTo>
                <a:lnTo>
                  <a:pt x="3519920" y="10391"/>
                </a:lnTo>
                <a:lnTo>
                  <a:pt x="3371850" y="824129"/>
                </a:lnTo>
                <a:lnTo>
                  <a:pt x="3202997" y="824129"/>
                </a:lnTo>
                <a:close/>
                <a:moveTo>
                  <a:pt x="2828925" y="10391"/>
                </a:moveTo>
                <a:lnTo>
                  <a:pt x="2951668" y="10391"/>
                </a:lnTo>
                <a:lnTo>
                  <a:pt x="2951668" y="824129"/>
                </a:lnTo>
                <a:lnTo>
                  <a:pt x="2828925" y="824129"/>
                </a:lnTo>
                <a:close/>
                <a:moveTo>
                  <a:pt x="1790700" y="10391"/>
                </a:moveTo>
                <a:lnTo>
                  <a:pt x="1910845" y="10391"/>
                </a:lnTo>
                <a:lnTo>
                  <a:pt x="1910845" y="638392"/>
                </a:lnTo>
                <a:cubicBezTo>
                  <a:pt x="1910845" y="657875"/>
                  <a:pt x="1917772" y="674435"/>
                  <a:pt x="1931626" y="688073"/>
                </a:cubicBezTo>
                <a:cubicBezTo>
                  <a:pt x="1945481" y="701711"/>
                  <a:pt x="1962150" y="708530"/>
                  <a:pt x="1981633" y="708530"/>
                </a:cubicBezTo>
                <a:cubicBezTo>
                  <a:pt x="2001116" y="708530"/>
                  <a:pt x="2017676" y="701711"/>
                  <a:pt x="2031314" y="688073"/>
                </a:cubicBezTo>
                <a:cubicBezTo>
                  <a:pt x="2044952" y="674435"/>
                  <a:pt x="2051771" y="657875"/>
                  <a:pt x="2051771" y="638392"/>
                </a:cubicBezTo>
                <a:lnTo>
                  <a:pt x="2051771" y="10391"/>
                </a:lnTo>
                <a:lnTo>
                  <a:pt x="2179709" y="10391"/>
                </a:lnTo>
                <a:lnTo>
                  <a:pt x="2179709" y="639691"/>
                </a:lnTo>
                <a:cubicBezTo>
                  <a:pt x="2179709" y="694243"/>
                  <a:pt x="2160660" y="740136"/>
                  <a:pt x="2122560" y="777370"/>
                </a:cubicBezTo>
                <a:cubicBezTo>
                  <a:pt x="2084459" y="814604"/>
                  <a:pt x="2038566" y="833221"/>
                  <a:pt x="1984880" y="833221"/>
                </a:cubicBezTo>
                <a:cubicBezTo>
                  <a:pt x="1930761" y="833221"/>
                  <a:pt x="1884867" y="814388"/>
                  <a:pt x="1847200" y="776721"/>
                </a:cubicBezTo>
                <a:cubicBezTo>
                  <a:pt x="1809533" y="739054"/>
                  <a:pt x="1790700" y="693377"/>
                  <a:pt x="1790700" y="639691"/>
                </a:cubicBezTo>
                <a:close/>
                <a:moveTo>
                  <a:pt x="1171575" y="10391"/>
                </a:moveTo>
                <a:lnTo>
                  <a:pt x="1291720" y="10391"/>
                </a:lnTo>
                <a:lnTo>
                  <a:pt x="1291720" y="638392"/>
                </a:lnTo>
                <a:cubicBezTo>
                  <a:pt x="1291720" y="657875"/>
                  <a:pt x="1298647" y="674435"/>
                  <a:pt x="1312501" y="688073"/>
                </a:cubicBezTo>
                <a:cubicBezTo>
                  <a:pt x="1326356" y="701711"/>
                  <a:pt x="1343025" y="708530"/>
                  <a:pt x="1362508" y="708530"/>
                </a:cubicBezTo>
                <a:cubicBezTo>
                  <a:pt x="1381990" y="708530"/>
                  <a:pt x="1398551" y="701711"/>
                  <a:pt x="1412189" y="688073"/>
                </a:cubicBezTo>
                <a:cubicBezTo>
                  <a:pt x="1425827" y="674435"/>
                  <a:pt x="1432646" y="657875"/>
                  <a:pt x="1432646" y="638392"/>
                </a:cubicBezTo>
                <a:lnTo>
                  <a:pt x="1432646" y="10391"/>
                </a:lnTo>
                <a:lnTo>
                  <a:pt x="1560584" y="10391"/>
                </a:lnTo>
                <a:lnTo>
                  <a:pt x="1560584" y="639691"/>
                </a:lnTo>
                <a:cubicBezTo>
                  <a:pt x="1560584" y="694243"/>
                  <a:pt x="1541534" y="740136"/>
                  <a:pt x="1503434" y="777370"/>
                </a:cubicBezTo>
                <a:cubicBezTo>
                  <a:pt x="1465334" y="814604"/>
                  <a:pt x="1419441" y="833221"/>
                  <a:pt x="1365755" y="833221"/>
                </a:cubicBezTo>
                <a:cubicBezTo>
                  <a:pt x="1311636" y="833221"/>
                  <a:pt x="1265742" y="814388"/>
                  <a:pt x="1228075" y="776721"/>
                </a:cubicBezTo>
                <a:cubicBezTo>
                  <a:pt x="1190408" y="739054"/>
                  <a:pt x="1171575" y="693377"/>
                  <a:pt x="1171575" y="639691"/>
                </a:cubicBezTo>
                <a:close/>
                <a:moveTo>
                  <a:pt x="752475" y="10391"/>
                </a:moveTo>
                <a:lnTo>
                  <a:pt x="875217" y="10391"/>
                </a:lnTo>
                <a:lnTo>
                  <a:pt x="875217" y="702036"/>
                </a:lnTo>
                <a:lnTo>
                  <a:pt x="1086932" y="702036"/>
                </a:lnTo>
                <a:lnTo>
                  <a:pt x="1086932" y="824129"/>
                </a:lnTo>
                <a:lnTo>
                  <a:pt x="752475" y="824129"/>
                </a:lnTo>
                <a:close/>
                <a:moveTo>
                  <a:pt x="514350" y="10391"/>
                </a:moveTo>
                <a:lnTo>
                  <a:pt x="637092" y="10391"/>
                </a:lnTo>
                <a:lnTo>
                  <a:pt x="637092" y="824129"/>
                </a:lnTo>
                <a:lnTo>
                  <a:pt x="514350" y="824129"/>
                </a:lnTo>
                <a:close/>
                <a:moveTo>
                  <a:pt x="11782425" y="9742"/>
                </a:moveTo>
                <a:lnTo>
                  <a:pt x="11917506" y="9742"/>
                </a:lnTo>
                <a:lnTo>
                  <a:pt x="12008426" y="301986"/>
                </a:lnTo>
                <a:lnTo>
                  <a:pt x="12098697" y="9742"/>
                </a:lnTo>
                <a:lnTo>
                  <a:pt x="12234429" y="9742"/>
                </a:lnTo>
                <a:lnTo>
                  <a:pt x="12069472" y="483178"/>
                </a:lnTo>
                <a:lnTo>
                  <a:pt x="12069472" y="824129"/>
                </a:lnTo>
                <a:lnTo>
                  <a:pt x="11946731" y="824129"/>
                </a:lnTo>
                <a:lnTo>
                  <a:pt x="11946731" y="483178"/>
                </a:lnTo>
                <a:close/>
                <a:moveTo>
                  <a:pt x="9391649" y="9742"/>
                </a:moveTo>
                <a:lnTo>
                  <a:pt x="9529978" y="9742"/>
                </a:lnTo>
                <a:lnTo>
                  <a:pt x="9692336" y="556563"/>
                </a:lnTo>
                <a:lnTo>
                  <a:pt x="9692336" y="9742"/>
                </a:lnTo>
                <a:lnTo>
                  <a:pt x="9815079" y="9742"/>
                </a:lnTo>
                <a:lnTo>
                  <a:pt x="9815079" y="824129"/>
                </a:lnTo>
                <a:lnTo>
                  <a:pt x="9683244" y="824129"/>
                </a:lnTo>
                <a:lnTo>
                  <a:pt x="9514392" y="302635"/>
                </a:lnTo>
                <a:lnTo>
                  <a:pt x="9514392" y="824129"/>
                </a:lnTo>
                <a:lnTo>
                  <a:pt x="9391649" y="824129"/>
                </a:lnTo>
                <a:close/>
                <a:moveTo>
                  <a:pt x="7972424" y="9742"/>
                </a:moveTo>
                <a:lnTo>
                  <a:pt x="8321819" y="9742"/>
                </a:lnTo>
                <a:lnTo>
                  <a:pt x="8321819" y="132484"/>
                </a:lnTo>
                <a:lnTo>
                  <a:pt x="8095167" y="132484"/>
                </a:lnTo>
                <a:lnTo>
                  <a:pt x="8095167" y="355239"/>
                </a:lnTo>
                <a:lnTo>
                  <a:pt x="8260772" y="355239"/>
                </a:lnTo>
                <a:lnTo>
                  <a:pt x="8260772" y="478631"/>
                </a:lnTo>
                <a:lnTo>
                  <a:pt x="8095167" y="478631"/>
                </a:lnTo>
                <a:lnTo>
                  <a:pt x="8095167" y="701387"/>
                </a:lnTo>
                <a:lnTo>
                  <a:pt x="8321819" y="701387"/>
                </a:lnTo>
                <a:lnTo>
                  <a:pt x="8321819" y="824129"/>
                </a:lnTo>
                <a:lnTo>
                  <a:pt x="7972424" y="824129"/>
                </a:lnTo>
                <a:close/>
                <a:moveTo>
                  <a:pt x="6905624" y="9742"/>
                </a:moveTo>
                <a:lnTo>
                  <a:pt x="7255019" y="9742"/>
                </a:lnTo>
                <a:lnTo>
                  <a:pt x="7255019" y="132484"/>
                </a:lnTo>
                <a:lnTo>
                  <a:pt x="7028367" y="132484"/>
                </a:lnTo>
                <a:lnTo>
                  <a:pt x="7028367" y="355239"/>
                </a:lnTo>
                <a:lnTo>
                  <a:pt x="7193972" y="355239"/>
                </a:lnTo>
                <a:lnTo>
                  <a:pt x="7193972" y="478631"/>
                </a:lnTo>
                <a:lnTo>
                  <a:pt x="7028367" y="478631"/>
                </a:lnTo>
                <a:lnTo>
                  <a:pt x="7028367" y="824129"/>
                </a:lnTo>
                <a:lnTo>
                  <a:pt x="6905624" y="824129"/>
                </a:lnTo>
                <a:close/>
                <a:moveTo>
                  <a:pt x="5724524" y="9742"/>
                </a:moveTo>
                <a:lnTo>
                  <a:pt x="5859606" y="9742"/>
                </a:lnTo>
                <a:lnTo>
                  <a:pt x="5950526" y="301986"/>
                </a:lnTo>
                <a:lnTo>
                  <a:pt x="6040798" y="9742"/>
                </a:lnTo>
                <a:lnTo>
                  <a:pt x="6176529" y="9742"/>
                </a:lnTo>
                <a:lnTo>
                  <a:pt x="6011574" y="483178"/>
                </a:lnTo>
                <a:lnTo>
                  <a:pt x="6011574" y="824129"/>
                </a:lnTo>
                <a:lnTo>
                  <a:pt x="5888831" y="824129"/>
                </a:lnTo>
                <a:lnTo>
                  <a:pt x="5888831" y="483178"/>
                </a:lnTo>
                <a:close/>
                <a:moveTo>
                  <a:pt x="3619500" y="9742"/>
                </a:moveTo>
                <a:lnTo>
                  <a:pt x="3968894" y="9742"/>
                </a:lnTo>
                <a:lnTo>
                  <a:pt x="3968894" y="132484"/>
                </a:lnTo>
                <a:lnTo>
                  <a:pt x="3742242" y="132484"/>
                </a:lnTo>
                <a:lnTo>
                  <a:pt x="3742242" y="355239"/>
                </a:lnTo>
                <a:lnTo>
                  <a:pt x="3907847" y="355239"/>
                </a:lnTo>
                <a:lnTo>
                  <a:pt x="3907847" y="478631"/>
                </a:lnTo>
                <a:lnTo>
                  <a:pt x="3742242" y="478631"/>
                </a:lnTo>
                <a:lnTo>
                  <a:pt x="3742242" y="701387"/>
                </a:lnTo>
                <a:lnTo>
                  <a:pt x="3968894" y="701387"/>
                </a:lnTo>
                <a:lnTo>
                  <a:pt x="3968894" y="824129"/>
                </a:lnTo>
                <a:lnTo>
                  <a:pt x="3619500" y="824129"/>
                </a:lnTo>
                <a:close/>
                <a:moveTo>
                  <a:pt x="2295524" y="9742"/>
                </a:moveTo>
                <a:lnTo>
                  <a:pt x="2433854" y="9742"/>
                </a:lnTo>
                <a:lnTo>
                  <a:pt x="2596212" y="556563"/>
                </a:lnTo>
                <a:lnTo>
                  <a:pt x="2596212" y="9742"/>
                </a:lnTo>
                <a:lnTo>
                  <a:pt x="2718954" y="9742"/>
                </a:lnTo>
                <a:lnTo>
                  <a:pt x="2718954" y="824129"/>
                </a:lnTo>
                <a:lnTo>
                  <a:pt x="2587120" y="824129"/>
                </a:lnTo>
                <a:lnTo>
                  <a:pt x="2418267" y="302635"/>
                </a:lnTo>
                <a:lnTo>
                  <a:pt x="2418267" y="824129"/>
                </a:lnTo>
                <a:lnTo>
                  <a:pt x="2295524" y="824129"/>
                </a:lnTo>
                <a:close/>
                <a:moveTo>
                  <a:pt x="11529579" y="1299"/>
                </a:moveTo>
                <a:cubicBezTo>
                  <a:pt x="11583697" y="1299"/>
                  <a:pt x="11629591" y="20349"/>
                  <a:pt x="11667258" y="58449"/>
                </a:cubicBezTo>
                <a:cubicBezTo>
                  <a:pt x="11704925" y="96549"/>
                  <a:pt x="11723759" y="142442"/>
                  <a:pt x="11723759" y="196129"/>
                </a:cubicBezTo>
                <a:lnTo>
                  <a:pt x="11723759" y="288997"/>
                </a:lnTo>
                <a:lnTo>
                  <a:pt x="11596470" y="288997"/>
                </a:lnTo>
                <a:lnTo>
                  <a:pt x="11596470" y="193531"/>
                </a:lnTo>
                <a:cubicBezTo>
                  <a:pt x="11596470" y="174048"/>
                  <a:pt x="11589543" y="157379"/>
                  <a:pt x="11575688" y="143525"/>
                </a:cubicBezTo>
                <a:cubicBezTo>
                  <a:pt x="11561834" y="129670"/>
                  <a:pt x="11545165" y="122743"/>
                  <a:pt x="11525682" y="122743"/>
                </a:cubicBezTo>
                <a:cubicBezTo>
                  <a:pt x="11506199" y="122743"/>
                  <a:pt x="11489638" y="129670"/>
                  <a:pt x="11476000" y="143525"/>
                </a:cubicBezTo>
                <a:cubicBezTo>
                  <a:pt x="11462363" y="157379"/>
                  <a:pt x="11455543" y="174048"/>
                  <a:pt x="11455543" y="193531"/>
                </a:cubicBezTo>
                <a:lnTo>
                  <a:pt x="11455543" y="639041"/>
                </a:lnTo>
                <a:cubicBezTo>
                  <a:pt x="11455543" y="658524"/>
                  <a:pt x="11462363" y="675085"/>
                  <a:pt x="11476000" y="688723"/>
                </a:cubicBezTo>
                <a:cubicBezTo>
                  <a:pt x="11489638" y="702361"/>
                  <a:pt x="11506199" y="709180"/>
                  <a:pt x="11525682" y="709180"/>
                </a:cubicBezTo>
                <a:cubicBezTo>
                  <a:pt x="11545165" y="709180"/>
                  <a:pt x="11561834" y="702361"/>
                  <a:pt x="11575688" y="688723"/>
                </a:cubicBezTo>
                <a:cubicBezTo>
                  <a:pt x="11589543" y="675085"/>
                  <a:pt x="11596470" y="658524"/>
                  <a:pt x="11596470" y="639041"/>
                </a:cubicBezTo>
                <a:lnTo>
                  <a:pt x="11596470" y="478631"/>
                </a:lnTo>
                <a:lnTo>
                  <a:pt x="11528280" y="478631"/>
                </a:lnTo>
                <a:lnTo>
                  <a:pt x="11528280" y="355889"/>
                </a:lnTo>
                <a:lnTo>
                  <a:pt x="11723759" y="355889"/>
                </a:lnTo>
                <a:lnTo>
                  <a:pt x="11723759" y="640340"/>
                </a:lnTo>
                <a:cubicBezTo>
                  <a:pt x="11723759" y="694459"/>
                  <a:pt x="11704709" y="740353"/>
                  <a:pt x="11666609" y="778020"/>
                </a:cubicBezTo>
                <a:cubicBezTo>
                  <a:pt x="11628509" y="815687"/>
                  <a:pt x="11582832" y="834520"/>
                  <a:pt x="11529579" y="834520"/>
                </a:cubicBezTo>
                <a:cubicBezTo>
                  <a:pt x="11475460" y="834520"/>
                  <a:pt x="11429458" y="815470"/>
                  <a:pt x="11391574" y="777370"/>
                </a:cubicBezTo>
                <a:cubicBezTo>
                  <a:pt x="11353690" y="739270"/>
                  <a:pt x="11334749" y="693593"/>
                  <a:pt x="11334749" y="640340"/>
                </a:cubicBezTo>
                <a:lnTo>
                  <a:pt x="11334749" y="196129"/>
                </a:lnTo>
                <a:cubicBezTo>
                  <a:pt x="11334749" y="142009"/>
                  <a:pt x="11353800" y="96008"/>
                  <a:pt x="11391899" y="58124"/>
                </a:cubicBezTo>
                <a:cubicBezTo>
                  <a:pt x="11430000" y="20241"/>
                  <a:pt x="11475892" y="1299"/>
                  <a:pt x="11529579" y="1299"/>
                </a:cubicBezTo>
                <a:close/>
                <a:moveTo>
                  <a:pt x="8595879" y="1299"/>
                </a:moveTo>
                <a:cubicBezTo>
                  <a:pt x="8649998" y="1299"/>
                  <a:pt x="8695891" y="20349"/>
                  <a:pt x="8733558" y="58449"/>
                </a:cubicBezTo>
                <a:cubicBezTo>
                  <a:pt x="8771225" y="96549"/>
                  <a:pt x="8790059" y="142442"/>
                  <a:pt x="8790059" y="196129"/>
                </a:cubicBezTo>
                <a:lnTo>
                  <a:pt x="8790059" y="288997"/>
                </a:lnTo>
                <a:lnTo>
                  <a:pt x="8662770" y="288997"/>
                </a:lnTo>
                <a:lnTo>
                  <a:pt x="8662770" y="193531"/>
                </a:lnTo>
                <a:cubicBezTo>
                  <a:pt x="8662770" y="174048"/>
                  <a:pt x="8655843" y="157379"/>
                  <a:pt x="8641988" y="143525"/>
                </a:cubicBezTo>
                <a:cubicBezTo>
                  <a:pt x="8628134" y="129670"/>
                  <a:pt x="8611465" y="122743"/>
                  <a:pt x="8591982" y="122743"/>
                </a:cubicBezTo>
                <a:cubicBezTo>
                  <a:pt x="8572499" y="122743"/>
                  <a:pt x="8555939" y="129670"/>
                  <a:pt x="8542300" y="143525"/>
                </a:cubicBezTo>
                <a:cubicBezTo>
                  <a:pt x="8528663" y="157379"/>
                  <a:pt x="8521843" y="174048"/>
                  <a:pt x="8521843" y="193531"/>
                </a:cubicBezTo>
                <a:lnTo>
                  <a:pt x="8521843" y="639041"/>
                </a:lnTo>
                <a:cubicBezTo>
                  <a:pt x="8521843" y="658524"/>
                  <a:pt x="8528663" y="675085"/>
                  <a:pt x="8542300" y="688723"/>
                </a:cubicBezTo>
                <a:cubicBezTo>
                  <a:pt x="8555939" y="702361"/>
                  <a:pt x="8572499" y="709180"/>
                  <a:pt x="8591982" y="709180"/>
                </a:cubicBezTo>
                <a:cubicBezTo>
                  <a:pt x="8611465" y="709180"/>
                  <a:pt x="8628134" y="702361"/>
                  <a:pt x="8641988" y="688723"/>
                </a:cubicBezTo>
                <a:cubicBezTo>
                  <a:pt x="8655843" y="675085"/>
                  <a:pt x="8662770" y="658524"/>
                  <a:pt x="8662770" y="639041"/>
                </a:cubicBezTo>
                <a:lnTo>
                  <a:pt x="8662770" y="526689"/>
                </a:lnTo>
                <a:lnTo>
                  <a:pt x="8790059" y="526689"/>
                </a:lnTo>
                <a:lnTo>
                  <a:pt x="8790059" y="640340"/>
                </a:lnTo>
                <a:cubicBezTo>
                  <a:pt x="8790059" y="694459"/>
                  <a:pt x="8771009" y="740353"/>
                  <a:pt x="8732909" y="778020"/>
                </a:cubicBezTo>
                <a:cubicBezTo>
                  <a:pt x="8694809" y="815687"/>
                  <a:pt x="8649132" y="834520"/>
                  <a:pt x="8595879" y="834520"/>
                </a:cubicBezTo>
                <a:cubicBezTo>
                  <a:pt x="8541759" y="834520"/>
                  <a:pt x="8495758" y="815578"/>
                  <a:pt x="8457874" y="777695"/>
                </a:cubicBezTo>
                <a:cubicBezTo>
                  <a:pt x="8419991" y="739811"/>
                  <a:pt x="8401049" y="694026"/>
                  <a:pt x="8401049" y="640340"/>
                </a:cubicBezTo>
                <a:lnTo>
                  <a:pt x="8401049" y="196129"/>
                </a:lnTo>
                <a:cubicBezTo>
                  <a:pt x="8401049" y="142009"/>
                  <a:pt x="8420099" y="96008"/>
                  <a:pt x="8458199" y="58124"/>
                </a:cubicBezTo>
                <a:cubicBezTo>
                  <a:pt x="8496299" y="20241"/>
                  <a:pt x="8542192" y="1299"/>
                  <a:pt x="8595879" y="1299"/>
                </a:cubicBezTo>
                <a:close/>
                <a:moveTo>
                  <a:pt x="11033629" y="0"/>
                </a:moveTo>
                <a:cubicBezTo>
                  <a:pt x="11087748" y="0"/>
                  <a:pt x="11133750" y="19050"/>
                  <a:pt x="11171634" y="57150"/>
                </a:cubicBezTo>
                <a:cubicBezTo>
                  <a:pt x="11209517" y="95250"/>
                  <a:pt x="11228459" y="141143"/>
                  <a:pt x="11228459" y="194830"/>
                </a:cubicBezTo>
                <a:lnTo>
                  <a:pt x="11228459" y="639041"/>
                </a:lnTo>
                <a:cubicBezTo>
                  <a:pt x="11228459" y="693160"/>
                  <a:pt x="11209409" y="739162"/>
                  <a:pt x="11171309" y="777045"/>
                </a:cubicBezTo>
                <a:cubicBezTo>
                  <a:pt x="11133209" y="814929"/>
                  <a:pt x="11087316" y="833871"/>
                  <a:pt x="11033629" y="833871"/>
                </a:cubicBezTo>
                <a:cubicBezTo>
                  <a:pt x="10979510" y="833871"/>
                  <a:pt x="10933616" y="814821"/>
                  <a:pt x="10895950" y="776721"/>
                </a:cubicBezTo>
                <a:cubicBezTo>
                  <a:pt x="10858282" y="738621"/>
                  <a:pt x="10839450" y="692728"/>
                  <a:pt x="10839450" y="639041"/>
                </a:cubicBezTo>
                <a:lnTo>
                  <a:pt x="10839450" y="194830"/>
                </a:lnTo>
                <a:cubicBezTo>
                  <a:pt x="10839450" y="140710"/>
                  <a:pt x="10858500" y="94709"/>
                  <a:pt x="10896600" y="56826"/>
                </a:cubicBezTo>
                <a:cubicBezTo>
                  <a:pt x="10934699" y="18942"/>
                  <a:pt x="10980376" y="0"/>
                  <a:pt x="11033629" y="0"/>
                </a:cubicBezTo>
                <a:close/>
                <a:moveTo>
                  <a:pt x="10109704" y="0"/>
                </a:moveTo>
                <a:cubicBezTo>
                  <a:pt x="10163824" y="0"/>
                  <a:pt x="10209825" y="19050"/>
                  <a:pt x="10247709" y="57150"/>
                </a:cubicBezTo>
                <a:cubicBezTo>
                  <a:pt x="10285592" y="95250"/>
                  <a:pt x="10304534" y="141143"/>
                  <a:pt x="10304534" y="194830"/>
                </a:cubicBezTo>
                <a:lnTo>
                  <a:pt x="10304534" y="639041"/>
                </a:lnTo>
                <a:cubicBezTo>
                  <a:pt x="10304534" y="693160"/>
                  <a:pt x="10285484" y="739162"/>
                  <a:pt x="10247384" y="777045"/>
                </a:cubicBezTo>
                <a:cubicBezTo>
                  <a:pt x="10209284" y="814929"/>
                  <a:pt x="10163391" y="833871"/>
                  <a:pt x="10109704" y="833871"/>
                </a:cubicBezTo>
                <a:cubicBezTo>
                  <a:pt x="10055585" y="833871"/>
                  <a:pt x="10009691" y="814821"/>
                  <a:pt x="9972025" y="776721"/>
                </a:cubicBezTo>
                <a:cubicBezTo>
                  <a:pt x="9934357" y="738621"/>
                  <a:pt x="9915525" y="692728"/>
                  <a:pt x="9915525" y="639041"/>
                </a:cubicBezTo>
                <a:lnTo>
                  <a:pt x="9915525" y="194830"/>
                </a:lnTo>
                <a:cubicBezTo>
                  <a:pt x="9915525" y="140710"/>
                  <a:pt x="9934575" y="94709"/>
                  <a:pt x="9972675" y="56826"/>
                </a:cubicBezTo>
                <a:cubicBezTo>
                  <a:pt x="10010775" y="18942"/>
                  <a:pt x="10056451" y="0"/>
                  <a:pt x="10109704" y="0"/>
                </a:cubicBezTo>
                <a:close/>
                <a:moveTo>
                  <a:pt x="6604504" y="0"/>
                </a:moveTo>
                <a:cubicBezTo>
                  <a:pt x="6658624" y="0"/>
                  <a:pt x="6704625" y="19050"/>
                  <a:pt x="6742509" y="57150"/>
                </a:cubicBezTo>
                <a:cubicBezTo>
                  <a:pt x="6780392" y="95250"/>
                  <a:pt x="6799334" y="141143"/>
                  <a:pt x="6799334" y="194830"/>
                </a:cubicBezTo>
                <a:lnTo>
                  <a:pt x="6799334" y="639041"/>
                </a:lnTo>
                <a:cubicBezTo>
                  <a:pt x="6799334" y="693160"/>
                  <a:pt x="6780284" y="739162"/>
                  <a:pt x="6742184" y="777045"/>
                </a:cubicBezTo>
                <a:cubicBezTo>
                  <a:pt x="6704084" y="814929"/>
                  <a:pt x="6658191" y="833871"/>
                  <a:pt x="6604504" y="833871"/>
                </a:cubicBezTo>
                <a:cubicBezTo>
                  <a:pt x="6550385" y="833871"/>
                  <a:pt x="6504492" y="814821"/>
                  <a:pt x="6466825" y="776721"/>
                </a:cubicBezTo>
                <a:cubicBezTo>
                  <a:pt x="6429158" y="738621"/>
                  <a:pt x="6410324" y="692728"/>
                  <a:pt x="6410324" y="639041"/>
                </a:cubicBezTo>
                <a:lnTo>
                  <a:pt x="6410324" y="194830"/>
                </a:lnTo>
                <a:cubicBezTo>
                  <a:pt x="6410324" y="140710"/>
                  <a:pt x="6429374" y="94709"/>
                  <a:pt x="6467474" y="56826"/>
                </a:cubicBezTo>
                <a:cubicBezTo>
                  <a:pt x="6505574" y="18942"/>
                  <a:pt x="6551251" y="0"/>
                  <a:pt x="6604504" y="0"/>
                </a:cubicBezTo>
                <a:close/>
                <a:moveTo>
                  <a:pt x="4735873" y="0"/>
                </a:moveTo>
                <a:cubicBezTo>
                  <a:pt x="4779601" y="0"/>
                  <a:pt x="4817052" y="9742"/>
                  <a:pt x="4848224" y="29225"/>
                </a:cubicBezTo>
                <a:cubicBezTo>
                  <a:pt x="4872470" y="44378"/>
                  <a:pt x="4892061" y="65593"/>
                  <a:pt x="4906998" y="92869"/>
                </a:cubicBezTo>
                <a:cubicBezTo>
                  <a:pt x="4921934" y="120145"/>
                  <a:pt x="4930919" y="151534"/>
                  <a:pt x="4933950" y="187037"/>
                </a:cubicBezTo>
                <a:lnTo>
                  <a:pt x="4816402" y="208468"/>
                </a:lnTo>
                <a:cubicBezTo>
                  <a:pt x="4812938" y="175130"/>
                  <a:pt x="4803413" y="149153"/>
                  <a:pt x="4787827" y="130536"/>
                </a:cubicBezTo>
                <a:cubicBezTo>
                  <a:pt x="4776570" y="117114"/>
                  <a:pt x="4760334" y="110404"/>
                  <a:pt x="4739120" y="110404"/>
                </a:cubicBezTo>
                <a:cubicBezTo>
                  <a:pt x="4716607" y="110404"/>
                  <a:pt x="4699504" y="120362"/>
                  <a:pt x="4687815" y="140278"/>
                </a:cubicBezTo>
                <a:cubicBezTo>
                  <a:pt x="4678290" y="156297"/>
                  <a:pt x="4673527" y="176213"/>
                  <a:pt x="4673527" y="200025"/>
                </a:cubicBezTo>
                <a:cubicBezTo>
                  <a:pt x="4673527" y="237259"/>
                  <a:pt x="4689546" y="275143"/>
                  <a:pt x="4721586" y="313676"/>
                </a:cubicBezTo>
                <a:cubicBezTo>
                  <a:pt x="4733708" y="328396"/>
                  <a:pt x="4751892" y="345714"/>
                  <a:pt x="4776137" y="365630"/>
                </a:cubicBezTo>
                <a:cubicBezTo>
                  <a:pt x="4804712" y="389443"/>
                  <a:pt x="4823546" y="406112"/>
                  <a:pt x="4832638" y="415637"/>
                </a:cubicBezTo>
                <a:cubicBezTo>
                  <a:pt x="4862945" y="445943"/>
                  <a:pt x="4886324" y="475817"/>
                  <a:pt x="4902776" y="505258"/>
                </a:cubicBezTo>
                <a:cubicBezTo>
                  <a:pt x="4910570" y="519113"/>
                  <a:pt x="4916848" y="531885"/>
                  <a:pt x="4921610" y="543575"/>
                </a:cubicBezTo>
                <a:cubicBezTo>
                  <a:pt x="4933300" y="572583"/>
                  <a:pt x="4939361" y="598560"/>
                  <a:pt x="4939794" y="621506"/>
                </a:cubicBezTo>
                <a:cubicBezTo>
                  <a:pt x="4940661" y="678224"/>
                  <a:pt x="4925940" y="726714"/>
                  <a:pt x="4895633" y="766979"/>
                </a:cubicBezTo>
                <a:cubicBezTo>
                  <a:pt x="4875717" y="794255"/>
                  <a:pt x="4847575" y="813522"/>
                  <a:pt x="4811207" y="824779"/>
                </a:cubicBezTo>
                <a:cubicBezTo>
                  <a:pt x="4791724" y="830840"/>
                  <a:pt x="4768994" y="833871"/>
                  <a:pt x="4743016" y="833871"/>
                </a:cubicBezTo>
                <a:cubicBezTo>
                  <a:pt x="4694958" y="833871"/>
                  <a:pt x="4655127" y="821964"/>
                  <a:pt x="4623521" y="798152"/>
                </a:cubicBezTo>
                <a:cubicBezTo>
                  <a:pt x="4597111" y="778669"/>
                  <a:pt x="4576221" y="752151"/>
                  <a:pt x="4560851" y="718597"/>
                </a:cubicBezTo>
                <a:cubicBezTo>
                  <a:pt x="4545481" y="685043"/>
                  <a:pt x="4536497" y="646618"/>
                  <a:pt x="4533899" y="603322"/>
                </a:cubicBezTo>
                <a:lnTo>
                  <a:pt x="4650798" y="594880"/>
                </a:lnTo>
                <a:cubicBezTo>
                  <a:pt x="4655992" y="642072"/>
                  <a:pt x="4668549" y="676275"/>
                  <a:pt x="4688464" y="697490"/>
                </a:cubicBezTo>
                <a:cubicBezTo>
                  <a:pt x="4703185" y="713509"/>
                  <a:pt x="4720070" y="721086"/>
                  <a:pt x="4739120" y="720220"/>
                </a:cubicBezTo>
                <a:cubicBezTo>
                  <a:pt x="4765963" y="719354"/>
                  <a:pt x="4787394" y="706149"/>
                  <a:pt x="4803413" y="680605"/>
                </a:cubicBezTo>
                <a:cubicBezTo>
                  <a:pt x="4811640" y="668049"/>
                  <a:pt x="4815753" y="650081"/>
                  <a:pt x="4815753" y="626702"/>
                </a:cubicBezTo>
                <a:cubicBezTo>
                  <a:pt x="4815753" y="592931"/>
                  <a:pt x="4800383" y="559378"/>
                  <a:pt x="4769644" y="526040"/>
                </a:cubicBezTo>
                <a:lnTo>
                  <a:pt x="4660538" y="422780"/>
                </a:lnTo>
                <a:cubicBezTo>
                  <a:pt x="4619841" y="383381"/>
                  <a:pt x="4591049" y="348096"/>
                  <a:pt x="4574165" y="316923"/>
                </a:cubicBezTo>
                <a:cubicBezTo>
                  <a:pt x="4555980" y="281854"/>
                  <a:pt x="4546888" y="243754"/>
                  <a:pt x="4546888" y="202623"/>
                </a:cubicBezTo>
                <a:cubicBezTo>
                  <a:pt x="4546888" y="128588"/>
                  <a:pt x="4571783" y="72520"/>
                  <a:pt x="4621573" y="34420"/>
                </a:cubicBezTo>
                <a:cubicBezTo>
                  <a:pt x="4652312" y="11474"/>
                  <a:pt x="4690413" y="0"/>
                  <a:pt x="4735873" y="0"/>
                </a:cubicBezTo>
                <a:close/>
                <a:moveTo>
                  <a:pt x="194829" y="0"/>
                </a:moveTo>
                <a:cubicBezTo>
                  <a:pt x="248949" y="0"/>
                  <a:pt x="294842" y="19159"/>
                  <a:pt x="332509" y="57475"/>
                </a:cubicBezTo>
                <a:cubicBezTo>
                  <a:pt x="370176" y="95791"/>
                  <a:pt x="389009" y="141576"/>
                  <a:pt x="389009" y="194830"/>
                </a:cubicBezTo>
                <a:lnTo>
                  <a:pt x="389009" y="639041"/>
                </a:lnTo>
                <a:cubicBezTo>
                  <a:pt x="389009" y="674110"/>
                  <a:pt x="380350" y="706582"/>
                  <a:pt x="363032" y="736456"/>
                </a:cubicBezTo>
                <a:cubicBezTo>
                  <a:pt x="373856" y="749012"/>
                  <a:pt x="389442" y="755289"/>
                  <a:pt x="409791" y="755289"/>
                </a:cubicBezTo>
                <a:lnTo>
                  <a:pt x="409791" y="869589"/>
                </a:lnTo>
                <a:cubicBezTo>
                  <a:pt x="348312" y="869589"/>
                  <a:pt x="306315" y="850323"/>
                  <a:pt x="283801" y="811790"/>
                </a:cubicBezTo>
                <a:cubicBezTo>
                  <a:pt x="256525" y="826510"/>
                  <a:pt x="226868" y="833871"/>
                  <a:pt x="194829" y="833871"/>
                </a:cubicBezTo>
                <a:cubicBezTo>
                  <a:pt x="140710" y="833871"/>
                  <a:pt x="94708" y="814821"/>
                  <a:pt x="56825" y="776721"/>
                </a:cubicBezTo>
                <a:cubicBezTo>
                  <a:pt x="18941" y="738621"/>
                  <a:pt x="0" y="692728"/>
                  <a:pt x="0" y="639041"/>
                </a:cubicBezTo>
                <a:lnTo>
                  <a:pt x="0" y="194830"/>
                </a:lnTo>
                <a:cubicBezTo>
                  <a:pt x="0" y="140710"/>
                  <a:pt x="19050" y="94709"/>
                  <a:pt x="57150" y="56826"/>
                </a:cubicBezTo>
                <a:cubicBezTo>
                  <a:pt x="95250" y="18942"/>
                  <a:pt x="141143" y="0"/>
                  <a:pt x="194829" y="0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7200" dirty="0"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Bebas" pitchFamily="50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8623" y="1616336"/>
            <a:ext cx="4181075" cy="3625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687" y="1616336"/>
            <a:ext cx="221988" cy="3625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5333" y="1730780"/>
            <a:ext cx="3396440" cy="339643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471881" y="3706966"/>
            <a:ext cx="374145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</a:t>
            </a:r>
            <a:r>
              <a:rPr lang="zh-CN" altLang="en-US" sz="3600" b="1" spc="50" dirty="0">
                <a:solidFill>
                  <a:srgbClr val="44546A"/>
                </a:solidFill>
                <a:latin typeface="+mj-ea"/>
                <a:ea typeface="+mj-ea"/>
              </a:rPr>
              <a:t>在此处</a:t>
            </a:r>
            <a:endParaRPr lang="en-US" altLang="zh-CN" sz="3600" b="1" spc="50" dirty="0">
              <a:solidFill>
                <a:srgbClr val="44546A"/>
              </a:solidFill>
              <a:latin typeface="+mj-ea"/>
              <a:ea typeface="+mj-ea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输入您的标题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71881" y="4941888"/>
            <a:ext cx="33603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9268" y="1304889"/>
            <a:ext cx="2625719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</a:rPr>
              <a:t>03</a:t>
            </a:r>
            <a:endParaRPr kumimoji="0" lang="zh-CN" altLang="en-US" sz="16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500" l="10000" r="98333">
                        <a14:foregroundMark x1="95833" y1="26500" x2="96167" y2="55500"/>
                        <a14:foregroundMark x1="96167" y1="55500" x2="89833" y2="90000"/>
                        <a14:foregroundMark x1="89833" y1="90000" x2="71000" y2="93500"/>
                        <a14:foregroundMark x1="71000" y1="93500" x2="61333" y2="85250"/>
                        <a14:foregroundMark x1="61333" y1="85250" x2="60000" y2="74250"/>
                        <a14:foregroundMark x1="93500" y1="26250" x2="94500" y2="89500"/>
                        <a14:foregroundMark x1="98333" y1="24500" x2="98333" y2="94000"/>
                        <a14:foregroundMark x1="98333" y1="94000" x2="63500" y2="97500"/>
                        <a14:backgroundMark x1="54667" y1="27250" x2="41667" y2="41750"/>
                        <a14:backgroundMark x1="41667" y1="41750" x2="23167" y2="43000"/>
                        <a14:backgroundMark x1="23167" y1="43000" x2="29167" y2="40000"/>
                        <a14:backgroundMark x1="29167" y1="40000" x2="35000" y2="28750"/>
                        <a14:backgroundMark x1="35000" y1="28750" x2="42500" y2="29500"/>
                        <a14:backgroundMark x1="51167" y1="65750" x2="51167" y2="68250"/>
                        <a14:backgroundMark x1="50833" y1="66500" x2="50167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739" y="3450493"/>
            <a:ext cx="5111262" cy="3407508"/>
          </a:xfrm>
          <a:prstGeom prst="rect">
            <a:avLst/>
          </a:prstGeom>
          <a:noFill/>
          <a:effectLst>
            <a:outerShdw blurRad="406400" dist="152400" dir="10800000" sx="98000" sy="98000" algn="ct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2050" y="5781061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8662"/>
            <a:ext cx="12192000" cy="61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-23684" y="0"/>
            <a:ext cx="12234429" cy="6857999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18745" y="5882640"/>
            <a:ext cx="12234429" cy="975359"/>
          </a:xfrm>
          <a:custGeom>
            <a:avLst/>
            <a:gdLst/>
            <a:ahLst/>
            <a:cxnLst/>
            <a:rect l="l" t="t" r="r" b="b"/>
            <a:pathLst>
              <a:path w="12234429" h="869589">
                <a:moveTo>
                  <a:pt x="4180392" y="135732"/>
                </a:moveTo>
                <a:lnTo>
                  <a:pt x="4180392" y="396154"/>
                </a:lnTo>
                <a:lnTo>
                  <a:pt x="4254427" y="396154"/>
                </a:lnTo>
                <a:cubicBezTo>
                  <a:pt x="4273910" y="396154"/>
                  <a:pt x="4290471" y="389226"/>
                  <a:pt x="4304109" y="375372"/>
                </a:cubicBezTo>
                <a:cubicBezTo>
                  <a:pt x="4317747" y="361517"/>
                  <a:pt x="4324566" y="344849"/>
                  <a:pt x="4324566" y="325366"/>
                </a:cubicBezTo>
                <a:lnTo>
                  <a:pt x="4324566" y="206520"/>
                </a:lnTo>
                <a:cubicBezTo>
                  <a:pt x="4324566" y="159328"/>
                  <a:pt x="4301186" y="135732"/>
                  <a:pt x="4254427" y="135732"/>
                </a:cubicBezTo>
                <a:close/>
                <a:moveTo>
                  <a:pt x="11030382" y="122093"/>
                </a:moveTo>
                <a:cubicBezTo>
                  <a:pt x="11010900" y="122093"/>
                  <a:pt x="10994231" y="128912"/>
                  <a:pt x="10980376" y="142551"/>
                </a:cubicBezTo>
                <a:cubicBezTo>
                  <a:pt x="10966521" y="156189"/>
                  <a:pt x="10959594" y="172749"/>
                  <a:pt x="10959594" y="192232"/>
                </a:cubicBezTo>
                <a:lnTo>
                  <a:pt x="10959594" y="637742"/>
                </a:lnTo>
                <a:cubicBezTo>
                  <a:pt x="10959594" y="657225"/>
                  <a:pt x="10966521" y="673786"/>
                  <a:pt x="10980376" y="687424"/>
                </a:cubicBezTo>
                <a:cubicBezTo>
                  <a:pt x="10994231" y="701062"/>
                  <a:pt x="11010900" y="707881"/>
                  <a:pt x="11030382" y="707881"/>
                </a:cubicBezTo>
                <a:cubicBezTo>
                  <a:pt x="11049865" y="707881"/>
                  <a:pt x="11066425" y="701062"/>
                  <a:pt x="11080063" y="687424"/>
                </a:cubicBezTo>
                <a:cubicBezTo>
                  <a:pt x="11093702" y="673786"/>
                  <a:pt x="11100521" y="657225"/>
                  <a:pt x="11100521" y="637742"/>
                </a:cubicBezTo>
                <a:lnTo>
                  <a:pt x="11100521" y="192232"/>
                </a:lnTo>
                <a:cubicBezTo>
                  <a:pt x="11100521" y="172749"/>
                  <a:pt x="11093702" y="156189"/>
                  <a:pt x="11080063" y="142551"/>
                </a:cubicBezTo>
                <a:cubicBezTo>
                  <a:pt x="11066425" y="128912"/>
                  <a:pt x="11049865" y="122093"/>
                  <a:pt x="11030382" y="122093"/>
                </a:cubicBezTo>
                <a:close/>
                <a:moveTo>
                  <a:pt x="10106457" y="122093"/>
                </a:moveTo>
                <a:cubicBezTo>
                  <a:pt x="10086975" y="122093"/>
                  <a:pt x="10070306" y="128912"/>
                  <a:pt x="10056451" y="142551"/>
                </a:cubicBezTo>
                <a:cubicBezTo>
                  <a:pt x="10042596" y="156189"/>
                  <a:pt x="10035669" y="172749"/>
                  <a:pt x="10035669" y="192232"/>
                </a:cubicBezTo>
                <a:lnTo>
                  <a:pt x="10035669" y="637742"/>
                </a:lnTo>
                <a:cubicBezTo>
                  <a:pt x="10035669" y="657225"/>
                  <a:pt x="10042596" y="673786"/>
                  <a:pt x="10056451" y="687424"/>
                </a:cubicBezTo>
                <a:cubicBezTo>
                  <a:pt x="10070306" y="701062"/>
                  <a:pt x="10086975" y="707881"/>
                  <a:pt x="10106457" y="707881"/>
                </a:cubicBezTo>
                <a:cubicBezTo>
                  <a:pt x="10125940" y="707881"/>
                  <a:pt x="10142500" y="701062"/>
                  <a:pt x="10156139" y="687424"/>
                </a:cubicBezTo>
                <a:cubicBezTo>
                  <a:pt x="10169777" y="673786"/>
                  <a:pt x="10176596" y="657225"/>
                  <a:pt x="10176596" y="637742"/>
                </a:cubicBezTo>
                <a:lnTo>
                  <a:pt x="10176596" y="192232"/>
                </a:lnTo>
                <a:cubicBezTo>
                  <a:pt x="10176596" y="172749"/>
                  <a:pt x="10169777" y="156189"/>
                  <a:pt x="10156139" y="142551"/>
                </a:cubicBezTo>
                <a:cubicBezTo>
                  <a:pt x="10142500" y="128912"/>
                  <a:pt x="10125940" y="122093"/>
                  <a:pt x="10106457" y="122093"/>
                </a:cubicBezTo>
                <a:close/>
                <a:moveTo>
                  <a:pt x="6601257" y="122093"/>
                </a:moveTo>
                <a:cubicBezTo>
                  <a:pt x="6581774" y="122093"/>
                  <a:pt x="6565106" y="128912"/>
                  <a:pt x="6551251" y="142551"/>
                </a:cubicBezTo>
                <a:cubicBezTo>
                  <a:pt x="6537396" y="156189"/>
                  <a:pt x="6530469" y="172749"/>
                  <a:pt x="6530469" y="192232"/>
                </a:cubicBezTo>
                <a:lnTo>
                  <a:pt x="6530469" y="637742"/>
                </a:lnTo>
                <a:cubicBezTo>
                  <a:pt x="6530469" y="657225"/>
                  <a:pt x="6537396" y="673786"/>
                  <a:pt x="6551251" y="687424"/>
                </a:cubicBezTo>
                <a:cubicBezTo>
                  <a:pt x="6565106" y="701062"/>
                  <a:pt x="6581774" y="707881"/>
                  <a:pt x="6601257" y="707881"/>
                </a:cubicBezTo>
                <a:cubicBezTo>
                  <a:pt x="6620740" y="707881"/>
                  <a:pt x="6637301" y="701062"/>
                  <a:pt x="6650939" y="687424"/>
                </a:cubicBezTo>
                <a:cubicBezTo>
                  <a:pt x="6664577" y="673786"/>
                  <a:pt x="6671396" y="657225"/>
                  <a:pt x="6671396" y="637742"/>
                </a:cubicBezTo>
                <a:lnTo>
                  <a:pt x="6671396" y="192232"/>
                </a:lnTo>
                <a:cubicBezTo>
                  <a:pt x="6671396" y="172749"/>
                  <a:pt x="6664577" y="156189"/>
                  <a:pt x="6650939" y="142551"/>
                </a:cubicBezTo>
                <a:cubicBezTo>
                  <a:pt x="6637301" y="128912"/>
                  <a:pt x="6620740" y="122093"/>
                  <a:pt x="6601257" y="122093"/>
                </a:cubicBezTo>
                <a:close/>
                <a:moveTo>
                  <a:pt x="190933" y="122093"/>
                </a:moveTo>
                <a:cubicBezTo>
                  <a:pt x="171450" y="122093"/>
                  <a:pt x="154889" y="128912"/>
                  <a:pt x="141251" y="142551"/>
                </a:cubicBezTo>
                <a:cubicBezTo>
                  <a:pt x="127613" y="156189"/>
                  <a:pt x="120794" y="172749"/>
                  <a:pt x="120794" y="192232"/>
                </a:cubicBezTo>
                <a:lnTo>
                  <a:pt x="120794" y="637742"/>
                </a:lnTo>
                <a:cubicBezTo>
                  <a:pt x="120794" y="657225"/>
                  <a:pt x="127613" y="673786"/>
                  <a:pt x="141251" y="687424"/>
                </a:cubicBezTo>
                <a:cubicBezTo>
                  <a:pt x="154889" y="701062"/>
                  <a:pt x="171450" y="707881"/>
                  <a:pt x="190933" y="707881"/>
                </a:cubicBezTo>
                <a:cubicBezTo>
                  <a:pt x="210416" y="707881"/>
                  <a:pt x="227084" y="701062"/>
                  <a:pt x="240939" y="687424"/>
                </a:cubicBezTo>
                <a:cubicBezTo>
                  <a:pt x="254793" y="673786"/>
                  <a:pt x="261721" y="657225"/>
                  <a:pt x="261721" y="637742"/>
                </a:cubicBezTo>
                <a:lnTo>
                  <a:pt x="261721" y="192232"/>
                </a:lnTo>
                <a:cubicBezTo>
                  <a:pt x="261721" y="172749"/>
                  <a:pt x="254793" y="156189"/>
                  <a:pt x="240939" y="142551"/>
                </a:cubicBezTo>
                <a:cubicBezTo>
                  <a:pt x="227084" y="128912"/>
                  <a:pt x="210416" y="122093"/>
                  <a:pt x="190933" y="122093"/>
                </a:cubicBezTo>
                <a:close/>
                <a:moveTo>
                  <a:pt x="10420349" y="10391"/>
                </a:moveTo>
                <a:lnTo>
                  <a:pt x="10543091" y="10391"/>
                </a:lnTo>
                <a:lnTo>
                  <a:pt x="10543091" y="702036"/>
                </a:lnTo>
                <a:lnTo>
                  <a:pt x="10754806" y="702036"/>
                </a:lnTo>
                <a:lnTo>
                  <a:pt x="10754806" y="824129"/>
                </a:lnTo>
                <a:lnTo>
                  <a:pt x="10420349" y="824129"/>
                </a:lnTo>
                <a:close/>
                <a:moveTo>
                  <a:pt x="8896349" y="10391"/>
                </a:moveTo>
                <a:lnTo>
                  <a:pt x="9019741" y="10391"/>
                </a:lnTo>
                <a:lnTo>
                  <a:pt x="9019741" y="355889"/>
                </a:lnTo>
                <a:lnTo>
                  <a:pt x="9166513" y="355889"/>
                </a:lnTo>
                <a:lnTo>
                  <a:pt x="9166513" y="10391"/>
                </a:lnTo>
                <a:lnTo>
                  <a:pt x="9289905" y="10391"/>
                </a:lnTo>
                <a:lnTo>
                  <a:pt x="9289905" y="824129"/>
                </a:lnTo>
                <a:lnTo>
                  <a:pt x="9166513" y="824129"/>
                </a:lnTo>
                <a:lnTo>
                  <a:pt x="9166513" y="479281"/>
                </a:lnTo>
                <a:lnTo>
                  <a:pt x="9019741" y="479281"/>
                </a:lnTo>
                <a:lnTo>
                  <a:pt x="9019741" y="824129"/>
                </a:lnTo>
                <a:lnTo>
                  <a:pt x="8896349" y="824129"/>
                </a:lnTo>
                <a:close/>
                <a:moveTo>
                  <a:pt x="7496174" y="10391"/>
                </a:moveTo>
                <a:lnTo>
                  <a:pt x="7879339" y="10391"/>
                </a:lnTo>
                <a:lnTo>
                  <a:pt x="7879339" y="133134"/>
                </a:lnTo>
                <a:lnTo>
                  <a:pt x="7749453" y="133134"/>
                </a:lnTo>
                <a:lnTo>
                  <a:pt x="7749453" y="824129"/>
                </a:lnTo>
                <a:lnTo>
                  <a:pt x="7626710" y="824129"/>
                </a:lnTo>
                <a:lnTo>
                  <a:pt x="7626710" y="133134"/>
                </a:lnTo>
                <a:lnTo>
                  <a:pt x="7496174" y="133134"/>
                </a:lnTo>
                <a:close/>
                <a:moveTo>
                  <a:pt x="5257799" y="10391"/>
                </a:moveTo>
                <a:lnTo>
                  <a:pt x="5640964" y="10391"/>
                </a:lnTo>
                <a:lnTo>
                  <a:pt x="5640964" y="133134"/>
                </a:lnTo>
                <a:lnTo>
                  <a:pt x="5511078" y="133134"/>
                </a:lnTo>
                <a:lnTo>
                  <a:pt x="5511078" y="824129"/>
                </a:lnTo>
                <a:lnTo>
                  <a:pt x="5388335" y="824129"/>
                </a:lnTo>
                <a:lnTo>
                  <a:pt x="5388335" y="133134"/>
                </a:lnTo>
                <a:lnTo>
                  <a:pt x="5257799" y="133134"/>
                </a:lnTo>
                <a:close/>
                <a:moveTo>
                  <a:pt x="5038724" y="10391"/>
                </a:moveTo>
                <a:lnTo>
                  <a:pt x="5161467" y="10391"/>
                </a:lnTo>
                <a:lnTo>
                  <a:pt x="5161467" y="824129"/>
                </a:lnTo>
                <a:lnTo>
                  <a:pt x="5038724" y="824129"/>
                </a:lnTo>
                <a:close/>
                <a:moveTo>
                  <a:pt x="4057650" y="10391"/>
                </a:moveTo>
                <a:lnTo>
                  <a:pt x="4251180" y="10391"/>
                </a:lnTo>
                <a:cubicBezTo>
                  <a:pt x="4319587" y="10391"/>
                  <a:pt x="4369810" y="29225"/>
                  <a:pt x="4401848" y="66892"/>
                </a:cubicBezTo>
                <a:cubicBezTo>
                  <a:pt x="4429990" y="99796"/>
                  <a:pt x="4444062" y="145689"/>
                  <a:pt x="4444062" y="204571"/>
                </a:cubicBezTo>
                <a:lnTo>
                  <a:pt x="4444062" y="322768"/>
                </a:lnTo>
                <a:cubicBezTo>
                  <a:pt x="4444062" y="380351"/>
                  <a:pt x="4422198" y="429058"/>
                  <a:pt x="4378469" y="468890"/>
                </a:cubicBezTo>
                <a:lnTo>
                  <a:pt x="4469389" y="824129"/>
                </a:lnTo>
                <a:lnTo>
                  <a:pt x="4336905" y="824129"/>
                </a:lnTo>
                <a:lnTo>
                  <a:pt x="4262220" y="516948"/>
                </a:lnTo>
                <a:cubicBezTo>
                  <a:pt x="4258757" y="517381"/>
                  <a:pt x="4255077" y="517597"/>
                  <a:pt x="4251180" y="517597"/>
                </a:cubicBezTo>
                <a:lnTo>
                  <a:pt x="4180392" y="517597"/>
                </a:lnTo>
                <a:lnTo>
                  <a:pt x="4180392" y="824129"/>
                </a:lnTo>
                <a:lnTo>
                  <a:pt x="4057650" y="824129"/>
                </a:lnTo>
                <a:close/>
                <a:moveTo>
                  <a:pt x="3057524" y="10391"/>
                </a:moveTo>
                <a:lnTo>
                  <a:pt x="3186112" y="10391"/>
                </a:lnTo>
                <a:lnTo>
                  <a:pt x="3288073" y="643587"/>
                </a:lnTo>
                <a:lnTo>
                  <a:pt x="3391333" y="10391"/>
                </a:lnTo>
                <a:lnTo>
                  <a:pt x="3519920" y="10391"/>
                </a:lnTo>
                <a:lnTo>
                  <a:pt x="3371850" y="824129"/>
                </a:lnTo>
                <a:lnTo>
                  <a:pt x="3202997" y="824129"/>
                </a:lnTo>
                <a:close/>
                <a:moveTo>
                  <a:pt x="2828925" y="10391"/>
                </a:moveTo>
                <a:lnTo>
                  <a:pt x="2951668" y="10391"/>
                </a:lnTo>
                <a:lnTo>
                  <a:pt x="2951668" y="824129"/>
                </a:lnTo>
                <a:lnTo>
                  <a:pt x="2828925" y="824129"/>
                </a:lnTo>
                <a:close/>
                <a:moveTo>
                  <a:pt x="1790700" y="10391"/>
                </a:moveTo>
                <a:lnTo>
                  <a:pt x="1910845" y="10391"/>
                </a:lnTo>
                <a:lnTo>
                  <a:pt x="1910845" y="638392"/>
                </a:lnTo>
                <a:cubicBezTo>
                  <a:pt x="1910845" y="657875"/>
                  <a:pt x="1917772" y="674435"/>
                  <a:pt x="1931626" y="688073"/>
                </a:cubicBezTo>
                <a:cubicBezTo>
                  <a:pt x="1945481" y="701711"/>
                  <a:pt x="1962150" y="708530"/>
                  <a:pt x="1981633" y="708530"/>
                </a:cubicBezTo>
                <a:cubicBezTo>
                  <a:pt x="2001116" y="708530"/>
                  <a:pt x="2017676" y="701711"/>
                  <a:pt x="2031314" y="688073"/>
                </a:cubicBezTo>
                <a:cubicBezTo>
                  <a:pt x="2044952" y="674435"/>
                  <a:pt x="2051771" y="657875"/>
                  <a:pt x="2051771" y="638392"/>
                </a:cubicBezTo>
                <a:lnTo>
                  <a:pt x="2051771" y="10391"/>
                </a:lnTo>
                <a:lnTo>
                  <a:pt x="2179709" y="10391"/>
                </a:lnTo>
                <a:lnTo>
                  <a:pt x="2179709" y="639691"/>
                </a:lnTo>
                <a:cubicBezTo>
                  <a:pt x="2179709" y="694243"/>
                  <a:pt x="2160660" y="740136"/>
                  <a:pt x="2122560" y="777370"/>
                </a:cubicBezTo>
                <a:cubicBezTo>
                  <a:pt x="2084459" y="814604"/>
                  <a:pt x="2038566" y="833221"/>
                  <a:pt x="1984880" y="833221"/>
                </a:cubicBezTo>
                <a:cubicBezTo>
                  <a:pt x="1930761" y="833221"/>
                  <a:pt x="1884867" y="814388"/>
                  <a:pt x="1847200" y="776721"/>
                </a:cubicBezTo>
                <a:cubicBezTo>
                  <a:pt x="1809533" y="739054"/>
                  <a:pt x="1790700" y="693377"/>
                  <a:pt x="1790700" y="639691"/>
                </a:cubicBezTo>
                <a:close/>
                <a:moveTo>
                  <a:pt x="1171575" y="10391"/>
                </a:moveTo>
                <a:lnTo>
                  <a:pt x="1291720" y="10391"/>
                </a:lnTo>
                <a:lnTo>
                  <a:pt x="1291720" y="638392"/>
                </a:lnTo>
                <a:cubicBezTo>
                  <a:pt x="1291720" y="657875"/>
                  <a:pt x="1298647" y="674435"/>
                  <a:pt x="1312501" y="688073"/>
                </a:cubicBezTo>
                <a:cubicBezTo>
                  <a:pt x="1326356" y="701711"/>
                  <a:pt x="1343025" y="708530"/>
                  <a:pt x="1362508" y="708530"/>
                </a:cubicBezTo>
                <a:cubicBezTo>
                  <a:pt x="1381990" y="708530"/>
                  <a:pt x="1398551" y="701711"/>
                  <a:pt x="1412189" y="688073"/>
                </a:cubicBezTo>
                <a:cubicBezTo>
                  <a:pt x="1425827" y="674435"/>
                  <a:pt x="1432646" y="657875"/>
                  <a:pt x="1432646" y="638392"/>
                </a:cubicBezTo>
                <a:lnTo>
                  <a:pt x="1432646" y="10391"/>
                </a:lnTo>
                <a:lnTo>
                  <a:pt x="1560584" y="10391"/>
                </a:lnTo>
                <a:lnTo>
                  <a:pt x="1560584" y="639691"/>
                </a:lnTo>
                <a:cubicBezTo>
                  <a:pt x="1560584" y="694243"/>
                  <a:pt x="1541534" y="740136"/>
                  <a:pt x="1503434" y="777370"/>
                </a:cubicBezTo>
                <a:cubicBezTo>
                  <a:pt x="1465334" y="814604"/>
                  <a:pt x="1419441" y="833221"/>
                  <a:pt x="1365755" y="833221"/>
                </a:cubicBezTo>
                <a:cubicBezTo>
                  <a:pt x="1311636" y="833221"/>
                  <a:pt x="1265742" y="814388"/>
                  <a:pt x="1228075" y="776721"/>
                </a:cubicBezTo>
                <a:cubicBezTo>
                  <a:pt x="1190408" y="739054"/>
                  <a:pt x="1171575" y="693377"/>
                  <a:pt x="1171575" y="639691"/>
                </a:cubicBezTo>
                <a:close/>
                <a:moveTo>
                  <a:pt x="752475" y="10391"/>
                </a:moveTo>
                <a:lnTo>
                  <a:pt x="875217" y="10391"/>
                </a:lnTo>
                <a:lnTo>
                  <a:pt x="875217" y="702036"/>
                </a:lnTo>
                <a:lnTo>
                  <a:pt x="1086932" y="702036"/>
                </a:lnTo>
                <a:lnTo>
                  <a:pt x="1086932" y="824129"/>
                </a:lnTo>
                <a:lnTo>
                  <a:pt x="752475" y="824129"/>
                </a:lnTo>
                <a:close/>
                <a:moveTo>
                  <a:pt x="514350" y="10391"/>
                </a:moveTo>
                <a:lnTo>
                  <a:pt x="637092" y="10391"/>
                </a:lnTo>
                <a:lnTo>
                  <a:pt x="637092" y="824129"/>
                </a:lnTo>
                <a:lnTo>
                  <a:pt x="514350" y="824129"/>
                </a:lnTo>
                <a:close/>
                <a:moveTo>
                  <a:pt x="11782425" y="9742"/>
                </a:moveTo>
                <a:lnTo>
                  <a:pt x="11917506" y="9742"/>
                </a:lnTo>
                <a:lnTo>
                  <a:pt x="12008426" y="301986"/>
                </a:lnTo>
                <a:lnTo>
                  <a:pt x="12098697" y="9742"/>
                </a:lnTo>
                <a:lnTo>
                  <a:pt x="12234429" y="9742"/>
                </a:lnTo>
                <a:lnTo>
                  <a:pt x="12069472" y="483178"/>
                </a:lnTo>
                <a:lnTo>
                  <a:pt x="12069472" y="824129"/>
                </a:lnTo>
                <a:lnTo>
                  <a:pt x="11946731" y="824129"/>
                </a:lnTo>
                <a:lnTo>
                  <a:pt x="11946731" y="483178"/>
                </a:lnTo>
                <a:close/>
                <a:moveTo>
                  <a:pt x="9391649" y="9742"/>
                </a:moveTo>
                <a:lnTo>
                  <a:pt x="9529978" y="9742"/>
                </a:lnTo>
                <a:lnTo>
                  <a:pt x="9692336" y="556563"/>
                </a:lnTo>
                <a:lnTo>
                  <a:pt x="9692336" y="9742"/>
                </a:lnTo>
                <a:lnTo>
                  <a:pt x="9815079" y="9742"/>
                </a:lnTo>
                <a:lnTo>
                  <a:pt x="9815079" y="824129"/>
                </a:lnTo>
                <a:lnTo>
                  <a:pt x="9683244" y="824129"/>
                </a:lnTo>
                <a:lnTo>
                  <a:pt x="9514392" y="302635"/>
                </a:lnTo>
                <a:lnTo>
                  <a:pt x="9514392" y="824129"/>
                </a:lnTo>
                <a:lnTo>
                  <a:pt x="9391649" y="824129"/>
                </a:lnTo>
                <a:close/>
                <a:moveTo>
                  <a:pt x="7972424" y="9742"/>
                </a:moveTo>
                <a:lnTo>
                  <a:pt x="8321819" y="9742"/>
                </a:lnTo>
                <a:lnTo>
                  <a:pt x="8321819" y="132484"/>
                </a:lnTo>
                <a:lnTo>
                  <a:pt x="8095167" y="132484"/>
                </a:lnTo>
                <a:lnTo>
                  <a:pt x="8095167" y="355239"/>
                </a:lnTo>
                <a:lnTo>
                  <a:pt x="8260772" y="355239"/>
                </a:lnTo>
                <a:lnTo>
                  <a:pt x="8260772" y="478631"/>
                </a:lnTo>
                <a:lnTo>
                  <a:pt x="8095167" y="478631"/>
                </a:lnTo>
                <a:lnTo>
                  <a:pt x="8095167" y="701387"/>
                </a:lnTo>
                <a:lnTo>
                  <a:pt x="8321819" y="701387"/>
                </a:lnTo>
                <a:lnTo>
                  <a:pt x="8321819" y="824129"/>
                </a:lnTo>
                <a:lnTo>
                  <a:pt x="7972424" y="824129"/>
                </a:lnTo>
                <a:close/>
                <a:moveTo>
                  <a:pt x="6905624" y="9742"/>
                </a:moveTo>
                <a:lnTo>
                  <a:pt x="7255019" y="9742"/>
                </a:lnTo>
                <a:lnTo>
                  <a:pt x="7255019" y="132484"/>
                </a:lnTo>
                <a:lnTo>
                  <a:pt x="7028367" y="132484"/>
                </a:lnTo>
                <a:lnTo>
                  <a:pt x="7028367" y="355239"/>
                </a:lnTo>
                <a:lnTo>
                  <a:pt x="7193972" y="355239"/>
                </a:lnTo>
                <a:lnTo>
                  <a:pt x="7193972" y="478631"/>
                </a:lnTo>
                <a:lnTo>
                  <a:pt x="7028367" y="478631"/>
                </a:lnTo>
                <a:lnTo>
                  <a:pt x="7028367" y="824129"/>
                </a:lnTo>
                <a:lnTo>
                  <a:pt x="6905624" y="824129"/>
                </a:lnTo>
                <a:close/>
                <a:moveTo>
                  <a:pt x="5724524" y="9742"/>
                </a:moveTo>
                <a:lnTo>
                  <a:pt x="5859606" y="9742"/>
                </a:lnTo>
                <a:lnTo>
                  <a:pt x="5950526" y="301986"/>
                </a:lnTo>
                <a:lnTo>
                  <a:pt x="6040798" y="9742"/>
                </a:lnTo>
                <a:lnTo>
                  <a:pt x="6176529" y="9742"/>
                </a:lnTo>
                <a:lnTo>
                  <a:pt x="6011574" y="483178"/>
                </a:lnTo>
                <a:lnTo>
                  <a:pt x="6011574" y="824129"/>
                </a:lnTo>
                <a:lnTo>
                  <a:pt x="5888831" y="824129"/>
                </a:lnTo>
                <a:lnTo>
                  <a:pt x="5888831" y="483178"/>
                </a:lnTo>
                <a:close/>
                <a:moveTo>
                  <a:pt x="3619500" y="9742"/>
                </a:moveTo>
                <a:lnTo>
                  <a:pt x="3968894" y="9742"/>
                </a:lnTo>
                <a:lnTo>
                  <a:pt x="3968894" y="132484"/>
                </a:lnTo>
                <a:lnTo>
                  <a:pt x="3742242" y="132484"/>
                </a:lnTo>
                <a:lnTo>
                  <a:pt x="3742242" y="355239"/>
                </a:lnTo>
                <a:lnTo>
                  <a:pt x="3907847" y="355239"/>
                </a:lnTo>
                <a:lnTo>
                  <a:pt x="3907847" y="478631"/>
                </a:lnTo>
                <a:lnTo>
                  <a:pt x="3742242" y="478631"/>
                </a:lnTo>
                <a:lnTo>
                  <a:pt x="3742242" y="701387"/>
                </a:lnTo>
                <a:lnTo>
                  <a:pt x="3968894" y="701387"/>
                </a:lnTo>
                <a:lnTo>
                  <a:pt x="3968894" y="824129"/>
                </a:lnTo>
                <a:lnTo>
                  <a:pt x="3619500" y="824129"/>
                </a:lnTo>
                <a:close/>
                <a:moveTo>
                  <a:pt x="2295524" y="9742"/>
                </a:moveTo>
                <a:lnTo>
                  <a:pt x="2433854" y="9742"/>
                </a:lnTo>
                <a:lnTo>
                  <a:pt x="2596212" y="556563"/>
                </a:lnTo>
                <a:lnTo>
                  <a:pt x="2596212" y="9742"/>
                </a:lnTo>
                <a:lnTo>
                  <a:pt x="2718954" y="9742"/>
                </a:lnTo>
                <a:lnTo>
                  <a:pt x="2718954" y="824129"/>
                </a:lnTo>
                <a:lnTo>
                  <a:pt x="2587120" y="824129"/>
                </a:lnTo>
                <a:lnTo>
                  <a:pt x="2418267" y="302635"/>
                </a:lnTo>
                <a:lnTo>
                  <a:pt x="2418267" y="824129"/>
                </a:lnTo>
                <a:lnTo>
                  <a:pt x="2295524" y="824129"/>
                </a:lnTo>
                <a:close/>
                <a:moveTo>
                  <a:pt x="11529579" y="1299"/>
                </a:moveTo>
                <a:cubicBezTo>
                  <a:pt x="11583697" y="1299"/>
                  <a:pt x="11629591" y="20349"/>
                  <a:pt x="11667258" y="58449"/>
                </a:cubicBezTo>
                <a:cubicBezTo>
                  <a:pt x="11704925" y="96549"/>
                  <a:pt x="11723759" y="142442"/>
                  <a:pt x="11723759" y="196129"/>
                </a:cubicBezTo>
                <a:lnTo>
                  <a:pt x="11723759" y="288997"/>
                </a:lnTo>
                <a:lnTo>
                  <a:pt x="11596470" y="288997"/>
                </a:lnTo>
                <a:lnTo>
                  <a:pt x="11596470" y="193531"/>
                </a:lnTo>
                <a:cubicBezTo>
                  <a:pt x="11596470" y="174048"/>
                  <a:pt x="11589543" y="157379"/>
                  <a:pt x="11575688" y="143525"/>
                </a:cubicBezTo>
                <a:cubicBezTo>
                  <a:pt x="11561834" y="129670"/>
                  <a:pt x="11545165" y="122743"/>
                  <a:pt x="11525682" y="122743"/>
                </a:cubicBezTo>
                <a:cubicBezTo>
                  <a:pt x="11506199" y="122743"/>
                  <a:pt x="11489638" y="129670"/>
                  <a:pt x="11476000" y="143525"/>
                </a:cubicBezTo>
                <a:cubicBezTo>
                  <a:pt x="11462363" y="157379"/>
                  <a:pt x="11455543" y="174048"/>
                  <a:pt x="11455543" y="193531"/>
                </a:cubicBezTo>
                <a:lnTo>
                  <a:pt x="11455543" y="639041"/>
                </a:lnTo>
                <a:cubicBezTo>
                  <a:pt x="11455543" y="658524"/>
                  <a:pt x="11462363" y="675085"/>
                  <a:pt x="11476000" y="688723"/>
                </a:cubicBezTo>
                <a:cubicBezTo>
                  <a:pt x="11489638" y="702361"/>
                  <a:pt x="11506199" y="709180"/>
                  <a:pt x="11525682" y="709180"/>
                </a:cubicBezTo>
                <a:cubicBezTo>
                  <a:pt x="11545165" y="709180"/>
                  <a:pt x="11561834" y="702361"/>
                  <a:pt x="11575688" y="688723"/>
                </a:cubicBezTo>
                <a:cubicBezTo>
                  <a:pt x="11589543" y="675085"/>
                  <a:pt x="11596470" y="658524"/>
                  <a:pt x="11596470" y="639041"/>
                </a:cubicBezTo>
                <a:lnTo>
                  <a:pt x="11596470" y="478631"/>
                </a:lnTo>
                <a:lnTo>
                  <a:pt x="11528280" y="478631"/>
                </a:lnTo>
                <a:lnTo>
                  <a:pt x="11528280" y="355889"/>
                </a:lnTo>
                <a:lnTo>
                  <a:pt x="11723759" y="355889"/>
                </a:lnTo>
                <a:lnTo>
                  <a:pt x="11723759" y="640340"/>
                </a:lnTo>
                <a:cubicBezTo>
                  <a:pt x="11723759" y="694459"/>
                  <a:pt x="11704709" y="740353"/>
                  <a:pt x="11666609" y="778020"/>
                </a:cubicBezTo>
                <a:cubicBezTo>
                  <a:pt x="11628509" y="815687"/>
                  <a:pt x="11582832" y="834520"/>
                  <a:pt x="11529579" y="834520"/>
                </a:cubicBezTo>
                <a:cubicBezTo>
                  <a:pt x="11475460" y="834520"/>
                  <a:pt x="11429458" y="815470"/>
                  <a:pt x="11391574" y="777370"/>
                </a:cubicBezTo>
                <a:cubicBezTo>
                  <a:pt x="11353690" y="739270"/>
                  <a:pt x="11334749" y="693593"/>
                  <a:pt x="11334749" y="640340"/>
                </a:cubicBezTo>
                <a:lnTo>
                  <a:pt x="11334749" y="196129"/>
                </a:lnTo>
                <a:cubicBezTo>
                  <a:pt x="11334749" y="142009"/>
                  <a:pt x="11353800" y="96008"/>
                  <a:pt x="11391899" y="58124"/>
                </a:cubicBezTo>
                <a:cubicBezTo>
                  <a:pt x="11430000" y="20241"/>
                  <a:pt x="11475892" y="1299"/>
                  <a:pt x="11529579" y="1299"/>
                </a:cubicBezTo>
                <a:close/>
                <a:moveTo>
                  <a:pt x="8595879" y="1299"/>
                </a:moveTo>
                <a:cubicBezTo>
                  <a:pt x="8649998" y="1299"/>
                  <a:pt x="8695891" y="20349"/>
                  <a:pt x="8733558" y="58449"/>
                </a:cubicBezTo>
                <a:cubicBezTo>
                  <a:pt x="8771225" y="96549"/>
                  <a:pt x="8790059" y="142442"/>
                  <a:pt x="8790059" y="196129"/>
                </a:cubicBezTo>
                <a:lnTo>
                  <a:pt x="8790059" y="288997"/>
                </a:lnTo>
                <a:lnTo>
                  <a:pt x="8662770" y="288997"/>
                </a:lnTo>
                <a:lnTo>
                  <a:pt x="8662770" y="193531"/>
                </a:lnTo>
                <a:cubicBezTo>
                  <a:pt x="8662770" y="174048"/>
                  <a:pt x="8655843" y="157379"/>
                  <a:pt x="8641988" y="143525"/>
                </a:cubicBezTo>
                <a:cubicBezTo>
                  <a:pt x="8628134" y="129670"/>
                  <a:pt x="8611465" y="122743"/>
                  <a:pt x="8591982" y="122743"/>
                </a:cubicBezTo>
                <a:cubicBezTo>
                  <a:pt x="8572499" y="122743"/>
                  <a:pt x="8555939" y="129670"/>
                  <a:pt x="8542300" y="143525"/>
                </a:cubicBezTo>
                <a:cubicBezTo>
                  <a:pt x="8528663" y="157379"/>
                  <a:pt x="8521843" y="174048"/>
                  <a:pt x="8521843" y="193531"/>
                </a:cubicBezTo>
                <a:lnTo>
                  <a:pt x="8521843" y="639041"/>
                </a:lnTo>
                <a:cubicBezTo>
                  <a:pt x="8521843" y="658524"/>
                  <a:pt x="8528663" y="675085"/>
                  <a:pt x="8542300" y="688723"/>
                </a:cubicBezTo>
                <a:cubicBezTo>
                  <a:pt x="8555939" y="702361"/>
                  <a:pt x="8572499" y="709180"/>
                  <a:pt x="8591982" y="709180"/>
                </a:cubicBezTo>
                <a:cubicBezTo>
                  <a:pt x="8611465" y="709180"/>
                  <a:pt x="8628134" y="702361"/>
                  <a:pt x="8641988" y="688723"/>
                </a:cubicBezTo>
                <a:cubicBezTo>
                  <a:pt x="8655843" y="675085"/>
                  <a:pt x="8662770" y="658524"/>
                  <a:pt x="8662770" y="639041"/>
                </a:cubicBezTo>
                <a:lnTo>
                  <a:pt x="8662770" y="526689"/>
                </a:lnTo>
                <a:lnTo>
                  <a:pt x="8790059" y="526689"/>
                </a:lnTo>
                <a:lnTo>
                  <a:pt x="8790059" y="640340"/>
                </a:lnTo>
                <a:cubicBezTo>
                  <a:pt x="8790059" y="694459"/>
                  <a:pt x="8771009" y="740353"/>
                  <a:pt x="8732909" y="778020"/>
                </a:cubicBezTo>
                <a:cubicBezTo>
                  <a:pt x="8694809" y="815687"/>
                  <a:pt x="8649132" y="834520"/>
                  <a:pt x="8595879" y="834520"/>
                </a:cubicBezTo>
                <a:cubicBezTo>
                  <a:pt x="8541759" y="834520"/>
                  <a:pt x="8495758" y="815578"/>
                  <a:pt x="8457874" y="777695"/>
                </a:cubicBezTo>
                <a:cubicBezTo>
                  <a:pt x="8419991" y="739811"/>
                  <a:pt x="8401049" y="694026"/>
                  <a:pt x="8401049" y="640340"/>
                </a:cubicBezTo>
                <a:lnTo>
                  <a:pt x="8401049" y="196129"/>
                </a:lnTo>
                <a:cubicBezTo>
                  <a:pt x="8401049" y="142009"/>
                  <a:pt x="8420099" y="96008"/>
                  <a:pt x="8458199" y="58124"/>
                </a:cubicBezTo>
                <a:cubicBezTo>
                  <a:pt x="8496299" y="20241"/>
                  <a:pt x="8542192" y="1299"/>
                  <a:pt x="8595879" y="1299"/>
                </a:cubicBezTo>
                <a:close/>
                <a:moveTo>
                  <a:pt x="11033629" y="0"/>
                </a:moveTo>
                <a:cubicBezTo>
                  <a:pt x="11087748" y="0"/>
                  <a:pt x="11133750" y="19050"/>
                  <a:pt x="11171634" y="57150"/>
                </a:cubicBezTo>
                <a:cubicBezTo>
                  <a:pt x="11209517" y="95250"/>
                  <a:pt x="11228459" y="141143"/>
                  <a:pt x="11228459" y="194830"/>
                </a:cubicBezTo>
                <a:lnTo>
                  <a:pt x="11228459" y="639041"/>
                </a:lnTo>
                <a:cubicBezTo>
                  <a:pt x="11228459" y="693160"/>
                  <a:pt x="11209409" y="739162"/>
                  <a:pt x="11171309" y="777045"/>
                </a:cubicBezTo>
                <a:cubicBezTo>
                  <a:pt x="11133209" y="814929"/>
                  <a:pt x="11087316" y="833871"/>
                  <a:pt x="11033629" y="833871"/>
                </a:cubicBezTo>
                <a:cubicBezTo>
                  <a:pt x="10979510" y="833871"/>
                  <a:pt x="10933616" y="814821"/>
                  <a:pt x="10895950" y="776721"/>
                </a:cubicBezTo>
                <a:cubicBezTo>
                  <a:pt x="10858282" y="738621"/>
                  <a:pt x="10839450" y="692728"/>
                  <a:pt x="10839450" y="639041"/>
                </a:cubicBezTo>
                <a:lnTo>
                  <a:pt x="10839450" y="194830"/>
                </a:lnTo>
                <a:cubicBezTo>
                  <a:pt x="10839450" y="140710"/>
                  <a:pt x="10858500" y="94709"/>
                  <a:pt x="10896600" y="56826"/>
                </a:cubicBezTo>
                <a:cubicBezTo>
                  <a:pt x="10934699" y="18942"/>
                  <a:pt x="10980376" y="0"/>
                  <a:pt x="11033629" y="0"/>
                </a:cubicBezTo>
                <a:close/>
                <a:moveTo>
                  <a:pt x="10109704" y="0"/>
                </a:moveTo>
                <a:cubicBezTo>
                  <a:pt x="10163824" y="0"/>
                  <a:pt x="10209825" y="19050"/>
                  <a:pt x="10247709" y="57150"/>
                </a:cubicBezTo>
                <a:cubicBezTo>
                  <a:pt x="10285592" y="95250"/>
                  <a:pt x="10304534" y="141143"/>
                  <a:pt x="10304534" y="194830"/>
                </a:cubicBezTo>
                <a:lnTo>
                  <a:pt x="10304534" y="639041"/>
                </a:lnTo>
                <a:cubicBezTo>
                  <a:pt x="10304534" y="693160"/>
                  <a:pt x="10285484" y="739162"/>
                  <a:pt x="10247384" y="777045"/>
                </a:cubicBezTo>
                <a:cubicBezTo>
                  <a:pt x="10209284" y="814929"/>
                  <a:pt x="10163391" y="833871"/>
                  <a:pt x="10109704" y="833871"/>
                </a:cubicBezTo>
                <a:cubicBezTo>
                  <a:pt x="10055585" y="833871"/>
                  <a:pt x="10009691" y="814821"/>
                  <a:pt x="9972025" y="776721"/>
                </a:cubicBezTo>
                <a:cubicBezTo>
                  <a:pt x="9934357" y="738621"/>
                  <a:pt x="9915525" y="692728"/>
                  <a:pt x="9915525" y="639041"/>
                </a:cubicBezTo>
                <a:lnTo>
                  <a:pt x="9915525" y="194830"/>
                </a:lnTo>
                <a:cubicBezTo>
                  <a:pt x="9915525" y="140710"/>
                  <a:pt x="9934575" y="94709"/>
                  <a:pt x="9972675" y="56826"/>
                </a:cubicBezTo>
                <a:cubicBezTo>
                  <a:pt x="10010775" y="18942"/>
                  <a:pt x="10056451" y="0"/>
                  <a:pt x="10109704" y="0"/>
                </a:cubicBezTo>
                <a:close/>
                <a:moveTo>
                  <a:pt x="6604504" y="0"/>
                </a:moveTo>
                <a:cubicBezTo>
                  <a:pt x="6658624" y="0"/>
                  <a:pt x="6704625" y="19050"/>
                  <a:pt x="6742509" y="57150"/>
                </a:cubicBezTo>
                <a:cubicBezTo>
                  <a:pt x="6780392" y="95250"/>
                  <a:pt x="6799334" y="141143"/>
                  <a:pt x="6799334" y="194830"/>
                </a:cubicBezTo>
                <a:lnTo>
                  <a:pt x="6799334" y="639041"/>
                </a:lnTo>
                <a:cubicBezTo>
                  <a:pt x="6799334" y="693160"/>
                  <a:pt x="6780284" y="739162"/>
                  <a:pt x="6742184" y="777045"/>
                </a:cubicBezTo>
                <a:cubicBezTo>
                  <a:pt x="6704084" y="814929"/>
                  <a:pt x="6658191" y="833871"/>
                  <a:pt x="6604504" y="833871"/>
                </a:cubicBezTo>
                <a:cubicBezTo>
                  <a:pt x="6550385" y="833871"/>
                  <a:pt x="6504492" y="814821"/>
                  <a:pt x="6466825" y="776721"/>
                </a:cubicBezTo>
                <a:cubicBezTo>
                  <a:pt x="6429158" y="738621"/>
                  <a:pt x="6410324" y="692728"/>
                  <a:pt x="6410324" y="639041"/>
                </a:cubicBezTo>
                <a:lnTo>
                  <a:pt x="6410324" y="194830"/>
                </a:lnTo>
                <a:cubicBezTo>
                  <a:pt x="6410324" y="140710"/>
                  <a:pt x="6429374" y="94709"/>
                  <a:pt x="6467474" y="56826"/>
                </a:cubicBezTo>
                <a:cubicBezTo>
                  <a:pt x="6505574" y="18942"/>
                  <a:pt x="6551251" y="0"/>
                  <a:pt x="6604504" y="0"/>
                </a:cubicBezTo>
                <a:close/>
                <a:moveTo>
                  <a:pt x="4735873" y="0"/>
                </a:moveTo>
                <a:cubicBezTo>
                  <a:pt x="4779601" y="0"/>
                  <a:pt x="4817052" y="9742"/>
                  <a:pt x="4848224" y="29225"/>
                </a:cubicBezTo>
                <a:cubicBezTo>
                  <a:pt x="4872470" y="44378"/>
                  <a:pt x="4892061" y="65593"/>
                  <a:pt x="4906998" y="92869"/>
                </a:cubicBezTo>
                <a:cubicBezTo>
                  <a:pt x="4921934" y="120145"/>
                  <a:pt x="4930919" y="151534"/>
                  <a:pt x="4933950" y="187037"/>
                </a:cubicBezTo>
                <a:lnTo>
                  <a:pt x="4816402" y="208468"/>
                </a:lnTo>
                <a:cubicBezTo>
                  <a:pt x="4812938" y="175130"/>
                  <a:pt x="4803413" y="149153"/>
                  <a:pt x="4787827" y="130536"/>
                </a:cubicBezTo>
                <a:cubicBezTo>
                  <a:pt x="4776570" y="117114"/>
                  <a:pt x="4760334" y="110404"/>
                  <a:pt x="4739120" y="110404"/>
                </a:cubicBezTo>
                <a:cubicBezTo>
                  <a:pt x="4716607" y="110404"/>
                  <a:pt x="4699504" y="120362"/>
                  <a:pt x="4687815" y="140278"/>
                </a:cubicBezTo>
                <a:cubicBezTo>
                  <a:pt x="4678290" y="156297"/>
                  <a:pt x="4673527" y="176213"/>
                  <a:pt x="4673527" y="200025"/>
                </a:cubicBezTo>
                <a:cubicBezTo>
                  <a:pt x="4673527" y="237259"/>
                  <a:pt x="4689546" y="275143"/>
                  <a:pt x="4721586" y="313676"/>
                </a:cubicBezTo>
                <a:cubicBezTo>
                  <a:pt x="4733708" y="328396"/>
                  <a:pt x="4751892" y="345714"/>
                  <a:pt x="4776137" y="365630"/>
                </a:cubicBezTo>
                <a:cubicBezTo>
                  <a:pt x="4804712" y="389443"/>
                  <a:pt x="4823546" y="406112"/>
                  <a:pt x="4832638" y="415637"/>
                </a:cubicBezTo>
                <a:cubicBezTo>
                  <a:pt x="4862945" y="445943"/>
                  <a:pt x="4886324" y="475817"/>
                  <a:pt x="4902776" y="505258"/>
                </a:cubicBezTo>
                <a:cubicBezTo>
                  <a:pt x="4910570" y="519113"/>
                  <a:pt x="4916848" y="531885"/>
                  <a:pt x="4921610" y="543575"/>
                </a:cubicBezTo>
                <a:cubicBezTo>
                  <a:pt x="4933300" y="572583"/>
                  <a:pt x="4939361" y="598560"/>
                  <a:pt x="4939794" y="621506"/>
                </a:cubicBezTo>
                <a:cubicBezTo>
                  <a:pt x="4940661" y="678224"/>
                  <a:pt x="4925940" y="726714"/>
                  <a:pt x="4895633" y="766979"/>
                </a:cubicBezTo>
                <a:cubicBezTo>
                  <a:pt x="4875717" y="794255"/>
                  <a:pt x="4847575" y="813522"/>
                  <a:pt x="4811207" y="824779"/>
                </a:cubicBezTo>
                <a:cubicBezTo>
                  <a:pt x="4791724" y="830840"/>
                  <a:pt x="4768994" y="833871"/>
                  <a:pt x="4743016" y="833871"/>
                </a:cubicBezTo>
                <a:cubicBezTo>
                  <a:pt x="4694958" y="833871"/>
                  <a:pt x="4655127" y="821964"/>
                  <a:pt x="4623521" y="798152"/>
                </a:cubicBezTo>
                <a:cubicBezTo>
                  <a:pt x="4597111" y="778669"/>
                  <a:pt x="4576221" y="752151"/>
                  <a:pt x="4560851" y="718597"/>
                </a:cubicBezTo>
                <a:cubicBezTo>
                  <a:pt x="4545481" y="685043"/>
                  <a:pt x="4536497" y="646618"/>
                  <a:pt x="4533899" y="603322"/>
                </a:cubicBezTo>
                <a:lnTo>
                  <a:pt x="4650798" y="594880"/>
                </a:lnTo>
                <a:cubicBezTo>
                  <a:pt x="4655992" y="642072"/>
                  <a:pt x="4668549" y="676275"/>
                  <a:pt x="4688464" y="697490"/>
                </a:cubicBezTo>
                <a:cubicBezTo>
                  <a:pt x="4703185" y="713509"/>
                  <a:pt x="4720070" y="721086"/>
                  <a:pt x="4739120" y="720220"/>
                </a:cubicBezTo>
                <a:cubicBezTo>
                  <a:pt x="4765963" y="719354"/>
                  <a:pt x="4787394" y="706149"/>
                  <a:pt x="4803413" y="680605"/>
                </a:cubicBezTo>
                <a:cubicBezTo>
                  <a:pt x="4811640" y="668049"/>
                  <a:pt x="4815753" y="650081"/>
                  <a:pt x="4815753" y="626702"/>
                </a:cubicBezTo>
                <a:cubicBezTo>
                  <a:pt x="4815753" y="592931"/>
                  <a:pt x="4800383" y="559378"/>
                  <a:pt x="4769644" y="526040"/>
                </a:cubicBezTo>
                <a:lnTo>
                  <a:pt x="4660538" y="422780"/>
                </a:lnTo>
                <a:cubicBezTo>
                  <a:pt x="4619841" y="383381"/>
                  <a:pt x="4591049" y="348096"/>
                  <a:pt x="4574165" y="316923"/>
                </a:cubicBezTo>
                <a:cubicBezTo>
                  <a:pt x="4555980" y="281854"/>
                  <a:pt x="4546888" y="243754"/>
                  <a:pt x="4546888" y="202623"/>
                </a:cubicBezTo>
                <a:cubicBezTo>
                  <a:pt x="4546888" y="128588"/>
                  <a:pt x="4571783" y="72520"/>
                  <a:pt x="4621573" y="34420"/>
                </a:cubicBezTo>
                <a:cubicBezTo>
                  <a:pt x="4652312" y="11474"/>
                  <a:pt x="4690413" y="0"/>
                  <a:pt x="4735873" y="0"/>
                </a:cubicBezTo>
                <a:close/>
                <a:moveTo>
                  <a:pt x="194829" y="0"/>
                </a:moveTo>
                <a:cubicBezTo>
                  <a:pt x="248949" y="0"/>
                  <a:pt x="294842" y="19159"/>
                  <a:pt x="332509" y="57475"/>
                </a:cubicBezTo>
                <a:cubicBezTo>
                  <a:pt x="370176" y="95791"/>
                  <a:pt x="389009" y="141576"/>
                  <a:pt x="389009" y="194830"/>
                </a:cubicBezTo>
                <a:lnTo>
                  <a:pt x="389009" y="639041"/>
                </a:lnTo>
                <a:cubicBezTo>
                  <a:pt x="389009" y="674110"/>
                  <a:pt x="380350" y="706582"/>
                  <a:pt x="363032" y="736456"/>
                </a:cubicBezTo>
                <a:cubicBezTo>
                  <a:pt x="373856" y="749012"/>
                  <a:pt x="389442" y="755289"/>
                  <a:pt x="409791" y="755289"/>
                </a:cubicBezTo>
                <a:lnTo>
                  <a:pt x="409791" y="869589"/>
                </a:lnTo>
                <a:cubicBezTo>
                  <a:pt x="348312" y="869589"/>
                  <a:pt x="306315" y="850323"/>
                  <a:pt x="283801" y="811790"/>
                </a:cubicBezTo>
                <a:cubicBezTo>
                  <a:pt x="256525" y="826510"/>
                  <a:pt x="226868" y="833871"/>
                  <a:pt x="194829" y="833871"/>
                </a:cubicBezTo>
                <a:cubicBezTo>
                  <a:pt x="140710" y="833871"/>
                  <a:pt x="94708" y="814821"/>
                  <a:pt x="56825" y="776721"/>
                </a:cubicBezTo>
                <a:cubicBezTo>
                  <a:pt x="18941" y="738621"/>
                  <a:pt x="0" y="692728"/>
                  <a:pt x="0" y="639041"/>
                </a:cubicBezTo>
                <a:lnTo>
                  <a:pt x="0" y="194830"/>
                </a:lnTo>
                <a:cubicBezTo>
                  <a:pt x="0" y="140710"/>
                  <a:pt x="19050" y="94709"/>
                  <a:pt x="57150" y="56826"/>
                </a:cubicBezTo>
                <a:cubicBezTo>
                  <a:pt x="95250" y="18942"/>
                  <a:pt x="141143" y="0"/>
                  <a:pt x="194829" y="0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7200" dirty="0"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Bebas" pitchFamily="50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8623" y="1616336"/>
            <a:ext cx="4181075" cy="3625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687" y="1616336"/>
            <a:ext cx="221988" cy="3625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5333" y="1730780"/>
            <a:ext cx="3396440" cy="339643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471881" y="3706966"/>
            <a:ext cx="374145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</a:t>
            </a:r>
            <a:r>
              <a:rPr lang="zh-CN" altLang="en-US" sz="3600" b="1" spc="50" dirty="0">
                <a:solidFill>
                  <a:srgbClr val="44546A"/>
                </a:solidFill>
                <a:latin typeface="+mj-ea"/>
                <a:ea typeface="+mj-ea"/>
              </a:rPr>
              <a:t>在此处</a:t>
            </a:r>
            <a:endParaRPr lang="en-US" altLang="zh-CN" sz="3600" b="1" spc="50" dirty="0">
              <a:solidFill>
                <a:srgbClr val="44546A"/>
              </a:solidFill>
              <a:latin typeface="+mj-ea"/>
              <a:ea typeface="+mj-ea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输入您的标题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71881" y="4941888"/>
            <a:ext cx="33603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6119" y="1304889"/>
            <a:ext cx="2625719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</a:rPr>
              <a:t>04</a:t>
            </a:r>
            <a:endParaRPr kumimoji="0" lang="zh-CN" altLang="en-US" sz="16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500" l="10000" r="98333">
                        <a14:foregroundMark x1="95833" y1="26500" x2="96167" y2="55500"/>
                        <a14:foregroundMark x1="96167" y1="55500" x2="89833" y2="90000"/>
                        <a14:foregroundMark x1="89833" y1="90000" x2="71000" y2="93500"/>
                        <a14:foregroundMark x1="71000" y1="93500" x2="61333" y2="85250"/>
                        <a14:foregroundMark x1="61333" y1="85250" x2="60000" y2="74250"/>
                        <a14:foregroundMark x1="93500" y1="26250" x2="94500" y2="89500"/>
                        <a14:foregroundMark x1="98333" y1="24500" x2="98333" y2="94000"/>
                        <a14:foregroundMark x1="98333" y1="94000" x2="63500" y2="97500"/>
                        <a14:backgroundMark x1="54667" y1="27250" x2="41667" y2="41750"/>
                        <a14:backgroundMark x1="41667" y1="41750" x2="23167" y2="43000"/>
                        <a14:backgroundMark x1="23167" y1="43000" x2="29167" y2="40000"/>
                        <a14:backgroundMark x1="29167" y1="40000" x2="35000" y2="28750"/>
                        <a14:backgroundMark x1="35000" y1="28750" x2="42500" y2="29500"/>
                        <a14:backgroundMark x1="51167" y1="65750" x2="51167" y2="68250"/>
                        <a14:backgroundMark x1="50833" y1="66500" x2="50167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739" y="3450493"/>
            <a:ext cx="5111262" cy="3407508"/>
          </a:xfrm>
          <a:prstGeom prst="rect">
            <a:avLst/>
          </a:prstGeom>
          <a:noFill/>
          <a:effectLst>
            <a:outerShdw blurRad="406400" dist="152400" dir="10800000" sx="98000" sy="98000" algn="ct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2050" y="5781061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8662"/>
            <a:ext cx="12192000" cy="612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-23684" y="0"/>
            <a:ext cx="12234429" cy="6857999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18745" y="5882640"/>
            <a:ext cx="12234429" cy="975359"/>
          </a:xfrm>
          <a:custGeom>
            <a:avLst/>
            <a:gdLst/>
            <a:ahLst/>
            <a:cxnLst/>
            <a:rect l="l" t="t" r="r" b="b"/>
            <a:pathLst>
              <a:path w="12234429" h="869589">
                <a:moveTo>
                  <a:pt x="4180392" y="135732"/>
                </a:moveTo>
                <a:lnTo>
                  <a:pt x="4180392" y="396154"/>
                </a:lnTo>
                <a:lnTo>
                  <a:pt x="4254427" y="396154"/>
                </a:lnTo>
                <a:cubicBezTo>
                  <a:pt x="4273910" y="396154"/>
                  <a:pt x="4290471" y="389226"/>
                  <a:pt x="4304109" y="375372"/>
                </a:cubicBezTo>
                <a:cubicBezTo>
                  <a:pt x="4317747" y="361517"/>
                  <a:pt x="4324566" y="344849"/>
                  <a:pt x="4324566" y="325366"/>
                </a:cubicBezTo>
                <a:lnTo>
                  <a:pt x="4324566" y="206520"/>
                </a:lnTo>
                <a:cubicBezTo>
                  <a:pt x="4324566" y="159328"/>
                  <a:pt x="4301186" y="135732"/>
                  <a:pt x="4254427" y="135732"/>
                </a:cubicBezTo>
                <a:close/>
                <a:moveTo>
                  <a:pt x="11030382" y="122093"/>
                </a:moveTo>
                <a:cubicBezTo>
                  <a:pt x="11010900" y="122093"/>
                  <a:pt x="10994231" y="128912"/>
                  <a:pt x="10980376" y="142551"/>
                </a:cubicBezTo>
                <a:cubicBezTo>
                  <a:pt x="10966521" y="156189"/>
                  <a:pt x="10959594" y="172749"/>
                  <a:pt x="10959594" y="192232"/>
                </a:cubicBezTo>
                <a:lnTo>
                  <a:pt x="10959594" y="637742"/>
                </a:lnTo>
                <a:cubicBezTo>
                  <a:pt x="10959594" y="657225"/>
                  <a:pt x="10966521" y="673786"/>
                  <a:pt x="10980376" y="687424"/>
                </a:cubicBezTo>
                <a:cubicBezTo>
                  <a:pt x="10994231" y="701062"/>
                  <a:pt x="11010900" y="707881"/>
                  <a:pt x="11030382" y="707881"/>
                </a:cubicBezTo>
                <a:cubicBezTo>
                  <a:pt x="11049865" y="707881"/>
                  <a:pt x="11066425" y="701062"/>
                  <a:pt x="11080063" y="687424"/>
                </a:cubicBezTo>
                <a:cubicBezTo>
                  <a:pt x="11093702" y="673786"/>
                  <a:pt x="11100521" y="657225"/>
                  <a:pt x="11100521" y="637742"/>
                </a:cubicBezTo>
                <a:lnTo>
                  <a:pt x="11100521" y="192232"/>
                </a:lnTo>
                <a:cubicBezTo>
                  <a:pt x="11100521" y="172749"/>
                  <a:pt x="11093702" y="156189"/>
                  <a:pt x="11080063" y="142551"/>
                </a:cubicBezTo>
                <a:cubicBezTo>
                  <a:pt x="11066425" y="128912"/>
                  <a:pt x="11049865" y="122093"/>
                  <a:pt x="11030382" y="122093"/>
                </a:cubicBezTo>
                <a:close/>
                <a:moveTo>
                  <a:pt x="10106457" y="122093"/>
                </a:moveTo>
                <a:cubicBezTo>
                  <a:pt x="10086975" y="122093"/>
                  <a:pt x="10070306" y="128912"/>
                  <a:pt x="10056451" y="142551"/>
                </a:cubicBezTo>
                <a:cubicBezTo>
                  <a:pt x="10042596" y="156189"/>
                  <a:pt x="10035669" y="172749"/>
                  <a:pt x="10035669" y="192232"/>
                </a:cubicBezTo>
                <a:lnTo>
                  <a:pt x="10035669" y="637742"/>
                </a:lnTo>
                <a:cubicBezTo>
                  <a:pt x="10035669" y="657225"/>
                  <a:pt x="10042596" y="673786"/>
                  <a:pt x="10056451" y="687424"/>
                </a:cubicBezTo>
                <a:cubicBezTo>
                  <a:pt x="10070306" y="701062"/>
                  <a:pt x="10086975" y="707881"/>
                  <a:pt x="10106457" y="707881"/>
                </a:cubicBezTo>
                <a:cubicBezTo>
                  <a:pt x="10125940" y="707881"/>
                  <a:pt x="10142500" y="701062"/>
                  <a:pt x="10156139" y="687424"/>
                </a:cubicBezTo>
                <a:cubicBezTo>
                  <a:pt x="10169777" y="673786"/>
                  <a:pt x="10176596" y="657225"/>
                  <a:pt x="10176596" y="637742"/>
                </a:cubicBezTo>
                <a:lnTo>
                  <a:pt x="10176596" y="192232"/>
                </a:lnTo>
                <a:cubicBezTo>
                  <a:pt x="10176596" y="172749"/>
                  <a:pt x="10169777" y="156189"/>
                  <a:pt x="10156139" y="142551"/>
                </a:cubicBezTo>
                <a:cubicBezTo>
                  <a:pt x="10142500" y="128912"/>
                  <a:pt x="10125940" y="122093"/>
                  <a:pt x="10106457" y="122093"/>
                </a:cubicBezTo>
                <a:close/>
                <a:moveTo>
                  <a:pt x="6601257" y="122093"/>
                </a:moveTo>
                <a:cubicBezTo>
                  <a:pt x="6581774" y="122093"/>
                  <a:pt x="6565106" y="128912"/>
                  <a:pt x="6551251" y="142551"/>
                </a:cubicBezTo>
                <a:cubicBezTo>
                  <a:pt x="6537396" y="156189"/>
                  <a:pt x="6530469" y="172749"/>
                  <a:pt x="6530469" y="192232"/>
                </a:cubicBezTo>
                <a:lnTo>
                  <a:pt x="6530469" y="637742"/>
                </a:lnTo>
                <a:cubicBezTo>
                  <a:pt x="6530469" y="657225"/>
                  <a:pt x="6537396" y="673786"/>
                  <a:pt x="6551251" y="687424"/>
                </a:cubicBezTo>
                <a:cubicBezTo>
                  <a:pt x="6565106" y="701062"/>
                  <a:pt x="6581774" y="707881"/>
                  <a:pt x="6601257" y="707881"/>
                </a:cubicBezTo>
                <a:cubicBezTo>
                  <a:pt x="6620740" y="707881"/>
                  <a:pt x="6637301" y="701062"/>
                  <a:pt x="6650939" y="687424"/>
                </a:cubicBezTo>
                <a:cubicBezTo>
                  <a:pt x="6664577" y="673786"/>
                  <a:pt x="6671396" y="657225"/>
                  <a:pt x="6671396" y="637742"/>
                </a:cubicBezTo>
                <a:lnTo>
                  <a:pt x="6671396" y="192232"/>
                </a:lnTo>
                <a:cubicBezTo>
                  <a:pt x="6671396" y="172749"/>
                  <a:pt x="6664577" y="156189"/>
                  <a:pt x="6650939" y="142551"/>
                </a:cubicBezTo>
                <a:cubicBezTo>
                  <a:pt x="6637301" y="128912"/>
                  <a:pt x="6620740" y="122093"/>
                  <a:pt x="6601257" y="122093"/>
                </a:cubicBezTo>
                <a:close/>
                <a:moveTo>
                  <a:pt x="190933" y="122093"/>
                </a:moveTo>
                <a:cubicBezTo>
                  <a:pt x="171450" y="122093"/>
                  <a:pt x="154889" y="128912"/>
                  <a:pt x="141251" y="142551"/>
                </a:cubicBezTo>
                <a:cubicBezTo>
                  <a:pt x="127613" y="156189"/>
                  <a:pt x="120794" y="172749"/>
                  <a:pt x="120794" y="192232"/>
                </a:cubicBezTo>
                <a:lnTo>
                  <a:pt x="120794" y="637742"/>
                </a:lnTo>
                <a:cubicBezTo>
                  <a:pt x="120794" y="657225"/>
                  <a:pt x="127613" y="673786"/>
                  <a:pt x="141251" y="687424"/>
                </a:cubicBezTo>
                <a:cubicBezTo>
                  <a:pt x="154889" y="701062"/>
                  <a:pt x="171450" y="707881"/>
                  <a:pt x="190933" y="707881"/>
                </a:cubicBezTo>
                <a:cubicBezTo>
                  <a:pt x="210416" y="707881"/>
                  <a:pt x="227084" y="701062"/>
                  <a:pt x="240939" y="687424"/>
                </a:cubicBezTo>
                <a:cubicBezTo>
                  <a:pt x="254793" y="673786"/>
                  <a:pt x="261721" y="657225"/>
                  <a:pt x="261721" y="637742"/>
                </a:cubicBezTo>
                <a:lnTo>
                  <a:pt x="261721" y="192232"/>
                </a:lnTo>
                <a:cubicBezTo>
                  <a:pt x="261721" y="172749"/>
                  <a:pt x="254793" y="156189"/>
                  <a:pt x="240939" y="142551"/>
                </a:cubicBezTo>
                <a:cubicBezTo>
                  <a:pt x="227084" y="128912"/>
                  <a:pt x="210416" y="122093"/>
                  <a:pt x="190933" y="122093"/>
                </a:cubicBezTo>
                <a:close/>
                <a:moveTo>
                  <a:pt x="10420349" y="10391"/>
                </a:moveTo>
                <a:lnTo>
                  <a:pt x="10543091" y="10391"/>
                </a:lnTo>
                <a:lnTo>
                  <a:pt x="10543091" y="702036"/>
                </a:lnTo>
                <a:lnTo>
                  <a:pt x="10754806" y="702036"/>
                </a:lnTo>
                <a:lnTo>
                  <a:pt x="10754806" y="824129"/>
                </a:lnTo>
                <a:lnTo>
                  <a:pt x="10420349" y="824129"/>
                </a:lnTo>
                <a:close/>
                <a:moveTo>
                  <a:pt x="8896349" y="10391"/>
                </a:moveTo>
                <a:lnTo>
                  <a:pt x="9019741" y="10391"/>
                </a:lnTo>
                <a:lnTo>
                  <a:pt x="9019741" y="355889"/>
                </a:lnTo>
                <a:lnTo>
                  <a:pt x="9166513" y="355889"/>
                </a:lnTo>
                <a:lnTo>
                  <a:pt x="9166513" y="10391"/>
                </a:lnTo>
                <a:lnTo>
                  <a:pt x="9289905" y="10391"/>
                </a:lnTo>
                <a:lnTo>
                  <a:pt x="9289905" y="824129"/>
                </a:lnTo>
                <a:lnTo>
                  <a:pt x="9166513" y="824129"/>
                </a:lnTo>
                <a:lnTo>
                  <a:pt x="9166513" y="479281"/>
                </a:lnTo>
                <a:lnTo>
                  <a:pt x="9019741" y="479281"/>
                </a:lnTo>
                <a:lnTo>
                  <a:pt x="9019741" y="824129"/>
                </a:lnTo>
                <a:lnTo>
                  <a:pt x="8896349" y="824129"/>
                </a:lnTo>
                <a:close/>
                <a:moveTo>
                  <a:pt x="7496174" y="10391"/>
                </a:moveTo>
                <a:lnTo>
                  <a:pt x="7879339" y="10391"/>
                </a:lnTo>
                <a:lnTo>
                  <a:pt x="7879339" y="133134"/>
                </a:lnTo>
                <a:lnTo>
                  <a:pt x="7749453" y="133134"/>
                </a:lnTo>
                <a:lnTo>
                  <a:pt x="7749453" y="824129"/>
                </a:lnTo>
                <a:lnTo>
                  <a:pt x="7626710" y="824129"/>
                </a:lnTo>
                <a:lnTo>
                  <a:pt x="7626710" y="133134"/>
                </a:lnTo>
                <a:lnTo>
                  <a:pt x="7496174" y="133134"/>
                </a:lnTo>
                <a:close/>
                <a:moveTo>
                  <a:pt x="5257799" y="10391"/>
                </a:moveTo>
                <a:lnTo>
                  <a:pt x="5640964" y="10391"/>
                </a:lnTo>
                <a:lnTo>
                  <a:pt x="5640964" y="133134"/>
                </a:lnTo>
                <a:lnTo>
                  <a:pt x="5511078" y="133134"/>
                </a:lnTo>
                <a:lnTo>
                  <a:pt x="5511078" y="824129"/>
                </a:lnTo>
                <a:lnTo>
                  <a:pt x="5388335" y="824129"/>
                </a:lnTo>
                <a:lnTo>
                  <a:pt x="5388335" y="133134"/>
                </a:lnTo>
                <a:lnTo>
                  <a:pt x="5257799" y="133134"/>
                </a:lnTo>
                <a:close/>
                <a:moveTo>
                  <a:pt x="5038724" y="10391"/>
                </a:moveTo>
                <a:lnTo>
                  <a:pt x="5161467" y="10391"/>
                </a:lnTo>
                <a:lnTo>
                  <a:pt x="5161467" y="824129"/>
                </a:lnTo>
                <a:lnTo>
                  <a:pt x="5038724" y="824129"/>
                </a:lnTo>
                <a:close/>
                <a:moveTo>
                  <a:pt x="4057650" y="10391"/>
                </a:moveTo>
                <a:lnTo>
                  <a:pt x="4251180" y="10391"/>
                </a:lnTo>
                <a:cubicBezTo>
                  <a:pt x="4319587" y="10391"/>
                  <a:pt x="4369810" y="29225"/>
                  <a:pt x="4401848" y="66892"/>
                </a:cubicBezTo>
                <a:cubicBezTo>
                  <a:pt x="4429990" y="99796"/>
                  <a:pt x="4444062" y="145689"/>
                  <a:pt x="4444062" y="204571"/>
                </a:cubicBezTo>
                <a:lnTo>
                  <a:pt x="4444062" y="322768"/>
                </a:lnTo>
                <a:cubicBezTo>
                  <a:pt x="4444062" y="380351"/>
                  <a:pt x="4422198" y="429058"/>
                  <a:pt x="4378469" y="468890"/>
                </a:cubicBezTo>
                <a:lnTo>
                  <a:pt x="4469389" y="824129"/>
                </a:lnTo>
                <a:lnTo>
                  <a:pt x="4336905" y="824129"/>
                </a:lnTo>
                <a:lnTo>
                  <a:pt x="4262220" y="516948"/>
                </a:lnTo>
                <a:cubicBezTo>
                  <a:pt x="4258757" y="517381"/>
                  <a:pt x="4255077" y="517597"/>
                  <a:pt x="4251180" y="517597"/>
                </a:cubicBezTo>
                <a:lnTo>
                  <a:pt x="4180392" y="517597"/>
                </a:lnTo>
                <a:lnTo>
                  <a:pt x="4180392" y="824129"/>
                </a:lnTo>
                <a:lnTo>
                  <a:pt x="4057650" y="824129"/>
                </a:lnTo>
                <a:close/>
                <a:moveTo>
                  <a:pt x="3057524" y="10391"/>
                </a:moveTo>
                <a:lnTo>
                  <a:pt x="3186112" y="10391"/>
                </a:lnTo>
                <a:lnTo>
                  <a:pt x="3288073" y="643587"/>
                </a:lnTo>
                <a:lnTo>
                  <a:pt x="3391333" y="10391"/>
                </a:lnTo>
                <a:lnTo>
                  <a:pt x="3519920" y="10391"/>
                </a:lnTo>
                <a:lnTo>
                  <a:pt x="3371850" y="824129"/>
                </a:lnTo>
                <a:lnTo>
                  <a:pt x="3202997" y="824129"/>
                </a:lnTo>
                <a:close/>
                <a:moveTo>
                  <a:pt x="2828925" y="10391"/>
                </a:moveTo>
                <a:lnTo>
                  <a:pt x="2951668" y="10391"/>
                </a:lnTo>
                <a:lnTo>
                  <a:pt x="2951668" y="824129"/>
                </a:lnTo>
                <a:lnTo>
                  <a:pt x="2828925" y="824129"/>
                </a:lnTo>
                <a:close/>
                <a:moveTo>
                  <a:pt x="1790700" y="10391"/>
                </a:moveTo>
                <a:lnTo>
                  <a:pt x="1910845" y="10391"/>
                </a:lnTo>
                <a:lnTo>
                  <a:pt x="1910845" y="638392"/>
                </a:lnTo>
                <a:cubicBezTo>
                  <a:pt x="1910845" y="657875"/>
                  <a:pt x="1917772" y="674435"/>
                  <a:pt x="1931626" y="688073"/>
                </a:cubicBezTo>
                <a:cubicBezTo>
                  <a:pt x="1945481" y="701711"/>
                  <a:pt x="1962150" y="708530"/>
                  <a:pt x="1981633" y="708530"/>
                </a:cubicBezTo>
                <a:cubicBezTo>
                  <a:pt x="2001116" y="708530"/>
                  <a:pt x="2017676" y="701711"/>
                  <a:pt x="2031314" y="688073"/>
                </a:cubicBezTo>
                <a:cubicBezTo>
                  <a:pt x="2044952" y="674435"/>
                  <a:pt x="2051771" y="657875"/>
                  <a:pt x="2051771" y="638392"/>
                </a:cubicBezTo>
                <a:lnTo>
                  <a:pt x="2051771" y="10391"/>
                </a:lnTo>
                <a:lnTo>
                  <a:pt x="2179709" y="10391"/>
                </a:lnTo>
                <a:lnTo>
                  <a:pt x="2179709" y="639691"/>
                </a:lnTo>
                <a:cubicBezTo>
                  <a:pt x="2179709" y="694243"/>
                  <a:pt x="2160660" y="740136"/>
                  <a:pt x="2122560" y="777370"/>
                </a:cubicBezTo>
                <a:cubicBezTo>
                  <a:pt x="2084459" y="814604"/>
                  <a:pt x="2038566" y="833221"/>
                  <a:pt x="1984880" y="833221"/>
                </a:cubicBezTo>
                <a:cubicBezTo>
                  <a:pt x="1930761" y="833221"/>
                  <a:pt x="1884867" y="814388"/>
                  <a:pt x="1847200" y="776721"/>
                </a:cubicBezTo>
                <a:cubicBezTo>
                  <a:pt x="1809533" y="739054"/>
                  <a:pt x="1790700" y="693377"/>
                  <a:pt x="1790700" y="639691"/>
                </a:cubicBezTo>
                <a:close/>
                <a:moveTo>
                  <a:pt x="1171575" y="10391"/>
                </a:moveTo>
                <a:lnTo>
                  <a:pt x="1291720" y="10391"/>
                </a:lnTo>
                <a:lnTo>
                  <a:pt x="1291720" y="638392"/>
                </a:lnTo>
                <a:cubicBezTo>
                  <a:pt x="1291720" y="657875"/>
                  <a:pt x="1298647" y="674435"/>
                  <a:pt x="1312501" y="688073"/>
                </a:cubicBezTo>
                <a:cubicBezTo>
                  <a:pt x="1326356" y="701711"/>
                  <a:pt x="1343025" y="708530"/>
                  <a:pt x="1362508" y="708530"/>
                </a:cubicBezTo>
                <a:cubicBezTo>
                  <a:pt x="1381990" y="708530"/>
                  <a:pt x="1398551" y="701711"/>
                  <a:pt x="1412189" y="688073"/>
                </a:cubicBezTo>
                <a:cubicBezTo>
                  <a:pt x="1425827" y="674435"/>
                  <a:pt x="1432646" y="657875"/>
                  <a:pt x="1432646" y="638392"/>
                </a:cubicBezTo>
                <a:lnTo>
                  <a:pt x="1432646" y="10391"/>
                </a:lnTo>
                <a:lnTo>
                  <a:pt x="1560584" y="10391"/>
                </a:lnTo>
                <a:lnTo>
                  <a:pt x="1560584" y="639691"/>
                </a:lnTo>
                <a:cubicBezTo>
                  <a:pt x="1560584" y="694243"/>
                  <a:pt x="1541534" y="740136"/>
                  <a:pt x="1503434" y="777370"/>
                </a:cubicBezTo>
                <a:cubicBezTo>
                  <a:pt x="1465334" y="814604"/>
                  <a:pt x="1419441" y="833221"/>
                  <a:pt x="1365755" y="833221"/>
                </a:cubicBezTo>
                <a:cubicBezTo>
                  <a:pt x="1311636" y="833221"/>
                  <a:pt x="1265742" y="814388"/>
                  <a:pt x="1228075" y="776721"/>
                </a:cubicBezTo>
                <a:cubicBezTo>
                  <a:pt x="1190408" y="739054"/>
                  <a:pt x="1171575" y="693377"/>
                  <a:pt x="1171575" y="639691"/>
                </a:cubicBezTo>
                <a:close/>
                <a:moveTo>
                  <a:pt x="752475" y="10391"/>
                </a:moveTo>
                <a:lnTo>
                  <a:pt x="875217" y="10391"/>
                </a:lnTo>
                <a:lnTo>
                  <a:pt x="875217" y="702036"/>
                </a:lnTo>
                <a:lnTo>
                  <a:pt x="1086932" y="702036"/>
                </a:lnTo>
                <a:lnTo>
                  <a:pt x="1086932" y="824129"/>
                </a:lnTo>
                <a:lnTo>
                  <a:pt x="752475" y="824129"/>
                </a:lnTo>
                <a:close/>
                <a:moveTo>
                  <a:pt x="514350" y="10391"/>
                </a:moveTo>
                <a:lnTo>
                  <a:pt x="637092" y="10391"/>
                </a:lnTo>
                <a:lnTo>
                  <a:pt x="637092" y="824129"/>
                </a:lnTo>
                <a:lnTo>
                  <a:pt x="514350" y="824129"/>
                </a:lnTo>
                <a:close/>
                <a:moveTo>
                  <a:pt x="11782425" y="9742"/>
                </a:moveTo>
                <a:lnTo>
                  <a:pt x="11917506" y="9742"/>
                </a:lnTo>
                <a:lnTo>
                  <a:pt x="12008426" y="301986"/>
                </a:lnTo>
                <a:lnTo>
                  <a:pt x="12098697" y="9742"/>
                </a:lnTo>
                <a:lnTo>
                  <a:pt x="12234429" y="9742"/>
                </a:lnTo>
                <a:lnTo>
                  <a:pt x="12069472" y="483178"/>
                </a:lnTo>
                <a:lnTo>
                  <a:pt x="12069472" y="824129"/>
                </a:lnTo>
                <a:lnTo>
                  <a:pt x="11946731" y="824129"/>
                </a:lnTo>
                <a:lnTo>
                  <a:pt x="11946731" y="483178"/>
                </a:lnTo>
                <a:close/>
                <a:moveTo>
                  <a:pt x="9391649" y="9742"/>
                </a:moveTo>
                <a:lnTo>
                  <a:pt x="9529978" y="9742"/>
                </a:lnTo>
                <a:lnTo>
                  <a:pt x="9692336" y="556563"/>
                </a:lnTo>
                <a:lnTo>
                  <a:pt x="9692336" y="9742"/>
                </a:lnTo>
                <a:lnTo>
                  <a:pt x="9815079" y="9742"/>
                </a:lnTo>
                <a:lnTo>
                  <a:pt x="9815079" y="824129"/>
                </a:lnTo>
                <a:lnTo>
                  <a:pt x="9683244" y="824129"/>
                </a:lnTo>
                <a:lnTo>
                  <a:pt x="9514392" y="302635"/>
                </a:lnTo>
                <a:lnTo>
                  <a:pt x="9514392" y="824129"/>
                </a:lnTo>
                <a:lnTo>
                  <a:pt x="9391649" y="824129"/>
                </a:lnTo>
                <a:close/>
                <a:moveTo>
                  <a:pt x="7972424" y="9742"/>
                </a:moveTo>
                <a:lnTo>
                  <a:pt x="8321819" y="9742"/>
                </a:lnTo>
                <a:lnTo>
                  <a:pt x="8321819" y="132484"/>
                </a:lnTo>
                <a:lnTo>
                  <a:pt x="8095167" y="132484"/>
                </a:lnTo>
                <a:lnTo>
                  <a:pt x="8095167" y="355239"/>
                </a:lnTo>
                <a:lnTo>
                  <a:pt x="8260772" y="355239"/>
                </a:lnTo>
                <a:lnTo>
                  <a:pt x="8260772" y="478631"/>
                </a:lnTo>
                <a:lnTo>
                  <a:pt x="8095167" y="478631"/>
                </a:lnTo>
                <a:lnTo>
                  <a:pt x="8095167" y="701387"/>
                </a:lnTo>
                <a:lnTo>
                  <a:pt x="8321819" y="701387"/>
                </a:lnTo>
                <a:lnTo>
                  <a:pt x="8321819" y="824129"/>
                </a:lnTo>
                <a:lnTo>
                  <a:pt x="7972424" y="824129"/>
                </a:lnTo>
                <a:close/>
                <a:moveTo>
                  <a:pt x="6905624" y="9742"/>
                </a:moveTo>
                <a:lnTo>
                  <a:pt x="7255019" y="9742"/>
                </a:lnTo>
                <a:lnTo>
                  <a:pt x="7255019" y="132484"/>
                </a:lnTo>
                <a:lnTo>
                  <a:pt x="7028367" y="132484"/>
                </a:lnTo>
                <a:lnTo>
                  <a:pt x="7028367" y="355239"/>
                </a:lnTo>
                <a:lnTo>
                  <a:pt x="7193972" y="355239"/>
                </a:lnTo>
                <a:lnTo>
                  <a:pt x="7193972" y="478631"/>
                </a:lnTo>
                <a:lnTo>
                  <a:pt x="7028367" y="478631"/>
                </a:lnTo>
                <a:lnTo>
                  <a:pt x="7028367" y="824129"/>
                </a:lnTo>
                <a:lnTo>
                  <a:pt x="6905624" y="824129"/>
                </a:lnTo>
                <a:close/>
                <a:moveTo>
                  <a:pt x="5724524" y="9742"/>
                </a:moveTo>
                <a:lnTo>
                  <a:pt x="5859606" y="9742"/>
                </a:lnTo>
                <a:lnTo>
                  <a:pt x="5950526" y="301986"/>
                </a:lnTo>
                <a:lnTo>
                  <a:pt x="6040798" y="9742"/>
                </a:lnTo>
                <a:lnTo>
                  <a:pt x="6176529" y="9742"/>
                </a:lnTo>
                <a:lnTo>
                  <a:pt x="6011574" y="483178"/>
                </a:lnTo>
                <a:lnTo>
                  <a:pt x="6011574" y="824129"/>
                </a:lnTo>
                <a:lnTo>
                  <a:pt x="5888831" y="824129"/>
                </a:lnTo>
                <a:lnTo>
                  <a:pt x="5888831" y="483178"/>
                </a:lnTo>
                <a:close/>
                <a:moveTo>
                  <a:pt x="3619500" y="9742"/>
                </a:moveTo>
                <a:lnTo>
                  <a:pt x="3968894" y="9742"/>
                </a:lnTo>
                <a:lnTo>
                  <a:pt x="3968894" y="132484"/>
                </a:lnTo>
                <a:lnTo>
                  <a:pt x="3742242" y="132484"/>
                </a:lnTo>
                <a:lnTo>
                  <a:pt x="3742242" y="355239"/>
                </a:lnTo>
                <a:lnTo>
                  <a:pt x="3907847" y="355239"/>
                </a:lnTo>
                <a:lnTo>
                  <a:pt x="3907847" y="478631"/>
                </a:lnTo>
                <a:lnTo>
                  <a:pt x="3742242" y="478631"/>
                </a:lnTo>
                <a:lnTo>
                  <a:pt x="3742242" y="701387"/>
                </a:lnTo>
                <a:lnTo>
                  <a:pt x="3968894" y="701387"/>
                </a:lnTo>
                <a:lnTo>
                  <a:pt x="3968894" y="824129"/>
                </a:lnTo>
                <a:lnTo>
                  <a:pt x="3619500" y="824129"/>
                </a:lnTo>
                <a:close/>
                <a:moveTo>
                  <a:pt x="2295524" y="9742"/>
                </a:moveTo>
                <a:lnTo>
                  <a:pt x="2433854" y="9742"/>
                </a:lnTo>
                <a:lnTo>
                  <a:pt x="2596212" y="556563"/>
                </a:lnTo>
                <a:lnTo>
                  <a:pt x="2596212" y="9742"/>
                </a:lnTo>
                <a:lnTo>
                  <a:pt x="2718954" y="9742"/>
                </a:lnTo>
                <a:lnTo>
                  <a:pt x="2718954" y="824129"/>
                </a:lnTo>
                <a:lnTo>
                  <a:pt x="2587120" y="824129"/>
                </a:lnTo>
                <a:lnTo>
                  <a:pt x="2418267" y="302635"/>
                </a:lnTo>
                <a:lnTo>
                  <a:pt x="2418267" y="824129"/>
                </a:lnTo>
                <a:lnTo>
                  <a:pt x="2295524" y="824129"/>
                </a:lnTo>
                <a:close/>
                <a:moveTo>
                  <a:pt x="11529579" y="1299"/>
                </a:moveTo>
                <a:cubicBezTo>
                  <a:pt x="11583697" y="1299"/>
                  <a:pt x="11629591" y="20349"/>
                  <a:pt x="11667258" y="58449"/>
                </a:cubicBezTo>
                <a:cubicBezTo>
                  <a:pt x="11704925" y="96549"/>
                  <a:pt x="11723759" y="142442"/>
                  <a:pt x="11723759" y="196129"/>
                </a:cubicBezTo>
                <a:lnTo>
                  <a:pt x="11723759" y="288997"/>
                </a:lnTo>
                <a:lnTo>
                  <a:pt x="11596470" y="288997"/>
                </a:lnTo>
                <a:lnTo>
                  <a:pt x="11596470" y="193531"/>
                </a:lnTo>
                <a:cubicBezTo>
                  <a:pt x="11596470" y="174048"/>
                  <a:pt x="11589543" y="157379"/>
                  <a:pt x="11575688" y="143525"/>
                </a:cubicBezTo>
                <a:cubicBezTo>
                  <a:pt x="11561834" y="129670"/>
                  <a:pt x="11545165" y="122743"/>
                  <a:pt x="11525682" y="122743"/>
                </a:cubicBezTo>
                <a:cubicBezTo>
                  <a:pt x="11506199" y="122743"/>
                  <a:pt x="11489638" y="129670"/>
                  <a:pt x="11476000" y="143525"/>
                </a:cubicBezTo>
                <a:cubicBezTo>
                  <a:pt x="11462363" y="157379"/>
                  <a:pt x="11455543" y="174048"/>
                  <a:pt x="11455543" y="193531"/>
                </a:cubicBezTo>
                <a:lnTo>
                  <a:pt x="11455543" y="639041"/>
                </a:lnTo>
                <a:cubicBezTo>
                  <a:pt x="11455543" y="658524"/>
                  <a:pt x="11462363" y="675085"/>
                  <a:pt x="11476000" y="688723"/>
                </a:cubicBezTo>
                <a:cubicBezTo>
                  <a:pt x="11489638" y="702361"/>
                  <a:pt x="11506199" y="709180"/>
                  <a:pt x="11525682" y="709180"/>
                </a:cubicBezTo>
                <a:cubicBezTo>
                  <a:pt x="11545165" y="709180"/>
                  <a:pt x="11561834" y="702361"/>
                  <a:pt x="11575688" y="688723"/>
                </a:cubicBezTo>
                <a:cubicBezTo>
                  <a:pt x="11589543" y="675085"/>
                  <a:pt x="11596470" y="658524"/>
                  <a:pt x="11596470" y="639041"/>
                </a:cubicBezTo>
                <a:lnTo>
                  <a:pt x="11596470" y="478631"/>
                </a:lnTo>
                <a:lnTo>
                  <a:pt x="11528280" y="478631"/>
                </a:lnTo>
                <a:lnTo>
                  <a:pt x="11528280" y="355889"/>
                </a:lnTo>
                <a:lnTo>
                  <a:pt x="11723759" y="355889"/>
                </a:lnTo>
                <a:lnTo>
                  <a:pt x="11723759" y="640340"/>
                </a:lnTo>
                <a:cubicBezTo>
                  <a:pt x="11723759" y="694459"/>
                  <a:pt x="11704709" y="740353"/>
                  <a:pt x="11666609" y="778020"/>
                </a:cubicBezTo>
                <a:cubicBezTo>
                  <a:pt x="11628509" y="815687"/>
                  <a:pt x="11582832" y="834520"/>
                  <a:pt x="11529579" y="834520"/>
                </a:cubicBezTo>
                <a:cubicBezTo>
                  <a:pt x="11475460" y="834520"/>
                  <a:pt x="11429458" y="815470"/>
                  <a:pt x="11391574" y="777370"/>
                </a:cubicBezTo>
                <a:cubicBezTo>
                  <a:pt x="11353690" y="739270"/>
                  <a:pt x="11334749" y="693593"/>
                  <a:pt x="11334749" y="640340"/>
                </a:cubicBezTo>
                <a:lnTo>
                  <a:pt x="11334749" y="196129"/>
                </a:lnTo>
                <a:cubicBezTo>
                  <a:pt x="11334749" y="142009"/>
                  <a:pt x="11353800" y="96008"/>
                  <a:pt x="11391899" y="58124"/>
                </a:cubicBezTo>
                <a:cubicBezTo>
                  <a:pt x="11430000" y="20241"/>
                  <a:pt x="11475892" y="1299"/>
                  <a:pt x="11529579" y="1299"/>
                </a:cubicBezTo>
                <a:close/>
                <a:moveTo>
                  <a:pt x="8595879" y="1299"/>
                </a:moveTo>
                <a:cubicBezTo>
                  <a:pt x="8649998" y="1299"/>
                  <a:pt x="8695891" y="20349"/>
                  <a:pt x="8733558" y="58449"/>
                </a:cubicBezTo>
                <a:cubicBezTo>
                  <a:pt x="8771225" y="96549"/>
                  <a:pt x="8790059" y="142442"/>
                  <a:pt x="8790059" y="196129"/>
                </a:cubicBezTo>
                <a:lnTo>
                  <a:pt x="8790059" y="288997"/>
                </a:lnTo>
                <a:lnTo>
                  <a:pt x="8662770" y="288997"/>
                </a:lnTo>
                <a:lnTo>
                  <a:pt x="8662770" y="193531"/>
                </a:lnTo>
                <a:cubicBezTo>
                  <a:pt x="8662770" y="174048"/>
                  <a:pt x="8655843" y="157379"/>
                  <a:pt x="8641988" y="143525"/>
                </a:cubicBezTo>
                <a:cubicBezTo>
                  <a:pt x="8628134" y="129670"/>
                  <a:pt x="8611465" y="122743"/>
                  <a:pt x="8591982" y="122743"/>
                </a:cubicBezTo>
                <a:cubicBezTo>
                  <a:pt x="8572499" y="122743"/>
                  <a:pt x="8555939" y="129670"/>
                  <a:pt x="8542300" y="143525"/>
                </a:cubicBezTo>
                <a:cubicBezTo>
                  <a:pt x="8528663" y="157379"/>
                  <a:pt x="8521843" y="174048"/>
                  <a:pt x="8521843" y="193531"/>
                </a:cubicBezTo>
                <a:lnTo>
                  <a:pt x="8521843" y="639041"/>
                </a:lnTo>
                <a:cubicBezTo>
                  <a:pt x="8521843" y="658524"/>
                  <a:pt x="8528663" y="675085"/>
                  <a:pt x="8542300" y="688723"/>
                </a:cubicBezTo>
                <a:cubicBezTo>
                  <a:pt x="8555939" y="702361"/>
                  <a:pt x="8572499" y="709180"/>
                  <a:pt x="8591982" y="709180"/>
                </a:cubicBezTo>
                <a:cubicBezTo>
                  <a:pt x="8611465" y="709180"/>
                  <a:pt x="8628134" y="702361"/>
                  <a:pt x="8641988" y="688723"/>
                </a:cubicBezTo>
                <a:cubicBezTo>
                  <a:pt x="8655843" y="675085"/>
                  <a:pt x="8662770" y="658524"/>
                  <a:pt x="8662770" y="639041"/>
                </a:cubicBezTo>
                <a:lnTo>
                  <a:pt x="8662770" y="526689"/>
                </a:lnTo>
                <a:lnTo>
                  <a:pt x="8790059" y="526689"/>
                </a:lnTo>
                <a:lnTo>
                  <a:pt x="8790059" y="640340"/>
                </a:lnTo>
                <a:cubicBezTo>
                  <a:pt x="8790059" y="694459"/>
                  <a:pt x="8771009" y="740353"/>
                  <a:pt x="8732909" y="778020"/>
                </a:cubicBezTo>
                <a:cubicBezTo>
                  <a:pt x="8694809" y="815687"/>
                  <a:pt x="8649132" y="834520"/>
                  <a:pt x="8595879" y="834520"/>
                </a:cubicBezTo>
                <a:cubicBezTo>
                  <a:pt x="8541759" y="834520"/>
                  <a:pt x="8495758" y="815578"/>
                  <a:pt x="8457874" y="777695"/>
                </a:cubicBezTo>
                <a:cubicBezTo>
                  <a:pt x="8419991" y="739811"/>
                  <a:pt x="8401049" y="694026"/>
                  <a:pt x="8401049" y="640340"/>
                </a:cubicBezTo>
                <a:lnTo>
                  <a:pt x="8401049" y="196129"/>
                </a:lnTo>
                <a:cubicBezTo>
                  <a:pt x="8401049" y="142009"/>
                  <a:pt x="8420099" y="96008"/>
                  <a:pt x="8458199" y="58124"/>
                </a:cubicBezTo>
                <a:cubicBezTo>
                  <a:pt x="8496299" y="20241"/>
                  <a:pt x="8542192" y="1299"/>
                  <a:pt x="8595879" y="1299"/>
                </a:cubicBezTo>
                <a:close/>
                <a:moveTo>
                  <a:pt x="11033629" y="0"/>
                </a:moveTo>
                <a:cubicBezTo>
                  <a:pt x="11087748" y="0"/>
                  <a:pt x="11133750" y="19050"/>
                  <a:pt x="11171634" y="57150"/>
                </a:cubicBezTo>
                <a:cubicBezTo>
                  <a:pt x="11209517" y="95250"/>
                  <a:pt x="11228459" y="141143"/>
                  <a:pt x="11228459" y="194830"/>
                </a:cubicBezTo>
                <a:lnTo>
                  <a:pt x="11228459" y="639041"/>
                </a:lnTo>
                <a:cubicBezTo>
                  <a:pt x="11228459" y="693160"/>
                  <a:pt x="11209409" y="739162"/>
                  <a:pt x="11171309" y="777045"/>
                </a:cubicBezTo>
                <a:cubicBezTo>
                  <a:pt x="11133209" y="814929"/>
                  <a:pt x="11087316" y="833871"/>
                  <a:pt x="11033629" y="833871"/>
                </a:cubicBezTo>
                <a:cubicBezTo>
                  <a:pt x="10979510" y="833871"/>
                  <a:pt x="10933616" y="814821"/>
                  <a:pt x="10895950" y="776721"/>
                </a:cubicBezTo>
                <a:cubicBezTo>
                  <a:pt x="10858282" y="738621"/>
                  <a:pt x="10839450" y="692728"/>
                  <a:pt x="10839450" y="639041"/>
                </a:cubicBezTo>
                <a:lnTo>
                  <a:pt x="10839450" y="194830"/>
                </a:lnTo>
                <a:cubicBezTo>
                  <a:pt x="10839450" y="140710"/>
                  <a:pt x="10858500" y="94709"/>
                  <a:pt x="10896600" y="56826"/>
                </a:cubicBezTo>
                <a:cubicBezTo>
                  <a:pt x="10934699" y="18942"/>
                  <a:pt x="10980376" y="0"/>
                  <a:pt x="11033629" y="0"/>
                </a:cubicBezTo>
                <a:close/>
                <a:moveTo>
                  <a:pt x="10109704" y="0"/>
                </a:moveTo>
                <a:cubicBezTo>
                  <a:pt x="10163824" y="0"/>
                  <a:pt x="10209825" y="19050"/>
                  <a:pt x="10247709" y="57150"/>
                </a:cubicBezTo>
                <a:cubicBezTo>
                  <a:pt x="10285592" y="95250"/>
                  <a:pt x="10304534" y="141143"/>
                  <a:pt x="10304534" y="194830"/>
                </a:cubicBezTo>
                <a:lnTo>
                  <a:pt x="10304534" y="639041"/>
                </a:lnTo>
                <a:cubicBezTo>
                  <a:pt x="10304534" y="693160"/>
                  <a:pt x="10285484" y="739162"/>
                  <a:pt x="10247384" y="777045"/>
                </a:cubicBezTo>
                <a:cubicBezTo>
                  <a:pt x="10209284" y="814929"/>
                  <a:pt x="10163391" y="833871"/>
                  <a:pt x="10109704" y="833871"/>
                </a:cubicBezTo>
                <a:cubicBezTo>
                  <a:pt x="10055585" y="833871"/>
                  <a:pt x="10009691" y="814821"/>
                  <a:pt x="9972025" y="776721"/>
                </a:cubicBezTo>
                <a:cubicBezTo>
                  <a:pt x="9934357" y="738621"/>
                  <a:pt x="9915525" y="692728"/>
                  <a:pt x="9915525" y="639041"/>
                </a:cubicBezTo>
                <a:lnTo>
                  <a:pt x="9915525" y="194830"/>
                </a:lnTo>
                <a:cubicBezTo>
                  <a:pt x="9915525" y="140710"/>
                  <a:pt x="9934575" y="94709"/>
                  <a:pt x="9972675" y="56826"/>
                </a:cubicBezTo>
                <a:cubicBezTo>
                  <a:pt x="10010775" y="18942"/>
                  <a:pt x="10056451" y="0"/>
                  <a:pt x="10109704" y="0"/>
                </a:cubicBezTo>
                <a:close/>
                <a:moveTo>
                  <a:pt x="6604504" y="0"/>
                </a:moveTo>
                <a:cubicBezTo>
                  <a:pt x="6658624" y="0"/>
                  <a:pt x="6704625" y="19050"/>
                  <a:pt x="6742509" y="57150"/>
                </a:cubicBezTo>
                <a:cubicBezTo>
                  <a:pt x="6780392" y="95250"/>
                  <a:pt x="6799334" y="141143"/>
                  <a:pt x="6799334" y="194830"/>
                </a:cubicBezTo>
                <a:lnTo>
                  <a:pt x="6799334" y="639041"/>
                </a:lnTo>
                <a:cubicBezTo>
                  <a:pt x="6799334" y="693160"/>
                  <a:pt x="6780284" y="739162"/>
                  <a:pt x="6742184" y="777045"/>
                </a:cubicBezTo>
                <a:cubicBezTo>
                  <a:pt x="6704084" y="814929"/>
                  <a:pt x="6658191" y="833871"/>
                  <a:pt x="6604504" y="833871"/>
                </a:cubicBezTo>
                <a:cubicBezTo>
                  <a:pt x="6550385" y="833871"/>
                  <a:pt x="6504492" y="814821"/>
                  <a:pt x="6466825" y="776721"/>
                </a:cubicBezTo>
                <a:cubicBezTo>
                  <a:pt x="6429158" y="738621"/>
                  <a:pt x="6410324" y="692728"/>
                  <a:pt x="6410324" y="639041"/>
                </a:cubicBezTo>
                <a:lnTo>
                  <a:pt x="6410324" y="194830"/>
                </a:lnTo>
                <a:cubicBezTo>
                  <a:pt x="6410324" y="140710"/>
                  <a:pt x="6429374" y="94709"/>
                  <a:pt x="6467474" y="56826"/>
                </a:cubicBezTo>
                <a:cubicBezTo>
                  <a:pt x="6505574" y="18942"/>
                  <a:pt x="6551251" y="0"/>
                  <a:pt x="6604504" y="0"/>
                </a:cubicBezTo>
                <a:close/>
                <a:moveTo>
                  <a:pt x="4735873" y="0"/>
                </a:moveTo>
                <a:cubicBezTo>
                  <a:pt x="4779601" y="0"/>
                  <a:pt x="4817052" y="9742"/>
                  <a:pt x="4848224" y="29225"/>
                </a:cubicBezTo>
                <a:cubicBezTo>
                  <a:pt x="4872470" y="44378"/>
                  <a:pt x="4892061" y="65593"/>
                  <a:pt x="4906998" y="92869"/>
                </a:cubicBezTo>
                <a:cubicBezTo>
                  <a:pt x="4921934" y="120145"/>
                  <a:pt x="4930919" y="151534"/>
                  <a:pt x="4933950" y="187037"/>
                </a:cubicBezTo>
                <a:lnTo>
                  <a:pt x="4816402" y="208468"/>
                </a:lnTo>
                <a:cubicBezTo>
                  <a:pt x="4812938" y="175130"/>
                  <a:pt x="4803413" y="149153"/>
                  <a:pt x="4787827" y="130536"/>
                </a:cubicBezTo>
                <a:cubicBezTo>
                  <a:pt x="4776570" y="117114"/>
                  <a:pt x="4760334" y="110404"/>
                  <a:pt x="4739120" y="110404"/>
                </a:cubicBezTo>
                <a:cubicBezTo>
                  <a:pt x="4716607" y="110404"/>
                  <a:pt x="4699504" y="120362"/>
                  <a:pt x="4687815" y="140278"/>
                </a:cubicBezTo>
                <a:cubicBezTo>
                  <a:pt x="4678290" y="156297"/>
                  <a:pt x="4673527" y="176213"/>
                  <a:pt x="4673527" y="200025"/>
                </a:cubicBezTo>
                <a:cubicBezTo>
                  <a:pt x="4673527" y="237259"/>
                  <a:pt x="4689546" y="275143"/>
                  <a:pt x="4721586" y="313676"/>
                </a:cubicBezTo>
                <a:cubicBezTo>
                  <a:pt x="4733708" y="328396"/>
                  <a:pt x="4751892" y="345714"/>
                  <a:pt x="4776137" y="365630"/>
                </a:cubicBezTo>
                <a:cubicBezTo>
                  <a:pt x="4804712" y="389443"/>
                  <a:pt x="4823546" y="406112"/>
                  <a:pt x="4832638" y="415637"/>
                </a:cubicBezTo>
                <a:cubicBezTo>
                  <a:pt x="4862945" y="445943"/>
                  <a:pt x="4886324" y="475817"/>
                  <a:pt x="4902776" y="505258"/>
                </a:cubicBezTo>
                <a:cubicBezTo>
                  <a:pt x="4910570" y="519113"/>
                  <a:pt x="4916848" y="531885"/>
                  <a:pt x="4921610" y="543575"/>
                </a:cubicBezTo>
                <a:cubicBezTo>
                  <a:pt x="4933300" y="572583"/>
                  <a:pt x="4939361" y="598560"/>
                  <a:pt x="4939794" y="621506"/>
                </a:cubicBezTo>
                <a:cubicBezTo>
                  <a:pt x="4940661" y="678224"/>
                  <a:pt x="4925940" y="726714"/>
                  <a:pt x="4895633" y="766979"/>
                </a:cubicBezTo>
                <a:cubicBezTo>
                  <a:pt x="4875717" y="794255"/>
                  <a:pt x="4847575" y="813522"/>
                  <a:pt x="4811207" y="824779"/>
                </a:cubicBezTo>
                <a:cubicBezTo>
                  <a:pt x="4791724" y="830840"/>
                  <a:pt x="4768994" y="833871"/>
                  <a:pt x="4743016" y="833871"/>
                </a:cubicBezTo>
                <a:cubicBezTo>
                  <a:pt x="4694958" y="833871"/>
                  <a:pt x="4655127" y="821964"/>
                  <a:pt x="4623521" y="798152"/>
                </a:cubicBezTo>
                <a:cubicBezTo>
                  <a:pt x="4597111" y="778669"/>
                  <a:pt x="4576221" y="752151"/>
                  <a:pt x="4560851" y="718597"/>
                </a:cubicBezTo>
                <a:cubicBezTo>
                  <a:pt x="4545481" y="685043"/>
                  <a:pt x="4536497" y="646618"/>
                  <a:pt x="4533899" y="603322"/>
                </a:cubicBezTo>
                <a:lnTo>
                  <a:pt x="4650798" y="594880"/>
                </a:lnTo>
                <a:cubicBezTo>
                  <a:pt x="4655992" y="642072"/>
                  <a:pt x="4668549" y="676275"/>
                  <a:pt x="4688464" y="697490"/>
                </a:cubicBezTo>
                <a:cubicBezTo>
                  <a:pt x="4703185" y="713509"/>
                  <a:pt x="4720070" y="721086"/>
                  <a:pt x="4739120" y="720220"/>
                </a:cubicBezTo>
                <a:cubicBezTo>
                  <a:pt x="4765963" y="719354"/>
                  <a:pt x="4787394" y="706149"/>
                  <a:pt x="4803413" y="680605"/>
                </a:cubicBezTo>
                <a:cubicBezTo>
                  <a:pt x="4811640" y="668049"/>
                  <a:pt x="4815753" y="650081"/>
                  <a:pt x="4815753" y="626702"/>
                </a:cubicBezTo>
                <a:cubicBezTo>
                  <a:pt x="4815753" y="592931"/>
                  <a:pt x="4800383" y="559378"/>
                  <a:pt x="4769644" y="526040"/>
                </a:cubicBezTo>
                <a:lnTo>
                  <a:pt x="4660538" y="422780"/>
                </a:lnTo>
                <a:cubicBezTo>
                  <a:pt x="4619841" y="383381"/>
                  <a:pt x="4591049" y="348096"/>
                  <a:pt x="4574165" y="316923"/>
                </a:cubicBezTo>
                <a:cubicBezTo>
                  <a:pt x="4555980" y="281854"/>
                  <a:pt x="4546888" y="243754"/>
                  <a:pt x="4546888" y="202623"/>
                </a:cubicBezTo>
                <a:cubicBezTo>
                  <a:pt x="4546888" y="128588"/>
                  <a:pt x="4571783" y="72520"/>
                  <a:pt x="4621573" y="34420"/>
                </a:cubicBezTo>
                <a:cubicBezTo>
                  <a:pt x="4652312" y="11474"/>
                  <a:pt x="4690413" y="0"/>
                  <a:pt x="4735873" y="0"/>
                </a:cubicBezTo>
                <a:close/>
                <a:moveTo>
                  <a:pt x="194829" y="0"/>
                </a:moveTo>
                <a:cubicBezTo>
                  <a:pt x="248949" y="0"/>
                  <a:pt x="294842" y="19159"/>
                  <a:pt x="332509" y="57475"/>
                </a:cubicBezTo>
                <a:cubicBezTo>
                  <a:pt x="370176" y="95791"/>
                  <a:pt x="389009" y="141576"/>
                  <a:pt x="389009" y="194830"/>
                </a:cubicBezTo>
                <a:lnTo>
                  <a:pt x="389009" y="639041"/>
                </a:lnTo>
                <a:cubicBezTo>
                  <a:pt x="389009" y="674110"/>
                  <a:pt x="380350" y="706582"/>
                  <a:pt x="363032" y="736456"/>
                </a:cubicBezTo>
                <a:cubicBezTo>
                  <a:pt x="373856" y="749012"/>
                  <a:pt x="389442" y="755289"/>
                  <a:pt x="409791" y="755289"/>
                </a:cubicBezTo>
                <a:lnTo>
                  <a:pt x="409791" y="869589"/>
                </a:lnTo>
                <a:cubicBezTo>
                  <a:pt x="348312" y="869589"/>
                  <a:pt x="306315" y="850323"/>
                  <a:pt x="283801" y="811790"/>
                </a:cubicBezTo>
                <a:cubicBezTo>
                  <a:pt x="256525" y="826510"/>
                  <a:pt x="226868" y="833871"/>
                  <a:pt x="194829" y="833871"/>
                </a:cubicBezTo>
                <a:cubicBezTo>
                  <a:pt x="140710" y="833871"/>
                  <a:pt x="94708" y="814821"/>
                  <a:pt x="56825" y="776721"/>
                </a:cubicBezTo>
                <a:cubicBezTo>
                  <a:pt x="18941" y="738621"/>
                  <a:pt x="0" y="692728"/>
                  <a:pt x="0" y="639041"/>
                </a:cubicBezTo>
                <a:lnTo>
                  <a:pt x="0" y="194830"/>
                </a:lnTo>
                <a:cubicBezTo>
                  <a:pt x="0" y="140710"/>
                  <a:pt x="19050" y="94709"/>
                  <a:pt x="57150" y="56826"/>
                </a:cubicBezTo>
                <a:cubicBezTo>
                  <a:pt x="95250" y="18942"/>
                  <a:pt x="141143" y="0"/>
                  <a:pt x="194829" y="0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>
              <a:lnSpc>
                <a:spcPct val="130000"/>
              </a:lnSpc>
            </a:pPr>
            <a:endParaRPr lang="zh-CN" altLang="en-US" sz="7200" dirty="0"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Bebas" pitchFamily="50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8623" y="1616336"/>
            <a:ext cx="4181075" cy="3625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687" y="1616336"/>
            <a:ext cx="221988" cy="3625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5333" y="1730780"/>
            <a:ext cx="3396440" cy="339643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471881" y="3706966"/>
            <a:ext cx="374145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</a:t>
            </a:r>
            <a:r>
              <a:rPr lang="zh-CN" altLang="en-US" sz="3600" b="1" spc="50" dirty="0">
                <a:solidFill>
                  <a:srgbClr val="44546A"/>
                </a:solidFill>
                <a:latin typeface="+mj-ea"/>
                <a:ea typeface="+mj-ea"/>
              </a:rPr>
              <a:t>在此处</a:t>
            </a:r>
            <a:endParaRPr lang="en-US" altLang="zh-CN" sz="3600" b="1" spc="50" dirty="0">
              <a:solidFill>
                <a:srgbClr val="44546A"/>
              </a:solidFill>
              <a:latin typeface="+mj-ea"/>
              <a:ea typeface="+mj-ea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输入您的标题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71881" y="4941888"/>
            <a:ext cx="33603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Please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</a:rPr>
              <a:t> enter your title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80842" y="1304889"/>
            <a:ext cx="2625719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</a:rPr>
              <a:t>05</a:t>
            </a:r>
            <a:endParaRPr kumimoji="0" lang="zh-CN" altLang="en-US" sz="16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500" l="10000" r="98333">
                        <a14:foregroundMark x1="95833" y1="26500" x2="96167" y2="55500"/>
                        <a14:foregroundMark x1="96167" y1="55500" x2="89833" y2="90000"/>
                        <a14:foregroundMark x1="89833" y1="90000" x2="71000" y2="93500"/>
                        <a14:foregroundMark x1="71000" y1="93500" x2="61333" y2="85250"/>
                        <a14:foregroundMark x1="61333" y1="85250" x2="60000" y2="74250"/>
                        <a14:foregroundMark x1="93500" y1="26250" x2="94500" y2="89500"/>
                        <a14:foregroundMark x1="98333" y1="24500" x2="98333" y2="94000"/>
                        <a14:foregroundMark x1="98333" y1="94000" x2="63500" y2="97500"/>
                        <a14:backgroundMark x1="54667" y1="27250" x2="41667" y2="41750"/>
                        <a14:backgroundMark x1="41667" y1="41750" x2="23167" y2="43000"/>
                        <a14:backgroundMark x1="23167" y1="43000" x2="29167" y2="40000"/>
                        <a14:backgroundMark x1="29167" y1="40000" x2="35000" y2="28750"/>
                        <a14:backgroundMark x1="35000" y1="28750" x2="42500" y2="29500"/>
                        <a14:backgroundMark x1="51167" y1="65750" x2="51167" y2="68250"/>
                        <a14:backgroundMark x1="50833" y1="66500" x2="50167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739" y="3450493"/>
            <a:ext cx="5111262" cy="3407508"/>
          </a:xfrm>
          <a:prstGeom prst="rect">
            <a:avLst/>
          </a:prstGeom>
          <a:noFill/>
          <a:effectLst>
            <a:outerShdw blurRad="406400" dist="152400" dir="10800000" sx="98000" sy="98000" algn="ctr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2050" y="5781061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77bcbb1-4003-4e69-ae71-25f39040169e"/>
  <p:tag name="COMMONDATA" val="eyJoZGlkIjoiMDAyNDRkOTdmZTgzYjZlOGJmMWM3ZDdlMTc5NmJhMj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齐鲁工业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316A"/>
      </a:accent1>
      <a:accent2>
        <a:srgbClr val="30254F"/>
      </a:accent2>
      <a:accent3>
        <a:srgbClr val="5D479B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齐鲁工业大学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vert="horz" wrap="square" lIns="0" tIns="0" rIns="0" bIns="0" rtlCol="0">
        <a:spAutoFit/>
      </a:bodyPr>
      <a:lstStyle>
        <a:defPPr algn="ctr">
          <a:lnSpc>
            <a:spcPct val="130000"/>
          </a:lnSpc>
          <a:defRPr sz="1600"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1427</Words>
  <Application>Microsoft Office PowerPoint</Application>
  <PresentationFormat>宽屏</PresentationFormat>
  <Paragraphs>270</Paragraphs>
  <Slides>31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Bebas</vt:lpstr>
      <vt:lpstr>DIN</vt:lpstr>
      <vt:lpstr>MiSans Heavy</vt:lpstr>
      <vt:lpstr>OPPOSans H</vt:lpstr>
      <vt:lpstr>OPPOSans M</vt:lpstr>
      <vt:lpstr>Roboto Regular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Light</vt:lpstr>
      <vt:lpstr>微软雅黑</vt:lpstr>
      <vt:lpstr>微软雅黑 Light</vt:lpstr>
      <vt:lpstr>Arial</vt:lpstr>
      <vt:lpstr>Calibri</vt:lpstr>
      <vt:lpstr>Segoe UI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创意简洁风大学汇报答辩通用ppt模板</dc:title>
  <dc:creator>ruitingbb</dc:creator>
  <cp:keywords>P界达人</cp:keywords>
  <dc:description>51PPT模板网 官方唯一网址：www.51pptmoban.com</dc:description>
  <cp:lastModifiedBy>Power user</cp:lastModifiedBy>
  <cp:revision>8</cp:revision>
  <dcterms:created xsi:type="dcterms:W3CDTF">2022-05-23T06:43:00Z</dcterms:created>
  <dcterms:modified xsi:type="dcterms:W3CDTF">2023-02-28T13:59:35Z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D7CBE666B8994DF7A98147C0297870A8</vt:lpwstr>
  </property>
  <property fmtid="{D5CDD505-2E9C-101B-9397-08002B2CF9AE}" pid="3" name="KSOProductBuildVer">
    <vt:lpwstr>2052-11.1.0.12763</vt:lpwstr>
  </property>
</Properties>
</file>