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3" r:id="rId2"/>
  </p:sldMasterIdLst>
  <p:notesMasterIdLst>
    <p:notesMasterId r:id="rId15"/>
  </p:notesMasterIdLst>
  <p:sldIdLst>
    <p:sldId id="1132" r:id="rId3"/>
    <p:sldId id="1133" r:id="rId4"/>
    <p:sldId id="1134" r:id="rId5"/>
    <p:sldId id="1131" r:id="rId6"/>
    <p:sldId id="1127" r:id="rId7"/>
    <p:sldId id="1130" r:id="rId8"/>
    <p:sldId id="1129" r:id="rId9"/>
    <p:sldId id="1128" r:id="rId10"/>
    <p:sldId id="399" r:id="rId11"/>
    <p:sldId id="400" r:id="rId12"/>
    <p:sldId id="1126" r:id="rId13"/>
    <p:sldId id="1135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8551"/>
    <a:srgbClr val="079B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37" autoAdjust="0"/>
    <p:restoredTop sz="95064" autoAdjust="0"/>
  </p:normalViewPr>
  <p:slideViewPr>
    <p:cSldViewPr snapToGrid="0">
      <p:cViewPr varScale="1">
        <p:scale>
          <a:sx n="75" d="100"/>
          <a:sy n="75" d="100"/>
        </p:scale>
        <p:origin x="66" y="264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7FF21-A1FC-46FA-AC46-94ACE1EB9A16}" type="datetimeFigureOut">
              <a:rPr lang="zh-CN" altLang="en-US" smtClean="0"/>
              <a:t>2023/2/28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DDC820-8971-41E8-9294-2E1AD4EFF3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605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www.51 </a:t>
            </a:r>
            <a:r>
              <a:rPr lang="en-US" altLang="zh-CN" dirty="0" err="1"/>
              <a:t>pptmoban.c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DDC820-8971-41E8-9294-2E1AD4EFF3A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853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71BAC4C4-539D-34AA-F329-79074684611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53546895-B153-750B-9351-B4034CD67EE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C00000">
                  <a:lumMod val="5000"/>
                  <a:lumOff val="95000"/>
                </a:srgbClr>
              </a:gs>
              <a:gs pos="31000">
                <a:schemeClr val="accent2">
                  <a:lumMod val="60000"/>
                  <a:lumOff val="40000"/>
                  <a:alpha val="48000"/>
                </a:schemeClr>
              </a:gs>
              <a:gs pos="0">
                <a:schemeClr val="accent2">
                  <a:lumMod val="60000"/>
                  <a:lumOff val="40000"/>
                  <a:alpha val="0"/>
                </a:schemeClr>
              </a:gs>
              <a:gs pos="83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阿里巴巴普惠体 L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C05876-346C-0E7E-3F83-CB1415501CA1}"/>
              </a:ext>
            </a:extLst>
          </p:cNvPr>
          <p:cNvSpPr txBox="1"/>
          <p:nvPr userDrawn="1"/>
        </p:nvSpPr>
        <p:spPr>
          <a:xfrm>
            <a:off x="1925515" y="5070908"/>
            <a:ext cx="1847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endParaRPr lang="en-US" altLang="zh-CN" sz="800" dirty="0">
              <a:solidFill>
                <a:srgbClr val="DC1420"/>
              </a:solidFill>
              <a:latin typeface="Roboto Regular"/>
              <a:ea typeface="思源黑体 CN Regular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B108B69-B2A7-C53A-F053-FCF9691E5D2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1046" y="2426676"/>
            <a:ext cx="2632293" cy="4431324"/>
          </a:xfrm>
          <a:custGeom>
            <a:avLst/>
            <a:gdLst>
              <a:gd name="connsiteX0" fmla="*/ 0 w 1786431"/>
              <a:gd name="connsiteY0" fmla="*/ 0 h 3007361"/>
              <a:gd name="connsiteX1" fmla="*/ 1786431 w 1786431"/>
              <a:gd name="connsiteY1" fmla="*/ 0 h 3007361"/>
              <a:gd name="connsiteX2" fmla="*/ 1786431 w 1786431"/>
              <a:gd name="connsiteY2" fmla="*/ 3007361 h 3007361"/>
              <a:gd name="connsiteX3" fmla="*/ 0 w 1786431"/>
              <a:gd name="connsiteY3" fmla="*/ 3007361 h 3007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6431" h="3007361">
                <a:moveTo>
                  <a:pt x="0" y="0"/>
                </a:moveTo>
                <a:lnTo>
                  <a:pt x="1786431" y="0"/>
                </a:lnTo>
                <a:lnTo>
                  <a:pt x="1786431" y="3007361"/>
                </a:lnTo>
                <a:lnTo>
                  <a:pt x="0" y="300736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44D153E-1FF0-CA1A-5FAA-35D31978E8B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5486400" y="0"/>
            <a:ext cx="6705600" cy="6858000"/>
          </a:xfrm>
          <a:custGeom>
            <a:avLst/>
            <a:gdLst>
              <a:gd name="connsiteX0" fmla="*/ 6769094 w 6769094"/>
              <a:gd name="connsiteY0" fmla="*/ 0 h 6858000"/>
              <a:gd name="connsiteX1" fmla="*/ 0 w 6769094"/>
              <a:gd name="connsiteY1" fmla="*/ 0 h 6858000"/>
              <a:gd name="connsiteX2" fmla="*/ 0 w 6769094"/>
              <a:gd name="connsiteY2" fmla="*/ 6858000 h 6858000"/>
              <a:gd name="connsiteX3" fmla="*/ 6769094 w 676909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69094" h="6858000">
                <a:moveTo>
                  <a:pt x="6769094" y="0"/>
                </a:moveTo>
                <a:lnTo>
                  <a:pt x="0" y="0"/>
                </a:lnTo>
                <a:lnTo>
                  <a:pt x="0" y="6858000"/>
                </a:lnTo>
                <a:lnTo>
                  <a:pt x="6769094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1ED608F-6D15-98AB-1918-A0B8C74BEEE0}"/>
              </a:ext>
            </a:extLst>
          </p:cNvPr>
          <p:cNvSpPr/>
          <p:nvPr/>
        </p:nvSpPr>
        <p:spPr>
          <a:xfrm>
            <a:off x="1894529" y="4404356"/>
            <a:ext cx="4325817" cy="49236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blipFill>
                <a:blip r:embed="rId5"/>
                <a:stretch>
                  <a:fillRect/>
                </a:stretch>
              </a:blipFill>
              <a:effectLst>
                <a:outerShdw blurRad="127000" dist="38100" dir="2700000" algn="tl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标题 13">
            <a:extLst>
              <a:ext uri="{FF2B5EF4-FFF2-40B4-BE49-F238E27FC236}">
                <a16:creationId xmlns:a16="http://schemas.microsoft.com/office/drawing/2014/main" id="{A6FB52A8-D55F-C234-A8F5-5EECF48A7F9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894528" y="2934612"/>
            <a:ext cx="4325817" cy="7017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kumimoji="0" lang="zh-CN" altLang="en-US" sz="4800" b="0" i="0" u="none" strike="noStrike" kern="1200" cap="none" spc="0" normalizeH="0" baseline="0" dirty="0">
                <a:ln>
                  <a:noFill/>
                </a:ln>
                <a:blipFill>
                  <a:blip r:embed="rId5"/>
                  <a:stretch>
                    <a:fillRect/>
                  </a:stretch>
                </a:blipFill>
                <a:effectLst>
                  <a:outerShdw blurRad="127000" dist="38100" dir="2700000" algn="tl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</a:lstStyle>
          <a:p>
            <a:r>
              <a:rPr lang="zh-CN" altLang="en-US" sz="4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添加标题文本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8CB4D5DB-FFC5-E752-D9C8-192D89775B9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69937" y="4422063"/>
            <a:ext cx="2974998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400"/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blipFill>
                  <a:blip r:embed="rId5"/>
                  <a:stretch>
                    <a:fillRect/>
                  </a:stretch>
                </a:blipFill>
                <a:effectLst>
                  <a:outerShdw blurRad="127000" dist="38100" dir="2700000" algn="tl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4291926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3B2CCF69-6BF4-96E7-1B2B-196DC41730B2}"/>
              </a:ext>
            </a:extLst>
          </p:cNvPr>
          <p:cNvCxnSpPr/>
          <p:nvPr userDrawn="1"/>
        </p:nvCxnSpPr>
        <p:spPr>
          <a:xfrm>
            <a:off x="5068161" y="1575335"/>
            <a:ext cx="5339862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id="{EEC4C1FC-8DEE-85F5-85CD-D835B105E308}"/>
              </a:ext>
            </a:extLst>
          </p:cNvPr>
          <p:cNvSpPr/>
          <p:nvPr userDrawn="1"/>
        </p:nvSpPr>
        <p:spPr>
          <a:xfrm>
            <a:off x="1495120" y="0"/>
            <a:ext cx="3094738" cy="206513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FEDF16-AF6C-A705-80E7-C7FA0FFBD280}"/>
              </a:ext>
            </a:extLst>
          </p:cNvPr>
          <p:cNvSpPr txBox="1"/>
          <p:nvPr userDrawn="1"/>
        </p:nvSpPr>
        <p:spPr>
          <a:xfrm rot="16200000">
            <a:off x="2382690" y="162200"/>
            <a:ext cx="1200329" cy="178510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目录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891F4F5-D830-B6D4-FA65-3DB1067A6923}"/>
              </a:ext>
            </a:extLst>
          </p:cNvPr>
          <p:cNvSpPr txBox="1"/>
          <p:nvPr userDrawn="1"/>
        </p:nvSpPr>
        <p:spPr>
          <a:xfrm rot="5400000">
            <a:off x="2296602" y="2710121"/>
            <a:ext cx="58658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+mj-lt"/>
                <a:ea typeface="字魂45号-冰宇雅宋" panose="00000500000000000000" pitchFamily="2" charset="-122"/>
                <a:cs typeface="+mn-cs"/>
              </a:rPr>
              <a:t>CONTENTS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+mj-lt"/>
              <a:ea typeface="字魂45号-冰宇雅宋" panose="00000500000000000000" pitchFamily="2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7208D72-DE17-6B29-409B-EC9E79FEA8EE}"/>
              </a:ext>
            </a:extLst>
          </p:cNvPr>
          <p:cNvGrpSpPr/>
          <p:nvPr userDrawn="1"/>
        </p:nvGrpSpPr>
        <p:grpSpPr>
          <a:xfrm>
            <a:off x="11681741" y="487005"/>
            <a:ext cx="1200635" cy="453755"/>
            <a:chOff x="10484706" y="5922178"/>
            <a:chExt cx="1200635" cy="453755"/>
          </a:xfrm>
          <a:solidFill>
            <a:schemeClr val="accent2"/>
          </a:solidFill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6CAB66C-F565-BE4F-DAE3-BD78A6D152CE}"/>
                </a:ext>
              </a:extLst>
            </p:cNvPr>
            <p:cNvSpPr/>
            <p:nvPr/>
          </p:nvSpPr>
          <p:spPr>
            <a:xfrm>
              <a:off x="10484706" y="5922178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F081763-22B3-F787-3E2D-F9CA9E5C7BC9}"/>
                </a:ext>
              </a:extLst>
            </p:cNvPr>
            <p:cNvSpPr/>
            <p:nvPr/>
          </p:nvSpPr>
          <p:spPr>
            <a:xfrm>
              <a:off x="10630661" y="5922178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349008E-87F9-C7F8-4171-A77630FC5E38}"/>
                </a:ext>
              </a:extLst>
            </p:cNvPr>
            <p:cNvSpPr/>
            <p:nvPr/>
          </p:nvSpPr>
          <p:spPr>
            <a:xfrm>
              <a:off x="10776615" y="5922178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C96532A3-1A7D-8234-E2B9-7ACFE91A9CD1}"/>
                </a:ext>
              </a:extLst>
            </p:cNvPr>
            <p:cNvSpPr/>
            <p:nvPr/>
          </p:nvSpPr>
          <p:spPr>
            <a:xfrm>
              <a:off x="10922569" y="5922178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8B693994-75E7-A90D-AADA-B9F8E845CBC1}"/>
                </a:ext>
              </a:extLst>
            </p:cNvPr>
            <p:cNvSpPr/>
            <p:nvPr/>
          </p:nvSpPr>
          <p:spPr>
            <a:xfrm>
              <a:off x="11068524" y="5922178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71F4C62D-6FBE-2B81-3F6E-1EEEAB5F9036}"/>
                </a:ext>
              </a:extLst>
            </p:cNvPr>
            <p:cNvSpPr/>
            <p:nvPr/>
          </p:nvSpPr>
          <p:spPr>
            <a:xfrm>
              <a:off x="11214478" y="5922178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B8A078A-10E6-59CD-75DD-CBA81B4F97ED}"/>
                </a:ext>
              </a:extLst>
            </p:cNvPr>
            <p:cNvSpPr/>
            <p:nvPr/>
          </p:nvSpPr>
          <p:spPr>
            <a:xfrm>
              <a:off x="11360433" y="5922178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DF97CF9-7718-6B60-5FD0-A2A07EA0843E}"/>
                </a:ext>
              </a:extLst>
            </p:cNvPr>
            <p:cNvSpPr/>
            <p:nvPr/>
          </p:nvSpPr>
          <p:spPr>
            <a:xfrm>
              <a:off x="11506387" y="5922178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D3C54F26-0759-4385-5A4C-C63B0A3F56D2}"/>
                </a:ext>
              </a:extLst>
            </p:cNvPr>
            <p:cNvSpPr/>
            <p:nvPr/>
          </p:nvSpPr>
          <p:spPr>
            <a:xfrm>
              <a:off x="11652341" y="5922178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62BDB3D7-3FBF-7DDB-8CBC-EBC85E44E414}"/>
                </a:ext>
              </a:extLst>
            </p:cNvPr>
            <p:cNvSpPr/>
            <p:nvPr/>
          </p:nvSpPr>
          <p:spPr>
            <a:xfrm>
              <a:off x="10484706" y="6062430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F93364B-E658-3440-058F-FA02E9C75836}"/>
                </a:ext>
              </a:extLst>
            </p:cNvPr>
            <p:cNvSpPr/>
            <p:nvPr/>
          </p:nvSpPr>
          <p:spPr>
            <a:xfrm>
              <a:off x="10630661" y="6062430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6CDFFB6D-E369-40AE-627E-0985E721A514}"/>
                </a:ext>
              </a:extLst>
            </p:cNvPr>
            <p:cNvSpPr/>
            <p:nvPr/>
          </p:nvSpPr>
          <p:spPr>
            <a:xfrm>
              <a:off x="10776615" y="6062430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CEED64A6-2152-4B9B-0C29-C0F2125FD6E9}"/>
                </a:ext>
              </a:extLst>
            </p:cNvPr>
            <p:cNvSpPr/>
            <p:nvPr/>
          </p:nvSpPr>
          <p:spPr>
            <a:xfrm>
              <a:off x="10922569" y="6062430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B1C99B47-E6C1-7502-3803-1037AB1D30AC}"/>
                </a:ext>
              </a:extLst>
            </p:cNvPr>
            <p:cNvSpPr/>
            <p:nvPr/>
          </p:nvSpPr>
          <p:spPr>
            <a:xfrm>
              <a:off x="11068524" y="6062430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CBD4AE23-E610-238E-2117-99876D249AE9}"/>
                </a:ext>
              </a:extLst>
            </p:cNvPr>
            <p:cNvSpPr/>
            <p:nvPr/>
          </p:nvSpPr>
          <p:spPr>
            <a:xfrm>
              <a:off x="11214478" y="6062430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44922E9D-88E3-1DD4-76BF-EF41312C1726}"/>
                </a:ext>
              </a:extLst>
            </p:cNvPr>
            <p:cNvSpPr/>
            <p:nvPr/>
          </p:nvSpPr>
          <p:spPr>
            <a:xfrm>
              <a:off x="11360433" y="6062430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C48295F7-CF78-8E01-FA2F-71DEA85E3FC8}"/>
                </a:ext>
              </a:extLst>
            </p:cNvPr>
            <p:cNvSpPr/>
            <p:nvPr/>
          </p:nvSpPr>
          <p:spPr>
            <a:xfrm>
              <a:off x="11506387" y="6062430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9CE59B96-5533-6536-71AB-D0E4D30BDA35}"/>
                </a:ext>
              </a:extLst>
            </p:cNvPr>
            <p:cNvSpPr/>
            <p:nvPr/>
          </p:nvSpPr>
          <p:spPr>
            <a:xfrm>
              <a:off x="11652341" y="6062430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CFA9CABA-0DE2-2A17-9091-0C81B35CF955}"/>
                </a:ext>
              </a:extLst>
            </p:cNvPr>
            <p:cNvSpPr/>
            <p:nvPr/>
          </p:nvSpPr>
          <p:spPr>
            <a:xfrm>
              <a:off x="10484706" y="6202681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1AF82CD8-FF4B-56E0-606D-BC5B71918C47}"/>
                </a:ext>
              </a:extLst>
            </p:cNvPr>
            <p:cNvSpPr/>
            <p:nvPr/>
          </p:nvSpPr>
          <p:spPr>
            <a:xfrm>
              <a:off x="10630661" y="6202681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FB5FF7D6-6BEF-DA55-0E43-A1A32523C8E8}"/>
                </a:ext>
              </a:extLst>
            </p:cNvPr>
            <p:cNvSpPr/>
            <p:nvPr/>
          </p:nvSpPr>
          <p:spPr>
            <a:xfrm>
              <a:off x="10776615" y="6202681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B2695623-9875-8BE8-52C2-68FB69A8B4E0}"/>
                </a:ext>
              </a:extLst>
            </p:cNvPr>
            <p:cNvSpPr/>
            <p:nvPr/>
          </p:nvSpPr>
          <p:spPr>
            <a:xfrm>
              <a:off x="10922569" y="6202681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6B9D69CF-47A0-FDDF-2EA9-C95402F0578D}"/>
                </a:ext>
              </a:extLst>
            </p:cNvPr>
            <p:cNvSpPr/>
            <p:nvPr/>
          </p:nvSpPr>
          <p:spPr>
            <a:xfrm>
              <a:off x="11068524" y="6202681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38E8BF4-3A58-0534-FD98-2E17E84BFBCA}"/>
                </a:ext>
              </a:extLst>
            </p:cNvPr>
            <p:cNvSpPr/>
            <p:nvPr/>
          </p:nvSpPr>
          <p:spPr>
            <a:xfrm>
              <a:off x="11214478" y="6202681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5A0C45AF-2A4E-1548-8EAD-5B6FBE6CFC4F}"/>
                </a:ext>
              </a:extLst>
            </p:cNvPr>
            <p:cNvSpPr/>
            <p:nvPr/>
          </p:nvSpPr>
          <p:spPr>
            <a:xfrm>
              <a:off x="11360433" y="6202681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D02FC00F-F873-3D0D-6A5B-EA43895A4249}"/>
                </a:ext>
              </a:extLst>
            </p:cNvPr>
            <p:cNvSpPr/>
            <p:nvPr/>
          </p:nvSpPr>
          <p:spPr>
            <a:xfrm>
              <a:off x="11506387" y="6202681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4195DD1C-B787-5A45-036D-07655B9B1050}"/>
                </a:ext>
              </a:extLst>
            </p:cNvPr>
            <p:cNvSpPr/>
            <p:nvPr/>
          </p:nvSpPr>
          <p:spPr>
            <a:xfrm>
              <a:off x="11652341" y="6202681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9ADBFD58-B89E-0601-51AB-A28EE86BE148}"/>
                </a:ext>
              </a:extLst>
            </p:cNvPr>
            <p:cNvSpPr/>
            <p:nvPr/>
          </p:nvSpPr>
          <p:spPr>
            <a:xfrm>
              <a:off x="10484706" y="6342933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D28D8B0B-37E9-0C53-4AE2-8BC835A27E5B}"/>
                </a:ext>
              </a:extLst>
            </p:cNvPr>
            <p:cNvSpPr/>
            <p:nvPr/>
          </p:nvSpPr>
          <p:spPr>
            <a:xfrm>
              <a:off x="10630661" y="6342933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6F1FB243-E3E3-B112-F63A-3E3EB1A73390}"/>
                </a:ext>
              </a:extLst>
            </p:cNvPr>
            <p:cNvSpPr/>
            <p:nvPr/>
          </p:nvSpPr>
          <p:spPr>
            <a:xfrm>
              <a:off x="10776615" y="6342933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31C20473-547A-E699-1498-9BC371EB9FF7}"/>
                </a:ext>
              </a:extLst>
            </p:cNvPr>
            <p:cNvSpPr/>
            <p:nvPr/>
          </p:nvSpPr>
          <p:spPr>
            <a:xfrm>
              <a:off x="10922569" y="6342933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B90B4275-F494-A00E-3BFB-B65504DD7953}"/>
                </a:ext>
              </a:extLst>
            </p:cNvPr>
            <p:cNvSpPr/>
            <p:nvPr/>
          </p:nvSpPr>
          <p:spPr>
            <a:xfrm>
              <a:off x="11068524" y="6342933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7FFCC229-C33A-FBFD-E481-341668B133A2}"/>
                </a:ext>
              </a:extLst>
            </p:cNvPr>
            <p:cNvSpPr/>
            <p:nvPr/>
          </p:nvSpPr>
          <p:spPr>
            <a:xfrm>
              <a:off x="11214478" y="6342933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D03EC747-19F9-FA4D-8180-8E83160E8933}"/>
                </a:ext>
              </a:extLst>
            </p:cNvPr>
            <p:cNvSpPr/>
            <p:nvPr/>
          </p:nvSpPr>
          <p:spPr>
            <a:xfrm>
              <a:off x="11360433" y="6342933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B1725411-4351-5850-EF3A-B09EEDA11656}"/>
                </a:ext>
              </a:extLst>
            </p:cNvPr>
            <p:cNvSpPr/>
            <p:nvPr/>
          </p:nvSpPr>
          <p:spPr>
            <a:xfrm>
              <a:off x="11506387" y="6342933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9A3CC11F-CB50-6C7C-C58D-D66FF0B65FD0}"/>
                </a:ext>
              </a:extLst>
            </p:cNvPr>
            <p:cNvSpPr/>
            <p:nvPr/>
          </p:nvSpPr>
          <p:spPr>
            <a:xfrm>
              <a:off x="11652341" y="6342933"/>
              <a:ext cx="33000" cy="33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9D6A9055-5AC6-84ED-09B0-6FC1A85AC44B}"/>
              </a:ext>
            </a:extLst>
          </p:cNvPr>
          <p:cNvCxnSpPr/>
          <p:nvPr userDrawn="1"/>
        </p:nvCxnSpPr>
        <p:spPr>
          <a:xfrm>
            <a:off x="1099751" y="4098701"/>
            <a:ext cx="0" cy="2759299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2">
            <a:extLst>
              <a:ext uri="{FF2B5EF4-FFF2-40B4-BE49-F238E27FC236}">
                <a16:creationId xmlns:a16="http://schemas.microsoft.com/office/drawing/2014/main" id="{82D70A14-7ACB-5140-286F-EC084A4A836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11752" y="2044128"/>
            <a:ext cx="3078105" cy="415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文本占位符 55">
            <a:extLst>
              <a:ext uri="{FF2B5EF4-FFF2-40B4-BE49-F238E27FC236}">
                <a16:creationId xmlns:a16="http://schemas.microsoft.com/office/drawing/2014/main" id="{FF4255AC-57F9-851D-D755-CE9530DFB22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0" y="1470025"/>
            <a:ext cx="1070919" cy="9233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sz="60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7" name="文本占位符 55">
            <a:extLst>
              <a:ext uri="{FF2B5EF4-FFF2-40B4-BE49-F238E27FC236}">
                <a16:creationId xmlns:a16="http://schemas.microsoft.com/office/drawing/2014/main" id="{5B59329F-6460-ACD1-A8AA-F58C483371C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2513806"/>
            <a:ext cx="1070919" cy="9233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sz="60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58" name="文本占位符 55">
            <a:extLst>
              <a:ext uri="{FF2B5EF4-FFF2-40B4-BE49-F238E27FC236}">
                <a16:creationId xmlns:a16="http://schemas.microsoft.com/office/drawing/2014/main" id="{26C06A36-643E-6365-E0B8-AFD88B2411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30302" y="3557587"/>
            <a:ext cx="1070919" cy="9233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sz="60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59" name="文本占位符 55">
            <a:extLst>
              <a:ext uri="{FF2B5EF4-FFF2-40B4-BE49-F238E27FC236}">
                <a16:creationId xmlns:a16="http://schemas.microsoft.com/office/drawing/2014/main" id="{E0B375AE-921F-63CD-ED0F-BFF09B16ED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30167" y="1577839"/>
            <a:ext cx="4384574" cy="7571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FontTx/>
              <a:buNone/>
              <a:defRPr sz="48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添加标题文本</a:t>
            </a:r>
          </a:p>
        </p:txBody>
      </p:sp>
      <p:sp>
        <p:nvSpPr>
          <p:cNvPr id="60" name="文本占位符 55">
            <a:extLst>
              <a:ext uri="{FF2B5EF4-FFF2-40B4-BE49-F238E27FC236}">
                <a16:creationId xmlns:a16="http://schemas.microsoft.com/office/drawing/2014/main" id="{76A63B95-8D42-274C-D62B-1031F42A46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30167" y="2523016"/>
            <a:ext cx="4384574" cy="7571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FontTx/>
              <a:buNone/>
              <a:defRPr sz="48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添加标题文本</a:t>
            </a:r>
          </a:p>
        </p:txBody>
      </p:sp>
      <p:sp>
        <p:nvSpPr>
          <p:cNvPr id="61" name="文本占位符 55">
            <a:extLst>
              <a:ext uri="{FF2B5EF4-FFF2-40B4-BE49-F238E27FC236}">
                <a16:creationId xmlns:a16="http://schemas.microsoft.com/office/drawing/2014/main" id="{FC8AB872-F0C5-5D59-B886-AAB2ED9FBB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30167" y="3640687"/>
            <a:ext cx="4384574" cy="7571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FontTx/>
              <a:buNone/>
              <a:defRPr sz="48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913941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4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原野的免费图片">
            <a:extLst>
              <a:ext uri="{FF2B5EF4-FFF2-40B4-BE49-F238E27FC236}">
                <a16:creationId xmlns:a16="http://schemas.microsoft.com/office/drawing/2014/main" id="{E7F1EC3C-258E-5901-499F-6C0E40A9AF4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5680" y="14811"/>
            <a:ext cx="12207680" cy="7090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616BFE49-71E3-0D55-8B17-95DE3366D89F}"/>
              </a:ext>
            </a:extLst>
          </p:cNvPr>
          <p:cNvSpPr/>
          <p:nvPr userDrawn="1"/>
        </p:nvSpPr>
        <p:spPr>
          <a:xfrm>
            <a:off x="-15680" y="0"/>
            <a:ext cx="1220768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680A3C3-A0EA-194F-8924-EE0716E71D66}"/>
              </a:ext>
            </a:extLst>
          </p:cNvPr>
          <p:cNvGrpSpPr/>
          <p:nvPr/>
        </p:nvGrpSpPr>
        <p:grpSpPr>
          <a:xfrm rot="900000">
            <a:off x="1148408" y="1655448"/>
            <a:ext cx="3449137" cy="3407620"/>
            <a:chOff x="3011477" y="2795567"/>
            <a:chExt cx="1450970" cy="1433501"/>
          </a:xfrm>
          <a:blipFill dpi="0" rotWithShape="1">
            <a:blip r:embed="rId3">
              <a:alphaModFix/>
            </a:blip>
            <a:srcRect/>
            <a:tile tx="0" ty="0" sx="34000" sy="34000" flip="none" algn="ctr"/>
          </a:blipFill>
        </p:grpSpPr>
        <p:grpSp>
          <p:nvGrpSpPr>
            <p:cNvPr id="12" name="Group 6721">
              <a:extLst>
                <a:ext uri="{FF2B5EF4-FFF2-40B4-BE49-F238E27FC236}">
                  <a16:creationId xmlns:a16="http://schemas.microsoft.com/office/drawing/2014/main" id="{8DA455FA-D851-E144-4E97-6DC328E4BAD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11477" y="2803503"/>
              <a:ext cx="1450970" cy="1425565"/>
              <a:chOff x="1897" y="1766"/>
              <a:chExt cx="914" cy="898"/>
            </a:xfrm>
            <a:grpFill/>
          </p:grpSpPr>
          <p:sp>
            <p:nvSpPr>
              <p:cNvPr id="81" name="Freeform 6521">
                <a:extLst>
                  <a:ext uri="{FF2B5EF4-FFF2-40B4-BE49-F238E27FC236}">
                    <a16:creationId xmlns:a16="http://schemas.microsoft.com/office/drawing/2014/main" id="{1F86D300-0DE5-6A71-D52E-778D9E8A82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4" y="2506"/>
                <a:ext cx="45" cy="51"/>
              </a:xfrm>
              <a:custGeom>
                <a:avLst/>
                <a:gdLst>
                  <a:gd name="T0" fmla="*/ 6 w 9"/>
                  <a:gd name="T1" fmla="*/ 3 h 10"/>
                  <a:gd name="T2" fmla="*/ 5 w 9"/>
                  <a:gd name="T3" fmla="*/ 5 h 10"/>
                  <a:gd name="T4" fmla="*/ 4 w 9"/>
                  <a:gd name="T5" fmla="*/ 5 h 10"/>
                  <a:gd name="T6" fmla="*/ 2 w 9"/>
                  <a:gd name="T7" fmla="*/ 7 h 10"/>
                  <a:gd name="T8" fmla="*/ 1 w 9"/>
                  <a:gd name="T9" fmla="*/ 7 h 10"/>
                  <a:gd name="T10" fmla="*/ 0 w 9"/>
                  <a:gd name="T11" fmla="*/ 9 h 10"/>
                  <a:gd name="T12" fmla="*/ 2 w 9"/>
                  <a:gd name="T13" fmla="*/ 8 h 10"/>
                  <a:gd name="T14" fmla="*/ 5 w 9"/>
                  <a:gd name="T15" fmla="*/ 5 h 10"/>
                  <a:gd name="T16" fmla="*/ 9 w 9"/>
                  <a:gd name="T17" fmla="*/ 1 h 10"/>
                  <a:gd name="T18" fmla="*/ 9 w 9"/>
                  <a:gd name="T19" fmla="*/ 0 h 10"/>
                  <a:gd name="T20" fmla="*/ 6 w 9"/>
                  <a:gd name="T21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0">
                    <a:moveTo>
                      <a:pt x="6" y="3"/>
                    </a:moveTo>
                    <a:cubicBezTo>
                      <a:pt x="5" y="4"/>
                      <a:pt x="6" y="4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3" y="6"/>
                      <a:pt x="2" y="7"/>
                    </a:cubicBezTo>
                    <a:cubicBezTo>
                      <a:pt x="2" y="7"/>
                      <a:pt x="1" y="7"/>
                      <a:pt x="1" y="7"/>
                    </a:cubicBezTo>
                    <a:cubicBezTo>
                      <a:pt x="1" y="8"/>
                      <a:pt x="1" y="8"/>
                      <a:pt x="0" y="9"/>
                    </a:cubicBezTo>
                    <a:cubicBezTo>
                      <a:pt x="0" y="9"/>
                      <a:pt x="0" y="10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6" y="4"/>
                      <a:pt x="7" y="2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2"/>
                      <a:pt x="7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82" name="Freeform 6522">
                <a:extLst>
                  <a:ext uri="{FF2B5EF4-FFF2-40B4-BE49-F238E27FC236}">
                    <a16:creationId xmlns:a16="http://schemas.microsoft.com/office/drawing/2014/main" id="{46F8ADE9-4B5A-E6AA-E28A-952A1692DB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5" y="2476"/>
                <a:ext cx="15" cy="15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2 h 3"/>
                  <a:gd name="T4" fmla="*/ 2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0" y="3"/>
                      <a:pt x="1" y="2"/>
                      <a:pt x="2" y="2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83" name="Freeform 6523">
                <a:extLst>
                  <a:ext uri="{FF2B5EF4-FFF2-40B4-BE49-F238E27FC236}">
                    <a16:creationId xmlns:a16="http://schemas.microsoft.com/office/drawing/2014/main" id="{00A84D3B-A1A9-63C1-3490-939324A16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9" y="2552"/>
                <a:ext cx="15" cy="10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2 w 3"/>
                  <a:gd name="T5" fmla="*/ 0 h 2"/>
                  <a:gd name="T6" fmla="*/ 2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2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84" name="Freeform 6524">
                <a:extLst>
                  <a:ext uri="{FF2B5EF4-FFF2-40B4-BE49-F238E27FC236}">
                    <a16:creationId xmlns:a16="http://schemas.microsoft.com/office/drawing/2014/main" id="{67C7CD26-FB4C-78E7-380C-341747E16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5" y="2451"/>
                <a:ext cx="15" cy="20"/>
              </a:xfrm>
              <a:custGeom>
                <a:avLst/>
                <a:gdLst>
                  <a:gd name="T0" fmla="*/ 0 w 3"/>
                  <a:gd name="T1" fmla="*/ 3 h 4"/>
                  <a:gd name="T2" fmla="*/ 0 w 3"/>
                  <a:gd name="T3" fmla="*/ 4 h 4"/>
                  <a:gd name="T4" fmla="*/ 2 w 3"/>
                  <a:gd name="T5" fmla="*/ 2 h 4"/>
                  <a:gd name="T6" fmla="*/ 3 w 3"/>
                  <a:gd name="T7" fmla="*/ 0 h 4"/>
                  <a:gd name="T8" fmla="*/ 0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2" y="2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85" name="Freeform 6525">
                <a:extLst>
                  <a:ext uri="{FF2B5EF4-FFF2-40B4-BE49-F238E27FC236}">
                    <a16:creationId xmlns:a16="http://schemas.microsoft.com/office/drawing/2014/main" id="{E39155B1-0BF7-3320-40E2-FADEB6D5B6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4" y="2659"/>
                <a:ext cx="20" cy="5"/>
              </a:xfrm>
              <a:custGeom>
                <a:avLst/>
                <a:gdLst>
                  <a:gd name="T0" fmla="*/ 2 w 4"/>
                  <a:gd name="T1" fmla="*/ 0 h 1"/>
                  <a:gd name="T2" fmla="*/ 3 w 4"/>
                  <a:gd name="T3" fmla="*/ 1 h 1"/>
                  <a:gd name="T4" fmla="*/ 2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cubicBezTo>
                      <a:pt x="1" y="0"/>
                      <a:pt x="0" y="0"/>
                      <a:pt x="3" y="1"/>
                    </a:cubicBezTo>
                    <a:cubicBezTo>
                      <a:pt x="3" y="0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86" name="Freeform 6526">
                <a:extLst>
                  <a:ext uri="{FF2B5EF4-FFF2-40B4-BE49-F238E27FC236}">
                    <a16:creationId xmlns:a16="http://schemas.microsoft.com/office/drawing/2014/main" id="{DBD1F42F-6CFD-A1B4-23BE-EB1E3D6A36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7" y="2638"/>
                <a:ext cx="10" cy="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87" name="Freeform 6527">
                <a:extLst>
                  <a:ext uri="{FF2B5EF4-FFF2-40B4-BE49-F238E27FC236}">
                    <a16:creationId xmlns:a16="http://schemas.microsoft.com/office/drawing/2014/main" id="{3B9798C2-C191-849F-BB8A-3083031C36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5" y="2329"/>
                <a:ext cx="21" cy="41"/>
              </a:xfrm>
              <a:custGeom>
                <a:avLst/>
                <a:gdLst>
                  <a:gd name="T0" fmla="*/ 4 w 4"/>
                  <a:gd name="T1" fmla="*/ 0 h 8"/>
                  <a:gd name="T2" fmla="*/ 3 w 4"/>
                  <a:gd name="T3" fmla="*/ 3 h 8"/>
                  <a:gd name="T4" fmla="*/ 2 w 4"/>
                  <a:gd name="T5" fmla="*/ 4 h 8"/>
                  <a:gd name="T6" fmla="*/ 2 w 4"/>
                  <a:gd name="T7" fmla="*/ 6 h 8"/>
                  <a:gd name="T8" fmla="*/ 1 w 4"/>
                  <a:gd name="T9" fmla="*/ 6 h 8"/>
                  <a:gd name="T10" fmla="*/ 1 w 4"/>
                  <a:gd name="T11" fmla="*/ 8 h 8"/>
                  <a:gd name="T12" fmla="*/ 3 w 4"/>
                  <a:gd name="T13" fmla="*/ 4 h 8"/>
                  <a:gd name="T14" fmla="*/ 4 w 4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cubicBezTo>
                      <a:pt x="3" y="1"/>
                      <a:pt x="3" y="2"/>
                      <a:pt x="3" y="3"/>
                    </a:cubicBezTo>
                    <a:cubicBezTo>
                      <a:pt x="3" y="3"/>
                      <a:pt x="3" y="3"/>
                      <a:pt x="2" y="4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0" y="8"/>
                      <a:pt x="1" y="8"/>
                    </a:cubicBezTo>
                    <a:cubicBezTo>
                      <a:pt x="2" y="6"/>
                      <a:pt x="3" y="3"/>
                      <a:pt x="3" y="4"/>
                    </a:cubicBezTo>
                    <a:cubicBezTo>
                      <a:pt x="4" y="2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88" name="Freeform 6528">
                <a:extLst>
                  <a:ext uri="{FF2B5EF4-FFF2-40B4-BE49-F238E27FC236}">
                    <a16:creationId xmlns:a16="http://schemas.microsoft.com/office/drawing/2014/main" id="{DF1EFC8F-62F2-BEC7-06F6-61B185BE1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5" y="2385"/>
                <a:ext cx="15" cy="30"/>
              </a:xfrm>
              <a:custGeom>
                <a:avLst/>
                <a:gdLst>
                  <a:gd name="T0" fmla="*/ 2 w 3"/>
                  <a:gd name="T1" fmla="*/ 2 h 6"/>
                  <a:gd name="T2" fmla="*/ 2 w 3"/>
                  <a:gd name="T3" fmla="*/ 2 h 6"/>
                  <a:gd name="T4" fmla="*/ 0 w 3"/>
                  <a:gd name="T5" fmla="*/ 6 h 6"/>
                  <a:gd name="T6" fmla="*/ 2 w 3"/>
                  <a:gd name="T7" fmla="*/ 3 h 6"/>
                  <a:gd name="T8" fmla="*/ 3 w 3"/>
                  <a:gd name="T9" fmla="*/ 1 h 6"/>
                  <a:gd name="T10" fmla="*/ 3 w 3"/>
                  <a:gd name="T11" fmla="*/ 0 h 6"/>
                  <a:gd name="T12" fmla="*/ 2 w 3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4"/>
                      <a:pt x="1" y="4"/>
                      <a:pt x="0" y="6"/>
                    </a:cubicBezTo>
                    <a:cubicBezTo>
                      <a:pt x="0" y="6"/>
                      <a:pt x="1" y="5"/>
                      <a:pt x="2" y="3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2" y="2"/>
                      <a:pt x="3" y="0"/>
                      <a:pt x="3" y="0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89" name="Freeform 6529">
                <a:extLst>
                  <a:ext uri="{FF2B5EF4-FFF2-40B4-BE49-F238E27FC236}">
                    <a16:creationId xmlns:a16="http://schemas.microsoft.com/office/drawing/2014/main" id="{C55F5E91-58B3-F36C-3F35-66779E5784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6" y="2258"/>
                <a:ext cx="5" cy="20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4 h 4"/>
                  <a:gd name="T4" fmla="*/ 1 w 1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1"/>
                      <a:pt x="1" y="4"/>
                      <a:pt x="0" y="4"/>
                    </a:cubicBezTo>
                    <a:cubicBezTo>
                      <a:pt x="1" y="3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0" name="Freeform 6530">
                <a:extLst>
                  <a:ext uri="{FF2B5EF4-FFF2-40B4-BE49-F238E27FC236}">
                    <a16:creationId xmlns:a16="http://schemas.microsoft.com/office/drawing/2014/main" id="{99AE5D25-BB42-D42D-7844-2B007ADEC4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1" y="2278"/>
                <a:ext cx="5" cy="26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3 h 5"/>
                  <a:gd name="T4" fmla="*/ 1 w 1"/>
                  <a:gd name="T5" fmla="*/ 0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0" y="4"/>
                      <a:pt x="0" y="4"/>
                      <a:pt x="1" y="3"/>
                    </a:cubicBezTo>
                    <a:cubicBezTo>
                      <a:pt x="0" y="3"/>
                      <a:pt x="1" y="1"/>
                      <a:pt x="1" y="0"/>
                    </a:cubicBezTo>
                    <a:cubicBezTo>
                      <a:pt x="1" y="1"/>
                      <a:pt x="0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1" name="Freeform 6531">
                <a:extLst>
                  <a:ext uri="{FF2B5EF4-FFF2-40B4-BE49-F238E27FC236}">
                    <a16:creationId xmlns:a16="http://schemas.microsoft.com/office/drawing/2014/main" id="{A345DF8C-BE1F-E522-0223-982D98753F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5" y="2334"/>
                <a:ext cx="16" cy="30"/>
              </a:xfrm>
              <a:custGeom>
                <a:avLst/>
                <a:gdLst>
                  <a:gd name="T0" fmla="*/ 0 w 3"/>
                  <a:gd name="T1" fmla="*/ 6 h 6"/>
                  <a:gd name="T2" fmla="*/ 3 w 3"/>
                  <a:gd name="T3" fmla="*/ 0 h 6"/>
                  <a:gd name="T4" fmla="*/ 2 w 3"/>
                  <a:gd name="T5" fmla="*/ 2 h 6"/>
                  <a:gd name="T6" fmla="*/ 0 w 3"/>
                  <a:gd name="T7" fmla="*/ 6 h 6"/>
                  <a:gd name="T8" fmla="*/ 1 w 3"/>
                  <a:gd name="T9" fmla="*/ 5 h 6"/>
                  <a:gd name="T10" fmla="*/ 0 w 3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0" y="6"/>
                    </a:moveTo>
                    <a:cubicBezTo>
                      <a:pt x="1" y="4"/>
                      <a:pt x="2" y="3"/>
                      <a:pt x="3" y="0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2" name="Freeform 6532">
                <a:extLst>
                  <a:ext uri="{FF2B5EF4-FFF2-40B4-BE49-F238E27FC236}">
                    <a16:creationId xmlns:a16="http://schemas.microsoft.com/office/drawing/2014/main" id="{9B61E1BF-1C68-3D70-0AE0-2FBE079E2F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9" y="2517"/>
                <a:ext cx="20" cy="15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0 h 3"/>
                  <a:gd name="T4" fmla="*/ 2 w 4"/>
                  <a:gd name="T5" fmla="*/ 2 h 3"/>
                  <a:gd name="T6" fmla="*/ 4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3" y="2"/>
                      <a:pt x="2" y="2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2"/>
                      <a:pt x="4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3" name="Freeform 6533">
                <a:extLst>
                  <a:ext uri="{FF2B5EF4-FFF2-40B4-BE49-F238E27FC236}">
                    <a16:creationId xmlns:a16="http://schemas.microsoft.com/office/drawing/2014/main" id="{758D29EC-B2F2-6A01-A611-86440CCEA4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9" y="2527"/>
                <a:ext cx="5" cy="5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4" name="Freeform 6534">
                <a:extLst>
                  <a:ext uri="{FF2B5EF4-FFF2-40B4-BE49-F238E27FC236}">
                    <a16:creationId xmlns:a16="http://schemas.microsoft.com/office/drawing/2014/main" id="{D77854F8-DD84-5B5A-6F12-47B63AC412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0" y="2441"/>
                <a:ext cx="10" cy="10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1" y="2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5" name="Freeform 6535">
                <a:extLst>
                  <a:ext uri="{FF2B5EF4-FFF2-40B4-BE49-F238E27FC236}">
                    <a16:creationId xmlns:a16="http://schemas.microsoft.com/office/drawing/2014/main" id="{646EA0E6-28D8-C202-F240-6004017C58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491"/>
                <a:ext cx="10" cy="10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6" name="Freeform 6536">
                <a:extLst>
                  <a:ext uri="{FF2B5EF4-FFF2-40B4-BE49-F238E27FC236}">
                    <a16:creationId xmlns:a16="http://schemas.microsoft.com/office/drawing/2014/main" id="{6F42BFE2-6E5E-2E99-7047-49124DEF74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2537"/>
                <a:ext cx="10" cy="10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7" name="Freeform 6537">
                <a:extLst>
                  <a:ext uri="{FF2B5EF4-FFF2-40B4-BE49-F238E27FC236}">
                    <a16:creationId xmlns:a16="http://schemas.microsoft.com/office/drawing/2014/main" id="{593EAEEC-3025-54D1-A822-FDF9424F09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3" y="2557"/>
                <a:ext cx="15" cy="5"/>
              </a:xfrm>
              <a:custGeom>
                <a:avLst/>
                <a:gdLst>
                  <a:gd name="T0" fmla="*/ 1 w 3"/>
                  <a:gd name="T1" fmla="*/ 1 h 1"/>
                  <a:gd name="T2" fmla="*/ 2 w 3"/>
                  <a:gd name="T3" fmla="*/ 0 h 1"/>
                  <a:gd name="T4" fmla="*/ 1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2" y="0"/>
                      <a:pt x="3" y="0"/>
                      <a:pt x="2" y="0"/>
                    </a:cubicBezTo>
                    <a:cubicBezTo>
                      <a:pt x="1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8" name="Freeform 6538">
                <a:extLst>
                  <a:ext uri="{FF2B5EF4-FFF2-40B4-BE49-F238E27FC236}">
                    <a16:creationId xmlns:a16="http://schemas.microsoft.com/office/drawing/2014/main" id="{FF951F09-256A-3997-1934-A5BC43DF7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2349"/>
                <a:ext cx="10" cy="26"/>
              </a:xfrm>
              <a:custGeom>
                <a:avLst/>
                <a:gdLst>
                  <a:gd name="T0" fmla="*/ 2 w 2"/>
                  <a:gd name="T1" fmla="*/ 1 h 5"/>
                  <a:gd name="T2" fmla="*/ 2 w 2"/>
                  <a:gd name="T3" fmla="*/ 0 h 5"/>
                  <a:gd name="T4" fmla="*/ 0 w 2"/>
                  <a:gd name="T5" fmla="*/ 5 h 5"/>
                  <a:gd name="T6" fmla="*/ 1 w 2"/>
                  <a:gd name="T7" fmla="*/ 5 h 5"/>
                  <a:gd name="T8" fmla="*/ 2 w 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2"/>
                      <a:pt x="1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9" name="Freeform 6539">
                <a:extLst>
                  <a:ext uri="{FF2B5EF4-FFF2-40B4-BE49-F238E27FC236}">
                    <a16:creationId xmlns:a16="http://schemas.microsoft.com/office/drawing/2014/main" id="{13B93DC4-DE1E-8C40-4FF8-986A44110C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501"/>
                <a:ext cx="5" cy="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0" name="Freeform 6540">
                <a:extLst>
                  <a:ext uri="{FF2B5EF4-FFF2-40B4-BE49-F238E27FC236}">
                    <a16:creationId xmlns:a16="http://schemas.microsoft.com/office/drawing/2014/main" id="{33D7B611-17FB-5331-C894-F5673808A0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8" y="2562"/>
                <a:ext cx="15" cy="10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3 w 3"/>
                  <a:gd name="T5" fmla="*/ 0 h 2"/>
                  <a:gd name="T6" fmla="*/ 1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2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1" name="Freeform 6541">
                <a:extLst>
                  <a:ext uri="{FF2B5EF4-FFF2-40B4-BE49-F238E27FC236}">
                    <a16:creationId xmlns:a16="http://schemas.microsoft.com/office/drawing/2014/main" id="{90CA9082-6252-458C-6671-F15C834C2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5" y="2425"/>
                <a:ext cx="5" cy="10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2" name="Freeform 6542">
                <a:extLst>
                  <a:ext uri="{FF2B5EF4-FFF2-40B4-BE49-F238E27FC236}">
                    <a16:creationId xmlns:a16="http://schemas.microsoft.com/office/drawing/2014/main" id="{AD9DA2E1-1C1A-4D83-8CF2-A12376EA2E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2572"/>
                <a:ext cx="11" cy="5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1 w 2"/>
                  <a:gd name="T5" fmla="*/ 1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3" name="Freeform 6543">
                <a:extLst>
                  <a:ext uri="{FF2B5EF4-FFF2-40B4-BE49-F238E27FC236}">
                    <a16:creationId xmlns:a16="http://schemas.microsoft.com/office/drawing/2014/main" id="{82FB94E2-87BA-FFC3-EA55-1056B800B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7" y="2233"/>
                <a:ext cx="5" cy="15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0 w 1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4" name="Freeform 6544">
                <a:extLst>
                  <a:ext uri="{FF2B5EF4-FFF2-40B4-BE49-F238E27FC236}">
                    <a16:creationId xmlns:a16="http://schemas.microsoft.com/office/drawing/2014/main" id="{CF0A622E-F953-4B49-E72D-3DF87EECA6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2344"/>
                <a:ext cx="5" cy="10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2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5" name="Freeform 6545">
                <a:extLst>
                  <a:ext uri="{FF2B5EF4-FFF2-40B4-BE49-F238E27FC236}">
                    <a16:creationId xmlns:a16="http://schemas.microsoft.com/office/drawing/2014/main" id="{619754E9-A076-071C-35DE-ECD72613D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2" y="2065"/>
                <a:ext cx="5" cy="10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6" name="Freeform 6546">
                <a:extLst>
                  <a:ext uri="{FF2B5EF4-FFF2-40B4-BE49-F238E27FC236}">
                    <a16:creationId xmlns:a16="http://schemas.microsoft.com/office/drawing/2014/main" id="{658294B5-F442-3552-9217-A200CB262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2" y="2187"/>
                <a:ext cx="5" cy="20"/>
              </a:xfrm>
              <a:custGeom>
                <a:avLst/>
                <a:gdLst>
                  <a:gd name="T0" fmla="*/ 1 w 1"/>
                  <a:gd name="T1" fmla="*/ 1 h 4"/>
                  <a:gd name="T2" fmla="*/ 1 w 1"/>
                  <a:gd name="T3" fmla="*/ 0 h 4"/>
                  <a:gd name="T4" fmla="*/ 0 w 1"/>
                  <a:gd name="T5" fmla="*/ 2 h 4"/>
                  <a:gd name="T6" fmla="*/ 1 w 1"/>
                  <a:gd name="T7" fmla="*/ 4 h 4"/>
                  <a:gd name="T8" fmla="*/ 1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2"/>
                    </a:cubicBezTo>
                    <a:cubicBezTo>
                      <a:pt x="1" y="2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7" name="Freeform 6547">
                <a:extLst>
                  <a:ext uri="{FF2B5EF4-FFF2-40B4-BE49-F238E27FC236}">
                    <a16:creationId xmlns:a16="http://schemas.microsoft.com/office/drawing/2014/main" id="{4C90271B-B392-2BFE-996B-4CA703C5D0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7" y="2106"/>
                <a:ext cx="5" cy="15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0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8" name="Freeform 6548">
                <a:extLst>
                  <a:ext uri="{FF2B5EF4-FFF2-40B4-BE49-F238E27FC236}">
                    <a16:creationId xmlns:a16="http://schemas.microsoft.com/office/drawing/2014/main" id="{9C6974B3-3841-0626-AF65-064D073FA1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7" y="2162"/>
                <a:ext cx="0" cy="15"/>
              </a:xfrm>
              <a:custGeom>
                <a:avLst/>
                <a:gdLst>
                  <a:gd name="T0" fmla="*/ 1 h 3"/>
                  <a:gd name="T1" fmla="*/ 2 h 3"/>
                  <a:gd name="T2" fmla="*/ 1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1"/>
                    </a:moveTo>
                    <a:cubicBezTo>
                      <a:pt x="0" y="0"/>
                      <a:pt x="0" y="2"/>
                      <a:pt x="0" y="2"/>
                    </a:cubicBezTo>
                    <a:cubicBezTo>
                      <a:pt x="0" y="3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9" name="Freeform 6549">
                <a:extLst>
                  <a:ext uri="{FF2B5EF4-FFF2-40B4-BE49-F238E27FC236}">
                    <a16:creationId xmlns:a16="http://schemas.microsoft.com/office/drawing/2014/main" id="{F73F0547-5283-5C34-D3CA-C9C2306D53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8" y="2613"/>
                <a:ext cx="10" cy="0"/>
              </a:xfrm>
              <a:custGeom>
                <a:avLst/>
                <a:gdLst>
                  <a:gd name="T0" fmla="*/ 2 w 2"/>
                  <a:gd name="T1" fmla="*/ 1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10" name="Freeform 6550">
                <a:extLst>
                  <a:ext uri="{FF2B5EF4-FFF2-40B4-BE49-F238E27FC236}">
                    <a16:creationId xmlns:a16="http://schemas.microsoft.com/office/drawing/2014/main" id="{7F71D63E-7128-CB42-4387-3689D149E3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3" y="1959"/>
                <a:ext cx="10" cy="10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1 w 2"/>
                  <a:gd name="T5" fmla="*/ 2 h 2"/>
                  <a:gd name="T6" fmla="*/ 0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1" y="1"/>
                      <a:pt x="1" y="0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1" y="2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11" name="Freeform 6551">
                <a:extLst>
                  <a:ext uri="{FF2B5EF4-FFF2-40B4-BE49-F238E27FC236}">
                    <a16:creationId xmlns:a16="http://schemas.microsoft.com/office/drawing/2014/main" id="{B1591A04-5998-0D14-C18D-7702D92E1A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8" y="1913"/>
                <a:ext cx="16" cy="20"/>
              </a:xfrm>
              <a:custGeom>
                <a:avLst/>
                <a:gdLst>
                  <a:gd name="T0" fmla="*/ 3 w 3"/>
                  <a:gd name="T1" fmla="*/ 0 h 4"/>
                  <a:gd name="T2" fmla="*/ 2 w 3"/>
                  <a:gd name="T3" fmla="*/ 1 h 4"/>
                  <a:gd name="T4" fmla="*/ 1 w 3"/>
                  <a:gd name="T5" fmla="*/ 3 h 4"/>
                  <a:gd name="T6" fmla="*/ 0 w 3"/>
                  <a:gd name="T7" fmla="*/ 4 h 4"/>
                  <a:gd name="T8" fmla="*/ 3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3" y="0"/>
                      <a:pt x="3" y="0"/>
                      <a:pt x="2" y="1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1" y="2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12" name="Freeform 6552">
                <a:extLst>
                  <a:ext uri="{FF2B5EF4-FFF2-40B4-BE49-F238E27FC236}">
                    <a16:creationId xmlns:a16="http://schemas.microsoft.com/office/drawing/2014/main" id="{160C1240-66C6-F5FA-3774-268FA4495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9" y="2425"/>
                <a:ext cx="6" cy="10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13" name="Freeform 6553">
                <a:extLst>
                  <a:ext uri="{FF2B5EF4-FFF2-40B4-BE49-F238E27FC236}">
                    <a16:creationId xmlns:a16="http://schemas.microsoft.com/office/drawing/2014/main" id="{4E47878E-47AC-75A4-7EF9-DBE9EADD6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2" y="2603"/>
                <a:ext cx="20" cy="5"/>
              </a:xfrm>
              <a:custGeom>
                <a:avLst/>
                <a:gdLst>
                  <a:gd name="T0" fmla="*/ 0 w 4"/>
                  <a:gd name="T1" fmla="*/ 0 h 1"/>
                  <a:gd name="T2" fmla="*/ 3 w 4"/>
                  <a:gd name="T3" fmla="*/ 0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2" y="1"/>
                      <a:pt x="4" y="1"/>
                      <a:pt x="3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14" name="Freeform 6554">
                <a:extLst>
                  <a:ext uri="{FF2B5EF4-FFF2-40B4-BE49-F238E27FC236}">
                    <a16:creationId xmlns:a16="http://schemas.microsoft.com/office/drawing/2014/main" id="{272B4B1A-6F17-BFDE-F2F9-B075DB18AD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9" y="1888"/>
                <a:ext cx="5" cy="10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15" name="Freeform 6555">
                <a:extLst>
                  <a:ext uri="{FF2B5EF4-FFF2-40B4-BE49-F238E27FC236}">
                    <a16:creationId xmlns:a16="http://schemas.microsoft.com/office/drawing/2014/main" id="{A45615F6-27F5-9543-631A-EFD1692CB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9" y="1867"/>
                <a:ext cx="10" cy="10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16" name="Freeform 6556">
                <a:extLst>
                  <a:ext uri="{FF2B5EF4-FFF2-40B4-BE49-F238E27FC236}">
                    <a16:creationId xmlns:a16="http://schemas.microsoft.com/office/drawing/2014/main" id="{AD7DE584-B128-E1FE-0B6D-E359D19203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5" y="1837"/>
                <a:ext cx="10" cy="5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17" name="Freeform 6557">
                <a:extLst>
                  <a:ext uri="{FF2B5EF4-FFF2-40B4-BE49-F238E27FC236}">
                    <a16:creationId xmlns:a16="http://schemas.microsoft.com/office/drawing/2014/main" id="{3462ACF3-C064-B52C-7FBB-6BFB228F8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8" y="2364"/>
                <a:ext cx="5" cy="1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18" name="Freeform 6558">
                <a:extLst>
                  <a:ext uri="{FF2B5EF4-FFF2-40B4-BE49-F238E27FC236}">
                    <a16:creationId xmlns:a16="http://schemas.microsoft.com/office/drawing/2014/main" id="{C9C454B3-F0DD-6DC4-D3AB-F93CB910CC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2" y="2101"/>
                <a:ext cx="5" cy="10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19" name="Freeform 6559">
                <a:extLst>
                  <a:ext uri="{FF2B5EF4-FFF2-40B4-BE49-F238E27FC236}">
                    <a16:creationId xmlns:a16="http://schemas.microsoft.com/office/drawing/2014/main" id="{DCDD49C6-58B9-761E-3867-B582B5D7C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9" y="1883"/>
                <a:ext cx="10" cy="1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20" name="Freeform 6560">
                <a:extLst>
                  <a:ext uri="{FF2B5EF4-FFF2-40B4-BE49-F238E27FC236}">
                    <a16:creationId xmlns:a16="http://schemas.microsoft.com/office/drawing/2014/main" id="{78426EEB-7DBE-2A37-E55C-2725231635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7" y="2085"/>
                <a:ext cx="0" cy="16"/>
              </a:xfrm>
              <a:custGeom>
                <a:avLst/>
                <a:gdLst>
                  <a:gd name="T0" fmla="*/ 0 h 3"/>
                  <a:gd name="T1" fmla="*/ 2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21" name="Freeform 6561">
                <a:extLst>
                  <a:ext uri="{FF2B5EF4-FFF2-40B4-BE49-F238E27FC236}">
                    <a16:creationId xmlns:a16="http://schemas.microsoft.com/office/drawing/2014/main" id="{81A74B92-F701-9AB9-072D-79E895495B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9" y="1872"/>
                <a:ext cx="10" cy="5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22" name="Freeform 6562">
                <a:extLst>
                  <a:ext uri="{FF2B5EF4-FFF2-40B4-BE49-F238E27FC236}">
                    <a16:creationId xmlns:a16="http://schemas.microsoft.com/office/drawing/2014/main" id="{3C1111E8-6BA8-A4B6-3872-708D287B6F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9" y="1862"/>
                <a:ext cx="11" cy="10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2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23" name="Freeform 6563">
                <a:extLst>
                  <a:ext uri="{FF2B5EF4-FFF2-40B4-BE49-F238E27FC236}">
                    <a16:creationId xmlns:a16="http://schemas.microsoft.com/office/drawing/2014/main" id="{764E59D4-E796-F848-A03C-595797284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9" y="2430"/>
                <a:ext cx="15" cy="16"/>
              </a:xfrm>
              <a:custGeom>
                <a:avLst/>
                <a:gdLst>
                  <a:gd name="T0" fmla="*/ 1 w 3"/>
                  <a:gd name="T1" fmla="*/ 1 h 3"/>
                  <a:gd name="T2" fmla="*/ 2 w 3"/>
                  <a:gd name="T3" fmla="*/ 2 h 3"/>
                  <a:gd name="T4" fmla="*/ 1 w 3"/>
                  <a:gd name="T5" fmla="*/ 0 h 3"/>
                  <a:gd name="T6" fmla="*/ 1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1" y="1"/>
                      <a:pt x="3" y="3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24" name="Freeform 6564">
                <a:extLst>
                  <a:ext uri="{FF2B5EF4-FFF2-40B4-BE49-F238E27FC236}">
                    <a16:creationId xmlns:a16="http://schemas.microsoft.com/office/drawing/2014/main" id="{AE3CF3FF-0BAE-9E7D-F543-FFF16EE8AD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1999"/>
                <a:ext cx="20" cy="41"/>
              </a:xfrm>
              <a:custGeom>
                <a:avLst/>
                <a:gdLst>
                  <a:gd name="T0" fmla="*/ 0 w 4"/>
                  <a:gd name="T1" fmla="*/ 7 h 8"/>
                  <a:gd name="T2" fmla="*/ 1 w 4"/>
                  <a:gd name="T3" fmla="*/ 7 h 8"/>
                  <a:gd name="T4" fmla="*/ 3 w 4"/>
                  <a:gd name="T5" fmla="*/ 2 h 8"/>
                  <a:gd name="T6" fmla="*/ 3 w 4"/>
                  <a:gd name="T7" fmla="*/ 3 h 8"/>
                  <a:gd name="T8" fmla="*/ 3 w 4"/>
                  <a:gd name="T9" fmla="*/ 2 h 8"/>
                  <a:gd name="T10" fmla="*/ 3 w 4"/>
                  <a:gd name="T11" fmla="*/ 0 h 8"/>
                  <a:gd name="T12" fmla="*/ 0 w 4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7"/>
                    </a:moveTo>
                    <a:cubicBezTo>
                      <a:pt x="0" y="8"/>
                      <a:pt x="1" y="7"/>
                      <a:pt x="1" y="7"/>
                    </a:cubicBezTo>
                    <a:cubicBezTo>
                      <a:pt x="2" y="5"/>
                      <a:pt x="3" y="4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3" y="1"/>
                      <a:pt x="3" y="0"/>
                    </a:cubicBezTo>
                    <a:cubicBezTo>
                      <a:pt x="2" y="2"/>
                      <a:pt x="1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25" name="Freeform 6565">
                <a:extLst>
                  <a:ext uri="{FF2B5EF4-FFF2-40B4-BE49-F238E27FC236}">
                    <a16:creationId xmlns:a16="http://schemas.microsoft.com/office/drawing/2014/main" id="{EB65809A-B60E-3138-0C58-C39E317E92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7" y="2542"/>
                <a:ext cx="10" cy="10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1"/>
                      <a:pt x="2" y="0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26" name="Freeform 6566">
                <a:extLst>
                  <a:ext uri="{FF2B5EF4-FFF2-40B4-BE49-F238E27FC236}">
                    <a16:creationId xmlns:a16="http://schemas.microsoft.com/office/drawing/2014/main" id="{F6821BB5-D43B-1C22-6ED6-EA9FD0FD20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8" y="2344"/>
                <a:ext cx="5" cy="10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1"/>
                      <a:pt x="1" y="0"/>
                    </a:cubicBezTo>
                    <a:cubicBezTo>
                      <a:pt x="0" y="0"/>
                      <a:pt x="1" y="1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27" name="Freeform 6567">
                <a:extLst>
                  <a:ext uri="{FF2B5EF4-FFF2-40B4-BE49-F238E27FC236}">
                    <a16:creationId xmlns:a16="http://schemas.microsoft.com/office/drawing/2014/main" id="{935626C5-E557-7FE0-C0E6-A00A5F6968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2" y="2552"/>
                <a:ext cx="15" cy="5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28" name="Freeform 6568">
                <a:extLst>
                  <a:ext uri="{FF2B5EF4-FFF2-40B4-BE49-F238E27FC236}">
                    <a16:creationId xmlns:a16="http://schemas.microsoft.com/office/drawing/2014/main" id="{E0024CE7-50C3-2FF0-DECE-F21BF96BB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3" y="2329"/>
                <a:ext cx="5" cy="15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1 h 3"/>
                  <a:gd name="T4" fmla="*/ 1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2"/>
                      <a:pt x="1" y="1"/>
                      <a:pt x="1" y="1"/>
                    </a:cubicBezTo>
                    <a:cubicBezTo>
                      <a:pt x="0" y="0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29" name="Freeform 6569">
                <a:extLst>
                  <a:ext uri="{FF2B5EF4-FFF2-40B4-BE49-F238E27FC236}">
                    <a16:creationId xmlns:a16="http://schemas.microsoft.com/office/drawing/2014/main" id="{FB36DE60-C183-1247-ACD1-B18EA620B0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1" y="2532"/>
                <a:ext cx="92" cy="40"/>
              </a:xfrm>
              <a:custGeom>
                <a:avLst/>
                <a:gdLst>
                  <a:gd name="T0" fmla="*/ 17 w 18"/>
                  <a:gd name="T1" fmla="*/ 0 h 8"/>
                  <a:gd name="T2" fmla="*/ 10 w 18"/>
                  <a:gd name="T3" fmla="*/ 4 h 8"/>
                  <a:gd name="T4" fmla="*/ 2 w 18"/>
                  <a:gd name="T5" fmla="*/ 7 h 8"/>
                  <a:gd name="T6" fmla="*/ 0 w 18"/>
                  <a:gd name="T7" fmla="*/ 8 h 8"/>
                  <a:gd name="T8" fmla="*/ 8 w 18"/>
                  <a:gd name="T9" fmla="*/ 5 h 8"/>
                  <a:gd name="T10" fmla="*/ 11 w 18"/>
                  <a:gd name="T11" fmla="*/ 4 h 8"/>
                  <a:gd name="T12" fmla="*/ 15 w 18"/>
                  <a:gd name="T13" fmla="*/ 2 h 8"/>
                  <a:gd name="T14" fmla="*/ 17 w 18"/>
                  <a:gd name="T15" fmla="*/ 0 h 8"/>
                  <a:gd name="T16" fmla="*/ 17 w 1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8">
                    <a:moveTo>
                      <a:pt x="17" y="0"/>
                    </a:moveTo>
                    <a:cubicBezTo>
                      <a:pt x="15" y="1"/>
                      <a:pt x="13" y="2"/>
                      <a:pt x="10" y="4"/>
                    </a:cubicBezTo>
                    <a:cubicBezTo>
                      <a:pt x="8" y="5"/>
                      <a:pt x="5" y="6"/>
                      <a:pt x="2" y="7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2" y="8"/>
                      <a:pt x="5" y="7"/>
                      <a:pt x="8" y="5"/>
                    </a:cubicBezTo>
                    <a:cubicBezTo>
                      <a:pt x="9" y="5"/>
                      <a:pt x="11" y="4"/>
                      <a:pt x="11" y="4"/>
                    </a:cubicBezTo>
                    <a:cubicBezTo>
                      <a:pt x="13" y="3"/>
                      <a:pt x="13" y="3"/>
                      <a:pt x="15" y="2"/>
                    </a:cubicBezTo>
                    <a:cubicBezTo>
                      <a:pt x="15" y="1"/>
                      <a:pt x="16" y="1"/>
                      <a:pt x="17" y="0"/>
                    </a:cubicBezTo>
                    <a:cubicBezTo>
                      <a:pt x="17" y="0"/>
                      <a:pt x="18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30" name="Freeform 6570">
                <a:extLst>
                  <a:ext uri="{FF2B5EF4-FFF2-40B4-BE49-F238E27FC236}">
                    <a16:creationId xmlns:a16="http://schemas.microsoft.com/office/drawing/2014/main" id="{5244CC63-C429-D5F2-28C5-328B4692F2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2" y="1766"/>
                <a:ext cx="51" cy="15"/>
              </a:xfrm>
              <a:custGeom>
                <a:avLst/>
                <a:gdLst>
                  <a:gd name="T0" fmla="*/ 8 w 10"/>
                  <a:gd name="T1" fmla="*/ 2 h 3"/>
                  <a:gd name="T2" fmla="*/ 10 w 10"/>
                  <a:gd name="T3" fmla="*/ 1 h 3"/>
                  <a:gd name="T4" fmla="*/ 10 w 10"/>
                  <a:gd name="T5" fmla="*/ 1 h 3"/>
                  <a:gd name="T6" fmla="*/ 10 w 10"/>
                  <a:gd name="T7" fmla="*/ 1 h 3"/>
                  <a:gd name="T8" fmla="*/ 10 w 10"/>
                  <a:gd name="T9" fmla="*/ 0 h 3"/>
                  <a:gd name="T10" fmla="*/ 5 w 10"/>
                  <a:gd name="T11" fmla="*/ 1 h 3"/>
                  <a:gd name="T12" fmla="*/ 0 w 10"/>
                  <a:gd name="T13" fmla="*/ 3 h 3"/>
                  <a:gd name="T14" fmla="*/ 7 w 10"/>
                  <a:gd name="T15" fmla="*/ 1 h 3"/>
                  <a:gd name="T16" fmla="*/ 8 w 10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3">
                    <a:moveTo>
                      <a:pt x="8" y="2"/>
                    </a:moveTo>
                    <a:cubicBezTo>
                      <a:pt x="8" y="1"/>
                      <a:pt x="10" y="1"/>
                      <a:pt x="10" y="1"/>
                    </a:cubicBezTo>
                    <a:cubicBezTo>
                      <a:pt x="10" y="1"/>
                      <a:pt x="9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7" y="1"/>
                      <a:pt x="10" y="1"/>
                      <a:pt x="10" y="0"/>
                    </a:cubicBezTo>
                    <a:cubicBezTo>
                      <a:pt x="8" y="1"/>
                      <a:pt x="6" y="1"/>
                      <a:pt x="5" y="1"/>
                    </a:cubicBezTo>
                    <a:cubicBezTo>
                      <a:pt x="3" y="2"/>
                      <a:pt x="1" y="2"/>
                      <a:pt x="0" y="3"/>
                    </a:cubicBezTo>
                    <a:cubicBezTo>
                      <a:pt x="2" y="2"/>
                      <a:pt x="4" y="2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31" name="Freeform 6571">
                <a:extLst>
                  <a:ext uri="{FF2B5EF4-FFF2-40B4-BE49-F238E27FC236}">
                    <a16:creationId xmlns:a16="http://schemas.microsoft.com/office/drawing/2014/main" id="{DE2807A8-015A-2FF2-5535-6F85FCDC60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2" y="1801"/>
                <a:ext cx="30" cy="16"/>
              </a:xfrm>
              <a:custGeom>
                <a:avLst/>
                <a:gdLst>
                  <a:gd name="T0" fmla="*/ 3 w 6"/>
                  <a:gd name="T1" fmla="*/ 2 h 3"/>
                  <a:gd name="T2" fmla="*/ 6 w 6"/>
                  <a:gd name="T3" fmla="*/ 3 h 3"/>
                  <a:gd name="T4" fmla="*/ 3 w 6"/>
                  <a:gd name="T5" fmla="*/ 1 h 3"/>
                  <a:gd name="T6" fmla="*/ 2 w 6"/>
                  <a:gd name="T7" fmla="*/ 1 h 3"/>
                  <a:gd name="T8" fmla="*/ 1 w 6"/>
                  <a:gd name="T9" fmla="*/ 0 h 3"/>
                  <a:gd name="T10" fmla="*/ 3 w 6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3" y="2"/>
                    </a:moveTo>
                    <a:cubicBezTo>
                      <a:pt x="3" y="2"/>
                      <a:pt x="5" y="3"/>
                      <a:pt x="6" y="3"/>
                    </a:cubicBezTo>
                    <a:cubicBezTo>
                      <a:pt x="5" y="3"/>
                      <a:pt x="5" y="2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1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32" name="Freeform 6572">
                <a:extLst>
                  <a:ext uri="{FF2B5EF4-FFF2-40B4-BE49-F238E27FC236}">
                    <a16:creationId xmlns:a16="http://schemas.microsoft.com/office/drawing/2014/main" id="{09D777A9-7716-1D30-CC09-3AA867454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3" y="2004"/>
                <a:ext cx="5" cy="15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3 h 3"/>
                  <a:gd name="T4" fmla="*/ 1 w 1"/>
                  <a:gd name="T5" fmla="*/ 1 h 3"/>
                  <a:gd name="T6" fmla="*/ 1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2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33" name="Freeform 6573">
                <a:extLst>
                  <a:ext uri="{FF2B5EF4-FFF2-40B4-BE49-F238E27FC236}">
                    <a16:creationId xmlns:a16="http://schemas.microsoft.com/office/drawing/2014/main" id="{2DB4D0C1-2632-F8F7-A7C1-F38A962E39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8" y="1984"/>
                <a:ext cx="15" cy="20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4 h 4"/>
                  <a:gd name="T4" fmla="*/ 2 w 3"/>
                  <a:gd name="T5" fmla="*/ 2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1" y="2"/>
                      <a:pt x="1" y="3"/>
                      <a:pt x="0" y="4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34" name="Freeform 6574">
                <a:extLst>
                  <a:ext uri="{FF2B5EF4-FFF2-40B4-BE49-F238E27FC236}">
                    <a16:creationId xmlns:a16="http://schemas.microsoft.com/office/drawing/2014/main" id="{FAE9302E-425F-82A4-B057-1781DA910D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3" y="2075"/>
                <a:ext cx="0" cy="10"/>
              </a:xfrm>
              <a:custGeom>
                <a:avLst/>
                <a:gdLst>
                  <a:gd name="T0" fmla="*/ 1 h 2"/>
                  <a:gd name="T1" fmla="*/ 2 h 2"/>
                  <a:gd name="T2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0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35" name="Freeform 6575">
                <a:extLst>
                  <a:ext uri="{FF2B5EF4-FFF2-40B4-BE49-F238E27FC236}">
                    <a16:creationId xmlns:a16="http://schemas.microsoft.com/office/drawing/2014/main" id="{41025940-F961-57BA-C30D-BAC17F1791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1872"/>
                <a:ext cx="10" cy="11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36" name="Freeform 6576">
                <a:extLst>
                  <a:ext uri="{FF2B5EF4-FFF2-40B4-BE49-F238E27FC236}">
                    <a16:creationId xmlns:a16="http://schemas.microsoft.com/office/drawing/2014/main" id="{477995C4-D7D1-9A5B-E3F8-6A866E2C9D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8" y="2019"/>
                <a:ext cx="5" cy="1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37" name="Freeform 6577">
                <a:extLst>
                  <a:ext uri="{FF2B5EF4-FFF2-40B4-BE49-F238E27FC236}">
                    <a16:creationId xmlns:a16="http://schemas.microsoft.com/office/drawing/2014/main" id="{F68C84C8-0BC7-8EB5-E2F9-C77784700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2293"/>
                <a:ext cx="5" cy="1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38" name="Freeform 6578">
                <a:extLst>
                  <a:ext uri="{FF2B5EF4-FFF2-40B4-BE49-F238E27FC236}">
                    <a16:creationId xmlns:a16="http://schemas.microsoft.com/office/drawing/2014/main" id="{26701CC7-81ED-EF49-C1DB-0A1D0EC44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6" y="2577"/>
                <a:ext cx="10" cy="6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1" y="0"/>
                    </a:cubicBezTo>
                    <a:cubicBezTo>
                      <a:pt x="1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39" name="Freeform 6579">
                <a:extLst>
                  <a:ext uri="{FF2B5EF4-FFF2-40B4-BE49-F238E27FC236}">
                    <a16:creationId xmlns:a16="http://schemas.microsoft.com/office/drawing/2014/main" id="{923D0FEF-FD71-C544-CC44-C3E524D135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3" y="1837"/>
                <a:ext cx="20" cy="15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0 h 3"/>
                  <a:gd name="T4" fmla="*/ 1 w 4"/>
                  <a:gd name="T5" fmla="*/ 1 h 3"/>
                  <a:gd name="T6" fmla="*/ 4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4" y="3"/>
                      <a:pt x="2" y="1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2" y="2"/>
                      <a:pt x="3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40" name="Freeform 6580">
                <a:extLst>
                  <a:ext uri="{FF2B5EF4-FFF2-40B4-BE49-F238E27FC236}">
                    <a16:creationId xmlns:a16="http://schemas.microsoft.com/office/drawing/2014/main" id="{87DF27F7-E2A0-D52B-D72A-D80DB07735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5" y="1771"/>
                <a:ext cx="10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41" name="Freeform 6581">
                <a:extLst>
                  <a:ext uri="{FF2B5EF4-FFF2-40B4-BE49-F238E27FC236}">
                    <a16:creationId xmlns:a16="http://schemas.microsoft.com/office/drawing/2014/main" id="{AB76A85E-C234-D1DF-DA8F-2F68D18FB4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8" y="1857"/>
                <a:ext cx="15" cy="15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2 h 3"/>
                  <a:gd name="T4" fmla="*/ 2 w 3"/>
                  <a:gd name="T5" fmla="*/ 1 h 3"/>
                  <a:gd name="T6" fmla="*/ 0 w 3"/>
                  <a:gd name="T7" fmla="*/ 0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3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0"/>
                      <a:pt x="0" y="0"/>
                    </a:cubicBezTo>
                    <a:cubicBezTo>
                      <a:pt x="0" y="0"/>
                      <a:pt x="2" y="1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42" name="Freeform 6582">
                <a:extLst>
                  <a:ext uri="{FF2B5EF4-FFF2-40B4-BE49-F238E27FC236}">
                    <a16:creationId xmlns:a16="http://schemas.microsoft.com/office/drawing/2014/main" id="{EC1856B6-7FFE-131F-E836-229C339364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5" y="1771"/>
                <a:ext cx="56" cy="15"/>
              </a:xfrm>
              <a:custGeom>
                <a:avLst/>
                <a:gdLst>
                  <a:gd name="T0" fmla="*/ 1 w 11"/>
                  <a:gd name="T1" fmla="*/ 0 h 3"/>
                  <a:gd name="T2" fmla="*/ 0 w 11"/>
                  <a:gd name="T3" fmla="*/ 0 h 3"/>
                  <a:gd name="T4" fmla="*/ 10 w 11"/>
                  <a:gd name="T5" fmla="*/ 3 h 3"/>
                  <a:gd name="T6" fmla="*/ 10 w 11"/>
                  <a:gd name="T7" fmla="*/ 2 h 3"/>
                  <a:gd name="T8" fmla="*/ 8 w 11"/>
                  <a:gd name="T9" fmla="*/ 2 h 3"/>
                  <a:gd name="T10" fmla="*/ 1 w 1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3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4" y="1"/>
                      <a:pt x="7" y="2"/>
                      <a:pt x="10" y="3"/>
                    </a:cubicBezTo>
                    <a:cubicBezTo>
                      <a:pt x="10" y="3"/>
                      <a:pt x="11" y="3"/>
                      <a:pt x="10" y="2"/>
                    </a:cubicBezTo>
                    <a:cubicBezTo>
                      <a:pt x="9" y="3"/>
                      <a:pt x="8" y="2"/>
                      <a:pt x="8" y="2"/>
                    </a:cubicBezTo>
                    <a:cubicBezTo>
                      <a:pt x="6" y="1"/>
                      <a:pt x="4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43" name="Freeform 6583">
                <a:extLst>
                  <a:ext uri="{FF2B5EF4-FFF2-40B4-BE49-F238E27FC236}">
                    <a16:creationId xmlns:a16="http://schemas.microsoft.com/office/drawing/2014/main" id="{295B5D74-9E1D-6EAD-10A7-60F639909F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9" y="1893"/>
                <a:ext cx="10" cy="10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44" name="Freeform 6584">
                <a:extLst>
                  <a:ext uri="{FF2B5EF4-FFF2-40B4-BE49-F238E27FC236}">
                    <a16:creationId xmlns:a16="http://schemas.microsoft.com/office/drawing/2014/main" id="{0B8B3FBC-5F10-0189-9511-D1A14E2D8D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2" y="1806"/>
                <a:ext cx="10" cy="6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45" name="Freeform 6585">
                <a:extLst>
                  <a:ext uri="{FF2B5EF4-FFF2-40B4-BE49-F238E27FC236}">
                    <a16:creationId xmlns:a16="http://schemas.microsoft.com/office/drawing/2014/main" id="{A9504C3D-F2B0-A8BC-626C-2BC94379C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9" y="2446"/>
                <a:ext cx="20" cy="20"/>
              </a:xfrm>
              <a:custGeom>
                <a:avLst/>
                <a:gdLst>
                  <a:gd name="T0" fmla="*/ 3 w 4"/>
                  <a:gd name="T1" fmla="*/ 1 h 4"/>
                  <a:gd name="T2" fmla="*/ 2 w 4"/>
                  <a:gd name="T3" fmla="*/ 1 h 4"/>
                  <a:gd name="T4" fmla="*/ 1 w 4"/>
                  <a:gd name="T5" fmla="*/ 2 h 4"/>
                  <a:gd name="T6" fmla="*/ 0 w 4"/>
                  <a:gd name="T7" fmla="*/ 4 h 4"/>
                  <a:gd name="T8" fmla="*/ 3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1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1" y="3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46" name="Freeform 6586">
                <a:extLst>
                  <a:ext uri="{FF2B5EF4-FFF2-40B4-BE49-F238E27FC236}">
                    <a16:creationId xmlns:a16="http://schemas.microsoft.com/office/drawing/2014/main" id="{6A8E5D8D-A7A7-5E1A-8F23-ED4237AEA2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6" y="1801"/>
                <a:ext cx="11" cy="5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47" name="Freeform 6587">
                <a:extLst>
                  <a:ext uri="{FF2B5EF4-FFF2-40B4-BE49-F238E27FC236}">
                    <a16:creationId xmlns:a16="http://schemas.microsoft.com/office/drawing/2014/main" id="{57C6CFFA-2A9D-4018-A619-58F3CDDA8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2" y="1796"/>
                <a:ext cx="15" cy="5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2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0" y="1"/>
                      <a:pt x="0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48" name="Freeform 6588">
                <a:extLst>
                  <a:ext uri="{FF2B5EF4-FFF2-40B4-BE49-F238E27FC236}">
                    <a16:creationId xmlns:a16="http://schemas.microsoft.com/office/drawing/2014/main" id="{3074A337-CA4A-19E3-AF45-4D4B47B24A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7" y="1786"/>
                <a:ext cx="30" cy="10"/>
              </a:xfrm>
              <a:custGeom>
                <a:avLst/>
                <a:gdLst>
                  <a:gd name="T0" fmla="*/ 2 w 6"/>
                  <a:gd name="T1" fmla="*/ 1 h 2"/>
                  <a:gd name="T2" fmla="*/ 1 w 6"/>
                  <a:gd name="T3" fmla="*/ 2 h 2"/>
                  <a:gd name="T4" fmla="*/ 5 w 6"/>
                  <a:gd name="T5" fmla="*/ 1 h 2"/>
                  <a:gd name="T6" fmla="*/ 6 w 6"/>
                  <a:gd name="T7" fmla="*/ 0 h 2"/>
                  <a:gd name="T8" fmla="*/ 2 w 6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2" y="1"/>
                    </a:moveTo>
                    <a:cubicBezTo>
                      <a:pt x="1" y="1"/>
                      <a:pt x="0" y="2"/>
                      <a:pt x="1" y="2"/>
                    </a:cubicBezTo>
                    <a:cubicBezTo>
                      <a:pt x="2" y="2"/>
                      <a:pt x="3" y="1"/>
                      <a:pt x="5" y="1"/>
                    </a:cubicBezTo>
                    <a:cubicBezTo>
                      <a:pt x="4" y="1"/>
                      <a:pt x="6" y="0"/>
                      <a:pt x="6" y="0"/>
                    </a:cubicBezTo>
                    <a:cubicBezTo>
                      <a:pt x="3" y="1"/>
                      <a:pt x="4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49" name="Freeform 6589">
                <a:extLst>
                  <a:ext uri="{FF2B5EF4-FFF2-40B4-BE49-F238E27FC236}">
                    <a16:creationId xmlns:a16="http://schemas.microsoft.com/office/drawing/2014/main" id="{8004E5CA-1C45-2852-BAE7-7D5FDA758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7" y="1781"/>
                <a:ext cx="10" cy="5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50" name="Freeform 6590">
                <a:extLst>
                  <a:ext uri="{FF2B5EF4-FFF2-40B4-BE49-F238E27FC236}">
                    <a16:creationId xmlns:a16="http://schemas.microsoft.com/office/drawing/2014/main" id="{C1C4F688-E373-04BB-70DA-305F12DE3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0" y="1781"/>
                <a:ext cx="15" cy="5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0 h 1"/>
                  <a:gd name="T4" fmla="*/ 1 w 3"/>
                  <a:gd name="T5" fmla="*/ 0 h 1"/>
                  <a:gd name="T6" fmla="*/ 3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51" name="Freeform 6591">
                <a:extLst>
                  <a:ext uri="{FF2B5EF4-FFF2-40B4-BE49-F238E27FC236}">
                    <a16:creationId xmlns:a16="http://schemas.microsoft.com/office/drawing/2014/main" id="{B4FC4B2C-9E6A-4D42-D781-E8FD33087C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1867"/>
                <a:ext cx="10" cy="5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52" name="Freeform 6592">
                <a:extLst>
                  <a:ext uri="{FF2B5EF4-FFF2-40B4-BE49-F238E27FC236}">
                    <a16:creationId xmlns:a16="http://schemas.microsoft.com/office/drawing/2014/main" id="{19C02D6B-A3BB-CC20-7008-EE5A80B5D3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3" y="2476"/>
                <a:ext cx="10" cy="5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53" name="Freeform 6593">
                <a:extLst>
                  <a:ext uri="{FF2B5EF4-FFF2-40B4-BE49-F238E27FC236}">
                    <a16:creationId xmlns:a16="http://schemas.microsoft.com/office/drawing/2014/main" id="{787CA166-B0AA-CAB4-F098-C109F7CAD0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3" y="2476"/>
                <a:ext cx="10" cy="15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1" y="1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54" name="Freeform 6594">
                <a:extLst>
                  <a:ext uri="{FF2B5EF4-FFF2-40B4-BE49-F238E27FC236}">
                    <a16:creationId xmlns:a16="http://schemas.microsoft.com/office/drawing/2014/main" id="{5449C4E4-746E-A38E-51A5-CCDE00D72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400"/>
                <a:ext cx="5" cy="10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0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55" name="Freeform 6595">
                <a:extLst>
                  <a:ext uri="{FF2B5EF4-FFF2-40B4-BE49-F238E27FC236}">
                    <a16:creationId xmlns:a16="http://schemas.microsoft.com/office/drawing/2014/main" id="{B986EF18-C588-2C4C-7641-B89DA4F599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4" y="2329"/>
                <a:ext cx="21" cy="46"/>
              </a:xfrm>
              <a:custGeom>
                <a:avLst/>
                <a:gdLst>
                  <a:gd name="T0" fmla="*/ 2 w 4"/>
                  <a:gd name="T1" fmla="*/ 6 h 9"/>
                  <a:gd name="T2" fmla="*/ 4 w 4"/>
                  <a:gd name="T3" fmla="*/ 0 h 9"/>
                  <a:gd name="T4" fmla="*/ 2 w 4"/>
                  <a:gd name="T5" fmla="*/ 4 h 9"/>
                  <a:gd name="T6" fmla="*/ 0 w 4"/>
                  <a:gd name="T7" fmla="*/ 7 h 9"/>
                  <a:gd name="T8" fmla="*/ 1 w 4"/>
                  <a:gd name="T9" fmla="*/ 8 h 9"/>
                  <a:gd name="T10" fmla="*/ 1 w 4"/>
                  <a:gd name="T11" fmla="*/ 7 h 9"/>
                  <a:gd name="T12" fmla="*/ 1 w 4"/>
                  <a:gd name="T13" fmla="*/ 6 h 9"/>
                  <a:gd name="T14" fmla="*/ 2 w 4"/>
                  <a:gd name="T15" fmla="*/ 5 h 9"/>
                  <a:gd name="T16" fmla="*/ 2 w 4"/>
                  <a:gd name="T1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9">
                    <a:moveTo>
                      <a:pt x="2" y="6"/>
                    </a:moveTo>
                    <a:cubicBezTo>
                      <a:pt x="3" y="3"/>
                      <a:pt x="3" y="2"/>
                      <a:pt x="4" y="0"/>
                    </a:cubicBezTo>
                    <a:cubicBezTo>
                      <a:pt x="3" y="1"/>
                      <a:pt x="3" y="2"/>
                      <a:pt x="2" y="4"/>
                    </a:cubicBezTo>
                    <a:cubicBezTo>
                      <a:pt x="1" y="5"/>
                      <a:pt x="1" y="6"/>
                      <a:pt x="0" y="7"/>
                    </a:cubicBezTo>
                    <a:cubicBezTo>
                      <a:pt x="0" y="8"/>
                      <a:pt x="0" y="9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6"/>
                    </a:cubicBezTo>
                    <a:cubicBezTo>
                      <a:pt x="1" y="6"/>
                      <a:pt x="1" y="6"/>
                      <a:pt x="2" y="5"/>
                    </a:cubicBezTo>
                    <a:cubicBezTo>
                      <a:pt x="1" y="6"/>
                      <a:pt x="2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56" name="Freeform 6596">
                <a:extLst>
                  <a:ext uri="{FF2B5EF4-FFF2-40B4-BE49-F238E27FC236}">
                    <a16:creationId xmlns:a16="http://schemas.microsoft.com/office/drawing/2014/main" id="{B8326B7C-E448-5290-0C9B-2F454F27B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370"/>
                <a:ext cx="5" cy="15"/>
              </a:xfrm>
              <a:custGeom>
                <a:avLst/>
                <a:gdLst>
                  <a:gd name="T0" fmla="*/ 0 w 1"/>
                  <a:gd name="T1" fmla="*/ 2 h 3"/>
                  <a:gd name="T2" fmla="*/ 0 w 1"/>
                  <a:gd name="T3" fmla="*/ 3 h 3"/>
                  <a:gd name="T4" fmla="*/ 1 w 1"/>
                  <a:gd name="T5" fmla="*/ 2 h 3"/>
                  <a:gd name="T6" fmla="*/ 0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57" name="Freeform 6597">
                <a:extLst>
                  <a:ext uri="{FF2B5EF4-FFF2-40B4-BE49-F238E27FC236}">
                    <a16:creationId xmlns:a16="http://schemas.microsoft.com/office/drawing/2014/main" id="{381B5455-7DAF-5792-E68D-32867DDC21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385"/>
                <a:ext cx="10" cy="15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3 h 3"/>
                  <a:gd name="T4" fmla="*/ 1 w 2"/>
                  <a:gd name="T5" fmla="*/ 1 h 3"/>
                  <a:gd name="T6" fmla="*/ 1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58" name="Freeform 6598">
                <a:extLst>
                  <a:ext uri="{FF2B5EF4-FFF2-40B4-BE49-F238E27FC236}">
                    <a16:creationId xmlns:a16="http://schemas.microsoft.com/office/drawing/2014/main" id="{E9D7A244-189B-20E8-1AC4-07E9DAC648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5" y="1898"/>
                <a:ext cx="10" cy="10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59" name="Freeform 6599">
                <a:extLst>
                  <a:ext uri="{FF2B5EF4-FFF2-40B4-BE49-F238E27FC236}">
                    <a16:creationId xmlns:a16="http://schemas.microsoft.com/office/drawing/2014/main" id="{A2164D40-F749-FE34-8C8B-B138A0CC7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1888"/>
                <a:ext cx="10" cy="10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2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60" name="Freeform 6600">
                <a:extLst>
                  <a:ext uri="{FF2B5EF4-FFF2-40B4-BE49-F238E27FC236}">
                    <a16:creationId xmlns:a16="http://schemas.microsoft.com/office/drawing/2014/main" id="{95D83500-63CC-60B8-124F-9D8CA4F93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5" y="1872"/>
                <a:ext cx="10" cy="11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61" name="Freeform 6601">
                <a:extLst>
                  <a:ext uri="{FF2B5EF4-FFF2-40B4-BE49-F238E27FC236}">
                    <a16:creationId xmlns:a16="http://schemas.microsoft.com/office/drawing/2014/main" id="{FCE9029A-013B-BD90-5287-41C83C5B3F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0" y="1852"/>
                <a:ext cx="31" cy="20"/>
              </a:xfrm>
              <a:custGeom>
                <a:avLst/>
                <a:gdLst>
                  <a:gd name="T0" fmla="*/ 0 w 6"/>
                  <a:gd name="T1" fmla="*/ 4 h 4"/>
                  <a:gd name="T2" fmla="*/ 2 w 6"/>
                  <a:gd name="T3" fmla="*/ 2 h 4"/>
                  <a:gd name="T4" fmla="*/ 5 w 6"/>
                  <a:gd name="T5" fmla="*/ 0 h 4"/>
                  <a:gd name="T6" fmla="*/ 6 w 6"/>
                  <a:gd name="T7" fmla="*/ 0 h 4"/>
                  <a:gd name="T8" fmla="*/ 0 w 6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cubicBezTo>
                      <a:pt x="0" y="4"/>
                      <a:pt x="1" y="3"/>
                      <a:pt x="2" y="2"/>
                    </a:cubicBezTo>
                    <a:cubicBezTo>
                      <a:pt x="3" y="1"/>
                      <a:pt x="4" y="1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1"/>
                      <a:pt x="1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62" name="Freeform 6602">
                <a:extLst>
                  <a:ext uri="{FF2B5EF4-FFF2-40B4-BE49-F238E27FC236}">
                    <a16:creationId xmlns:a16="http://schemas.microsoft.com/office/drawing/2014/main" id="{066C6D0B-E769-267B-5F91-AC2B4A7358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1" y="1827"/>
                <a:ext cx="11" cy="5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63" name="Freeform 6603">
                <a:extLst>
                  <a:ext uri="{FF2B5EF4-FFF2-40B4-BE49-F238E27FC236}">
                    <a16:creationId xmlns:a16="http://schemas.microsoft.com/office/drawing/2014/main" id="{1D9A2941-BA81-1757-3D19-983DF78495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8" y="1796"/>
                <a:ext cx="10" cy="5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64" name="Freeform 6604">
                <a:extLst>
                  <a:ext uri="{FF2B5EF4-FFF2-40B4-BE49-F238E27FC236}">
                    <a16:creationId xmlns:a16="http://schemas.microsoft.com/office/drawing/2014/main" id="{65C8FB75-CBE0-45B2-B6A4-9FB42DE3B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380"/>
                <a:ext cx="5" cy="10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1"/>
                      <a:pt x="1" y="0"/>
                    </a:cubicBezTo>
                    <a:cubicBezTo>
                      <a:pt x="1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65" name="Freeform 6605">
                <a:extLst>
                  <a:ext uri="{FF2B5EF4-FFF2-40B4-BE49-F238E27FC236}">
                    <a16:creationId xmlns:a16="http://schemas.microsoft.com/office/drawing/2014/main" id="{DAE024F1-EE04-71D6-F0F6-54012DFBAC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4" y="2390"/>
                <a:ext cx="10" cy="10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2" y="1"/>
                      <a:pt x="2" y="0"/>
                    </a:cubicBezTo>
                    <a:cubicBezTo>
                      <a:pt x="1" y="1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66" name="Freeform 6606">
                <a:extLst>
                  <a:ext uri="{FF2B5EF4-FFF2-40B4-BE49-F238E27FC236}">
                    <a16:creationId xmlns:a16="http://schemas.microsoft.com/office/drawing/2014/main" id="{72D8D472-95F3-641D-D03D-46E50C7C34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2405"/>
                <a:ext cx="5" cy="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67" name="Freeform 6607">
                <a:extLst>
                  <a:ext uri="{FF2B5EF4-FFF2-40B4-BE49-F238E27FC236}">
                    <a16:creationId xmlns:a16="http://schemas.microsoft.com/office/drawing/2014/main" id="{E2394F63-2345-4843-8545-AFB3776AF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370"/>
                <a:ext cx="5" cy="10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68" name="Freeform 6608">
                <a:extLst>
                  <a:ext uri="{FF2B5EF4-FFF2-40B4-BE49-F238E27FC236}">
                    <a16:creationId xmlns:a16="http://schemas.microsoft.com/office/drawing/2014/main" id="{77A378A7-75A2-0801-3ECD-81C8723F3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7" y="1837"/>
                <a:ext cx="81" cy="61"/>
              </a:xfrm>
              <a:custGeom>
                <a:avLst/>
                <a:gdLst>
                  <a:gd name="T0" fmla="*/ 1 w 16"/>
                  <a:gd name="T1" fmla="*/ 1 h 12"/>
                  <a:gd name="T2" fmla="*/ 3 w 16"/>
                  <a:gd name="T3" fmla="*/ 3 h 12"/>
                  <a:gd name="T4" fmla="*/ 8 w 16"/>
                  <a:gd name="T5" fmla="*/ 5 h 12"/>
                  <a:gd name="T6" fmla="*/ 8 w 16"/>
                  <a:gd name="T7" fmla="*/ 6 h 12"/>
                  <a:gd name="T8" fmla="*/ 10 w 16"/>
                  <a:gd name="T9" fmla="*/ 7 h 12"/>
                  <a:gd name="T10" fmla="*/ 10 w 16"/>
                  <a:gd name="T11" fmla="*/ 8 h 12"/>
                  <a:gd name="T12" fmla="*/ 12 w 16"/>
                  <a:gd name="T13" fmla="*/ 9 h 12"/>
                  <a:gd name="T14" fmla="*/ 15 w 16"/>
                  <a:gd name="T15" fmla="*/ 10 h 12"/>
                  <a:gd name="T16" fmla="*/ 14 w 16"/>
                  <a:gd name="T17" fmla="*/ 11 h 12"/>
                  <a:gd name="T18" fmla="*/ 16 w 16"/>
                  <a:gd name="T19" fmla="*/ 11 h 12"/>
                  <a:gd name="T20" fmla="*/ 8 w 16"/>
                  <a:gd name="T21" fmla="*/ 5 h 12"/>
                  <a:gd name="T22" fmla="*/ 0 w 16"/>
                  <a:gd name="T23" fmla="*/ 0 h 12"/>
                  <a:gd name="T24" fmla="*/ 1 w 16"/>
                  <a:gd name="T2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2">
                    <a:moveTo>
                      <a:pt x="1" y="1"/>
                    </a:moveTo>
                    <a:cubicBezTo>
                      <a:pt x="1" y="1"/>
                      <a:pt x="3" y="3"/>
                      <a:pt x="3" y="3"/>
                    </a:cubicBezTo>
                    <a:cubicBezTo>
                      <a:pt x="5" y="4"/>
                      <a:pt x="6" y="5"/>
                      <a:pt x="8" y="5"/>
                    </a:cubicBezTo>
                    <a:cubicBezTo>
                      <a:pt x="8" y="5"/>
                      <a:pt x="8" y="6"/>
                      <a:pt x="8" y="6"/>
                    </a:cubicBezTo>
                    <a:cubicBezTo>
                      <a:pt x="8" y="6"/>
                      <a:pt x="9" y="6"/>
                      <a:pt x="10" y="7"/>
                    </a:cubicBezTo>
                    <a:cubicBezTo>
                      <a:pt x="10" y="7"/>
                      <a:pt x="10" y="7"/>
                      <a:pt x="10" y="8"/>
                    </a:cubicBezTo>
                    <a:cubicBezTo>
                      <a:pt x="11" y="8"/>
                      <a:pt x="12" y="8"/>
                      <a:pt x="12" y="9"/>
                    </a:cubicBezTo>
                    <a:cubicBezTo>
                      <a:pt x="13" y="10"/>
                      <a:pt x="14" y="10"/>
                      <a:pt x="15" y="10"/>
                    </a:cubicBezTo>
                    <a:cubicBezTo>
                      <a:pt x="15" y="11"/>
                      <a:pt x="14" y="10"/>
                      <a:pt x="14" y="11"/>
                    </a:cubicBezTo>
                    <a:cubicBezTo>
                      <a:pt x="16" y="12"/>
                      <a:pt x="16" y="12"/>
                      <a:pt x="16" y="11"/>
                    </a:cubicBezTo>
                    <a:cubicBezTo>
                      <a:pt x="14" y="9"/>
                      <a:pt x="11" y="7"/>
                      <a:pt x="8" y="5"/>
                    </a:cubicBezTo>
                    <a:cubicBezTo>
                      <a:pt x="5" y="3"/>
                      <a:pt x="2" y="2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69" name="Freeform 6609">
                <a:extLst>
                  <a:ext uri="{FF2B5EF4-FFF2-40B4-BE49-F238E27FC236}">
                    <a16:creationId xmlns:a16="http://schemas.microsoft.com/office/drawing/2014/main" id="{A330040C-3AE8-F20E-29DC-E08500B24B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4" y="2334"/>
                <a:ext cx="35" cy="56"/>
              </a:xfrm>
              <a:custGeom>
                <a:avLst/>
                <a:gdLst>
                  <a:gd name="T0" fmla="*/ 6 w 7"/>
                  <a:gd name="T1" fmla="*/ 0 h 11"/>
                  <a:gd name="T2" fmla="*/ 3 w 7"/>
                  <a:gd name="T3" fmla="*/ 6 h 11"/>
                  <a:gd name="T4" fmla="*/ 0 w 7"/>
                  <a:gd name="T5" fmla="*/ 11 h 11"/>
                  <a:gd name="T6" fmla="*/ 0 w 7"/>
                  <a:gd name="T7" fmla="*/ 11 h 11"/>
                  <a:gd name="T8" fmla="*/ 5 w 7"/>
                  <a:gd name="T9" fmla="*/ 2 h 11"/>
                  <a:gd name="T10" fmla="*/ 6 w 7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1">
                    <a:moveTo>
                      <a:pt x="6" y="0"/>
                    </a:moveTo>
                    <a:cubicBezTo>
                      <a:pt x="5" y="2"/>
                      <a:pt x="4" y="4"/>
                      <a:pt x="3" y="6"/>
                    </a:cubicBezTo>
                    <a:cubicBezTo>
                      <a:pt x="2" y="8"/>
                      <a:pt x="1" y="10"/>
                      <a:pt x="0" y="11"/>
                    </a:cubicBezTo>
                    <a:cubicBezTo>
                      <a:pt x="0" y="11"/>
                      <a:pt x="0" y="10"/>
                      <a:pt x="0" y="11"/>
                    </a:cubicBezTo>
                    <a:cubicBezTo>
                      <a:pt x="2" y="8"/>
                      <a:pt x="4" y="5"/>
                      <a:pt x="5" y="2"/>
                    </a:cubicBezTo>
                    <a:cubicBezTo>
                      <a:pt x="6" y="2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70" name="Freeform 6610">
                <a:extLst>
                  <a:ext uri="{FF2B5EF4-FFF2-40B4-BE49-F238E27FC236}">
                    <a16:creationId xmlns:a16="http://schemas.microsoft.com/office/drawing/2014/main" id="{01828762-7AFD-F720-493B-3103673B3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5" y="1812"/>
                <a:ext cx="15" cy="5"/>
              </a:xfrm>
              <a:custGeom>
                <a:avLst/>
                <a:gdLst>
                  <a:gd name="T0" fmla="*/ 1 w 3"/>
                  <a:gd name="T1" fmla="*/ 0 h 1"/>
                  <a:gd name="T2" fmla="*/ 2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71" name="Freeform 6611">
                <a:extLst>
                  <a:ext uri="{FF2B5EF4-FFF2-40B4-BE49-F238E27FC236}">
                    <a16:creationId xmlns:a16="http://schemas.microsoft.com/office/drawing/2014/main" id="{A140EFC2-C207-DC78-3D9E-F1D6C4DB7C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2390"/>
                <a:ext cx="5" cy="10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72" name="Freeform 6612">
                <a:extLst>
                  <a:ext uri="{FF2B5EF4-FFF2-40B4-BE49-F238E27FC236}">
                    <a16:creationId xmlns:a16="http://schemas.microsoft.com/office/drawing/2014/main" id="{6190F229-4366-456A-F330-7D467FF03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1" y="1822"/>
                <a:ext cx="15" cy="10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1"/>
                      <a:pt x="1" y="1"/>
                      <a:pt x="0" y="0"/>
                    </a:cubicBezTo>
                    <a:cubicBezTo>
                      <a:pt x="0" y="0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73" name="Freeform 6613">
                <a:extLst>
                  <a:ext uri="{FF2B5EF4-FFF2-40B4-BE49-F238E27FC236}">
                    <a16:creationId xmlns:a16="http://schemas.microsoft.com/office/drawing/2014/main" id="{8217EA20-29D0-7C27-1526-23F609125E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6" y="1832"/>
                <a:ext cx="10" cy="5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0" y="0"/>
                      <a:pt x="1" y="1"/>
                    </a:cubicBezTo>
                    <a:cubicBezTo>
                      <a:pt x="2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74" name="Freeform 6614">
                <a:extLst>
                  <a:ext uri="{FF2B5EF4-FFF2-40B4-BE49-F238E27FC236}">
                    <a16:creationId xmlns:a16="http://schemas.microsoft.com/office/drawing/2014/main" id="{AEF34875-100D-F39E-091E-5EDC184364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" y="1928"/>
                <a:ext cx="5" cy="5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75" name="Freeform 6615">
                <a:extLst>
                  <a:ext uri="{FF2B5EF4-FFF2-40B4-BE49-F238E27FC236}">
                    <a16:creationId xmlns:a16="http://schemas.microsoft.com/office/drawing/2014/main" id="{E466A7A9-4D96-1996-EC3C-2E2A88E1DE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3" y="1938"/>
                <a:ext cx="10" cy="5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76" name="Freeform 6616">
                <a:extLst>
                  <a:ext uri="{FF2B5EF4-FFF2-40B4-BE49-F238E27FC236}">
                    <a16:creationId xmlns:a16="http://schemas.microsoft.com/office/drawing/2014/main" id="{26F9121D-5346-509D-C650-AE2F70D42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3" y="1923"/>
                <a:ext cx="25" cy="25"/>
              </a:xfrm>
              <a:custGeom>
                <a:avLst/>
                <a:gdLst>
                  <a:gd name="T0" fmla="*/ 4 w 5"/>
                  <a:gd name="T1" fmla="*/ 4 h 5"/>
                  <a:gd name="T2" fmla="*/ 2 w 5"/>
                  <a:gd name="T3" fmla="*/ 2 h 5"/>
                  <a:gd name="T4" fmla="*/ 1 w 5"/>
                  <a:gd name="T5" fmla="*/ 1 h 5"/>
                  <a:gd name="T6" fmla="*/ 0 w 5"/>
                  <a:gd name="T7" fmla="*/ 0 h 5"/>
                  <a:gd name="T8" fmla="*/ 0 w 5"/>
                  <a:gd name="T9" fmla="*/ 0 h 5"/>
                  <a:gd name="T10" fmla="*/ 2 w 5"/>
                  <a:gd name="T11" fmla="*/ 2 h 5"/>
                  <a:gd name="T12" fmla="*/ 5 w 5"/>
                  <a:gd name="T13" fmla="*/ 5 h 5"/>
                  <a:gd name="T14" fmla="*/ 4 w 5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4" y="4"/>
                    </a:moveTo>
                    <a:cubicBezTo>
                      <a:pt x="3" y="3"/>
                      <a:pt x="3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0" y="0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2" y="2"/>
                    </a:cubicBezTo>
                    <a:cubicBezTo>
                      <a:pt x="3" y="3"/>
                      <a:pt x="4" y="4"/>
                      <a:pt x="5" y="5"/>
                    </a:cubicBezTo>
                    <a:cubicBezTo>
                      <a:pt x="4" y="4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77" name="Freeform 6617">
                <a:extLst>
                  <a:ext uri="{FF2B5EF4-FFF2-40B4-BE49-F238E27FC236}">
                    <a16:creationId xmlns:a16="http://schemas.microsoft.com/office/drawing/2014/main" id="{948BFEF4-EA7F-2DFA-11BB-F91CA6339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8" y="1959"/>
                <a:ext cx="15" cy="25"/>
              </a:xfrm>
              <a:custGeom>
                <a:avLst/>
                <a:gdLst>
                  <a:gd name="T0" fmla="*/ 1 w 3"/>
                  <a:gd name="T1" fmla="*/ 2 h 5"/>
                  <a:gd name="T2" fmla="*/ 0 w 3"/>
                  <a:gd name="T3" fmla="*/ 0 h 5"/>
                  <a:gd name="T4" fmla="*/ 3 w 3"/>
                  <a:gd name="T5" fmla="*/ 5 h 5"/>
                  <a:gd name="T6" fmla="*/ 2 w 3"/>
                  <a:gd name="T7" fmla="*/ 3 h 5"/>
                  <a:gd name="T8" fmla="*/ 1 w 3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2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2" y="3"/>
                      <a:pt x="3" y="5"/>
                    </a:cubicBezTo>
                    <a:cubicBezTo>
                      <a:pt x="3" y="5"/>
                      <a:pt x="3" y="4"/>
                      <a:pt x="2" y="3"/>
                    </a:cubicBezTo>
                    <a:cubicBezTo>
                      <a:pt x="2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78" name="Freeform 6618">
                <a:extLst>
                  <a:ext uri="{FF2B5EF4-FFF2-40B4-BE49-F238E27FC236}">
                    <a16:creationId xmlns:a16="http://schemas.microsoft.com/office/drawing/2014/main" id="{E31256C9-E14E-AD85-BD5F-60F8256376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2" y="1898"/>
                <a:ext cx="10" cy="5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1" y="0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79" name="Freeform 6619">
                <a:extLst>
                  <a:ext uri="{FF2B5EF4-FFF2-40B4-BE49-F238E27FC236}">
                    <a16:creationId xmlns:a16="http://schemas.microsoft.com/office/drawing/2014/main" id="{17E7DBFF-54AE-A03A-07F3-74AFA8E560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233"/>
                <a:ext cx="0" cy="10"/>
              </a:xfrm>
              <a:custGeom>
                <a:avLst/>
                <a:gdLst>
                  <a:gd name="T0" fmla="*/ 1 h 2"/>
                  <a:gd name="T1" fmla="*/ 0 h 2"/>
                  <a:gd name="T2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80" name="Freeform 6620">
                <a:extLst>
                  <a:ext uri="{FF2B5EF4-FFF2-40B4-BE49-F238E27FC236}">
                    <a16:creationId xmlns:a16="http://schemas.microsoft.com/office/drawing/2014/main" id="{748A6750-7513-8474-26C7-453E9DF62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212"/>
                <a:ext cx="5" cy="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81" name="Freeform 6621">
                <a:extLst>
                  <a:ext uri="{FF2B5EF4-FFF2-40B4-BE49-F238E27FC236}">
                    <a16:creationId xmlns:a16="http://schemas.microsoft.com/office/drawing/2014/main" id="{15B536B4-3691-CE2B-0125-3056317B46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8" y="1948"/>
                <a:ext cx="5" cy="6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82" name="Freeform 6622">
                <a:extLst>
                  <a:ext uri="{FF2B5EF4-FFF2-40B4-BE49-F238E27FC236}">
                    <a16:creationId xmlns:a16="http://schemas.microsoft.com/office/drawing/2014/main" id="{3A12A18E-2342-1FBA-7363-C6D235D091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8" y="1959"/>
                <a:ext cx="5" cy="5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83" name="Freeform 6623">
                <a:extLst>
                  <a:ext uri="{FF2B5EF4-FFF2-40B4-BE49-F238E27FC236}">
                    <a16:creationId xmlns:a16="http://schemas.microsoft.com/office/drawing/2014/main" id="{B893599D-E2D2-4F41-D02F-B417F854B9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3" y="1979"/>
                <a:ext cx="5" cy="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84" name="Freeform 6624">
                <a:extLst>
                  <a:ext uri="{FF2B5EF4-FFF2-40B4-BE49-F238E27FC236}">
                    <a16:creationId xmlns:a16="http://schemas.microsoft.com/office/drawing/2014/main" id="{9EA17907-8188-575D-173B-B75F2FBEE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1" y="1862"/>
                <a:ext cx="25" cy="10"/>
              </a:xfrm>
              <a:custGeom>
                <a:avLst/>
                <a:gdLst>
                  <a:gd name="T0" fmla="*/ 5 w 5"/>
                  <a:gd name="T1" fmla="*/ 2 h 2"/>
                  <a:gd name="T2" fmla="*/ 0 w 5"/>
                  <a:gd name="T3" fmla="*/ 0 h 2"/>
                  <a:gd name="T4" fmla="*/ 1 w 5"/>
                  <a:gd name="T5" fmla="*/ 0 h 2"/>
                  <a:gd name="T6" fmla="*/ 5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cubicBezTo>
                      <a:pt x="4" y="1"/>
                      <a:pt x="3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" y="1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85" name="Freeform 6625">
                <a:extLst>
                  <a:ext uri="{FF2B5EF4-FFF2-40B4-BE49-F238E27FC236}">
                    <a16:creationId xmlns:a16="http://schemas.microsoft.com/office/drawing/2014/main" id="{E898EFEE-E248-23C8-95DF-B4E79A642E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227"/>
                <a:ext cx="5" cy="16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3 h 3"/>
                  <a:gd name="T4" fmla="*/ 1 w 1"/>
                  <a:gd name="T5" fmla="*/ 2 h 3"/>
                  <a:gd name="T6" fmla="*/ 1 w 1"/>
                  <a:gd name="T7" fmla="*/ 2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0"/>
                      <a:pt x="0" y="2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86" name="Freeform 6626">
                <a:extLst>
                  <a:ext uri="{FF2B5EF4-FFF2-40B4-BE49-F238E27FC236}">
                    <a16:creationId xmlns:a16="http://schemas.microsoft.com/office/drawing/2014/main" id="{8389D1E7-3651-689C-4FFC-9129F42423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9" y="2268"/>
                <a:ext cx="5" cy="10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1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87" name="Freeform 6627">
                <a:extLst>
                  <a:ext uri="{FF2B5EF4-FFF2-40B4-BE49-F238E27FC236}">
                    <a16:creationId xmlns:a16="http://schemas.microsoft.com/office/drawing/2014/main" id="{E4C5A083-8371-2273-0881-C413575F9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222"/>
                <a:ext cx="0" cy="11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88" name="Freeform 6628">
                <a:extLst>
                  <a:ext uri="{FF2B5EF4-FFF2-40B4-BE49-F238E27FC236}">
                    <a16:creationId xmlns:a16="http://schemas.microsoft.com/office/drawing/2014/main" id="{BB14721F-CC7A-D357-CB12-7128924AC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28" y="2309"/>
                <a:ext cx="21" cy="45"/>
              </a:xfrm>
              <a:custGeom>
                <a:avLst/>
                <a:gdLst>
                  <a:gd name="T0" fmla="*/ 2 w 4"/>
                  <a:gd name="T1" fmla="*/ 6 h 9"/>
                  <a:gd name="T2" fmla="*/ 2 w 4"/>
                  <a:gd name="T3" fmla="*/ 5 h 9"/>
                  <a:gd name="T4" fmla="*/ 3 w 4"/>
                  <a:gd name="T5" fmla="*/ 4 h 9"/>
                  <a:gd name="T6" fmla="*/ 3 w 4"/>
                  <a:gd name="T7" fmla="*/ 3 h 9"/>
                  <a:gd name="T8" fmla="*/ 1 w 4"/>
                  <a:gd name="T9" fmla="*/ 9 h 9"/>
                  <a:gd name="T10" fmla="*/ 0 w 4"/>
                  <a:gd name="T11" fmla="*/ 8 h 9"/>
                  <a:gd name="T12" fmla="*/ 0 w 4"/>
                  <a:gd name="T13" fmla="*/ 6 h 9"/>
                  <a:gd name="T14" fmla="*/ 2 w 4"/>
                  <a:gd name="T15" fmla="*/ 2 h 9"/>
                  <a:gd name="T16" fmla="*/ 3 w 4"/>
                  <a:gd name="T17" fmla="*/ 2 h 9"/>
                  <a:gd name="T18" fmla="*/ 3 w 4"/>
                  <a:gd name="T19" fmla="*/ 1 h 9"/>
                  <a:gd name="T20" fmla="*/ 4 w 4"/>
                  <a:gd name="T21" fmla="*/ 0 h 9"/>
                  <a:gd name="T22" fmla="*/ 4 w 4"/>
                  <a:gd name="T23" fmla="*/ 1 h 9"/>
                  <a:gd name="T24" fmla="*/ 2 w 4"/>
                  <a:gd name="T25" fmla="*/ 4 h 9"/>
                  <a:gd name="T26" fmla="*/ 2 w 4"/>
                  <a:gd name="T27" fmla="*/ 6 h 9"/>
                  <a:gd name="T28" fmla="*/ 1 w 4"/>
                  <a:gd name="T29" fmla="*/ 7 h 9"/>
                  <a:gd name="T30" fmla="*/ 1 w 4"/>
                  <a:gd name="T31" fmla="*/ 7 h 9"/>
                  <a:gd name="T32" fmla="*/ 1 w 4"/>
                  <a:gd name="T33" fmla="*/ 7 h 9"/>
                  <a:gd name="T34" fmla="*/ 1 w 4"/>
                  <a:gd name="T3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" h="9">
                    <a:moveTo>
                      <a:pt x="2" y="6"/>
                    </a:moveTo>
                    <a:cubicBezTo>
                      <a:pt x="2" y="6"/>
                      <a:pt x="2" y="5"/>
                      <a:pt x="2" y="5"/>
                    </a:cubicBezTo>
                    <a:cubicBezTo>
                      <a:pt x="3" y="4"/>
                      <a:pt x="2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"/>
                      <a:pt x="2" y="7"/>
                      <a:pt x="1" y="9"/>
                    </a:cubicBezTo>
                    <a:cubicBezTo>
                      <a:pt x="1" y="8"/>
                      <a:pt x="0" y="9"/>
                      <a:pt x="0" y="8"/>
                    </a:cubicBezTo>
                    <a:cubicBezTo>
                      <a:pt x="0" y="7"/>
                      <a:pt x="1" y="5"/>
                      <a:pt x="0" y="6"/>
                    </a:cubicBezTo>
                    <a:cubicBezTo>
                      <a:pt x="2" y="5"/>
                      <a:pt x="2" y="2"/>
                      <a:pt x="2" y="2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4" y="0"/>
                      <a:pt x="3" y="1"/>
                      <a:pt x="4" y="1"/>
                    </a:cubicBezTo>
                    <a:cubicBezTo>
                      <a:pt x="3" y="3"/>
                      <a:pt x="3" y="3"/>
                      <a:pt x="2" y="4"/>
                    </a:cubicBezTo>
                    <a:cubicBezTo>
                      <a:pt x="2" y="5"/>
                      <a:pt x="2" y="5"/>
                      <a:pt x="2" y="6"/>
                    </a:cubicBezTo>
                    <a:close/>
                    <a:moveTo>
                      <a:pt x="1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6"/>
                      <a:pt x="2" y="6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89" name="Freeform 6629">
                <a:extLst>
                  <a:ext uri="{FF2B5EF4-FFF2-40B4-BE49-F238E27FC236}">
                    <a16:creationId xmlns:a16="http://schemas.microsoft.com/office/drawing/2014/main" id="{0E448DBF-0D86-7B43-493C-8471F10BDF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9" y="2304"/>
                <a:ext cx="5" cy="15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0 w 1"/>
                  <a:gd name="T5" fmla="*/ 2 h 3"/>
                  <a:gd name="T6" fmla="*/ 1 w 1"/>
                  <a:gd name="T7" fmla="*/ 0 h 3"/>
                  <a:gd name="T8" fmla="*/ 1 w 1"/>
                  <a:gd name="T9" fmla="*/ 0 h 3"/>
                  <a:gd name="T10" fmla="*/ 0 w 1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90" name="Freeform 6630">
                <a:extLst>
                  <a:ext uri="{FF2B5EF4-FFF2-40B4-BE49-F238E27FC236}">
                    <a16:creationId xmlns:a16="http://schemas.microsoft.com/office/drawing/2014/main" id="{D9856BA4-F939-0AFB-7D8D-5EC5ECB4D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5" y="2501"/>
                <a:ext cx="10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91" name="Freeform 6631">
                <a:extLst>
                  <a:ext uri="{FF2B5EF4-FFF2-40B4-BE49-F238E27FC236}">
                    <a16:creationId xmlns:a16="http://schemas.microsoft.com/office/drawing/2014/main" id="{AE87B93E-C808-7193-7FC0-EE36102843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6" y="2471"/>
                <a:ext cx="10" cy="5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2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92" name="Freeform 6632">
                <a:extLst>
                  <a:ext uri="{FF2B5EF4-FFF2-40B4-BE49-F238E27FC236}">
                    <a16:creationId xmlns:a16="http://schemas.microsoft.com/office/drawing/2014/main" id="{096FC9C5-4A80-8E09-58D8-874653F100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1943"/>
                <a:ext cx="21" cy="21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2 h 4"/>
                  <a:gd name="T4" fmla="*/ 4 w 4"/>
                  <a:gd name="T5" fmla="*/ 4 h 4"/>
                  <a:gd name="T6" fmla="*/ 4 w 4"/>
                  <a:gd name="T7" fmla="*/ 4 h 4"/>
                  <a:gd name="T8" fmla="*/ 2 w 4"/>
                  <a:gd name="T9" fmla="*/ 2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0" y="1"/>
                      <a:pt x="2" y="2"/>
                      <a:pt x="2" y="2"/>
                    </a:cubicBezTo>
                    <a:cubicBezTo>
                      <a:pt x="3" y="3"/>
                      <a:pt x="3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3" y="2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93" name="Freeform 6633">
                <a:extLst>
                  <a:ext uri="{FF2B5EF4-FFF2-40B4-BE49-F238E27FC236}">
                    <a16:creationId xmlns:a16="http://schemas.microsoft.com/office/drawing/2014/main" id="{13C7B85B-B3CC-E2D3-75DA-A935F61855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0" y="1872"/>
                <a:ext cx="11" cy="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94" name="Freeform 6634">
                <a:extLst>
                  <a:ext uri="{FF2B5EF4-FFF2-40B4-BE49-F238E27FC236}">
                    <a16:creationId xmlns:a16="http://schemas.microsoft.com/office/drawing/2014/main" id="{F5E09C85-58DB-CA02-1761-87A8E7EB74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4" y="2501"/>
                <a:ext cx="1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95" name="Freeform 6635">
                <a:extLst>
                  <a:ext uri="{FF2B5EF4-FFF2-40B4-BE49-F238E27FC236}">
                    <a16:creationId xmlns:a16="http://schemas.microsoft.com/office/drawing/2014/main" id="{B02DC496-C70A-1009-E86E-9E7DDE455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9" y="2501"/>
                <a:ext cx="15" cy="0"/>
              </a:xfrm>
              <a:custGeom>
                <a:avLst/>
                <a:gdLst>
                  <a:gd name="T0" fmla="*/ 0 w 3"/>
                  <a:gd name="T1" fmla="*/ 2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0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96" name="Freeform 6636">
                <a:extLst>
                  <a:ext uri="{FF2B5EF4-FFF2-40B4-BE49-F238E27FC236}">
                    <a16:creationId xmlns:a16="http://schemas.microsoft.com/office/drawing/2014/main" id="{67936C13-FD95-763B-3466-0E34ADA51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6" y="1903"/>
                <a:ext cx="11" cy="5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97" name="Freeform 6637">
                <a:extLst>
                  <a:ext uri="{FF2B5EF4-FFF2-40B4-BE49-F238E27FC236}">
                    <a16:creationId xmlns:a16="http://schemas.microsoft.com/office/drawing/2014/main" id="{801104B3-8F39-899C-559C-2239DEFFA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7" y="1913"/>
                <a:ext cx="10" cy="5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98" name="Freeform 6638">
                <a:extLst>
                  <a:ext uri="{FF2B5EF4-FFF2-40B4-BE49-F238E27FC236}">
                    <a16:creationId xmlns:a16="http://schemas.microsoft.com/office/drawing/2014/main" id="{F8212F08-E324-77A9-5F4C-5F7B5F163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7" y="1918"/>
                <a:ext cx="5" cy="5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99" name="Freeform 6639">
                <a:extLst>
                  <a:ext uri="{FF2B5EF4-FFF2-40B4-BE49-F238E27FC236}">
                    <a16:creationId xmlns:a16="http://schemas.microsoft.com/office/drawing/2014/main" id="{DA45A279-D2EF-8B21-5EE0-4133BAB67A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2" y="1923"/>
                <a:ext cx="10" cy="10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0" y="0"/>
                      <a:pt x="1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00" name="Freeform 6640">
                <a:extLst>
                  <a:ext uri="{FF2B5EF4-FFF2-40B4-BE49-F238E27FC236}">
                    <a16:creationId xmlns:a16="http://schemas.microsoft.com/office/drawing/2014/main" id="{FEC56282-1FEB-9208-E940-8562C0555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6" y="2451"/>
                <a:ext cx="5" cy="10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0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01" name="Freeform 6641">
                <a:extLst>
                  <a:ext uri="{FF2B5EF4-FFF2-40B4-BE49-F238E27FC236}">
                    <a16:creationId xmlns:a16="http://schemas.microsoft.com/office/drawing/2014/main" id="{41C90350-3BEA-DA49-7A4F-0240B1C21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7" y="2415"/>
                <a:ext cx="5" cy="5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02" name="Freeform 6642">
                <a:extLst>
                  <a:ext uri="{FF2B5EF4-FFF2-40B4-BE49-F238E27FC236}">
                    <a16:creationId xmlns:a16="http://schemas.microsoft.com/office/drawing/2014/main" id="{3EA64E9E-3C99-14B7-A4A3-D21A43CDE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1" y="2451"/>
                <a:ext cx="20" cy="5"/>
              </a:xfrm>
              <a:custGeom>
                <a:avLst/>
                <a:gdLst>
                  <a:gd name="T0" fmla="*/ 2 w 4"/>
                  <a:gd name="T1" fmla="*/ 0 h 1"/>
                  <a:gd name="T2" fmla="*/ 0 w 4"/>
                  <a:gd name="T3" fmla="*/ 1 h 1"/>
                  <a:gd name="T4" fmla="*/ 4 w 4"/>
                  <a:gd name="T5" fmla="*/ 0 h 1"/>
                  <a:gd name="T6" fmla="*/ 2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2" y="1"/>
                      <a:pt x="4" y="0"/>
                    </a:cubicBezTo>
                    <a:cubicBezTo>
                      <a:pt x="3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03" name="Freeform 6643">
                <a:extLst>
                  <a:ext uri="{FF2B5EF4-FFF2-40B4-BE49-F238E27FC236}">
                    <a16:creationId xmlns:a16="http://schemas.microsoft.com/office/drawing/2014/main" id="{06352868-AEC9-4AA8-97D6-D03BE1386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1" y="2446"/>
                <a:ext cx="10" cy="5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2" y="0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04" name="Freeform 6644">
                <a:extLst>
                  <a:ext uri="{FF2B5EF4-FFF2-40B4-BE49-F238E27FC236}">
                    <a16:creationId xmlns:a16="http://schemas.microsoft.com/office/drawing/2014/main" id="{52121E34-A016-6944-8ED0-E681ABFA63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7" y="2395"/>
                <a:ext cx="15" cy="15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3 h 3"/>
                  <a:gd name="T4" fmla="*/ 3 w 3"/>
                  <a:gd name="T5" fmla="*/ 0 h 3"/>
                  <a:gd name="T6" fmla="*/ 0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1" y="1"/>
                      <a:pt x="2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05" name="Freeform 6645">
                <a:extLst>
                  <a:ext uri="{FF2B5EF4-FFF2-40B4-BE49-F238E27FC236}">
                    <a16:creationId xmlns:a16="http://schemas.microsoft.com/office/drawing/2014/main" id="{FD17DCE6-09CB-57AC-1BE1-E4EDC1D040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7" y="1948"/>
                <a:ext cx="10" cy="6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06" name="Freeform 6646">
                <a:extLst>
                  <a:ext uri="{FF2B5EF4-FFF2-40B4-BE49-F238E27FC236}">
                    <a16:creationId xmlns:a16="http://schemas.microsoft.com/office/drawing/2014/main" id="{8F7D6FBC-C35A-89C0-6683-0452BF3D6E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7" y="2415"/>
                <a:ext cx="5" cy="5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07" name="Freeform 6647">
                <a:extLst>
                  <a:ext uri="{FF2B5EF4-FFF2-40B4-BE49-F238E27FC236}">
                    <a16:creationId xmlns:a16="http://schemas.microsoft.com/office/drawing/2014/main" id="{DB387FA0-870D-ABB5-2B6E-7C876E734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6" y="2446"/>
                <a:ext cx="10" cy="5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08" name="Freeform 6648">
                <a:extLst>
                  <a:ext uri="{FF2B5EF4-FFF2-40B4-BE49-F238E27FC236}">
                    <a16:creationId xmlns:a16="http://schemas.microsoft.com/office/drawing/2014/main" id="{14D90820-E4AC-F316-C7D1-3243287857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8" y="2035"/>
                <a:ext cx="5" cy="5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09" name="Freeform 6649">
                <a:extLst>
                  <a:ext uri="{FF2B5EF4-FFF2-40B4-BE49-F238E27FC236}">
                    <a16:creationId xmlns:a16="http://schemas.microsoft.com/office/drawing/2014/main" id="{87FBCE30-8822-D85F-F4F8-34AEBDD2D3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3" y="2014"/>
                <a:ext cx="5" cy="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10" name="Freeform 6650">
                <a:extLst>
                  <a:ext uri="{FF2B5EF4-FFF2-40B4-BE49-F238E27FC236}">
                    <a16:creationId xmlns:a16="http://schemas.microsoft.com/office/drawing/2014/main" id="{82ACB439-61DD-42F4-8B2D-B26C1B4A7A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6" y="2435"/>
                <a:ext cx="5" cy="6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1"/>
                      <a:pt x="1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11" name="Freeform 6651">
                <a:extLst>
                  <a:ext uri="{FF2B5EF4-FFF2-40B4-BE49-F238E27FC236}">
                    <a16:creationId xmlns:a16="http://schemas.microsoft.com/office/drawing/2014/main" id="{18DE099F-BE83-569C-8EDE-2C495F9881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7" y="2375"/>
                <a:ext cx="5" cy="10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12" name="Freeform 6652">
                <a:extLst>
                  <a:ext uri="{FF2B5EF4-FFF2-40B4-BE49-F238E27FC236}">
                    <a16:creationId xmlns:a16="http://schemas.microsoft.com/office/drawing/2014/main" id="{532861B0-082E-33E9-77D6-EBED2FFC0C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3" y="2060"/>
                <a:ext cx="20" cy="56"/>
              </a:xfrm>
              <a:custGeom>
                <a:avLst/>
                <a:gdLst>
                  <a:gd name="T0" fmla="*/ 3 w 4"/>
                  <a:gd name="T1" fmla="*/ 9 h 11"/>
                  <a:gd name="T2" fmla="*/ 2 w 4"/>
                  <a:gd name="T3" fmla="*/ 9 h 11"/>
                  <a:gd name="T4" fmla="*/ 3 w 4"/>
                  <a:gd name="T5" fmla="*/ 11 h 11"/>
                  <a:gd name="T6" fmla="*/ 3 w 4"/>
                  <a:gd name="T7" fmla="*/ 8 h 11"/>
                  <a:gd name="T8" fmla="*/ 3 w 4"/>
                  <a:gd name="T9" fmla="*/ 7 h 11"/>
                  <a:gd name="T10" fmla="*/ 2 w 4"/>
                  <a:gd name="T11" fmla="*/ 4 h 11"/>
                  <a:gd name="T12" fmla="*/ 1 w 4"/>
                  <a:gd name="T13" fmla="*/ 1 h 11"/>
                  <a:gd name="T14" fmla="*/ 1 w 4"/>
                  <a:gd name="T15" fmla="*/ 0 h 11"/>
                  <a:gd name="T16" fmla="*/ 0 w 4"/>
                  <a:gd name="T17" fmla="*/ 0 h 11"/>
                  <a:gd name="T18" fmla="*/ 1 w 4"/>
                  <a:gd name="T19" fmla="*/ 4 h 11"/>
                  <a:gd name="T20" fmla="*/ 3 w 4"/>
                  <a:gd name="T21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11">
                    <a:moveTo>
                      <a:pt x="3" y="9"/>
                    </a:moveTo>
                    <a:cubicBezTo>
                      <a:pt x="3" y="9"/>
                      <a:pt x="3" y="9"/>
                      <a:pt x="2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4" y="10"/>
                      <a:pt x="3" y="9"/>
                      <a:pt x="3" y="8"/>
                    </a:cubicBezTo>
                    <a:cubicBezTo>
                      <a:pt x="3" y="8"/>
                      <a:pt x="3" y="8"/>
                      <a:pt x="3" y="7"/>
                    </a:cubicBezTo>
                    <a:cubicBezTo>
                      <a:pt x="3" y="6"/>
                      <a:pt x="2" y="5"/>
                      <a:pt x="2" y="4"/>
                    </a:cubicBezTo>
                    <a:cubicBezTo>
                      <a:pt x="1" y="3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1" y="3"/>
                      <a:pt x="1" y="4"/>
                    </a:cubicBezTo>
                    <a:cubicBezTo>
                      <a:pt x="2" y="6"/>
                      <a:pt x="2" y="7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13" name="Freeform 6653">
                <a:extLst>
                  <a:ext uri="{FF2B5EF4-FFF2-40B4-BE49-F238E27FC236}">
                    <a16:creationId xmlns:a16="http://schemas.microsoft.com/office/drawing/2014/main" id="{86CC3B49-009E-DFFF-0E75-DD411250D0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3" y="2156"/>
                <a:ext cx="0" cy="6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14" name="Freeform 6654">
                <a:extLst>
                  <a:ext uri="{FF2B5EF4-FFF2-40B4-BE49-F238E27FC236}">
                    <a16:creationId xmlns:a16="http://schemas.microsoft.com/office/drawing/2014/main" id="{D2CF9977-7C5E-BE3A-F4EE-470D4FD3B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3" y="2106"/>
                <a:ext cx="5" cy="10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15" name="Freeform 6655">
                <a:extLst>
                  <a:ext uri="{FF2B5EF4-FFF2-40B4-BE49-F238E27FC236}">
                    <a16:creationId xmlns:a16="http://schemas.microsoft.com/office/drawing/2014/main" id="{22980479-9002-37AA-5CDF-51E4F3F5A5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2" y="2354"/>
                <a:ext cx="15" cy="16"/>
              </a:xfrm>
              <a:custGeom>
                <a:avLst/>
                <a:gdLst>
                  <a:gd name="T0" fmla="*/ 3 w 3"/>
                  <a:gd name="T1" fmla="*/ 0 h 3"/>
                  <a:gd name="T2" fmla="*/ 1 w 3"/>
                  <a:gd name="T3" fmla="*/ 1 h 3"/>
                  <a:gd name="T4" fmla="*/ 1 w 3"/>
                  <a:gd name="T5" fmla="*/ 2 h 3"/>
                  <a:gd name="T6" fmla="*/ 0 w 3"/>
                  <a:gd name="T7" fmla="*/ 2 h 3"/>
                  <a:gd name="T8" fmla="*/ 0 w 3"/>
                  <a:gd name="T9" fmla="*/ 3 h 3"/>
                  <a:gd name="T10" fmla="*/ 3 w 3"/>
                  <a:gd name="T11" fmla="*/ 1 h 3"/>
                  <a:gd name="T12" fmla="*/ 3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16" name="Freeform 6656">
                <a:extLst>
                  <a:ext uri="{FF2B5EF4-FFF2-40B4-BE49-F238E27FC236}">
                    <a16:creationId xmlns:a16="http://schemas.microsoft.com/office/drawing/2014/main" id="{1DD41959-B48D-946E-B1E6-1536A0317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7" y="2009"/>
                <a:ext cx="10" cy="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17" name="Freeform 6657">
                <a:extLst>
                  <a:ext uri="{FF2B5EF4-FFF2-40B4-BE49-F238E27FC236}">
                    <a16:creationId xmlns:a16="http://schemas.microsoft.com/office/drawing/2014/main" id="{DAB7CA38-D37F-D9E1-8F8A-3E9B3DE56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2" y="1999"/>
                <a:ext cx="5" cy="10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1" y="2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18" name="Freeform 6658">
                <a:extLst>
                  <a:ext uri="{FF2B5EF4-FFF2-40B4-BE49-F238E27FC236}">
                    <a16:creationId xmlns:a16="http://schemas.microsoft.com/office/drawing/2014/main" id="{4E6A2D08-9F37-52C7-E072-A9B8F82C2E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3" y="2080"/>
                <a:ext cx="0" cy="5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19" name="Freeform 6659">
                <a:extLst>
                  <a:ext uri="{FF2B5EF4-FFF2-40B4-BE49-F238E27FC236}">
                    <a16:creationId xmlns:a16="http://schemas.microsoft.com/office/drawing/2014/main" id="{A9344AAD-C916-C849-4162-F539B8FDF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3" y="2091"/>
                <a:ext cx="5" cy="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20" name="Freeform 6660">
                <a:extLst>
                  <a:ext uri="{FF2B5EF4-FFF2-40B4-BE49-F238E27FC236}">
                    <a16:creationId xmlns:a16="http://schemas.microsoft.com/office/drawing/2014/main" id="{BBA2B020-E7CC-5DE6-DCEE-88226BC00B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8" y="2096"/>
                <a:ext cx="5" cy="10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21" name="Freeform 6661">
                <a:extLst>
                  <a:ext uri="{FF2B5EF4-FFF2-40B4-BE49-F238E27FC236}">
                    <a16:creationId xmlns:a16="http://schemas.microsoft.com/office/drawing/2014/main" id="{F6F1E8AE-CE35-9C01-2024-5C6D4F0EC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2040"/>
                <a:ext cx="5" cy="5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22" name="Freeform 6662">
                <a:extLst>
                  <a:ext uri="{FF2B5EF4-FFF2-40B4-BE49-F238E27FC236}">
                    <a16:creationId xmlns:a16="http://schemas.microsoft.com/office/drawing/2014/main" id="{73637665-5CAA-FBCF-43D7-15483F300A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7" y="2364"/>
                <a:ext cx="5" cy="6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23" name="Freeform 6663">
                <a:extLst>
                  <a:ext uri="{FF2B5EF4-FFF2-40B4-BE49-F238E27FC236}">
                    <a16:creationId xmlns:a16="http://schemas.microsoft.com/office/drawing/2014/main" id="{F2193CB6-45A1-283F-6DD8-2C7070A9A5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7" y="2375"/>
                <a:ext cx="5" cy="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24" name="Freeform 6664">
                <a:extLst>
                  <a:ext uri="{FF2B5EF4-FFF2-40B4-BE49-F238E27FC236}">
                    <a16:creationId xmlns:a16="http://schemas.microsoft.com/office/drawing/2014/main" id="{46587BB4-365A-E1D5-6D0A-236FE582A8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3" y="2116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25" name="Freeform 6665">
                <a:extLst>
                  <a:ext uri="{FF2B5EF4-FFF2-40B4-BE49-F238E27FC236}">
                    <a16:creationId xmlns:a16="http://schemas.microsoft.com/office/drawing/2014/main" id="{93B1D4E5-82D8-E83B-7313-B3A232B364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3" y="2136"/>
                <a:ext cx="5" cy="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26" name="Freeform 6666">
                <a:extLst>
                  <a:ext uri="{FF2B5EF4-FFF2-40B4-BE49-F238E27FC236}">
                    <a16:creationId xmlns:a16="http://schemas.microsoft.com/office/drawing/2014/main" id="{3E4D71AB-CD1B-A1B2-C1DC-F23B00D646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3" y="2177"/>
                <a:ext cx="5" cy="5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27" name="Freeform 6667">
                <a:extLst>
                  <a:ext uri="{FF2B5EF4-FFF2-40B4-BE49-F238E27FC236}">
                    <a16:creationId xmlns:a16="http://schemas.microsoft.com/office/drawing/2014/main" id="{71D9DA41-B4E7-2DC0-3206-956C3DBE4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0" y="2106"/>
                <a:ext cx="6" cy="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28" name="Freeform 6668">
                <a:extLst>
                  <a:ext uri="{FF2B5EF4-FFF2-40B4-BE49-F238E27FC236}">
                    <a16:creationId xmlns:a16="http://schemas.microsoft.com/office/drawing/2014/main" id="{AF2807F5-A9CE-E775-70ED-98B23D3AD2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6" y="1969"/>
                <a:ext cx="10" cy="5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29" name="Freeform 6669">
                <a:extLst>
                  <a:ext uri="{FF2B5EF4-FFF2-40B4-BE49-F238E27FC236}">
                    <a16:creationId xmlns:a16="http://schemas.microsoft.com/office/drawing/2014/main" id="{76EE97FA-73D0-0818-BC21-88F527A84E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1" y="1974"/>
                <a:ext cx="0" cy="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30" name="Freeform 6670">
                <a:extLst>
                  <a:ext uri="{FF2B5EF4-FFF2-40B4-BE49-F238E27FC236}">
                    <a16:creationId xmlns:a16="http://schemas.microsoft.com/office/drawing/2014/main" id="{2DC36BB9-B7C8-9149-248A-7BDD3DB59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1" y="1989"/>
                <a:ext cx="15" cy="15"/>
              </a:xfrm>
              <a:custGeom>
                <a:avLst/>
                <a:gdLst>
                  <a:gd name="T0" fmla="*/ 2 w 3"/>
                  <a:gd name="T1" fmla="*/ 2 h 3"/>
                  <a:gd name="T2" fmla="*/ 3 w 3"/>
                  <a:gd name="T3" fmla="*/ 2 h 3"/>
                  <a:gd name="T4" fmla="*/ 0 w 3"/>
                  <a:gd name="T5" fmla="*/ 0 h 3"/>
                  <a:gd name="T6" fmla="*/ 2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2" y="2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1" y="1"/>
                      <a:pt x="1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31" name="Freeform 6671">
                <a:extLst>
                  <a:ext uri="{FF2B5EF4-FFF2-40B4-BE49-F238E27FC236}">
                    <a16:creationId xmlns:a16="http://schemas.microsoft.com/office/drawing/2014/main" id="{FF2135A7-1D65-17E8-2690-D49A8537E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5" y="2126"/>
                <a:ext cx="5" cy="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32" name="Freeform 6672">
                <a:extLst>
                  <a:ext uri="{FF2B5EF4-FFF2-40B4-BE49-F238E27FC236}">
                    <a16:creationId xmlns:a16="http://schemas.microsoft.com/office/drawing/2014/main" id="{2009E45D-737F-E0DC-906B-10CF96F80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2" y="2055"/>
                <a:ext cx="10" cy="15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0 h 3"/>
                  <a:gd name="T4" fmla="*/ 1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2" y="2"/>
                      <a:pt x="1" y="2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33" name="Freeform 6673">
                <a:extLst>
                  <a:ext uri="{FF2B5EF4-FFF2-40B4-BE49-F238E27FC236}">
                    <a16:creationId xmlns:a16="http://schemas.microsoft.com/office/drawing/2014/main" id="{89A9DA9E-9A28-E85C-0755-0398B4F606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6" y="2293"/>
                <a:ext cx="5" cy="16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0 h 3"/>
                  <a:gd name="T6" fmla="*/ 1 w 1"/>
                  <a:gd name="T7" fmla="*/ 3 h 3"/>
                  <a:gd name="T8" fmla="*/ 1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34" name="Freeform 6674">
                <a:extLst>
                  <a:ext uri="{FF2B5EF4-FFF2-40B4-BE49-F238E27FC236}">
                    <a16:creationId xmlns:a16="http://schemas.microsoft.com/office/drawing/2014/main" id="{40E5F5E1-AFD8-EE88-74FE-7DA85D55B4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1" y="2364"/>
                <a:ext cx="5" cy="6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35" name="Freeform 6675">
                <a:extLst>
                  <a:ext uri="{FF2B5EF4-FFF2-40B4-BE49-F238E27FC236}">
                    <a16:creationId xmlns:a16="http://schemas.microsoft.com/office/drawing/2014/main" id="{F3C01294-62E6-FE98-04BB-6D92556755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5" y="2187"/>
                <a:ext cx="0" cy="20"/>
              </a:xfrm>
              <a:custGeom>
                <a:avLst/>
                <a:gdLst>
                  <a:gd name="T0" fmla="*/ 4 h 4"/>
                  <a:gd name="T1" fmla="*/ 4 h 4"/>
                  <a:gd name="T2" fmla="*/ 2 h 4"/>
                  <a:gd name="T3" fmla="*/ 0 h 4"/>
                  <a:gd name="T4" fmla="*/ 0 h 4"/>
                  <a:gd name="T5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36" name="Freeform 6676">
                <a:extLst>
                  <a:ext uri="{FF2B5EF4-FFF2-40B4-BE49-F238E27FC236}">
                    <a16:creationId xmlns:a16="http://schemas.microsoft.com/office/drawing/2014/main" id="{4BA2B86F-546D-AEB8-8C6E-13EDD4205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5" y="2156"/>
                <a:ext cx="0" cy="26"/>
              </a:xfrm>
              <a:custGeom>
                <a:avLst/>
                <a:gdLst>
                  <a:gd name="T0" fmla="*/ 1 h 5"/>
                  <a:gd name="T1" fmla="*/ 0 h 5"/>
                  <a:gd name="T2" fmla="*/ 0 h 5"/>
                  <a:gd name="T3" fmla="*/ 5 h 5"/>
                  <a:gd name="T4" fmla="*/ 1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4"/>
                      <a:pt x="0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37" name="Freeform 6677">
                <a:extLst>
                  <a:ext uri="{FF2B5EF4-FFF2-40B4-BE49-F238E27FC236}">
                    <a16:creationId xmlns:a16="http://schemas.microsoft.com/office/drawing/2014/main" id="{77D12B43-EC94-0EC9-E078-8AABAFE991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6" y="2359"/>
                <a:ext cx="5" cy="5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38" name="Freeform 6678">
                <a:extLst>
                  <a:ext uri="{FF2B5EF4-FFF2-40B4-BE49-F238E27FC236}">
                    <a16:creationId xmlns:a16="http://schemas.microsoft.com/office/drawing/2014/main" id="{B3BFA940-6813-2A33-CA20-A793D93CA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5" y="2400"/>
                <a:ext cx="10" cy="5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39" name="Freeform 6679">
                <a:extLst>
                  <a:ext uri="{FF2B5EF4-FFF2-40B4-BE49-F238E27FC236}">
                    <a16:creationId xmlns:a16="http://schemas.microsoft.com/office/drawing/2014/main" id="{FFF52AD9-77B4-D4DA-8A41-42C7B0A37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1" y="2354"/>
                <a:ext cx="5" cy="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40" name="Freeform 6680">
                <a:extLst>
                  <a:ext uri="{FF2B5EF4-FFF2-40B4-BE49-F238E27FC236}">
                    <a16:creationId xmlns:a16="http://schemas.microsoft.com/office/drawing/2014/main" id="{6238A5D0-428B-44A6-2D1E-DBD1BEB4FB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0" y="1959"/>
                <a:ext cx="10" cy="5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41" name="Freeform 6681">
                <a:extLst>
                  <a:ext uri="{FF2B5EF4-FFF2-40B4-BE49-F238E27FC236}">
                    <a16:creationId xmlns:a16="http://schemas.microsoft.com/office/drawing/2014/main" id="{3E50F578-DEA6-6883-CAE8-8007BFE2B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2" y="1974"/>
                <a:ext cx="10" cy="10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0" y="2"/>
                      <a:pt x="0" y="2"/>
                    </a:cubicBezTo>
                    <a:cubicBezTo>
                      <a:pt x="0" y="2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42" name="Freeform 6682">
                <a:extLst>
                  <a:ext uri="{FF2B5EF4-FFF2-40B4-BE49-F238E27FC236}">
                    <a16:creationId xmlns:a16="http://schemas.microsoft.com/office/drawing/2014/main" id="{A788ADB5-BE12-04E3-F4F4-25B86C8AC0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1" y="2375"/>
                <a:ext cx="5" cy="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43" name="Freeform 6683">
                <a:extLst>
                  <a:ext uri="{FF2B5EF4-FFF2-40B4-BE49-F238E27FC236}">
                    <a16:creationId xmlns:a16="http://schemas.microsoft.com/office/drawing/2014/main" id="{3F75F0F7-E255-CB8A-F181-DDBC505D8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6" y="2304"/>
                <a:ext cx="5" cy="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44" name="Freeform 6684">
                <a:extLst>
                  <a:ext uri="{FF2B5EF4-FFF2-40B4-BE49-F238E27FC236}">
                    <a16:creationId xmlns:a16="http://schemas.microsoft.com/office/drawing/2014/main" id="{429AA6BC-B80D-BF41-35C2-A222FFE32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1" y="2370"/>
                <a:ext cx="10" cy="5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0 h 1"/>
                  <a:gd name="T8" fmla="*/ 1 w 2"/>
                  <a:gd name="T9" fmla="*/ 1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45" name="Freeform 6685">
                <a:extLst>
                  <a:ext uri="{FF2B5EF4-FFF2-40B4-BE49-F238E27FC236}">
                    <a16:creationId xmlns:a16="http://schemas.microsoft.com/office/drawing/2014/main" id="{D51233B8-77B6-D22C-42B2-4E237C7C9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8" y="2405"/>
                <a:ext cx="16" cy="5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0 h 1"/>
                  <a:gd name="T10" fmla="*/ 1 w 3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46" name="Freeform 6686">
                <a:extLst>
                  <a:ext uri="{FF2B5EF4-FFF2-40B4-BE49-F238E27FC236}">
                    <a16:creationId xmlns:a16="http://schemas.microsoft.com/office/drawing/2014/main" id="{0DBB258E-3A72-64A1-7AFE-258D9A3F6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8" y="1954"/>
                <a:ext cx="6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47" name="Freeform 6687">
                <a:extLst>
                  <a:ext uri="{FF2B5EF4-FFF2-40B4-BE49-F238E27FC236}">
                    <a16:creationId xmlns:a16="http://schemas.microsoft.com/office/drawing/2014/main" id="{47028605-6F5F-AFAF-64F1-9D2CF4FF49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4" y="2405"/>
                <a:ext cx="16" cy="5"/>
              </a:xfrm>
              <a:custGeom>
                <a:avLst/>
                <a:gdLst>
                  <a:gd name="T0" fmla="*/ 2 w 3"/>
                  <a:gd name="T1" fmla="*/ 0 h 1"/>
                  <a:gd name="T2" fmla="*/ 1 w 3"/>
                  <a:gd name="T3" fmla="*/ 0 h 1"/>
                  <a:gd name="T4" fmla="*/ 0 w 3"/>
                  <a:gd name="T5" fmla="*/ 1 h 1"/>
                  <a:gd name="T6" fmla="*/ 3 w 3"/>
                  <a:gd name="T7" fmla="*/ 0 h 1"/>
                  <a:gd name="T8" fmla="*/ 2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48" name="Freeform 6688">
                <a:extLst>
                  <a:ext uri="{FF2B5EF4-FFF2-40B4-BE49-F238E27FC236}">
                    <a16:creationId xmlns:a16="http://schemas.microsoft.com/office/drawing/2014/main" id="{7E5531B7-14B7-9947-C29A-501D0EF65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4" y="2410"/>
                <a:ext cx="5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49" name="Freeform 6689">
                <a:extLst>
                  <a:ext uri="{FF2B5EF4-FFF2-40B4-BE49-F238E27FC236}">
                    <a16:creationId xmlns:a16="http://schemas.microsoft.com/office/drawing/2014/main" id="{BC84253C-DABD-57B6-BEF7-F728AFFEF1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3" y="2405"/>
                <a:ext cx="5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50" name="Freeform 6690">
                <a:extLst>
                  <a:ext uri="{FF2B5EF4-FFF2-40B4-BE49-F238E27FC236}">
                    <a16:creationId xmlns:a16="http://schemas.microsoft.com/office/drawing/2014/main" id="{4CC39E0D-E806-77E0-9344-574424A13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6" y="2349"/>
                <a:ext cx="5" cy="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51" name="Freeform 6691">
                <a:extLst>
                  <a:ext uri="{FF2B5EF4-FFF2-40B4-BE49-F238E27FC236}">
                    <a16:creationId xmlns:a16="http://schemas.microsoft.com/office/drawing/2014/main" id="{60E1CFF5-0A3F-B670-9102-2814946D12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4" y="1954"/>
                <a:ext cx="16" cy="5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1 h 1"/>
                  <a:gd name="T4" fmla="*/ 2 w 3"/>
                  <a:gd name="T5" fmla="*/ 1 h 1"/>
                  <a:gd name="T6" fmla="*/ 0 w 3"/>
                  <a:gd name="T7" fmla="*/ 0 h 1"/>
                  <a:gd name="T8" fmla="*/ 1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2" y="0"/>
                      <a:pt x="2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52" name="Freeform 6692">
                <a:extLst>
                  <a:ext uri="{FF2B5EF4-FFF2-40B4-BE49-F238E27FC236}">
                    <a16:creationId xmlns:a16="http://schemas.microsoft.com/office/drawing/2014/main" id="{D53B3D3C-9348-F71D-D247-0B7B44F6DD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1" y="2364"/>
                <a:ext cx="5" cy="6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53" name="Freeform 6693">
                <a:extLst>
                  <a:ext uri="{FF2B5EF4-FFF2-40B4-BE49-F238E27FC236}">
                    <a16:creationId xmlns:a16="http://schemas.microsoft.com/office/drawing/2014/main" id="{83CEEA51-5E95-D56F-EEFB-C3A9858FA3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6" y="2359"/>
                <a:ext cx="5" cy="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54" name="Freeform 6694">
                <a:extLst>
                  <a:ext uri="{FF2B5EF4-FFF2-40B4-BE49-F238E27FC236}">
                    <a16:creationId xmlns:a16="http://schemas.microsoft.com/office/drawing/2014/main" id="{E6600896-0217-AAFE-ACD3-24AC05C53D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6" y="2375"/>
                <a:ext cx="10" cy="5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55" name="Freeform 6695">
                <a:extLst>
                  <a:ext uri="{FF2B5EF4-FFF2-40B4-BE49-F238E27FC236}">
                    <a16:creationId xmlns:a16="http://schemas.microsoft.com/office/drawing/2014/main" id="{234E8710-DED8-AE8E-526E-32A9D47A8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6" y="2227"/>
                <a:ext cx="5" cy="11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1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56" name="Freeform 6696">
                <a:extLst>
                  <a:ext uri="{FF2B5EF4-FFF2-40B4-BE49-F238E27FC236}">
                    <a16:creationId xmlns:a16="http://schemas.microsoft.com/office/drawing/2014/main" id="{D053778D-5096-35B1-2378-4ED94B62E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6" y="2055"/>
                <a:ext cx="5" cy="10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57" name="Freeform 6697">
                <a:extLst>
                  <a:ext uri="{FF2B5EF4-FFF2-40B4-BE49-F238E27FC236}">
                    <a16:creationId xmlns:a16="http://schemas.microsoft.com/office/drawing/2014/main" id="{CC9970A5-4819-A967-BD2B-B0A4BD3DC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0" y="1959"/>
                <a:ext cx="10" cy="5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58" name="Freeform 6698">
                <a:extLst>
                  <a:ext uri="{FF2B5EF4-FFF2-40B4-BE49-F238E27FC236}">
                    <a16:creationId xmlns:a16="http://schemas.microsoft.com/office/drawing/2014/main" id="{BFA3C354-27CD-1939-AEFB-D9E2EE714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4" y="2405"/>
                <a:ext cx="15" cy="5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0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59" name="Freeform 6699">
                <a:extLst>
                  <a:ext uri="{FF2B5EF4-FFF2-40B4-BE49-F238E27FC236}">
                    <a16:creationId xmlns:a16="http://schemas.microsoft.com/office/drawing/2014/main" id="{AC980DF3-147A-8581-E78F-5200F8FBDA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9" y="1954"/>
                <a:ext cx="10" cy="5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60" name="Freeform 6700">
                <a:extLst>
                  <a:ext uri="{FF2B5EF4-FFF2-40B4-BE49-F238E27FC236}">
                    <a16:creationId xmlns:a16="http://schemas.microsoft.com/office/drawing/2014/main" id="{A729DCE2-C5B4-EC16-A37D-3FC4BD5103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2" y="2197"/>
                <a:ext cx="10" cy="56"/>
              </a:xfrm>
              <a:custGeom>
                <a:avLst/>
                <a:gdLst>
                  <a:gd name="T0" fmla="*/ 1 w 2"/>
                  <a:gd name="T1" fmla="*/ 1 h 11"/>
                  <a:gd name="T2" fmla="*/ 1 w 2"/>
                  <a:gd name="T3" fmla="*/ 4 h 11"/>
                  <a:gd name="T4" fmla="*/ 0 w 2"/>
                  <a:gd name="T5" fmla="*/ 9 h 11"/>
                  <a:gd name="T6" fmla="*/ 0 w 2"/>
                  <a:gd name="T7" fmla="*/ 9 h 11"/>
                  <a:gd name="T8" fmla="*/ 1 w 2"/>
                  <a:gd name="T9" fmla="*/ 4 h 11"/>
                  <a:gd name="T10" fmla="*/ 2 w 2"/>
                  <a:gd name="T11" fmla="*/ 3 h 11"/>
                  <a:gd name="T12" fmla="*/ 2 w 2"/>
                  <a:gd name="T13" fmla="*/ 1 h 11"/>
                  <a:gd name="T14" fmla="*/ 1 w 2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1">
                    <a:moveTo>
                      <a:pt x="1" y="1"/>
                    </a:moveTo>
                    <a:cubicBezTo>
                      <a:pt x="1" y="2"/>
                      <a:pt x="1" y="4"/>
                      <a:pt x="1" y="4"/>
                    </a:cubicBezTo>
                    <a:cubicBezTo>
                      <a:pt x="1" y="6"/>
                      <a:pt x="0" y="8"/>
                      <a:pt x="0" y="9"/>
                    </a:cubicBezTo>
                    <a:cubicBezTo>
                      <a:pt x="0" y="9"/>
                      <a:pt x="0" y="11"/>
                      <a:pt x="0" y="9"/>
                    </a:cubicBezTo>
                    <a:cubicBezTo>
                      <a:pt x="1" y="7"/>
                      <a:pt x="1" y="5"/>
                      <a:pt x="1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61" name="Freeform 6701">
                <a:extLst>
                  <a:ext uri="{FF2B5EF4-FFF2-40B4-BE49-F238E27FC236}">
                    <a16:creationId xmlns:a16="http://schemas.microsoft.com/office/drawing/2014/main" id="{E99E2A8D-345E-1928-D61C-2A6225814A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2182"/>
                <a:ext cx="5" cy="10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62" name="Freeform 6702">
                <a:extLst>
                  <a:ext uri="{FF2B5EF4-FFF2-40B4-BE49-F238E27FC236}">
                    <a16:creationId xmlns:a16="http://schemas.microsoft.com/office/drawing/2014/main" id="{531C73E1-9BF0-7141-835A-94158DC423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2" y="2253"/>
                <a:ext cx="5" cy="10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2 h 2"/>
                  <a:gd name="T6" fmla="*/ 0 w 1"/>
                  <a:gd name="T7" fmla="*/ 2 h 2"/>
                  <a:gd name="T8" fmla="*/ 0 w 1"/>
                  <a:gd name="T9" fmla="*/ 2 h 2"/>
                  <a:gd name="T10" fmla="*/ 1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0" y="2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63" name="Freeform 6703">
                <a:extLst>
                  <a:ext uri="{FF2B5EF4-FFF2-40B4-BE49-F238E27FC236}">
                    <a16:creationId xmlns:a16="http://schemas.microsoft.com/office/drawing/2014/main" id="{BDFC2D45-2A9E-EBD0-5C3B-77CB28AF24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2" y="1994"/>
                <a:ext cx="10" cy="10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64" name="Freeform 6704">
                <a:extLst>
                  <a:ext uri="{FF2B5EF4-FFF2-40B4-BE49-F238E27FC236}">
                    <a16:creationId xmlns:a16="http://schemas.microsoft.com/office/drawing/2014/main" id="{15DF76D1-3C32-E949-CE71-03FCF7E179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7" y="2004"/>
                <a:ext cx="0" cy="5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65" name="Freeform 6705">
                <a:extLst>
                  <a:ext uri="{FF2B5EF4-FFF2-40B4-BE49-F238E27FC236}">
                    <a16:creationId xmlns:a16="http://schemas.microsoft.com/office/drawing/2014/main" id="{B22C8521-B506-60F1-365A-DCC3870790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1" y="2004"/>
                <a:ext cx="40" cy="31"/>
              </a:xfrm>
              <a:custGeom>
                <a:avLst/>
                <a:gdLst>
                  <a:gd name="T0" fmla="*/ 7 w 8"/>
                  <a:gd name="T1" fmla="*/ 4 h 6"/>
                  <a:gd name="T2" fmla="*/ 7 w 8"/>
                  <a:gd name="T3" fmla="*/ 5 h 6"/>
                  <a:gd name="T4" fmla="*/ 7 w 8"/>
                  <a:gd name="T5" fmla="*/ 4 h 6"/>
                  <a:gd name="T6" fmla="*/ 6 w 8"/>
                  <a:gd name="T7" fmla="*/ 3 h 6"/>
                  <a:gd name="T8" fmla="*/ 6 w 8"/>
                  <a:gd name="T9" fmla="*/ 2 h 6"/>
                  <a:gd name="T10" fmla="*/ 2 w 8"/>
                  <a:gd name="T11" fmla="*/ 0 h 6"/>
                  <a:gd name="T12" fmla="*/ 0 w 8"/>
                  <a:gd name="T13" fmla="*/ 0 h 6"/>
                  <a:gd name="T14" fmla="*/ 1 w 8"/>
                  <a:gd name="T15" fmla="*/ 1 h 6"/>
                  <a:gd name="T16" fmla="*/ 3 w 8"/>
                  <a:gd name="T17" fmla="*/ 1 h 6"/>
                  <a:gd name="T18" fmla="*/ 3 w 8"/>
                  <a:gd name="T19" fmla="*/ 1 h 6"/>
                  <a:gd name="T20" fmla="*/ 5 w 8"/>
                  <a:gd name="T21" fmla="*/ 3 h 6"/>
                  <a:gd name="T22" fmla="*/ 6 w 8"/>
                  <a:gd name="T23" fmla="*/ 4 h 6"/>
                  <a:gd name="T24" fmla="*/ 6 w 8"/>
                  <a:gd name="T25" fmla="*/ 4 h 6"/>
                  <a:gd name="T26" fmla="*/ 7 w 8"/>
                  <a:gd name="T27" fmla="*/ 5 h 6"/>
                  <a:gd name="T28" fmla="*/ 8 w 8"/>
                  <a:gd name="T29" fmla="*/ 5 h 6"/>
                  <a:gd name="T30" fmla="*/ 7 w 8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6">
                    <a:moveTo>
                      <a:pt x="7" y="4"/>
                    </a:moveTo>
                    <a:cubicBezTo>
                      <a:pt x="7" y="4"/>
                      <a:pt x="7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3"/>
                      <a:pt x="7" y="4"/>
                      <a:pt x="6" y="3"/>
                    </a:cubicBezTo>
                    <a:cubicBezTo>
                      <a:pt x="6" y="3"/>
                      <a:pt x="6" y="3"/>
                      <a:pt x="6" y="2"/>
                    </a:cubicBezTo>
                    <a:cubicBezTo>
                      <a:pt x="5" y="2"/>
                      <a:pt x="4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2"/>
                      <a:pt x="5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5"/>
                      <a:pt x="6" y="5"/>
                      <a:pt x="7" y="5"/>
                    </a:cubicBezTo>
                    <a:cubicBezTo>
                      <a:pt x="8" y="6"/>
                      <a:pt x="7" y="5"/>
                      <a:pt x="8" y="5"/>
                    </a:cubicBezTo>
                    <a:cubicBezTo>
                      <a:pt x="8" y="5"/>
                      <a:pt x="7" y="4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66" name="Freeform 6706">
                <a:extLst>
                  <a:ext uri="{FF2B5EF4-FFF2-40B4-BE49-F238E27FC236}">
                    <a16:creationId xmlns:a16="http://schemas.microsoft.com/office/drawing/2014/main" id="{6A02F483-0932-85F1-633C-7A61EADEE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2" y="2202"/>
                <a:ext cx="5" cy="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67" name="Freeform 6707">
                <a:extLst>
                  <a:ext uri="{FF2B5EF4-FFF2-40B4-BE49-F238E27FC236}">
                    <a16:creationId xmlns:a16="http://schemas.microsoft.com/office/drawing/2014/main" id="{32CD7FBE-BBDA-2609-73D6-2CC82A611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2" y="2187"/>
                <a:ext cx="5" cy="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68" name="Freeform 6708">
                <a:extLst>
                  <a:ext uri="{FF2B5EF4-FFF2-40B4-BE49-F238E27FC236}">
                    <a16:creationId xmlns:a16="http://schemas.microsoft.com/office/drawing/2014/main" id="{2611D4F1-4BB2-3034-3E2C-638B81094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2" y="2192"/>
                <a:ext cx="5" cy="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69" name="Freeform 6709">
                <a:extLst>
                  <a:ext uri="{FF2B5EF4-FFF2-40B4-BE49-F238E27FC236}">
                    <a16:creationId xmlns:a16="http://schemas.microsoft.com/office/drawing/2014/main" id="{AFDA3DB3-5D0E-B52C-71A7-A9FB00BD3B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4" y="1969"/>
                <a:ext cx="1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70" name="Freeform 6710">
                <a:extLst>
                  <a:ext uri="{FF2B5EF4-FFF2-40B4-BE49-F238E27FC236}">
                    <a16:creationId xmlns:a16="http://schemas.microsoft.com/office/drawing/2014/main" id="{DD2A6E88-8428-E462-2D7D-2F50179EE3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2" y="2207"/>
                <a:ext cx="0" cy="5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71" name="Freeform 6711">
                <a:extLst>
                  <a:ext uri="{FF2B5EF4-FFF2-40B4-BE49-F238E27FC236}">
                    <a16:creationId xmlns:a16="http://schemas.microsoft.com/office/drawing/2014/main" id="{EDFEB608-8294-E0C1-5204-C49295944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6" y="1994"/>
                <a:ext cx="5" cy="10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1" y="2"/>
                      <a:pt x="1" y="1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72" name="Freeform 6712">
                <a:extLst>
                  <a:ext uri="{FF2B5EF4-FFF2-40B4-BE49-F238E27FC236}">
                    <a16:creationId xmlns:a16="http://schemas.microsoft.com/office/drawing/2014/main" id="{BF20C1F9-19AD-1462-F7AF-FC35CB05C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7" y="2045"/>
                <a:ext cx="5" cy="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73" name="Freeform 6713">
                <a:extLst>
                  <a:ext uri="{FF2B5EF4-FFF2-40B4-BE49-F238E27FC236}">
                    <a16:creationId xmlns:a16="http://schemas.microsoft.com/office/drawing/2014/main" id="{F90F00D7-0BFF-E9EA-83FA-947BB4BE71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7" y="2101"/>
                <a:ext cx="5" cy="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74" name="Freeform 6714">
                <a:extLst>
                  <a:ext uri="{FF2B5EF4-FFF2-40B4-BE49-F238E27FC236}">
                    <a16:creationId xmlns:a16="http://schemas.microsoft.com/office/drawing/2014/main" id="{2F2D2E18-EB9F-EE38-8A42-136925745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4" y="1969"/>
                <a:ext cx="20" cy="5"/>
              </a:xfrm>
              <a:custGeom>
                <a:avLst/>
                <a:gdLst>
                  <a:gd name="T0" fmla="*/ 1 w 4"/>
                  <a:gd name="T1" fmla="*/ 0 h 1"/>
                  <a:gd name="T2" fmla="*/ 2 w 4"/>
                  <a:gd name="T3" fmla="*/ 0 h 1"/>
                  <a:gd name="T4" fmla="*/ 3 w 4"/>
                  <a:gd name="T5" fmla="*/ 0 h 1"/>
                  <a:gd name="T6" fmla="*/ 4 w 4"/>
                  <a:gd name="T7" fmla="*/ 0 h 1"/>
                  <a:gd name="T8" fmla="*/ 4 w 4"/>
                  <a:gd name="T9" fmla="*/ 0 h 1"/>
                  <a:gd name="T10" fmla="*/ 2 w 4"/>
                  <a:gd name="T11" fmla="*/ 0 h 1"/>
                  <a:gd name="T12" fmla="*/ 0 w 4"/>
                  <a:gd name="T13" fmla="*/ 0 h 1"/>
                  <a:gd name="T14" fmla="*/ 0 w 4"/>
                  <a:gd name="T15" fmla="*/ 0 h 1"/>
                  <a:gd name="T16" fmla="*/ 1 w 4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2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75" name="Freeform 6715">
                <a:extLst>
                  <a:ext uri="{FF2B5EF4-FFF2-40B4-BE49-F238E27FC236}">
                    <a16:creationId xmlns:a16="http://schemas.microsoft.com/office/drawing/2014/main" id="{C97ED35F-6F9A-8ABC-1ADA-4A642DF8EB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4" y="1969"/>
                <a:ext cx="5" cy="5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76" name="Freeform 6716">
                <a:extLst>
                  <a:ext uri="{FF2B5EF4-FFF2-40B4-BE49-F238E27FC236}">
                    <a16:creationId xmlns:a16="http://schemas.microsoft.com/office/drawing/2014/main" id="{4D796A7A-44B4-E4D7-F382-9C720A5615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4" y="1969"/>
                <a:ext cx="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77" name="Freeform 6717">
                <a:extLst>
                  <a:ext uri="{FF2B5EF4-FFF2-40B4-BE49-F238E27FC236}">
                    <a16:creationId xmlns:a16="http://schemas.microsoft.com/office/drawing/2014/main" id="{528D798C-E090-10BA-13CD-E353D5B667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8" y="1969"/>
                <a:ext cx="6" cy="5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78" name="Freeform 6718">
                <a:extLst>
                  <a:ext uri="{FF2B5EF4-FFF2-40B4-BE49-F238E27FC236}">
                    <a16:creationId xmlns:a16="http://schemas.microsoft.com/office/drawing/2014/main" id="{16445A34-55B3-905D-8BCC-8571A0A22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" y="1969"/>
                <a:ext cx="10" cy="5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79" name="Freeform 6719">
                <a:extLst>
                  <a:ext uri="{FF2B5EF4-FFF2-40B4-BE49-F238E27FC236}">
                    <a16:creationId xmlns:a16="http://schemas.microsoft.com/office/drawing/2014/main" id="{1A8BD163-BEEB-CE13-22C2-21101391CF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3" y="1974"/>
                <a:ext cx="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80" name="Freeform 6720">
                <a:extLst>
                  <a:ext uri="{FF2B5EF4-FFF2-40B4-BE49-F238E27FC236}">
                    <a16:creationId xmlns:a16="http://schemas.microsoft.com/office/drawing/2014/main" id="{F0C4A745-8C55-75E6-A9F4-7DB87BED1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4" y="1969"/>
                <a:ext cx="5" cy="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</p:grpSp>
        <p:sp>
          <p:nvSpPr>
            <p:cNvPr id="13" name="Freeform 6722">
              <a:extLst>
                <a:ext uri="{FF2B5EF4-FFF2-40B4-BE49-F238E27FC236}">
                  <a16:creationId xmlns:a16="http://schemas.microsoft.com/office/drawing/2014/main" id="{07567983-7C5F-0848-3516-C5199A5144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3149" y="3133700"/>
              <a:ext cx="55563" cy="0"/>
            </a:xfrm>
            <a:custGeom>
              <a:avLst/>
              <a:gdLst>
                <a:gd name="T0" fmla="*/ 0 w 7"/>
                <a:gd name="T1" fmla="*/ 5 w 7"/>
                <a:gd name="T2" fmla="*/ 6 w 7"/>
                <a:gd name="T3" fmla="*/ 5 w 7"/>
                <a:gd name="T4" fmla="*/ 6 w 7"/>
                <a:gd name="T5" fmla="*/ 3 w 7"/>
                <a:gd name="T6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6" y="0"/>
                    <a:pt x="7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14" name="Freeform 6723">
              <a:extLst>
                <a:ext uri="{FF2B5EF4-FFF2-40B4-BE49-F238E27FC236}">
                  <a16:creationId xmlns:a16="http://schemas.microsoft.com/office/drawing/2014/main" id="{FB8EA3A6-CBED-BCDE-36B9-E941C1028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3799" y="3149575"/>
              <a:ext cx="7938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15" name="Freeform 6724">
              <a:extLst>
                <a:ext uri="{FF2B5EF4-FFF2-40B4-BE49-F238E27FC236}">
                  <a16:creationId xmlns:a16="http://schemas.microsoft.com/office/drawing/2014/main" id="{E6FF1FF4-3198-7EAA-3987-12E95057B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9536" y="3301974"/>
              <a:ext cx="7938" cy="793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0" y="0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16" name="Freeform 6725">
              <a:extLst>
                <a:ext uri="{FF2B5EF4-FFF2-40B4-BE49-F238E27FC236}">
                  <a16:creationId xmlns:a16="http://schemas.microsoft.com/office/drawing/2014/main" id="{A85C2D06-5D4F-C6E9-F79D-7A5972431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474" y="3327374"/>
              <a:ext cx="7938" cy="793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17" name="Freeform 6726">
              <a:extLst>
                <a:ext uri="{FF2B5EF4-FFF2-40B4-BE49-F238E27FC236}">
                  <a16:creationId xmlns:a16="http://schemas.microsoft.com/office/drawing/2014/main" id="{998406F4-F8D8-5587-0BD8-AC4B54B8E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412" y="3335312"/>
              <a:ext cx="0" cy="15875"/>
            </a:xfrm>
            <a:custGeom>
              <a:avLst/>
              <a:gdLst>
                <a:gd name="T0" fmla="*/ 1 h 2"/>
                <a:gd name="T1" fmla="*/ 2 h 2"/>
                <a:gd name="T2" fmla="*/ 1 h 2"/>
                <a:gd name="T3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18" name="Freeform 6727">
              <a:extLst>
                <a:ext uri="{FF2B5EF4-FFF2-40B4-BE49-F238E27FC236}">
                  <a16:creationId xmlns:a16="http://schemas.microsoft.com/office/drawing/2014/main" id="{A8029177-A248-96E3-C689-F06C9796A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411" y="3351186"/>
              <a:ext cx="7938" cy="793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19" name="Freeform 6728">
              <a:extLst>
                <a:ext uri="{FF2B5EF4-FFF2-40B4-BE49-F238E27FC236}">
                  <a16:creationId xmlns:a16="http://schemas.microsoft.com/office/drawing/2014/main" id="{468C8BBE-AA50-0079-10B3-8825DC632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3150" y="3133701"/>
              <a:ext cx="23813" cy="7938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1 w 3"/>
                <a:gd name="T5" fmla="*/ 1 h 1"/>
                <a:gd name="T6" fmla="*/ 3 w 3"/>
                <a:gd name="T7" fmla="*/ 1 h 1"/>
                <a:gd name="T8" fmla="*/ 3 w 3"/>
                <a:gd name="T9" fmla="*/ 0 h 1"/>
                <a:gd name="T10" fmla="*/ 2 w 3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20" name="Freeform 6729">
              <a:extLst>
                <a:ext uri="{FF2B5EF4-FFF2-40B4-BE49-F238E27FC236}">
                  <a16:creationId xmlns:a16="http://schemas.microsoft.com/office/drawing/2014/main" id="{32006672-C6F0-D8E1-562C-5347FF77B6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6199" y="3262287"/>
              <a:ext cx="17463" cy="15875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2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21" name="Freeform 6730">
              <a:extLst>
                <a:ext uri="{FF2B5EF4-FFF2-40B4-BE49-F238E27FC236}">
                  <a16:creationId xmlns:a16="http://schemas.microsoft.com/office/drawing/2014/main" id="{EBAA5F7D-531C-49B6-054C-A43118909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5862" y="3149575"/>
              <a:ext cx="7938" cy="793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22" name="Freeform 6731">
              <a:extLst>
                <a:ext uri="{FF2B5EF4-FFF2-40B4-BE49-F238E27FC236}">
                  <a16:creationId xmlns:a16="http://schemas.microsoft.com/office/drawing/2014/main" id="{B28BFF71-C1B4-E733-0138-4AD8F95EDE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411" y="3359123"/>
              <a:ext cx="7938" cy="793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23" name="Freeform 6732">
              <a:extLst>
                <a:ext uri="{FF2B5EF4-FFF2-40B4-BE49-F238E27FC236}">
                  <a16:creationId xmlns:a16="http://schemas.microsoft.com/office/drawing/2014/main" id="{87BEC10F-7BC2-256A-EFA8-21A6A0EC0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1598" y="3301974"/>
              <a:ext cx="7938" cy="793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24" name="Freeform 6733">
              <a:extLst>
                <a:ext uri="{FF2B5EF4-FFF2-40B4-BE49-F238E27FC236}">
                  <a16:creationId xmlns:a16="http://schemas.microsoft.com/office/drawing/2014/main" id="{076273B5-EBAF-6B5A-9F5A-63FE3184EC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348" y="3367061"/>
              <a:ext cx="0" cy="23813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25" name="Freeform 6734">
              <a:extLst>
                <a:ext uri="{FF2B5EF4-FFF2-40B4-BE49-F238E27FC236}">
                  <a16:creationId xmlns:a16="http://schemas.microsoft.com/office/drawing/2014/main" id="{124D2089-79A6-D076-85E0-CB38197A1A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1286" y="3495648"/>
              <a:ext cx="0" cy="793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26" name="Freeform 6735">
              <a:extLst>
                <a:ext uri="{FF2B5EF4-FFF2-40B4-BE49-F238E27FC236}">
                  <a16:creationId xmlns:a16="http://schemas.microsoft.com/office/drawing/2014/main" id="{3A20952E-BC88-497C-8750-E03831B94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348" y="3390873"/>
              <a:ext cx="7938" cy="793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27" name="Freeform 6736">
              <a:extLst>
                <a:ext uri="{FF2B5EF4-FFF2-40B4-BE49-F238E27FC236}">
                  <a16:creationId xmlns:a16="http://schemas.microsoft.com/office/drawing/2014/main" id="{A023A563-02A8-F81F-D9A4-12B5322D2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0125" y="3149575"/>
              <a:ext cx="15875" cy="7938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28" name="Freeform 6737">
              <a:extLst>
                <a:ext uri="{FF2B5EF4-FFF2-40B4-BE49-F238E27FC236}">
                  <a16:creationId xmlns:a16="http://schemas.microsoft.com/office/drawing/2014/main" id="{9CFDA266-BEE6-6B8E-9BAB-EE62D3F1B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8262" y="3262288"/>
              <a:ext cx="7938" cy="793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29" name="Freeform 6738">
              <a:extLst>
                <a:ext uri="{FF2B5EF4-FFF2-40B4-BE49-F238E27FC236}">
                  <a16:creationId xmlns:a16="http://schemas.microsoft.com/office/drawing/2014/main" id="{0C2518E5-3206-31A1-E8DF-E2215BC3C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9674" y="3165450"/>
              <a:ext cx="7938" cy="793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30" name="Freeform 6739">
              <a:extLst>
                <a:ext uri="{FF2B5EF4-FFF2-40B4-BE49-F238E27FC236}">
                  <a16:creationId xmlns:a16="http://schemas.microsoft.com/office/drawing/2014/main" id="{B096C79A-764D-363C-505B-A5DC769C1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3661" y="3301974"/>
              <a:ext cx="793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31" name="Freeform 6740">
              <a:extLst>
                <a:ext uri="{FF2B5EF4-FFF2-40B4-BE49-F238E27FC236}">
                  <a16:creationId xmlns:a16="http://schemas.microsoft.com/office/drawing/2014/main" id="{D56ADF9B-2494-454F-A4A3-FD5D1FBE9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1598" y="3309912"/>
              <a:ext cx="0" cy="952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32" name="Freeform 6741">
              <a:extLst>
                <a:ext uri="{FF2B5EF4-FFF2-40B4-BE49-F238E27FC236}">
                  <a16:creationId xmlns:a16="http://schemas.microsoft.com/office/drawing/2014/main" id="{F3818F08-D715-A044-670A-8A75334439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5350" y="3197200"/>
              <a:ext cx="23813" cy="25400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1 w 3"/>
                <a:gd name="T5" fmla="*/ 2 h 3"/>
                <a:gd name="T6" fmla="*/ 3 w 3"/>
                <a:gd name="T7" fmla="*/ 0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33" name="Freeform 6742">
              <a:extLst>
                <a:ext uri="{FF2B5EF4-FFF2-40B4-BE49-F238E27FC236}">
                  <a16:creationId xmlns:a16="http://schemas.microsoft.com/office/drawing/2014/main" id="{48B10B76-01B4-05EB-D3BD-EB942394F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4563" y="3181325"/>
              <a:ext cx="793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34" name="Freeform 6743">
              <a:extLst>
                <a:ext uri="{FF2B5EF4-FFF2-40B4-BE49-F238E27FC236}">
                  <a16:creationId xmlns:a16="http://schemas.microsoft.com/office/drawing/2014/main" id="{D7CBF5E8-FC96-E87A-1541-BCDCFB59F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8514" y="3351187"/>
              <a:ext cx="7938" cy="793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35" name="Freeform 6744">
              <a:extLst>
                <a:ext uri="{FF2B5EF4-FFF2-40B4-BE49-F238E27FC236}">
                  <a16:creationId xmlns:a16="http://schemas.microsoft.com/office/drawing/2014/main" id="{E051B8B6-2CC9-5E2C-943F-3FDD38A53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5351" y="3222600"/>
              <a:ext cx="15875" cy="7938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36" name="Freeform 6745">
              <a:extLst>
                <a:ext uri="{FF2B5EF4-FFF2-40B4-BE49-F238E27FC236}">
                  <a16:creationId xmlns:a16="http://schemas.microsoft.com/office/drawing/2014/main" id="{C2E9028A-2DCB-4E39-7970-8D3DB742AA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6451" y="3343249"/>
              <a:ext cx="7938" cy="1587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1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37" name="Freeform 6746">
              <a:extLst>
                <a:ext uri="{FF2B5EF4-FFF2-40B4-BE49-F238E27FC236}">
                  <a16:creationId xmlns:a16="http://schemas.microsoft.com/office/drawing/2014/main" id="{AD3B99D4-3014-F70C-E9CF-95961F957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449" y="3632172"/>
              <a:ext cx="15875" cy="15875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38" name="Freeform 6747">
              <a:extLst>
                <a:ext uri="{FF2B5EF4-FFF2-40B4-BE49-F238E27FC236}">
                  <a16:creationId xmlns:a16="http://schemas.microsoft.com/office/drawing/2014/main" id="{19864265-DAE5-A027-0FC4-BBC95F23F6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6451" y="3382937"/>
              <a:ext cx="7938" cy="793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39" name="Freeform 6748">
              <a:extLst>
                <a:ext uri="{FF2B5EF4-FFF2-40B4-BE49-F238E27FC236}">
                  <a16:creationId xmlns:a16="http://schemas.microsoft.com/office/drawing/2014/main" id="{3A946C67-76FE-4269-28DD-B0DE72CC8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3600" y="3632172"/>
              <a:ext cx="15875" cy="15875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1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40" name="Freeform 6749">
              <a:extLst>
                <a:ext uri="{FF2B5EF4-FFF2-40B4-BE49-F238E27FC236}">
                  <a16:creationId xmlns:a16="http://schemas.microsoft.com/office/drawing/2014/main" id="{98F35CDC-C1E4-CBEE-F49E-3F3770D8B9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7725" y="3616297"/>
              <a:ext cx="15875" cy="7938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0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41" name="Freeform 6750">
              <a:extLst>
                <a:ext uri="{FF2B5EF4-FFF2-40B4-BE49-F238E27FC236}">
                  <a16:creationId xmlns:a16="http://schemas.microsoft.com/office/drawing/2014/main" id="{B1DD0A84-8454-F088-39D1-BEA967E2BC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2386" y="3608360"/>
              <a:ext cx="7938" cy="23813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2 h 3"/>
                <a:gd name="T4" fmla="*/ 0 w 1"/>
                <a:gd name="T5" fmla="*/ 3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42" name="Freeform 6751">
              <a:extLst>
                <a:ext uri="{FF2B5EF4-FFF2-40B4-BE49-F238E27FC236}">
                  <a16:creationId xmlns:a16="http://schemas.microsoft.com/office/drawing/2014/main" id="{84B3E964-84F0-68F3-D71D-926B53B1A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5862" y="3721071"/>
              <a:ext cx="15875" cy="793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43" name="Freeform 6752">
              <a:extLst>
                <a:ext uri="{FF2B5EF4-FFF2-40B4-BE49-F238E27FC236}">
                  <a16:creationId xmlns:a16="http://schemas.microsoft.com/office/drawing/2014/main" id="{393F8757-DF4C-9459-784C-93347F78B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649" y="3736946"/>
              <a:ext cx="25400" cy="7938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w 3"/>
                <a:gd name="T5" fmla="*/ 0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44" name="Freeform 6753">
              <a:extLst>
                <a:ext uri="{FF2B5EF4-FFF2-40B4-BE49-F238E27FC236}">
                  <a16:creationId xmlns:a16="http://schemas.microsoft.com/office/drawing/2014/main" id="{E4081621-D88E-8578-B966-43ED1020AA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9337" y="3736946"/>
              <a:ext cx="23813" cy="7938"/>
            </a:xfrm>
            <a:custGeom>
              <a:avLst/>
              <a:gdLst>
                <a:gd name="T0" fmla="*/ 3 w 3"/>
                <a:gd name="T1" fmla="*/ 1 h 1"/>
                <a:gd name="T2" fmla="*/ 3 w 3"/>
                <a:gd name="T3" fmla="*/ 1 h 1"/>
                <a:gd name="T4" fmla="*/ 0 w 3"/>
                <a:gd name="T5" fmla="*/ 1 h 1"/>
                <a:gd name="T6" fmla="*/ 3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0" y="0"/>
                    <a:pt x="0" y="1"/>
                  </a:cubicBezTo>
                  <a:cubicBezTo>
                    <a:pt x="1" y="1"/>
                    <a:pt x="1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45" name="Freeform 6754">
              <a:extLst>
                <a:ext uri="{FF2B5EF4-FFF2-40B4-BE49-F238E27FC236}">
                  <a16:creationId xmlns:a16="http://schemas.microsoft.com/office/drawing/2014/main" id="{9B200F93-BE26-FCA0-BA06-2030CF1B9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062" y="3736946"/>
              <a:ext cx="23813" cy="0"/>
            </a:xfrm>
            <a:custGeom>
              <a:avLst/>
              <a:gdLst>
                <a:gd name="T0" fmla="*/ 3 w 3"/>
                <a:gd name="T1" fmla="*/ 2 w 3"/>
                <a:gd name="T2" fmla="*/ 2 w 3"/>
                <a:gd name="T3" fmla="*/ 1 w 3"/>
                <a:gd name="T4" fmla="*/ 0 w 3"/>
                <a:gd name="T5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46" name="Freeform 6755">
              <a:extLst>
                <a:ext uri="{FF2B5EF4-FFF2-40B4-BE49-F238E27FC236}">
                  <a16:creationId xmlns:a16="http://schemas.microsoft.com/office/drawing/2014/main" id="{30656D15-E506-1B92-26EB-17E0F35820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4563" y="3705196"/>
              <a:ext cx="15875" cy="7938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0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47" name="Freeform 6756">
              <a:extLst>
                <a:ext uri="{FF2B5EF4-FFF2-40B4-BE49-F238E27FC236}">
                  <a16:creationId xmlns:a16="http://schemas.microsoft.com/office/drawing/2014/main" id="{D6C106DA-45B5-7099-E42F-1B4CF17C6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9164" y="3689321"/>
              <a:ext cx="15875" cy="7938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48" name="Freeform 6757">
              <a:extLst>
                <a:ext uri="{FF2B5EF4-FFF2-40B4-BE49-F238E27FC236}">
                  <a16:creationId xmlns:a16="http://schemas.microsoft.com/office/drawing/2014/main" id="{524EF841-04F7-51E8-72C0-F027DE2947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9475" y="3648046"/>
              <a:ext cx="15875" cy="25400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2 h 3"/>
                <a:gd name="T4" fmla="*/ 0 w 2"/>
                <a:gd name="T5" fmla="*/ 0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49" name="Freeform 6758">
              <a:extLst>
                <a:ext uri="{FF2B5EF4-FFF2-40B4-BE49-F238E27FC236}">
                  <a16:creationId xmlns:a16="http://schemas.microsoft.com/office/drawing/2014/main" id="{B2B091E3-B5B9-052D-876D-CC6C236610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9674" y="3713134"/>
              <a:ext cx="7938" cy="793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50" name="Freeform 6759">
              <a:extLst>
                <a:ext uri="{FF2B5EF4-FFF2-40B4-BE49-F238E27FC236}">
                  <a16:creationId xmlns:a16="http://schemas.microsoft.com/office/drawing/2014/main" id="{E80C369B-DB0E-F470-E506-393BF57326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9987" y="3729009"/>
              <a:ext cx="7938" cy="793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51" name="Freeform 6760">
              <a:extLst>
                <a:ext uri="{FF2B5EF4-FFF2-40B4-BE49-F238E27FC236}">
                  <a16:creationId xmlns:a16="http://schemas.microsoft.com/office/drawing/2014/main" id="{989CB935-D1C7-1CE3-20DA-CF8C8E2CFD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938" y="3729009"/>
              <a:ext cx="793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52" name="Freeform 6761">
              <a:extLst>
                <a:ext uri="{FF2B5EF4-FFF2-40B4-BE49-F238E27FC236}">
                  <a16:creationId xmlns:a16="http://schemas.microsoft.com/office/drawing/2014/main" id="{523D39FF-EC07-4519-2A67-B054CF15D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1485" y="3865533"/>
              <a:ext cx="7938" cy="2540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53" name="Freeform 6762">
              <a:extLst>
                <a:ext uri="{FF2B5EF4-FFF2-40B4-BE49-F238E27FC236}">
                  <a16:creationId xmlns:a16="http://schemas.microsoft.com/office/drawing/2014/main" id="{362CF105-BB57-E06D-1751-E24D834D6B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1737" y="389886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54" name="Freeform 6763">
              <a:extLst>
                <a:ext uri="{FF2B5EF4-FFF2-40B4-BE49-F238E27FC236}">
                  <a16:creationId xmlns:a16="http://schemas.microsoft.com/office/drawing/2014/main" id="{B66841E8-7E84-3400-4976-E0003A56B5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7352" y="2827315"/>
              <a:ext cx="1435095" cy="1385878"/>
            </a:xfrm>
            <a:custGeom>
              <a:avLst/>
              <a:gdLst>
                <a:gd name="T0" fmla="*/ 93 w 178"/>
                <a:gd name="T1" fmla="*/ 33 h 172"/>
                <a:gd name="T2" fmla="*/ 59 w 178"/>
                <a:gd name="T3" fmla="*/ 42 h 172"/>
                <a:gd name="T4" fmla="*/ 52 w 178"/>
                <a:gd name="T5" fmla="*/ 110 h 172"/>
                <a:gd name="T6" fmla="*/ 93 w 178"/>
                <a:gd name="T7" fmla="*/ 125 h 172"/>
                <a:gd name="T8" fmla="*/ 120 w 178"/>
                <a:gd name="T9" fmla="*/ 116 h 172"/>
                <a:gd name="T10" fmla="*/ 98 w 178"/>
                <a:gd name="T11" fmla="*/ 132 h 172"/>
                <a:gd name="T12" fmla="*/ 106 w 178"/>
                <a:gd name="T13" fmla="*/ 136 h 172"/>
                <a:gd name="T14" fmla="*/ 84 w 178"/>
                <a:gd name="T15" fmla="*/ 141 h 172"/>
                <a:gd name="T16" fmla="*/ 128 w 178"/>
                <a:gd name="T17" fmla="*/ 128 h 172"/>
                <a:gd name="T18" fmla="*/ 138 w 178"/>
                <a:gd name="T19" fmla="*/ 122 h 172"/>
                <a:gd name="T20" fmla="*/ 154 w 178"/>
                <a:gd name="T21" fmla="*/ 95 h 172"/>
                <a:gd name="T22" fmla="*/ 150 w 178"/>
                <a:gd name="T23" fmla="*/ 116 h 172"/>
                <a:gd name="T24" fmla="*/ 146 w 178"/>
                <a:gd name="T25" fmla="*/ 127 h 172"/>
                <a:gd name="T26" fmla="*/ 147 w 178"/>
                <a:gd name="T27" fmla="*/ 133 h 172"/>
                <a:gd name="T28" fmla="*/ 95 w 178"/>
                <a:gd name="T29" fmla="*/ 160 h 172"/>
                <a:gd name="T30" fmla="*/ 84 w 178"/>
                <a:gd name="T31" fmla="*/ 164 h 172"/>
                <a:gd name="T32" fmla="*/ 169 w 178"/>
                <a:gd name="T33" fmla="*/ 110 h 172"/>
                <a:gd name="T34" fmla="*/ 134 w 178"/>
                <a:gd name="T35" fmla="*/ 155 h 172"/>
                <a:gd name="T36" fmla="*/ 176 w 178"/>
                <a:gd name="T37" fmla="*/ 109 h 172"/>
                <a:gd name="T38" fmla="*/ 126 w 178"/>
                <a:gd name="T39" fmla="*/ 165 h 172"/>
                <a:gd name="T40" fmla="*/ 28 w 178"/>
                <a:gd name="T41" fmla="*/ 148 h 172"/>
                <a:gd name="T42" fmla="*/ 0 w 178"/>
                <a:gd name="T43" fmla="*/ 83 h 172"/>
                <a:gd name="T44" fmla="*/ 58 w 178"/>
                <a:gd name="T45" fmla="*/ 3 h 172"/>
                <a:gd name="T46" fmla="*/ 21 w 178"/>
                <a:gd name="T47" fmla="*/ 28 h 172"/>
                <a:gd name="T48" fmla="*/ 1 w 178"/>
                <a:gd name="T49" fmla="*/ 88 h 172"/>
                <a:gd name="T50" fmla="*/ 24 w 178"/>
                <a:gd name="T51" fmla="*/ 135 h 172"/>
                <a:gd name="T52" fmla="*/ 8 w 178"/>
                <a:gd name="T53" fmla="*/ 58 h 172"/>
                <a:gd name="T54" fmla="*/ 18 w 178"/>
                <a:gd name="T55" fmla="*/ 42 h 172"/>
                <a:gd name="T56" fmla="*/ 22 w 178"/>
                <a:gd name="T57" fmla="*/ 39 h 172"/>
                <a:gd name="T58" fmla="*/ 129 w 178"/>
                <a:gd name="T59" fmla="*/ 20 h 172"/>
                <a:gd name="T60" fmla="*/ 125 w 178"/>
                <a:gd name="T61" fmla="*/ 20 h 172"/>
                <a:gd name="T62" fmla="*/ 135 w 178"/>
                <a:gd name="T63" fmla="*/ 31 h 172"/>
                <a:gd name="T64" fmla="*/ 90 w 178"/>
                <a:gd name="T65" fmla="*/ 14 h 172"/>
                <a:gd name="T66" fmla="*/ 120 w 178"/>
                <a:gd name="T67" fmla="*/ 25 h 172"/>
                <a:gd name="T68" fmla="*/ 103 w 178"/>
                <a:gd name="T69" fmla="*/ 21 h 172"/>
                <a:gd name="T70" fmla="*/ 104 w 178"/>
                <a:gd name="T71" fmla="*/ 23 h 172"/>
                <a:gd name="T72" fmla="*/ 140 w 178"/>
                <a:gd name="T73" fmla="*/ 72 h 172"/>
                <a:gd name="T74" fmla="*/ 134 w 178"/>
                <a:gd name="T75" fmla="*/ 63 h 172"/>
                <a:gd name="T76" fmla="*/ 137 w 178"/>
                <a:gd name="T77" fmla="*/ 61 h 172"/>
                <a:gd name="T78" fmla="*/ 103 w 178"/>
                <a:gd name="T79" fmla="*/ 11 h 172"/>
                <a:gd name="T80" fmla="*/ 105 w 178"/>
                <a:gd name="T81" fmla="*/ 11 h 172"/>
                <a:gd name="T82" fmla="*/ 24 w 178"/>
                <a:gd name="T83" fmla="*/ 31 h 172"/>
                <a:gd name="T84" fmla="*/ 24 w 178"/>
                <a:gd name="T85" fmla="*/ 25 h 172"/>
                <a:gd name="T86" fmla="*/ 145 w 178"/>
                <a:gd name="T87" fmla="*/ 150 h 172"/>
                <a:gd name="T88" fmla="*/ 126 w 178"/>
                <a:gd name="T89" fmla="*/ 162 h 172"/>
                <a:gd name="T90" fmla="*/ 148 w 178"/>
                <a:gd name="T91" fmla="*/ 105 h 172"/>
                <a:gd name="T92" fmla="*/ 128 w 178"/>
                <a:gd name="T93" fmla="*/ 129 h 172"/>
                <a:gd name="T94" fmla="*/ 141 w 178"/>
                <a:gd name="T95" fmla="*/ 132 h 172"/>
                <a:gd name="T96" fmla="*/ 126 w 178"/>
                <a:gd name="T97" fmla="*/ 143 h 172"/>
                <a:gd name="T98" fmla="*/ 108 w 178"/>
                <a:gd name="T99" fmla="*/ 155 h 172"/>
                <a:gd name="T100" fmla="*/ 97 w 178"/>
                <a:gd name="T101" fmla="*/ 139 h 172"/>
                <a:gd name="T102" fmla="*/ 95 w 178"/>
                <a:gd name="T103" fmla="*/ 133 h 172"/>
                <a:gd name="T104" fmla="*/ 57 w 178"/>
                <a:gd name="T105" fmla="*/ 166 h 172"/>
                <a:gd name="T106" fmla="*/ 84 w 178"/>
                <a:gd name="T107" fmla="*/ 172 h 172"/>
                <a:gd name="T108" fmla="*/ 100 w 178"/>
                <a:gd name="T109" fmla="*/ 167 h 172"/>
                <a:gd name="T110" fmla="*/ 69 w 178"/>
                <a:gd name="T111" fmla="*/ 163 h 172"/>
                <a:gd name="T112" fmla="*/ 42 w 178"/>
                <a:gd name="T113" fmla="*/ 152 h 172"/>
                <a:gd name="T114" fmla="*/ 16 w 178"/>
                <a:gd name="T115" fmla="*/ 48 h 172"/>
                <a:gd name="T116" fmla="*/ 50 w 178"/>
                <a:gd name="T117" fmla="*/ 14 h 172"/>
                <a:gd name="T118" fmla="*/ 80 w 178"/>
                <a:gd name="T119" fmla="*/ 31 h 172"/>
                <a:gd name="T120" fmla="*/ 110 w 178"/>
                <a:gd name="T121" fmla="*/ 28 h 172"/>
                <a:gd name="T122" fmla="*/ 127 w 178"/>
                <a:gd name="T123" fmla="*/ 3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172">
                  <a:moveTo>
                    <a:pt x="135" y="78"/>
                  </a:moveTo>
                  <a:cubicBezTo>
                    <a:pt x="135" y="77"/>
                    <a:pt x="135" y="75"/>
                    <a:pt x="135" y="74"/>
                  </a:cubicBezTo>
                  <a:cubicBezTo>
                    <a:pt x="135" y="72"/>
                    <a:pt x="134" y="70"/>
                    <a:pt x="134" y="69"/>
                  </a:cubicBezTo>
                  <a:cubicBezTo>
                    <a:pt x="133" y="65"/>
                    <a:pt x="131" y="60"/>
                    <a:pt x="129" y="56"/>
                  </a:cubicBezTo>
                  <a:cubicBezTo>
                    <a:pt x="127" y="52"/>
                    <a:pt x="124" y="48"/>
                    <a:pt x="121" y="45"/>
                  </a:cubicBezTo>
                  <a:cubicBezTo>
                    <a:pt x="121" y="45"/>
                    <a:pt x="121" y="45"/>
                    <a:pt x="120" y="45"/>
                  </a:cubicBezTo>
                  <a:cubicBezTo>
                    <a:pt x="120" y="45"/>
                    <a:pt x="120" y="44"/>
                    <a:pt x="120" y="44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9" y="43"/>
                    <a:pt x="118" y="42"/>
                    <a:pt x="118" y="43"/>
                  </a:cubicBezTo>
                  <a:cubicBezTo>
                    <a:pt x="118" y="42"/>
                    <a:pt x="117" y="41"/>
                    <a:pt x="117" y="41"/>
                  </a:cubicBezTo>
                  <a:cubicBezTo>
                    <a:pt x="116" y="40"/>
                    <a:pt x="114" y="39"/>
                    <a:pt x="112" y="38"/>
                  </a:cubicBezTo>
                  <a:cubicBezTo>
                    <a:pt x="110" y="37"/>
                    <a:pt x="108" y="36"/>
                    <a:pt x="106" y="35"/>
                  </a:cubicBezTo>
                  <a:cubicBezTo>
                    <a:pt x="104" y="34"/>
                    <a:pt x="103" y="34"/>
                    <a:pt x="101" y="34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98" y="33"/>
                    <a:pt x="98" y="32"/>
                    <a:pt x="96" y="32"/>
                  </a:cubicBezTo>
                  <a:cubicBezTo>
                    <a:pt x="96" y="32"/>
                    <a:pt x="96" y="32"/>
                    <a:pt x="95" y="32"/>
                  </a:cubicBezTo>
                  <a:cubicBezTo>
                    <a:pt x="95" y="32"/>
                    <a:pt x="96" y="32"/>
                    <a:pt x="96" y="33"/>
                  </a:cubicBezTo>
                  <a:cubicBezTo>
                    <a:pt x="97" y="33"/>
                    <a:pt x="96" y="32"/>
                    <a:pt x="97" y="32"/>
                  </a:cubicBezTo>
                  <a:cubicBezTo>
                    <a:pt x="98" y="32"/>
                    <a:pt x="96" y="32"/>
                    <a:pt x="97" y="33"/>
                  </a:cubicBezTo>
                  <a:cubicBezTo>
                    <a:pt x="95" y="32"/>
                    <a:pt x="97" y="33"/>
                    <a:pt x="96" y="33"/>
                  </a:cubicBezTo>
                  <a:cubicBezTo>
                    <a:pt x="96" y="33"/>
                    <a:pt x="97" y="33"/>
                    <a:pt x="97" y="33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9" y="34"/>
                    <a:pt x="98" y="34"/>
                    <a:pt x="99" y="34"/>
                  </a:cubicBezTo>
                  <a:cubicBezTo>
                    <a:pt x="99" y="34"/>
                    <a:pt x="99" y="33"/>
                    <a:pt x="98" y="33"/>
                  </a:cubicBezTo>
                  <a:cubicBezTo>
                    <a:pt x="99" y="33"/>
                    <a:pt x="100" y="34"/>
                    <a:pt x="100" y="33"/>
                  </a:cubicBezTo>
                  <a:cubicBezTo>
                    <a:pt x="101" y="33"/>
                    <a:pt x="101" y="34"/>
                    <a:pt x="101" y="34"/>
                  </a:cubicBezTo>
                  <a:cubicBezTo>
                    <a:pt x="101" y="34"/>
                    <a:pt x="101" y="34"/>
                    <a:pt x="102" y="34"/>
                  </a:cubicBezTo>
                  <a:cubicBezTo>
                    <a:pt x="102" y="34"/>
                    <a:pt x="101" y="34"/>
                    <a:pt x="102" y="35"/>
                  </a:cubicBezTo>
                  <a:cubicBezTo>
                    <a:pt x="103" y="35"/>
                    <a:pt x="102" y="35"/>
                    <a:pt x="103" y="35"/>
                  </a:cubicBezTo>
                  <a:cubicBezTo>
                    <a:pt x="103" y="35"/>
                    <a:pt x="103" y="35"/>
                    <a:pt x="104" y="35"/>
                  </a:cubicBezTo>
                  <a:cubicBezTo>
                    <a:pt x="103" y="35"/>
                    <a:pt x="102" y="35"/>
                    <a:pt x="101" y="35"/>
                  </a:cubicBezTo>
                  <a:cubicBezTo>
                    <a:pt x="102" y="35"/>
                    <a:pt x="101" y="35"/>
                    <a:pt x="100" y="35"/>
                  </a:cubicBezTo>
                  <a:cubicBezTo>
                    <a:pt x="99" y="35"/>
                    <a:pt x="99" y="35"/>
                    <a:pt x="99" y="34"/>
                  </a:cubicBezTo>
                  <a:cubicBezTo>
                    <a:pt x="99" y="34"/>
                    <a:pt x="98" y="34"/>
                    <a:pt x="98" y="34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6" y="33"/>
                    <a:pt x="95" y="34"/>
                    <a:pt x="94" y="33"/>
                  </a:cubicBezTo>
                  <a:cubicBezTo>
                    <a:pt x="94" y="33"/>
                    <a:pt x="95" y="33"/>
                    <a:pt x="95" y="33"/>
                  </a:cubicBezTo>
                  <a:cubicBezTo>
                    <a:pt x="94" y="33"/>
                    <a:pt x="93" y="33"/>
                    <a:pt x="93" y="33"/>
                  </a:cubicBezTo>
                  <a:cubicBezTo>
                    <a:pt x="92" y="33"/>
                    <a:pt x="93" y="33"/>
                    <a:pt x="93" y="33"/>
                  </a:cubicBezTo>
                  <a:cubicBezTo>
                    <a:pt x="93" y="33"/>
                    <a:pt x="92" y="33"/>
                    <a:pt x="91" y="32"/>
                  </a:cubicBezTo>
                  <a:cubicBezTo>
                    <a:pt x="91" y="32"/>
                    <a:pt x="90" y="32"/>
                    <a:pt x="90" y="33"/>
                  </a:cubicBezTo>
                  <a:cubicBezTo>
                    <a:pt x="89" y="33"/>
                    <a:pt x="89" y="33"/>
                    <a:pt x="89" y="32"/>
                  </a:cubicBezTo>
                  <a:cubicBezTo>
                    <a:pt x="89" y="32"/>
                    <a:pt x="89" y="33"/>
                    <a:pt x="88" y="33"/>
                  </a:cubicBezTo>
                  <a:cubicBezTo>
                    <a:pt x="88" y="32"/>
                    <a:pt x="87" y="32"/>
                    <a:pt x="86" y="33"/>
                  </a:cubicBezTo>
                  <a:cubicBezTo>
                    <a:pt x="86" y="32"/>
                    <a:pt x="86" y="32"/>
                    <a:pt x="86" y="32"/>
                  </a:cubicBezTo>
                  <a:cubicBezTo>
                    <a:pt x="86" y="32"/>
                    <a:pt x="85" y="32"/>
                    <a:pt x="84" y="32"/>
                  </a:cubicBezTo>
                  <a:cubicBezTo>
                    <a:pt x="84" y="32"/>
                    <a:pt x="85" y="32"/>
                    <a:pt x="85" y="32"/>
                  </a:cubicBezTo>
                  <a:cubicBezTo>
                    <a:pt x="84" y="32"/>
                    <a:pt x="84" y="32"/>
                    <a:pt x="83" y="33"/>
                  </a:cubicBezTo>
                  <a:cubicBezTo>
                    <a:pt x="83" y="32"/>
                    <a:pt x="83" y="32"/>
                    <a:pt x="82" y="32"/>
                  </a:cubicBezTo>
                  <a:cubicBezTo>
                    <a:pt x="82" y="32"/>
                    <a:pt x="82" y="32"/>
                    <a:pt x="82" y="33"/>
                  </a:cubicBezTo>
                  <a:cubicBezTo>
                    <a:pt x="81" y="33"/>
                    <a:pt x="81" y="32"/>
                    <a:pt x="81" y="32"/>
                  </a:cubicBezTo>
                  <a:cubicBezTo>
                    <a:pt x="80" y="32"/>
                    <a:pt x="81" y="33"/>
                    <a:pt x="80" y="33"/>
                  </a:cubicBezTo>
                  <a:cubicBezTo>
                    <a:pt x="80" y="32"/>
                    <a:pt x="79" y="33"/>
                    <a:pt x="79" y="32"/>
                  </a:cubicBezTo>
                  <a:cubicBezTo>
                    <a:pt x="78" y="33"/>
                    <a:pt x="77" y="33"/>
                    <a:pt x="76" y="33"/>
                  </a:cubicBezTo>
                  <a:cubicBezTo>
                    <a:pt x="76" y="33"/>
                    <a:pt x="76" y="33"/>
                    <a:pt x="75" y="33"/>
                  </a:cubicBezTo>
                  <a:cubicBezTo>
                    <a:pt x="75" y="33"/>
                    <a:pt x="76" y="33"/>
                    <a:pt x="76" y="33"/>
                  </a:cubicBezTo>
                  <a:cubicBezTo>
                    <a:pt x="77" y="33"/>
                    <a:pt x="78" y="33"/>
                    <a:pt x="78" y="33"/>
                  </a:cubicBezTo>
                  <a:cubicBezTo>
                    <a:pt x="81" y="33"/>
                    <a:pt x="85" y="33"/>
                    <a:pt x="90" y="33"/>
                  </a:cubicBezTo>
                  <a:cubicBezTo>
                    <a:pt x="89" y="34"/>
                    <a:pt x="87" y="33"/>
                    <a:pt x="85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4" y="33"/>
                    <a:pt x="85" y="34"/>
                    <a:pt x="84" y="34"/>
                  </a:cubicBezTo>
                  <a:cubicBezTo>
                    <a:pt x="84" y="33"/>
                    <a:pt x="83" y="33"/>
                    <a:pt x="82" y="33"/>
                  </a:cubicBezTo>
                  <a:cubicBezTo>
                    <a:pt x="82" y="33"/>
                    <a:pt x="81" y="33"/>
                    <a:pt x="80" y="33"/>
                  </a:cubicBezTo>
                  <a:cubicBezTo>
                    <a:pt x="79" y="33"/>
                    <a:pt x="80" y="33"/>
                    <a:pt x="80" y="34"/>
                  </a:cubicBezTo>
                  <a:cubicBezTo>
                    <a:pt x="79" y="34"/>
                    <a:pt x="79" y="34"/>
                    <a:pt x="78" y="34"/>
                  </a:cubicBezTo>
                  <a:cubicBezTo>
                    <a:pt x="78" y="34"/>
                    <a:pt x="79" y="33"/>
                    <a:pt x="78" y="33"/>
                  </a:cubicBezTo>
                  <a:cubicBezTo>
                    <a:pt x="78" y="34"/>
                    <a:pt x="78" y="34"/>
                    <a:pt x="77" y="35"/>
                  </a:cubicBezTo>
                  <a:cubicBezTo>
                    <a:pt x="76" y="35"/>
                    <a:pt x="75" y="35"/>
                    <a:pt x="74" y="35"/>
                  </a:cubicBezTo>
                  <a:cubicBezTo>
                    <a:pt x="73" y="36"/>
                    <a:pt x="72" y="36"/>
                    <a:pt x="71" y="36"/>
                  </a:cubicBezTo>
                  <a:cubicBezTo>
                    <a:pt x="71" y="36"/>
                    <a:pt x="71" y="36"/>
                    <a:pt x="72" y="37"/>
                  </a:cubicBezTo>
                  <a:cubicBezTo>
                    <a:pt x="71" y="37"/>
                    <a:pt x="70" y="37"/>
                    <a:pt x="69" y="37"/>
                  </a:cubicBezTo>
                  <a:cubicBezTo>
                    <a:pt x="68" y="38"/>
                    <a:pt x="67" y="38"/>
                    <a:pt x="67" y="38"/>
                  </a:cubicBezTo>
                  <a:cubicBezTo>
                    <a:pt x="67" y="37"/>
                    <a:pt x="70" y="37"/>
                    <a:pt x="71" y="36"/>
                  </a:cubicBezTo>
                  <a:cubicBezTo>
                    <a:pt x="70" y="36"/>
                    <a:pt x="68" y="37"/>
                    <a:pt x="66" y="38"/>
                  </a:cubicBezTo>
                  <a:cubicBezTo>
                    <a:pt x="65" y="38"/>
                    <a:pt x="63" y="39"/>
                    <a:pt x="61" y="39"/>
                  </a:cubicBezTo>
                  <a:cubicBezTo>
                    <a:pt x="61" y="40"/>
                    <a:pt x="62" y="39"/>
                    <a:pt x="62" y="40"/>
                  </a:cubicBezTo>
                  <a:cubicBezTo>
                    <a:pt x="60" y="40"/>
                    <a:pt x="60" y="41"/>
                    <a:pt x="60" y="41"/>
                  </a:cubicBezTo>
                  <a:cubicBezTo>
                    <a:pt x="59" y="41"/>
                    <a:pt x="60" y="41"/>
                    <a:pt x="59" y="42"/>
                  </a:cubicBezTo>
                  <a:cubicBezTo>
                    <a:pt x="59" y="42"/>
                    <a:pt x="60" y="42"/>
                    <a:pt x="60" y="41"/>
                  </a:cubicBezTo>
                  <a:cubicBezTo>
                    <a:pt x="60" y="42"/>
                    <a:pt x="60" y="42"/>
                    <a:pt x="60" y="41"/>
                  </a:cubicBezTo>
                  <a:cubicBezTo>
                    <a:pt x="60" y="42"/>
                    <a:pt x="58" y="43"/>
                    <a:pt x="59" y="43"/>
                  </a:cubicBezTo>
                  <a:cubicBezTo>
                    <a:pt x="58" y="44"/>
                    <a:pt x="58" y="43"/>
                    <a:pt x="57" y="44"/>
                  </a:cubicBezTo>
                  <a:cubicBezTo>
                    <a:pt x="57" y="44"/>
                    <a:pt x="58" y="44"/>
                    <a:pt x="58" y="44"/>
                  </a:cubicBezTo>
                  <a:cubicBezTo>
                    <a:pt x="57" y="45"/>
                    <a:pt x="57" y="44"/>
                    <a:pt x="56" y="45"/>
                  </a:cubicBezTo>
                  <a:cubicBezTo>
                    <a:pt x="56" y="45"/>
                    <a:pt x="57" y="45"/>
                    <a:pt x="56" y="45"/>
                  </a:cubicBezTo>
                  <a:cubicBezTo>
                    <a:pt x="55" y="45"/>
                    <a:pt x="53" y="47"/>
                    <a:pt x="51" y="49"/>
                  </a:cubicBezTo>
                  <a:cubicBezTo>
                    <a:pt x="51" y="49"/>
                    <a:pt x="51" y="49"/>
                    <a:pt x="50" y="49"/>
                  </a:cubicBezTo>
                  <a:cubicBezTo>
                    <a:pt x="50" y="50"/>
                    <a:pt x="49" y="51"/>
                    <a:pt x="49" y="51"/>
                  </a:cubicBezTo>
                  <a:cubicBezTo>
                    <a:pt x="49" y="52"/>
                    <a:pt x="49" y="51"/>
                    <a:pt x="50" y="51"/>
                  </a:cubicBezTo>
                  <a:cubicBezTo>
                    <a:pt x="50" y="51"/>
                    <a:pt x="49" y="51"/>
                    <a:pt x="50" y="51"/>
                  </a:cubicBezTo>
                  <a:cubicBezTo>
                    <a:pt x="48" y="53"/>
                    <a:pt x="47" y="54"/>
                    <a:pt x="47" y="55"/>
                  </a:cubicBezTo>
                  <a:cubicBezTo>
                    <a:pt x="46" y="57"/>
                    <a:pt x="45" y="58"/>
                    <a:pt x="44" y="60"/>
                  </a:cubicBezTo>
                  <a:cubicBezTo>
                    <a:pt x="44" y="61"/>
                    <a:pt x="43" y="62"/>
                    <a:pt x="43" y="63"/>
                  </a:cubicBezTo>
                  <a:cubicBezTo>
                    <a:pt x="43" y="64"/>
                    <a:pt x="42" y="65"/>
                    <a:pt x="4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2" y="66"/>
                    <a:pt x="41" y="67"/>
                    <a:pt x="41" y="68"/>
                  </a:cubicBezTo>
                  <a:cubicBezTo>
                    <a:pt x="41" y="68"/>
                    <a:pt x="42" y="67"/>
                    <a:pt x="42" y="68"/>
                  </a:cubicBezTo>
                  <a:cubicBezTo>
                    <a:pt x="41" y="68"/>
                    <a:pt x="41" y="69"/>
                    <a:pt x="41" y="69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1" y="71"/>
                    <a:pt x="41" y="72"/>
                    <a:pt x="41" y="73"/>
                  </a:cubicBezTo>
                  <a:cubicBezTo>
                    <a:pt x="40" y="74"/>
                    <a:pt x="40" y="76"/>
                    <a:pt x="40" y="77"/>
                  </a:cubicBezTo>
                  <a:cubicBezTo>
                    <a:pt x="40" y="78"/>
                    <a:pt x="41" y="77"/>
                    <a:pt x="40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40" y="79"/>
                    <a:pt x="40" y="79"/>
                    <a:pt x="40" y="8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0" y="81"/>
                    <a:pt x="41" y="81"/>
                    <a:pt x="41" y="82"/>
                  </a:cubicBezTo>
                  <a:cubicBezTo>
                    <a:pt x="40" y="82"/>
                    <a:pt x="40" y="82"/>
                    <a:pt x="40" y="82"/>
                  </a:cubicBezTo>
                  <a:cubicBezTo>
                    <a:pt x="40" y="84"/>
                    <a:pt x="40" y="85"/>
                    <a:pt x="41" y="86"/>
                  </a:cubicBezTo>
                  <a:cubicBezTo>
                    <a:pt x="41" y="87"/>
                    <a:pt x="41" y="88"/>
                    <a:pt x="41" y="89"/>
                  </a:cubicBez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2" y="93"/>
                    <a:pt x="42" y="94"/>
                  </a:cubicBezTo>
                  <a:cubicBezTo>
                    <a:pt x="42" y="94"/>
                    <a:pt x="42" y="94"/>
                    <a:pt x="42" y="95"/>
                  </a:cubicBezTo>
                  <a:cubicBezTo>
                    <a:pt x="42" y="95"/>
                    <a:pt x="42" y="94"/>
                    <a:pt x="43" y="94"/>
                  </a:cubicBezTo>
                  <a:cubicBezTo>
                    <a:pt x="43" y="96"/>
                    <a:pt x="44" y="97"/>
                    <a:pt x="45" y="99"/>
                  </a:cubicBezTo>
                  <a:cubicBezTo>
                    <a:pt x="45" y="99"/>
                    <a:pt x="45" y="101"/>
                    <a:pt x="46" y="100"/>
                  </a:cubicBezTo>
                  <a:cubicBezTo>
                    <a:pt x="46" y="102"/>
                    <a:pt x="47" y="103"/>
                    <a:pt x="48" y="104"/>
                  </a:cubicBezTo>
                  <a:cubicBezTo>
                    <a:pt x="48" y="105"/>
                    <a:pt x="49" y="106"/>
                    <a:pt x="50" y="107"/>
                  </a:cubicBezTo>
                  <a:cubicBezTo>
                    <a:pt x="51" y="108"/>
                    <a:pt x="52" y="109"/>
                    <a:pt x="52" y="110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55" y="113"/>
                    <a:pt x="55" y="113"/>
                    <a:pt x="55" y="113"/>
                  </a:cubicBezTo>
                  <a:cubicBezTo>
                    <a:pt x="56" y="113"/>
                    <a:pt x="57" y="114"/>
                    <a:pt x="58" y="115"/>
                  </a:cubicBezTo>
                  <a:cubicBezTo>
                    <a:pt x="59" y="115"/>
                    <a:pt x="57" y="115"/>
                    <a:pt x="57" y="114"/>
                  </a:cubicBezTo>
                  <a:cubicBezTo>
                    <a:pt x="59" y="115"/>
                    <a:pt x="61" y="117"/>
                    <a:pt x="63" y="118"/>
                  </a:cubicBezTo>
                  <a:cubicBezTo>
                    <a:pt x="63" y="119"/>
                    <a:pt x="64" y="118"/>
                    <a:pt x="65" y="119"/>
                  </a:cubicBezTo>
                  <a:cubicBezTo>
                    <a:pt x="65" y="119"/>
                    <a:pt x="66" y="119"/>
                    <a:pt x="66" y="119"/>
                  </a:cubicBezTo>
                  <a:cubicBezTo>
                    <a:pt x="66" y="119"/>
                    <a:pt x="66" y="120"/>
                    <a:pt x="66" y="120"/>
                  </a:cubicBezTo>
                  <a:cubicBezTo>
                    <a:pt x="67" y="121"/>
                    <a:pt x="67" y="121"/>
                    <a:pt x="67" y="121"/>
                  </a:cubicBezTo>
                  <a:cubicBezTo>
                    <a:pt x="68" y="122"/>
                    <a:pt x="69" y="122"/>
                    <a:pt x="70" y="123"/>
                  </a:cubicBezTo>
                  <a:cubicBezTo>
                    <a:pt x="70" y="122"/>
                    <a:pt x="71" y="123"/>
                    <a:pt x="72" y="123"/>
                  </a:cubicBezTo>
                  <a:cubicBezTo>
                    <a:pt x="74" y="123"/>
                    <a:pt x="75" y="124"/>
                    <a:pt x="75" y="123"/>
                  </a:cubicBezTo>
                  <a:cubicBezTo>
                    <a:pt x="73" y="123"/>
                    <a:pt x="72" y="123"/>
                    <a:pt x="70" y="122"/>
                  </a:cubicBezTo>
                  <a:cubicBezTo>
                    <a:pt x="70" y="122"/>
                    <a:pt x="71" y="122"/>
                    <a:pt x="72" y="122"/>
                  </a:cubicBezTo>
                  <a:cubicBezTo>
                    <a:pt x="73" y="122"/>
                    <a:pt x="73" y="123"/>
                    <a:pt x="73" y="122"/>
                  </a:cubicBezTo>
                  <a:cubicBezTo>
                    <a:pt x="74" y="122"/>
                    <a:pt x="74" y="123"/>
                    <a:pt x="74" y="123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4" y="122"/>
                    <a:pt x="76" y="123"/>
                    <a:pt x="75" y="122"/>
                  </a:cubicBezTo>
                  <a:cubicBezTo>
                    <a:pt x="75" y="122"/>
                    <a:pt x="75" y="122"/>
                    <a:pt x="76" y="122"/>
                  </a:cubicBezTo>
                  <a:cubicBezTo>
                    <a:pt x="75" y="122"/>
                    <a:pt x="74" y="122"/>
                    <a:pt x="74" y="122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75" y="122"/>
                    <a:pt x="75" y="122"/>
                    <a:pt x="76" y="122"/>
                  </a:cubicBezTo>
                  <a:cubicBezTo>
                    <a:pt x="76" y="122"/>
                    <a:pt x="76" y="122"/>
                    <a:pt x="77" y="122"/>
                  </a:cubicBezTo>
                  <a:cubicBezTo>
                    <a:pt x="77" y="123"/>
                    <a:pt x="78" y="123"/>
                    <a:pt x="77" y="123"/>
                  </a:cubicBezTo>
                  <a:cubicBezTo>
                    <a:pt x="78" y="124"/>
                    <a:pt x="77" y="124"/>
                    <a:pt x="78" y="124"/>
                  </a:cubicBezTo>
                  <a:cubicBezTo>
                    <a:pt x="78" y="124"/>
                    <a:pt x="79" y="124"/>
                    <a:pt x="79" y="124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1" y="124"/>
                    <a:pt x="81" y="124"/>
                    <a:pt x="82" y="124"/>
                  </a:cubicBezTo>
                  <a:cubicBezTo>
                    <a:pt x="83" y="124"/>
                    <a:pt x="82" y="124"/>
                    <a:pt x="83" y="124"/>
                  </a:cubicBezTo>
                  <a:cubicBezTo>
                    <a:pt x="83" y="124"/>
                    <a:pt x="84" y="124"/>
                    <a:pt x="84" y="125"/>
                  </a:cubicBezTo>
                  <a:cubicBezTo>
                    <a:pt x="85" y="124"/>
                    <a:pt x="86" y="124"/>
                    <a:pt x="86" y="124"/>
                  </a:cubicBezTo>
                  <a:cubicBezTo>
                    <a:pt x="87" y="124"/>
                    <a:pt x="88" y="124"/>
                    <a:pt x="87" y="125"/>
                  </a:cubicBezTo>
                  <a:cubicBezTo>
                    <a:pt x="88" y="124"/>
                    <a:pt x="89" y="125"/>
                    <a:pt x="91" y="125"/>
                  </a:cubicBezTo>
                  <a:cubicBezTo>
                    <a:pt x="91" y="125"/>
                    <a:pt x="92" y="125"/>
                    <a:pt x="92" y="124"/>
                  </a:cubicBezTo>
                  <a:cubicBezTo>
                    <a:pt x="93" y="124"/>
                    <a:pt x="92" y="125"/>
                    <a:pt x="93" y="125"/>
                  </a:cubicBezTo>
                  <a:cubicBezTo>
                    <a:pt x="93" y="125"/>
                    <a:pt x="93" y="124"/>
                    <a:pt x="93" y="124"/>
                  </a:cubicBezTo>
                  <a:cubicBezTo>
                    <a:pt x="94" y="124"/>
                    <a:pt x="95" y="124"/>
                    <a:pt x="95" y="124"/>
                  </a:cubicBezTo>
                  <a:cubicBezTo>
                    <a:pt x="96" y="124"/>
                    <a:pt x="96" y="124"/>
                    <a:pt x="97" y="124"/>
                  </a:cubicBezTo>
                  <a:cubicBezTo>
                    <a:pt x="97" y="124"/>
                    <a:pt x="96" y="124"/>
                    <a:pt x="96" y="124"/>
                  </a:cubicBezTo>
                  <a:cubicBezTo>
                    <a:pt x="95" y="124"/>
                    <a:pt x="95" y="125"/>
                    <a:pt x="93" y="125"/>
                  </a:cubicBezTo>
                  <a:cubicBezTo>
                    <a:pt x="93" y="125"/>
                    <a:pt x="93" y="125"/>
                    <a:pt x="92" y="125"/>
                  </a:cubicBezTo>
                  <a:cubicBezTo>
                    <a:pt x="93" y="125"/>
                    <a:pt x="93" y="125"/>
                    <a:pt x="93" y="125"/>
                  </a:cubicBezTo>
                  <a:cubicBezTo>
                    <a:pt x="93" y="125"/>
                    <a:pt x="94" y="125"/>
                    <a:pt x="94" y="125"/>
                  </a:cubicBezTo>
                  <a:cubicBezTo>
                    <a:pt x="94" y="125"/>
                    <a:pt x="95" y="125"/>
                    <a:pt x="94" y="126"/>
                  </a:cubicBezTo>
                  <a:cubicBezTo>
                    <a:pt x="94" y="126"/>
                    <a:pt x="95" y="125"/>
                    <a:pt x="95" y="125"/>
                  </a:cubicBezTo>
                  <a:cubicBezTo>
                    <a:pt x="94" y="125"/>
                    <a:pt x="95" y="125"/>
                    <a:pt x="96" y="124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96" y="125"/>
                    <a:pt x="96" y="125"/>
                    <a:pt x="97" y="125"/>
                  </a:cubicBezTo>
                  <a:cubicBezTo>
                    <a:pt x="96" y="125"/>
                    <a:pt x="96" y="124"/>
                    <a:pt x="97" y="124"/>
                  </a:cubicBezTo>
                  <a:cubicBezTo>
                    <a:pt x="99" y="124"/>
                    <a:pt x="99" y="123"/>
                    <a:pt x="101" y="122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103" y="123"/>
                    <a:pt x="103" y="122"/>
                    <a:pt x="104" y="122"/>
                  </a:cubicBezTo>
                  <a:cubicBezTo>
                    <a:pt x="104" y="122"/>
                    <a:pt x="103" y="122"/>
                    <a:pt x="105" y="121"/>
                  </a:cubicBezTo>
                  <a:cubicBezTo>
                    <a:pt x="105" y="121"/>
                    <a:pt x="105" y="121"/>
                    <a:pt x="105" y="122"/>
                  </a:cubicBezTo>
                  <a:cubicBezTo>
                    <a:pt x="106" y="121"/>
                    <a:pt x="105" y="121"/>
                    <a:pt x="105" y="121"/>
                  </a:cubicBezTo>
                  <a:cubicBezTo>
                    <a:pt x="107" y="121"/>
                    <a:pt x="106" y="120"/>
                    <a:pt x="108" y="120"/>
                  </a:cubicBezTo>
                  <a:cubicBezTo>
                    <a:pt x="109" y="119"/>
                    <a:pt x="108" y="119"/>
                    <a:pt x="108" y="119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09" y="119"/>
                    <a:pt x="109" y="119"/>
                    <a:pt x="109" y="120"/>
                  </a:cubicBezTo>
                  <a:cubicBezTo>
                    <a:pt x="106" y="122"/>
                    <a:pt x="102" y="124"/>
                    <a:pt x="99" y="125"/>
                  </a:cubicBezTo>
                  <a:cubicBezTo>
                    <a:pt x="100" y="125"/>
                    <a:pt x="100" y="125"/>
                    <a:pt x="101" y="124"/>
                  </a:cubicBezTo>
                  <a:cubicBezTo>
                    <a:pt x="102" y="124"/>
                    <a:pt x="103" y="124"/>
                    <a:pt x="103" y="123"/>
                  </a:cubicBezTo>
                  <a:cubicBezTo>
                    <a:pt x="104" y="123"/>
                    <a:pt x="103" y="124"/>
                    <a:pt x="104" y="123"/>
                  </a:cubicBezTo>
                  <a:cubicBezTo>
                    <a:pt x="105" y="123"/>
                    <a:pt x="104" y="123"/>
                    <a:pt x="105" y="12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7" y="122"/>
                    <a:pt x="108" y="121"/>
                    <a:pt x="109" y="120"/>
                  </a:cubicBezTo>
                  <a:cubicBezTo>
                    <a:pt x="111" y="119"/>
                    <a:pt x="112" y="118"/>
                    <a:pt x="113" y="117"/>
                  </a:cubicBezTo>
                  <a:cubicBezTo>
                    <a:pt x="114" y="117"/>
                    <a:pt x="113" y="118"/>
                    <a:pt x="113" y="118"/>
                  </a:cubicBezTo>
                  <a:cubicBezTo>
                    <a:pt x="114" y="118"/>
                    <a:pt x="115" y="117"/>
                    <a:pt x="116" y="116"/>
                  </a:cubicBezTo>
                  <a:cubicBezTo>
                    <a:pt x="116" y="117"/>
                    <a:pt x="116" y="117"/>
                    <a:pt x="116" y="117"/>
                  </a:cubicBezTo>
                  <a:cubicBezTo>
                    <a:pt x="114" y="118"/>
                    <a:pt x="112" y="120"/>
                    <a:pt x="111" y="121"/>
                  </a:cubicBezTo>
                  <a:cubicBezTo>
                    <a:pt x="110" y="121"/>
                    <a:pt x="110" y="121"/>
                    <a:pt x="110" y="122"/>
                  </a:cubicBezTo>
                  <a:cubicBezTo>
                    <a:pt x="110" y="121"/>
                    <a:pt x="110" y="122"/>
                    <a:pt x="111" y="122"/>
                  </a:cubicBezTo>
                  <a:cubicBezTo>
                    <a:pt x="111" y="122"/>
                    <a:pt x="110" y="122"/>
                    <a:pt x="110" y="122"/>
                  </a:cubicBezTo>
                  <a:cubicBezTo>
                    <a:pt x="110" y="122"/>
                    <a:pt x="111" y="122"/>
                    <a:pt x="111" y="122"/>
                  </a:cubicBezTo>
                  <a:cubicBezTo>
                    <a:pt x="113" y="121"/>
                    <a:pt x="113" y="121"/>
                    <a:pt x="114" y="120"/>
                  </a:cubicBezTo>
                  <a:cubicBezTo>
                    <a:pt x="115" y="120"/>
                    <a:pt x="115" y="119"/>
                    <a:pt x="116" y="119"/>
                  </a:cubicBezTo>
                  <a:cubicBezTo>
                    <a:pt x="116" y="119"/>
                    <a:pt x="116" y="119"/>
                    <a:pt x="117" y="118"/>
                  </a:cubicBezTo>
                  <a:cubicBezTo>
                    <a:pt x="117" y="118"/>
                    <a:pt x="118" y="118"/>
                    <a:pt x="118" y="118"/>
                  </a:cubicBezTo>
                  <a:cubicBezTo>
                    <a:pt x="119" y="117"/>
                    <a:pt x="120" y="116"/>
                    <a:pt x="120" y="116"/>
                  </a:cubicBezTo>
                  <a:cubicBezTo>
                    <a:pt x="121" y="115"/>
                    <a:pt x="122" y="114"/>
                    <a:pt x="122" y="113"/>
                  </a:cubicBezTo>
                  <a:cubicBezTo>
                    <a:pt x="123" y="113"/>
                    <a:pt x="124" y="112"/>
                    <a:pt x="124" y="112"/>
                  </a:cubicBezTo>
                  <a:cubicBezTo>
                    <a:pt x="122" y="115"/>
                    <a:pt x="120" y="117"/>
                    <a:pt x="118" y="119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17" y="119"/>
                    <a:pt x="117" y="119"/>
                    <a:pt x="116" y="119"/>
                  </a:cubicBezTo>
                  <a:cubicBezTo>
                    <a:pt x="116" y="120"/>
                    <a:pt x="117" y="119"/>
                    <a:pt x="117" y="119"/>
                  </a:cubicBezTo>
                  <a:cubicBezTo>
                    <a:pt x="117" y="119"/>
                    <a:pt x="116" y="120"/>
                    <a:pt x="116" y="120"/>
                  </a:cubicBezTo>
                  <a:cubicBezTo>
                    <a:pt x="116" y="120"/>
                    <a:pt x="115" y="120"/>
                    <a:pt x="115" y="120"/>
                  </a:cubicBezTo>
                  <a:cubicBezTo>
                    <a:pt x="114" y="121"/>
                    <a:pt x="117" y="120"/>
                    <a:pt x="116" y="121"/>
                  </a:cubicBezTo>
                  <a:cubicBezTo>
                    <a:pt x="117" y="121"/>
                    <a:pt x="117" y="120"/>
                    <a:pt x="117" y="121"/>
                  </a:cubicBezTo>
                  <a:cubicBezTo>
                    <a:pt x="118" y="120"/>
                    <a:pt x="118" y="120"/>
                    <a:pt x="118" y="120"/>
                  </a:cubicBezTo>
                  <a:cubicBezTo>
                    <a:pt x="118" y="120"/>
                    <a:pt x="117" y="120"/>
                    <a:pt x="117" y="120"/>
                  </a:cubicBezTo>
                  <a:cubicBezTo>
                    <a:pt x="117" y="120"/>
                    <a:pt x="117" y="120"/>
                    <a:pt x="117" y="120"/>
                  </a:cubicBezTo>
                  <a:cubicBezTo>
                    <a:pt x="117" y="120"/>
                    <a:pt x="117" y="119"/>
                    <a:pt x="118" y="119"/>
                  </a:cubicBezTo>
                  <a:cubicBezTo>
                    <a:pt x="118" y="119"/>
                    <a:pt x="118" y="120"/>
                    <a:pt x="118" y="120"/>
                  </a:cubicBezTo>
                  <a:cubicBezTo>
                    <a:pt x="118" y="119"/>
                    <a:pt x="119" y="120"/>
                    <a:pt x="119" y="119"/>
                  </a:cubicBezTo>
                  <a:cubicBezTo>
                    <a:pt x="120" y="119"/>
                    <a:pt x="119" y="119"/>
                    <a:pt x="120" y="118"/>
                  </a:cubicBezTo>
                  <a:cubicBezTo>
                    <a:pt x="120" y="119"/>
                    <a:pt x="120" y="118"/>
                    <a:pt x="121" y="118"/>
                  </a:cubicBezTo>
                  <a:cubicBezTo>
                    <a:pt x="121" y="118"/>
                    <a:pt x="122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0" y="119"/>
                    <a:pt x="121" y="119"/>
                    <a:pt x="121" y="119"/>
                  </a:cubicBezTo>
                  <a:cubicBezTo>
                    <a:pt x="120" y="120"/>
                    <a:pt x="120" y="120"/>
                    <a:pt x="119" y="121"/>
                  </a:cubicBezTo>
                  <a:cubicBezTo>
                    <a:pt x="118" y="121"/>
                    <a:pt x="117" y="122"/>
                    <a:pt x="116" y="122"/>
                  </a:cubicBezTo>
                  <a:cubicBezTo>
                    <a:pt x="115" y="123"/>
                    <a:pt x="115" y="123"/>
                    <a:pt x="114" y="123"/>
                  </a:cubicBezTo>
                  <a:cubicBezTo>
                    <a:pt x="114" y="124"/>
                    <a:pt x="113" y="124"/>
                    <a:pt x="112" y="124"/>
                  </a:cubicBezTo>
                  <a:cubicBezTo>
                    <a:pt x="113" y="123"/>
                    <a:pt x="113" y="123"/>
                    <a:pt x="112" y="123"/>
                  </a:cubicBezTo>
                  <a:cubicBezTo>
                    <a:pt x="112" y="124"/>
                    <a:pt x="111" y="124"/>
                    <a:pt x="111" y="125"/>
                  </a:cubicBezTo>
                  <a:cubicBezTo>
                    <a:pt x="111" y="125"/>
                    <a:pt x="111" y="124"/>
                    <a:pt x="112" y="124"/>
                  </a:cubicBezTo>
                  <a:cubicBezTo>
                    <a:pt x="113" y="124"/>
                    <a:pt x="111" y="126"/>
                    <a:pt x="109" y="126"/>
                  </a:cubicBezTo>
                  <a:cubicBezTo>
                    <a:pt x="108" y="127"/>
                    <a:pt x="109" y="127"/>
                    <a:pt x="110" y="127"/>
                  </a:cubicBezTo>
                  <a:cubicBezTo>
                    <a:pt x="108" y="128"/>
                    <a:pt x="110" y="127"/>
                    <a:pt x="109" y="128"/>
                  </a:cubicBezTo>
                  <a:cubicBezTo>
                    <a:pt x="109" y="128"/>
                    <a:pt x="108" y="128"/>
                    <a:pt x="108" y="128"/>
                  </a:cubicBezTo>
                  <a:cubicBezTo>
                    <a:pt x="107" y="128"/>
                    <a:pt x="106" y="129"/>
                    <a:pt x="106" y="129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6" y="129"/>
                    <a:pt x="104" y="129"/>
                    <a:pt x="104" y="130"/>
                  </a:cubicBezTo>
                  <a:cubicBezTo>
                    <a:pt x="103" y="130"/>
                    <a:pt x="103" y="130"/>
                    <a:pt x="102" y="130"/>
                  </a:cubicBezTo>
                  <a:cubicBezTo>
                    <a:pt x="102" y="131"/>
                    <a:pt x="103" y="130"/>
                    <a:pt x="103" y="131"/>
                  </a:cubicBezTo>
                  <a:cubicBezTo>
                    <a:pt x="102" y="131"/>
                    <a:pt x="102" y="131"/>
                    <a:pt x="102" y="131"/>
                  </a:cubicBezTo>
                  <a:cubicBezTo>
                    <a:pt x="100" y="131"/>
                    <a:pt x="100" y="132"/>
                    <a:pt x="100" y="132"/>
                  </a:cubicBezTo>
                  <a:cubicBezTo>
                    <a:pt x="99" y="132"/>
                    <a:pt x="99" y="132"/>
                    <a:pt x="98" y="132"/>
                  </a:cubicBezTo>
                  <a:cubicBezTo>
                    <a:pt x="98" y="132"/>
                    <a:pt x="98" y="132"/>
                    <a:pt x="98" y="133"/>
                  </a:cubicBezTo>
                  <a:cubicBezTo>
                    <a:pt x="97" y="133"/>
                    <a:pt x="97" y="133"/>
                    <a:pt x="96" y="133"/>
                  </a:cubicBezTo>
                  <a:cubicBezTo>
                    <a:pt x="95" y="133"/>
                    <a:pt x="97" y="133"/>
                    <a:pt x="97" y="133"/>
                  </a:cubicBezTo>
                  <a:cubicBezTo>
                    <a:pt x="97" y="133"/>
                    <a:pt x="98" y="133"/>
                    <a:pt x="98" y="133"/>
                  </a:cubicBezTo>
                  <a:cubicBezTo>
                    <a:pt x="99" y="133"/>
                    <a:pt x="98" y="133"/>
                    <a:pt x="98" y="133"/>
                  </a:cubicBezTo>
                  <a:cubicBezTo>
                    <a:pt x="97" y="133"/>
                    <a:pt x="96" y="134"/>
                    <a:pt x="95" y="134"/>
                  </a:cubicBezTo>
                  <a:cubicBezTo>
                    <a:pt x="94" y="134"/>
                    <a:pt x="93" y="134"/>
                    <a:pt x="91" y="135"/>
                  </a:cubicBezTo>
                  <a:cubicBezTo>
                    <a:pt x="91" y="135"/>
                    <a:pt x="92" y="135"/>
                    <a:pt x="92" y="135"/>
                  </a:cubicBezTo>
                  <a:cubicBezTo>
                    <a:pt x="93" y="135"/>
                    <a:pt x="93" y="134"/>
                    <a:pt x="94" y="135"/>
                  </a:cubicBezTo>
                  <a:cubicBezTo>
                    <a:pt x="95" y="134"/>
                    <a:pt x="94" y="134"/>
                    <a:pt x="95" y="134"/>
                  </a:cubicBezTo>
                  <a:cubicBezTo>
                    <a:pt x="95" y="134"/>
                    <a:pt x="96" y="134"/>
                    <a:pt x="96" y="134"/>
                  </a:cubicBezTo>
                  <a:cubicBezTo>
                    <a:pt x="97" y="134"/>
                    <a:pt x="95" y="134"/>
                    <a:pt x="96" y="134"/>
                  </a:cubicBezTo>
                  <a:cubicBezTo>
                    <a:pt x="97" y="134"/>
                    <a:pt x="97" y="134"/>
                    <a:pt x="98" y="134"/>
                  </a:cubicBezTo>
                  <a:cubicBezTo>
                    <a:pt x="99" y="133"/>
                    <a:pt x="97" y="134"/>
                    <a:pt x="98" y="133"/>
                  </a:cubicBezTo>
                  <a:cubicBezTo>
                    <a:pt x="99" y="133"/>
                    <a:pt x="100" y="133"/>
                    <a:pt x="101" y="133"/>
                  </a:cubicBezTo>
                  <a:cubicBezTo>
                    <a:pt x="101" y="133"/>
                    <a:pt x="100" y="133"/>
                    <a:pt x="101" y="133"/>
                  </a:cubicBezTo>
                  <a:cubicBezTo>
                    <a:pt x="102" y="133"/>
                    <a:pt x="102" y="133"/>
                    <a:pt x="103" y="133"/>
                  </a:cubicBezTo>
                  <a:cubicBezTo>
                    <a:pt x="103" y="132"/>
                    <a:pt x="101" y="133"/>
                    <a:pt x="101" y="133"/>
                  </a:cubicBezTo>
                  <a:cubicBezTo>
                    <a:pt x="102" y="132"/>
                    <a:pt x="102" y="132"/>
                    <a:pt x="102" y="132"/>
                  </a:cubicBezTo>
                  <a:cubicBezTo>
                    <a:pt x="103" y="132"/>
                    <a:pt x="105" y="131"/>
                    <a:pt x="105" y="132"/>
                  </a:cubicBezTo>
                  <a:cubicBezTo>
                    <a:pt x="105" y="132"/>
                    <a:pt x="104" y="132"/>
                    <a:pt x="103" y="132"/>
                  </a:cubicBezTo>
                  <a:cubicBezTo>
                    <a:pt x="104" y="132"/>
                    <a:pt x="105" y="132"/>
                    <a:pt x="106" y="132"/>
                  </a:cubicBezTo>
                  <a:cubicBezTo>
                    <a:pt x="107" y="132"/>
                    <a:pt x="108" y="132"/>
                    <a:pt x="108" y="132"/>
                  </a:cubicBezTo>
                  <a:cubicBezTo>
                    <a:pt x="105" y="133"/>
                    <a:pt x="104" y="134"/>
                    <a:pt x="102" y="134"/>
                  </a:cubicBezTo>
                  <a:cubicBezTo>
                    <a:pt x="102" y="135"/>
                    <a:pt x="104" y="134"/>
                    <a:pt x="103" y="134"/>
                  </a:cubicBezTo>
                  <a:cubicBezTo>
                    <a:pt x="104" y="134"/>
                    <a:pt x="105" y="134"/>
                    <a:pt x="106" y="133"/>
                  </a:cubicBezTo>
                  <a:cubicBezTo>
                    <a:pt x="107" y="133"/>
                    <a:pt x="108" y="133"/>
                    <a:pt x="108" y="132"/>
                  </a:cubicBezTo>
                  <a:cubicBezTo>
                    <a:pt x="109" y="132"/>
                    <a:pt x="110" y="132"/>
                    <a:pt x="110" y="131"/>
                  </a:cubicBezTo>
                  <a:cubicBezTo>
                    <a:pt x="111" y="131"/>
                    <a:pt x="112" y="130"/>
                    <a:pt x="114" y="130"/>
                  </a:cubicBezTo>
                  <a:cubicBezTo>
                    <a:pt x="115" y="129"/>
                    <a:pt x="116" y="128"/>
                    <a:pt x="117" y="128"/>
                  </a:cubicBezTo>
                  <a:cubicBezTo>
                    <a:pt x="117" y="127"/>
                    <a:pt x="119" y="126"/>
                    <a:pt x="119" y="126"/>
                  </a:cubicBezTo>
                  <a:cubicBezTo>
                    <a:pt x="120" y="125"/>
                    <a:pt x="121" y="125"/>
                    <a:pt x="120" y="125"/>
                  </a:cubicBezTo>
                  <a:cubicBezTo>
                    <a:pt x="121" y="124"/>
                    <a:pt x="121" y="124"/>
                    <a:pt x="122" y="124"/>
                  </a:cubicBezTo>
                  <a:cubicBezTo>
                    <a:pt x="119" y="126"/>
                    <a:pt x="117" y="128"/>
                    <a:pt x="114" y="130"/>
                  </a:cubicBezTo>
                  <a:cubicBezTo>
                    <a:pt x="112" y="131"/>
                    <a:pt x="109" y="133"/>
                    <a:pt x="106" y="134"/>
                  </a:cubicBezTo>
                  <a:cubicBezTo>
                    <a:pt x="107" y="134"/>
                    <a:pt x="108" y="134"/>
                    <a:pt x="109" y="133"/>
                  </a:cubicBezTo>
                  <a:cubicBezTo>
                    <a:pt x="109" y="133"/>
                    <a:pt x="108" y="134"/>
                    <a:pt x="107" y="134"/>
                  </a:cubicBezTo>
                  <a:cubicBezTo>
                    <a:pt x="106" y="135"/>
                    <a:pt x="105" y="135"/>
                    <a:pt x="105" y="135"/>
                  </a:cubicBezTo>
                  <a:cubicBezTo>
                    <a:pt x="104" y="135"/>
                    <a:pt x="105" y="135"/>
                    <a:pt x="105" y="136"/>
                  </a:cubicBezTo>
                  <a:cubicBezTo>
                    <a:pt x="105" y="136"/>
                    <a:pt x="106" y="135"/>
                    <a:pt x="106" y="136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107" y="135"/>
                    <a:pt x="108" y="135"/>
                    <a:pt x="109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09" y="134"/>
                    <a:pt x="109" y="134"/>
                    <a:pt x="110" y="134"/>
                  </a:cubicBezTo>
                  <a:cubicBezTo>
                    <a:pt x="111" y="133"/>
                    <a:pt x="112" y="133"/>
                    <a:pt x="112" y="132"/>
                  </a:cubicBezTo>
                  <a:cubicBezTo>
                    <a:pt x="113" y="132"/>
                    <a:pt x="114" y="132"/>
                    <a:pt x="114" y="131"/>
                  </a:cubicBezTo>
                  <a:cubicBezTo>
                    <a:pt x="115" y="131"/>
                    <a:pt x="116" y="130"/>
                    <a:pt x="116" y="130"/>
                  </a:cubicBezTo>
                  <a:cubicBezTo>
                    <a:pt x="117" y="130"/>
                    <a:pt x="117" y="130"/>
                    <a:pt x="117" y="130"/>
                  </a:cubicBezTo>
                  <a:cubicBezTo>
                    <a:pt x="118" y="129"/>
                    <a:pt x="118" y="129"/>
                    <a:pt x="117" y="128"/>
                  </a:cubicBezTo>
                  <a:cubicBezTo>
                    <a:pt x="119" y="128"/>
                    <a:pt x="119" y="126"/>
                    <a:pt x="120" y="126"/>
                  </a:cubicBezTo>
                  <a:cubicBezTo>
                    <a:pt x="119" y="127"/>
                    <a:pt x="119" y="128"/>
                    <a:pt x="118" y="128"/>
                  </a:cubicBezTo>
                  <a:cubicBezTo>
                    <a:pt x="118" y="128"/>
                    <a:pt x="119" y="128"/>
                    <a:pt x="118" y="129"/>
                  </a:cubicBezTo>
                  <a:cubicBezTo>
                    <a:pt x="118" y="129"/>
                    <a:pt x="119" y="128"/>
                    <a:pt x="119" y="128"/>
                  </a:cubicBezTo>
                  <a:cubicBezTo>
                    <a:pt x="119" y="128"/>
                    <a:pt x="120" y="128"/>
                    <a:pt x="119" y="127"/>
                  </a:cubicBezTo>
                  <a:cubicBezTo>
                    <a:pt x="120" y="127"/>
                    <a:pt x="119" y="128"/>
                    <a:pt x="120" y="127"/>
                  </a:cubicBezTo>
                  <a:cubicBezTo>
                    <a:pt x="121" y="127"/>
                    <a:pt x="121" y="126"/>
                    <a:pt x="121" y="126"/>
                  </a:cubicBezTo>
                  <a:cubicBezTo>
                    <a:pt x="122" y="126"/>
                    <a:pt x="122" y="126"/>
                    <a:pt x="122" y="126"/>
                  </a:cubicBezTo>
                  <a:cubicBezTo>
                    <a:pt x="123" y="125"/>
                    <a:pt x="123" y="125"/>
                    <a:pt x="124" y="124"/>
                  </a:cubicBezTo>
                  <a:cubicBezTo>
                    <a:pt x="123" y="126"/>
                    <a:pt x="121" y="128"/>
                    <a:pt x="119" y="129"/>
                  </a:cubicBezTo>
                  <a:cubicBezTo>
                    <a:pt x="117" y="131"/>
                    <a:pt x="114" y="132"/>
                    <a:pt x="113" y="133"/>
                  </a:cubicBezTo>
                  <a:cubicBezTo>
                    <a:pt x="112" y="133"/>
                    <a:pt x="113" y="133"/>
                    <a:pt x="112" y="134"/>
                  </a:cubicBezTo>
                  <a:cubicBezTo>
                    <a:pt x="112" y="134"/>
                    <a:pt x="110" y="134"/>
                    <a:pt x="109" y="135"/>
                  </a:cubicBezTo>
                  <a:cubicBezTo>
                    <a:pt x="107" y="136"/>
                    <a:pt x="106" y="136"/>
                    <a:pt x="105" y="136"/>
                  </a:cubicBezTo>
                  <a:cubicBezTo>
                    <a:pt x="104" y="137"/>
                    <a:pt x="106" y="136"/>
                    <a:pt x="105" y="136"/>
                  </a:cubicBezTo>
                  <a:cubicBezTo>
                    <a:pt x="104" y="136"/>
                    <a:pt x="104" y="137"/>
                    <a:pt x="102" y="137"/>
                  </a:cubicBezTo>
                  <a:cubicBezTo>
                    <a:pt x="103" y="137"/>
                    <a:pt x="103" y="137"/>
                    <a:pt x="104" y="137"/>
                  </a:cubicBezTo>
                  <a:cubicBezTo>
                    <a:pt x="104" y="137"/>
                    <a:pt x="103" y="138"/>
                    <a:pt x="102" y="138"/>
                  </a:cubicBezTo>
                  <a:cubicBezTo>
                    <a:pt x="101" y="138"/>
                    <a:pt x="101" y="138"/>
                    <a:pt x="100" y="138"/>
                  </a:cubicBezTo>
                  <a:cubicBezTo>
                    <a:pt x="99" y="138"/>
                    <a:pt x="98" y="139"/>
                    <a:pt x="98" y="139"/>
                  </a:cubicBezTo>
                  <a:cubicBezTo>
                    <a:pt x="97" y="139"/>
                    <a:pt x="96" y="140"/>
                    <a:pt x="95" y="140"/>
                  </a:cubicBezTo>
                  <a:cubicBezTo>
                    <a:pt x="95" y="140"/>
                    <a:pt x="96" y="140"/>
                    <a:pt x="95" y="140"/>
                  </a:cubicBezTo>
                  <a:cubicBezTo>
                    <a:pt x="95" y="141"/>
                    <a:pt x="93" y="141"/>
                    <a:pt x="93" y="141"/>
                  </a:cubicBezTo>
                  <a:cubicBezTo>
                    <a:pt x="92" y="141"/>
                    <a:pt x="92" y="141"/>
                    <a:pt x="92" y="141"/>
                  </a:cubicBezTo>
                  <a:cubicBezTo>
                    <a:pt x="91" y="141"/>
                    <a:pt x="93" y="141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90" y="141"/>
                    <a:pt x="87" y="141"/>
                    <a:pt x="86" y="140"/>
                  </a:cubicBezTo>
                  <a:cubicBezTo>
                    <a:pt x="86" y="140"/>
                    <a:pt x="86" y="140"/>
                    <a:pt x="85" y="140"/>
                  </a:cubicBezTo>
                  <a:cubicBezTo>
                    <a:pt x="85" y="141"/>
                    <a:pt x="86" y="141"/>
                    <a:pt x="87" y="141"/>
                  </a:cubicBezTo>
                  <a:cubicBezTo>
                    <a:pt x="87" y="141"/>
                    <a:pt x="85" y="141"/>
                    <a:pt x="84" y="141"/>
                  </a:cubicBezTo>
                  <a:cubicBezTo>
                    <a:pt x="82" y="141"/>
                    <a:pt x="81" y="141"/>
                    <a:pt x="80" y="141"/>
                  </a:cubicBezTo>
                  <a:cubicBezTo>
                    <a:pt x="80" y="141"/>
                    <a:pt x="80" y="141"/>
                    <a:pt x="81" y="141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79" y="141"/>
                    <a:pt x="78" y="141"/>
                    <a:pt x="77" y="141"/>
                  </a:cubicBezTo>
                  <a:cubicBezTo>
                    <a:pt x="77" y="140"/>
                    <a:pt x="75" y="140"/>
                    <a:pt x="74" y="140"/>
                  </a:cubicBezTo>
                  <a:cubicBezTo>
                    <a:pt x="73" y="140"/>
                    <a:pt x="72" y="140"/>
                    <a:pt x="75" y="140"/>
                  </a:cubicBezTo>
                  <a:cubicBezTo>
                    <a:pt x="74" y="141"/>
                    <a:pt x="72" y="140"/>
                    <a:pt x="71" y="140"/>
                  </a:cubicBezTo>
                  <a:cubicBezTo>
                    <a:pt x="72" y="141"/>
                    <a:pt x="74" y="141"/>
                    <a:pt x="74" y="142"/>
                  </a:cubicBezTo>
                  <a:cubicBezTo>
                    <a:pt x="75" y="142"/>
                    <a:pt x="76" y="142"/>
                    <a:pt x="78" y="142"/>
                  </a:cubicBezTo>
                  <a:cubicBezTo>
                    <a:pt x="79" y="142"/>
                    <a:pt x="80" y="143"/>
                    <a:pt x="81" y="143"/>
                  </a:cubicBezTo>
                  <a:cubicBezTo>
                    <a:pt x="82" y="143"/>
                    <a:pt x="81" y="143"/>
                    <a:pt x="80" y="143"/>
                  </a:cubicBezTo>
                  <a:cubicBezTo>
                    <a:pt x="81" y="142"/>
                    <a:pt x="82" y="142"/>
                    <a:pt x="82" y="142"/>
                  </a:cubicBezTo>
                  <a:cubicBezTo>
                    <a:pt x="83" y="142"/>
                    <a:pt x="83" y="142"/>
                    <a:pt x="84" y="142"/>
                  </a:cubicBezTo>
                  <a:cubicBezTo>
                    <a:pt x="84" y="142"/>
                    <a:pt x="85" y="142"/>
                    <a:pt x="86" y="142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90" y="142"/>
                    <a:pt x="91" y="142"/>
                    <a:pt x="93" y="142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94" y="142"/>
                    <a:pt x="92" y="142"/>
                    <a:pt x="92" y="142"/>
                  </a:cubicBezTo>
                  <a:cubicBezTo>
                    <a:pt x="93" y="142"/>
                    <a:pt x="94" y="142"/>
                    <a:pt x="93" y="143"/>
                  </a:cubicBezTo>
                  <a:cubicBezTo>
                    <a:pt x="95" y="143"/>
                    <a:pt x="94" y="142"/>
                    <a:pt x="96" y="142"/>
                  </a:cubicBezTo>
                  <a:cubicBezTo>
                    <a:pt x="95" y="143"/>
                    <a:pt x="96" y="143"/>
                    <a:pt x="97" y="143"/>
                  </a:cubicBezTo>
                  <a:cubicBezTo>
                    <a:pt x="97" y="142"/>
                    <a:pt x="99" y="142"/>
                    <a:pt x="100" y="142"/>
                  </a:cubicBezTo>
                  <a:cubicBezTo>
                    <a:pt x="101" y="142"/>
                    <a:pt x="102" y="142"/>
                    <a:pt x="102" y="141"/>
                  </a:cubicBezTo>
                  <a:cubicBezTo>
                    <a:pt x="104" y="141"/>
                    <a:pt x="105" y="141"/>
                    <a:pt x="107" y="140"/>
                  </a:cubicBezTo>
                  <a:cubicBezTo>
                    <a:pt x="107" y="140"/>
                    <a:pt x="108" y="140"/>
                    <a:pt x="109" y="140"/>
                  </a:cubicBezTo>
                  <a:cubicBezTo>
                    <a:pt x="110" y="140"/>
                    <a:pt x="111" y="139"/>
                    <a:pt x="113" y="139"/>
                  </a:cubicBezTo>
                  <a:cubicBezTo>
                    <a:pt x="113" y="138"/>
                    <a:pt x="112" y="139"/>
                    <a:pt x="113" y="138"/>
                  </a:cubicBezTo>
                  <a:cubicBezTo>
                    <a:pt x="113" y="138"/>
                    <a:pt x="113" y="139"/>
                    <a:pt x="113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3" y="138"/>
                    <a:pt x="113" y="138"/>
                  </a:cubicBezTo>
                  <a:cubicBezTo>
                    <a:pt x="112" y="138"/>
                    <a:pt x="114" y="137"/>
                    <a:pt x="112" y="138"/>
                  </a:cubicBezTo>
                  <a:cubicBezTo>
                    <a:pt x="113" y="137"/>
                    <a:pt x="114" y="137"/>
                    <a:pt x="114" y="137"/>
                  </a:cubicBezTo>
                  <a:cubicBezTo>
                    <a:pt x="115" y="137"/>
                    <a:pt x="115" y="137"/>
                    <a:pt x="115" y="137"/>
                  </a:cubicBezTo>
                  <a:cubicBezTo>
                    <a:pt x="116" y="137"/>
                    <a:pt x="117" y="136"/>
                    <a:pt x="119" y="135"/>
                  </a:cubicBezTo>
                  <a:cubicBezTo>
                    <a:pt x="120" y="134"/>
                    <a:pt x="121" y="133"/>
                    <a:pt x="122" y="133"/>
                  </a:cubicBezTo>
                  <a:cubicBezTo>
                    <a:pt x="123" y="132"/>
                    <a:pt x="122" y="132"/>
                    <a:pt x="123" y="132"/>
                  </a:cubicBezTo>
                  <a:cubicBezTo>
                    <a:pt x="124" y="131"/>
                    <a:pt x="124" y="132"/>
                    <a:pt x="125" y="131"/>
                  </a:cubicBezTo>
                  <a:cubicBezTo>
                    <a:pt x="125" y="130"/>
                    <a:pt x="123" y="131"/>
                    <a:pt x="124" y="131"/>
                  </a:cubicBezTo>
                  <a:cubicBezTo>
                    <a:pt x="125" y="131"/>
                    <a:pt x="125" y="130"/>
                    <a:pt x="126" y="130"/>
                  </a:cubicBezTo>
                  <a:cubicBezTo>
                    <a:pt x="127" y="129"/>
                    <a:pt x="127" y="129"/>
                    <a:pt x="128" y="128"/>
                  </a:cubicBezTo>
                  <a:cubicBezTo>
                    <a:pt x="129" y="128"/>
                    <a:pt x="128" y="128"/>
                    <a:pt x="129" y="127"/>
                  </a:cubicBezTo>
                  <a:cubicBezTo>
                    <a:pt x="129" y="127"/>
                    <a:pt x="129" y="127"/>
                    <a:pt x="130" y="127"/>
                  </a:cubicBezTo>
                  <a:cubicBezTo>
                    <a:pt x="130" y="126"/>
                    <a:pt x="129" y="127"/>
                    <a:pt x="129" y="127"/>
                  </a:cubicBezTo>
                  <a:cubicBezTo>
                    <a:pt x="129" y="127"/>
                    <a:pt x="129" y="126"/>
                    <a:pt x="130" y="126"/>
                  </a:cubicBezTo>
                  <a:cubicBezTo>
                    <a:pt x="130" y="127"/>
                    <a:pt x="131" y="126"/>
                    <a:pt x="131" y="125"/>
                  </a:cubicBezTo>
                  <a:cubicBezTo>
                    <a:pt x="131" y="125"/>
                    <a:pt x="132" y="124"/>
                    <a:pt x="133" y="124"/>
                  </a:cubicBezTo>
                  <a:cubicBezTo>
                    <a:pt x="133" y="123"/>
                    <a:pt x="133" y="124"/>
                    <a:pt x="133" y="123"/>
                  </a:cubicBezTo>
                  <a:cubicBezTo>
                    <a:pt x="133" y="123"/>
                    <a:pt x="134" y="122"/>
                    <a:pt x="134" y="122"/>
                  </a:cubicBezTo>
                  <a:cubicBezTo>
                    <a:pt x="135" y="121"/>
                    <a:pt x="135" y="121"/>
                    <a:pt x="136" y="120"/>
                  </a:cubicBezTo>
                  <a:cubicBezTo>
                    <a:pt x="137" y="119"/>
                    <a:pt x="138" y="118"/>
                    <a:pt x="137" y="118"/>
                  </a:cubicBezTo>
                  <a:cubicBezTo>
                    <a:pt x="138" y="117"/>
                    <a:pt x="138" y="117"/>
                    <a:pt x="138" y="116"/>
                  </a:cubicBezTo>
                  <a:cubicBezTo>
                    <a:pt x="139" y="116"/>
                    <a:pt x="140" y="115"/>
                    <a:pt x="140" y="115"/>
                  </a:cubicBezTo>
                  <a:cubicBezTo>
                    <a:pt x="140" y="114"/>
                    <a:pt x="141" y="113"/>
                    <a:pt x="141" y="113"/>
                  </a:cubicBezTo>
                  <a:cubicBezTo>
                    <a:pt x="142" y="113"/>
                    <a:pt x="142" y="113"/>
                    <a:pt x="143" y="113"/>
                  </a:cubicBezTo>
                  <a:cubicBezTo>
                    <a:pt x="141" y="115"/>
                    <a:pt x="142" y="113"/>
                    <a:pt x="141" y="115"/>
                  </a:cubicBezTo>
                  <a:cubicBezTo>
                    <a:pt x="140" y="115"/>
                    <a:pt x="141" y="115"/>
                    <a:pt x="141" y="115"/>
                  </a:cubicBezTo>
                  <a:cubicBezTo>
                    <a:pt x="140" y="116"/>
                    <a:pt x="141" y="115"/>
                    <a:pt x="141" y="115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39" y="118"/>
                    <a:pt x="140" y="117"/>
                    <a:pt x="140" y="117"/>
                  </a:cubicBezTo>
                  <a:cubicBezTo>
                    <a:pt x="139" y="118"/>
                    <a:pt x="138" y="119"/>
                    <a:pt x="138" y="119"/>
                  </a:cubicBezTo>
                  <a:cubicBezTo>
                    <a:pt x="138" y="120"/>
                    <a:pt x="138" y="120"/>
                    <a:pt x="137" y="121"/>
                  </a:cubicBezTo>
                  <a:cubicBezTo>
                    <a:pt x="137" y="121"/>
                    <a:pt x="138" y="120"/>
                    <a:pt x="138" y="121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5" y="124"/>
                    <a:pt x="135" y="124"/>
                    <a:pt x="134" y="124"/>
                  </a:cubicBezTo>
                  <a:cubicBezTo>
                    <a:pt x="134" y="125"/>
                    <a:pt x="132" y="126"/>
                    <a:pt x="131" y="127"/>
                  </a:cubicBezTo>
                  <a:cubicBezTo>
                    <a:pt x="130" y="128"/>
                    <a:pt x="128" y="130"/>
                    <a:pt x="127" y="130"/>
                  </a:cubicBezTo>
                  <a:cubicBezTo>
                    <a:pt x="127" y="131"/>
                    <a:pt x="126" y="132"/>
                    <a:pt x="125" y="133"/>
                  </a:cubicBezTo>
                  <a:cubicBezTo>
                    <a:pt x="123" y="134"/>
                    <a:pt x="122" y="134"/>
                    <a:pt x="122" y="135"/>
                  </a:cubicBezTo>
                  <a:cubicBezTo>
                    <a:pt x="123" y="134"/>
                    <a:pt x="125" y="133"/>
                    <a:pt x="125" y="133"/>
                  </a:cubicBezTo>
                  <a:cubicBezTo>
                    <a:pt x="126" y="132"/>
                    <a:pt x="125" y="133"/>
                    <a:pt x="126" y="132"/>
                  </a:cubicBezTo>
                  <a:cubicBezTo>
                    <a:pt x="127" y="131"/>
                    <a:pt x="129" y="130"/>
                    <a:pt x="131" y="128"/>
                  </a:cubicBezTo>
                  <a:cubicBezTo>
                    <a:pt x="133" y="126"/>
                    <a:pt x="135" y="124"/>
                    <a:pt x="136" y="123"/>
                  </a:cubicBezTo>
                  <a:cubicBezTo>
                    <a:pt x="136" y="123"/>
                    <a:pt x="136" y="122"/>
                    <a:pt x="137" y="122"/>
                  </a:cubicBezTo>
                  <a:cubicBezTo>
                    <a:pt x="138" y="121"/>
                    <a:pt x="139" y="120"/>
                    <a:pt x="140" y="118"/>
                  </a:cubicBezTo>
                  <a:cubicBezTo>
                    <a:pt x="139" y="119"/>
                    <a:pt x="138" y="121"/>
                    <a:pt x="137" y="123"/>
                  </a:cubicBezTo>
                  <a:cubicBezTo>
                    <a:pt x="136" y="124"/>
                    <a:pt x="134" y="126"/>
                    <a:pt x="133" y="128"/>
                  </a:cubicBezTo>
                  <a:cubicBezTo>
                    <a:pt x="133" y="128"/>
                    <a:pt x="134" y="127"/>
                    <a:pt x="135" y="126"/>
                  </a:cubicBezTo>
                  <a:cubicBezTo>
                    <a:pt x="136" y="125"/>
                    <a:pt x="136" y="124"/>
                    <a:pt x="137" y="124"/>
                  </a:cubicBezTo>
                  <a:cubicBezTo>
                    <a:pt x="138" y="123"/>
                    <a:pt x="137" y="123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9" y="121"/>
                    <a:pt x="139" y="121"/>
                    <a:pt x="140" y="120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40" y="120"/>
                    <a:pt x="141" y="119"/>
                    <a:pt x="141" y="119"/>
                  </a:cubicBezTo>
                  <a:cubicBezTo>
                    <a:pt x="141" y="118"/>
                    <a:pt x="140" y="120"/>
                    <a:pt x="140" y="120"/>
                  </a:cubicBezTo>
                  <a:cubicBezTo>
                    <a:pt x="141" y="118"/>
                    <a:pt x="142" y="117"/>
                    <a:pt x="142" y="115"/>
                  </a:cubicBezTo>
                  <a:cubicBezTo>
                    <a:pt x="143" y="114"/>
                    <a:pt x="144" y="112"/>
                    <a:pt x="145" y="111"/>
                  </a:cubicBezTo>
                  <a:cubicBezTo>
                    <a:pt x="145" y="110"/>
                    <a:pt x="146" y="109"/>
                    <a:pt x="146" y="108"/>
                  </a:cubicBezTo>
                  <a:cubicBezTo>
                    <a:pt x="147" y="107"/>
                    <a:pt x="147" y="106"/>
                    <a:pt x="148" y="104"/>
                  </a:cubicBezTo>
                  <a:cubicBezTo>
                    <a:pt x="148" y="102"/>
                    <a:pt x="149" y="101"/>
                    <a:pt x="149" y="100"/>
                  </a:cubicBezTo>
                  <a:cubicBezTo>
                    <a:pt x="150" y="99"/>
                    <a:pt x="150" y="100"/>
                    <a:pt x="149" y="101"/>
                  </a:cubicBezTo>
                  <a:cubicBezTo>
                    <a:pt x="149" y="101"/>
                    <a:pt x="150" y="101"/>
                    <a:pt x="150" y="100"/>
                  </a:cubicBezTo>
                  <a:cubicBezTo>
                    <a:pt x="150" y="99"/>
                    <a:pt x="150" y="100"/>
                    <a:pt x="149" y="100"/>
                  </a:cubicBezTo>
                  <a:cubicBezTo>
                    <a:pt x="150" y="98"/>
                    <a:pt x="151" y="98"/>
                    <a:pt x="151" y="97"/>
                  </a:cubicBezTo>
                  <a:cubicBezTo>
                    <a:pt x="150" y="99"/>
                    <a:pt x="150" y="101"/>
                    <a:pt x="149" y="102"/>
                  </a:cubicBezTo>
                  <a:cubicBezTo>
                    <a:pt x="149" y="104"/>
                    <a:pt x="148" y="106"/>
                    <a:pt x="147" y="107"/>
                  </a:cubicBezTo>
                  <a:cubicBezTo>
                    <a:pt x="148" y="107"/>
                    <a:pt x="148" y="106"/>
                    <a:pt x="148" y="106"/>
                  </a:cubicBezTo>
                  <a:cubicBezTo>
                    <a:pt x="148" y="105"/>
                    <a:pt x="149" y="104"/>
                    <a:pt x="149" y="104"/>
                  </a:cubicBezTo>
                  <a:cubicBezTo>
                    <a:pt x="149" y="103"/>
                    <a:pt x="149" y="103"/>
                    <a:pt x="150" y="101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0" y="101"/>
                    <a:pt x="150" y="101"/>
                    <a:pt x="150" y="100"/>
                  </a:cubicBezTo>
                  <a:cubicBezTo>
                    <a:pt x="150" y="100"/>
                    <a:pt x="151" y="100"/>
                    <a:pt x="151" y="99"/>
                  </a:cubicBezTo>
                  <a:cubicBezTo>
                    <a:pt x="151" y="99"/>
                    <a:pt x="151" y="99"/>
                    <a:pt x="151" y="99"/>
                  </a:cubicBezTo>
                  <a:cubicBezTo>
                    <a:pt x="151" y="98"/>
                    <a:pt x="151" y="98"/>
                    <a:pt x="151" y="97"/>
                  </a:cubicBezTo>
                  <a:cubicBezTo>
                    <a:pt x="152" y="96"/>
                    <a:pt x="151" y="97"/>
                    <a:pt x="151" y="96"/>
                  </a:cubicBezTo>
                  <a:cubicBezTo>
                    <a:pt x="151" y="96"/>
                    <a:pt x="151" y="96"/>
                    <a:pt x="151" y="95"/>
                  </a:cubicBezTo>
                  <a:cubicBezTo>
                    <a:pt x="151" y="94"/>
                    <a:pt x="151" y="96"/>
                    <a:pt x="151" y="95"/>
                  </a:cubicBezTo>
                  <a:cubicBezTo>
                    <a:pt x="151" y="94"/>
                    <a:pt x="151" y="95"/>
                    <a:pt x="151" y="94"/>
                  </a:cubicBezTo>
                  <a:cubicBezTo>
                    <a:pt x="152" y="93"/>
                    <a:pt x="151" y="93"/>
                    <a:pt x="151" y="93"/>
                  </a:cubicBezTo>
                  <a:cubicBezTo>
                    <a:pt x="151" y="91"/>
                    <a:pt x="152" y="90"/>
                    <a:pt x="152" y="91"/>
                  </a:cubicBezTo>
                  <a:cubicBezTo>
                    <a:pt x="152" y="92"/>
                    <a:pt x="152" y="92"/>
                    <a:pt x="152" y="93"/>
                  </a:cubicBezTo>
                  <a:cubicBezTo>
                    <a:pt x="152" y="94"/>
                    <a:pt x="152" y="92"/>
                    <a:pt x="152" y="93"/>
                  </a:cubicBezTo>
                  <a:cubicBezTo>
                    <a:pt x="153" y="91"/>
                    <a:pt x="153" y="89"/>
                    <a:pt x="153" y="88"/>
                  </a:cubicBezTo>
                  <a:cubicBezTo>
                    <a:pt x="153" y="88"/>
                    <a:pt x="153" y="88"/>
                    <a:pt x="153" y="88"/>
                  </a:cubicBezTo>
                  <a:cubicBezTo>
                    <a:pt x="153" y="90"/>
                    <a:pt x="153" y="92"/>
                    <a:pt x="153" y="93"/>
                  </a:cubicBezTo>
                  <a:cubicBezTo>
                    <a:pt x="153" y="95"/>
                    <a:pt x="153" y="96"/>
                    <a:pt x="152" y="98"/>
                  </a:cubicBezTo>
                  <a:cubicBezTo>
                    <a:pt x="152" y="99"/>
                    <a:pt x="152" y="100"/>
                    <a:pt x="151" y="102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2" y="101"/>
                    <a:pt x="152" y="99"/>
                    <a:pt x="153" y="97"/>
                  </a:cubicBezTo>
                  <a:cubicBezTo>
                    <a:pt x="153" y="96"/>
                    <a:pt x="153" y="96"/>
                    <a:pt x="154" y="95"/>
                  </a:cubicBezTo>
                  <a:cubicBezTo>
                    <a:pt x="154" y="96"/>
                    <a:pt x="153" y="98"/>
                    <a:pt x="153" y="98"/>
                  </a:cubicBezTo>
                  <a:cubicBezTo>
                    <a:pt x="153" y="100"/>
                    <a:pt x="152" y="101"/>
                    <a:pt x="152" y="102"/>
                  </a:cubicBezTo>
                  <a:cubicBezTo>
                    <a:pt x="152" y="103"/>
                    <a:pt x="153" y="101"/>
                    <a:pt x="152" y="102"/>
                  </a:cubicBezTo>
                  <a:cubicBezTo>
                    <a:pt x="152" y="104"/>
                    <a:pt x="151" y="107"/>
                    <a:pt x="150" y="109"/>
                  </a:cubicBezTo>
                  <a:cubicBezTo>
                    <a:pt x="150" y="109"/>
                    <a:pt x="149" y="110"/>
                    <a:pt x="149" y="111"/>
                  </a:cubicBezTo>
                  <a:cubicBezTo>
                    <a:pt x="148" y="112"/>
                    <a:pt x="148" y="113"/>
                    <a:pt x="147" y="113"/>
                  </a:cubicBezTo>
                  <a:cubicBezTo>
                    <a:pt x="147" y="114"/>
                    <a:pt x="147" y="114"/>
                    <a:pt x="146" y="115"/>
                  </a:cubicBezTo>
                  <a:cubicBezTo>
                    <a:pt x="146" y="116"/>
                    <a:pt x="146" y="115"/>
                    <a:pt x="146" y="115"/>
                  </a:cubicBezTo>
                  <a:cubicBezTo>
                    <a:pt x="145" y="117"/>
                    <a:pt x="145" y="117"/>
                    <a:pt x="145" y="118"/>
                  </a:cubicBezTo>
                  <a:cubicBezTo>
                    <a:pt x="145" y="118"/>
                    <a:pt x="145" y="119"/>
                    <a:pt x="144" y="119"/>
                  </a:cubicBezTo>
                  <a:cubicBezTo>
                    <a:pt x="144" y="120"/>
                    <a:pt x="145" y="119"/>
                    <a:pt x="145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5" y="118"/>
                    <a:pt x="146" y="117"/>
                    <a:pt x="146" y="117"/>
                  </a:cubicBezTo>
                  <a:cubicBezTo>
                    <a:pt x="146" y="117"/>
                    <a:pt x="147" y="115"/>
                    <a:pt x="147" y="116"/>
                  </a:cubicBezTo>
                  <a:cubicBezTo>
                    <a:pt x="148" y="115"/>
                    <a:pt x="147" y="115"/>
                    <a:pt x="148" y="115"/>
                  </a:cubicBezTo>
                  <a:cubicBezTo>
                    <a:pt x="149" y="113"/>
                    <a:pt x="149" y="112"/>
                    <a:pt x="150" y="111"/>
                  </a:cubicBezTo>
                  <a:cubicBezTo>
                    <a:pt x="150" y="112"/>
                    <a:pt x="150" y="111"/>
                    <a:pt x="150" y="113"/>
                  </a:cubicBezTo>
                  <a:cubicBezTo>
                    <a:pt x="151" y="111"/>
                    <a:pt x="153" y="108"/>
                    <a:pt x="154" y="105"/>
                  </a:cubicBezTo>
                  <a:cubicBezTo>
                    <a:pt x="154" y="105"/>
                    <a:pt x="154" y="106"/>
                    <a:pt x="153" y="108"/>
                  </a:cubicBezTo>
                  <a:cubicBezTo>
                    <a:pt x="153" y="108"/>
                    <a:pt x="152" y="109"/>
                    <a:pt x="152" y="110"/>
                  </a:cubicBezTo>
                  <a:cubicBezTo>
                    <a:pt x="151" y="111"/>
                    <a:pt x="151" y="113"/>
                    <a:pt x="150" y="114"/>
                  </a:cubicBezTo>
                  <a:cubicBezTo>
                    <a:pt x="150" y="113"/>
                    <a:pt x="150" y="114"/>
                    <a:pt x="150" y="114"/>
                  </a:cubicBezTo>
                  <a:cubicBezTo>
                    <a:pt x="148" y="117"/>
                    <a:pt x="146" y="119"/>
                    <a:pt x="146" y="121"/>
                  </a:cubicBezTo>
                  <a:cubicBezTo>
                    <a:pt x="146" y="121"/>
                    <a:pt x="147" y="119"/>
                    <a:pt x="147" y="119"/>
                  </a:cubicBezTo>
                  <a:cubicBezTo>
                    <a:pt x="148" y="119"/>
                    <a:pt x="147" y="120"/>
                    <a:pt x="147" y="120"/>
                  </a:cubicBezTo>
                  <a:cubicBezTo>
                    <a:pt x="145" y="122"/>
                    <a:pt x="144" y="123"/>
                    <a:pt x="142" y="126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1" y="127"/>
                    <a:pt x="141" y="127"/>
                    <a:pt x="140" y="128"/>
                  </a:cubicBezTo>
                  <a:cubicBezTo>
                    <a:pt x="140" y="128"/>
                    <a:pt x="140" y="128"/>
                    <a:pt x="140" y="128"/>
                  </a:cubicBezTo>
                  <a:cubicBezTo>
                    <a:pt x="139" y="129"/>
                    <a:pt x="139" y="129"/>
                    <a:pt x="139" y="130"/>
                  </a:cubicBezTo>
                  <a:cubicBezTo>
                    <a:pt x="138" y="130"/>
                    <a:pt x="139" y="129"/>
                    <a:pt x="138" y="129"/>
                  </a:cubicBezTo>
                  <a:cubicBezTo>
                    <a:pt x="138" y="130"/>
                    <a:pt x="137" y="130"/>
                    <a:pt x="137" y="131"/>
                  </a:cubicBezTo>
                  <a:cubicBezTo>
                    <a:pt x="138" y="130"/>
                    <a:pt x="140" y="129"/>
                    <a:pt x="141" y="127"/>
                  </a:cubicBezTo>
                  <a:cubicBezTo>
                    <a:pt x="142" y="126"/>
                    <a:pt x="144" y="124"/>
                    <a:pt x="144" y="123"/>
                  </a:cubicBezTo>
                  <a:cubicBezTo>
                    <a:pt x="144" y="124"/>
                    <a:pt x="144" y="124"/>
                    <a:pt x="144" y="124"/>
                  </a:cubicBezTo>
                  <a:cubicBezTo>
                    <a:pt x="145" y="123"/>
                    <a:pt x="145" y="122"/>
                    <a:pt x="145" y="122"/>
                  </a:cubicBezTo>
                  <a:cubicBezTo>
                    <a:pt x="146" y="122"/>
                    <a:pt x="146" y="122"/>
                    <a:pt x="146" y="122"/>
                  </a:cubicBezTo>
                  <a:cubicBezTo>
                    <a:pt x="147" y="121"/>
                    <a:pt x="147" y="121"/>
                    <a:pt x="147" y="120"/>
                  </a:cubicBezTo>
                  <a:cubicBezTo>
                    <a:pt x="148" y="120"/>
                    <a:pt x="149" y="118"/>
                    <a:pt x="149" y="118"/>
                  </a:cubicBezTo>
                  <a:cubicBezTo>
                    <a:pt x="150" y="117"/>
                    <a:pt x="149" y="117"/>
                    <a:pt x="150" y="116"/>
                  </a:cubicBezTo>
                  <a:cubicBezTo>
                    <a:pt x="150" y="115"/>
                    <a:pt x="151" y="114"/>
                    <a:pt x="151" y="114"/>
                  </a:cubicBezTo>
                  <a:cubicBezTo>
                    <a:pt x="152" y="113"/>
                    <a:pt x="152" y="112"/>
                    <a:pt x="153" y="111"/>
                  </a:cubicBezTo>
                  <a:cubicBezTo>
                    <a:pt x="153" y="112"/>
                    <a:pt x="153" y="110"/>
                    <a:pt x="154" y="110"/>
                  </a:cubicBezTo>
                  <a:cubicBezTo>
                    <a:pt x="154" y="109"/>
                    <a:pt x="155" y="108"/>
                    <a:pt x="155" y="107"/>
                  </a:cubicBezTo>
                  <a:cubicBezTo>
                    <a:pt x="155" y="108"/>
                    <a:pt x="155" y="109"/>
                    <a:pt x="155" y="108"/>
                  </a:cubicBezTo>
                  <a:cubicBezTo>
                    <a:pt x="154" y="110"/>
                    <a:pt x="154" y="109"/>
                    <a:pt x="154" y="110"/>
                  </a:cubicBezTo>
                  <a:cubicBezTo>
                    <a:pt x="154" y="110"/>
                    <a:pt x="154" y="110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ubicBezTo>
                    <a:pt x="152" y="113"/>
                    <a:pt x="152" y="113"/>
                    <a:pt x="152" y="114"/>
                  </a:cubicBezTo>
                  <a:cubicBezTo>
                    <a:pt x="151" y="115"/>
                    <a:pt x="152" y="115"/>
                    <a:pt x="151" y="116"/>
                  </a:cubicBezTo>
                  <a:cubicBezTo>
                    <a:pt x="151" y="116"/>
                    <a:pt x="151" y="116"/>
                    <a:pt x="150" y="116"/>
                  </a:cubicBezTo>
                  <a:cubicBezTo>
                    <a:pt x="150" y="117"/>
                    <a:pt x="150" y="117"/>
                    <a:pt x="150" y="118"/>
                  </a:cubicBezTo>
                  <a:cubicBezTo>
                    <a:pt x="149" y="119"/>
                    <a:pt x="149" y="118"/>
                    <a:pt x="149" y="118"/>
                  </a:cubicBezTo>
                  <a:cubicBezTo>
                    <a:pt x="149" y="119"/>
                    <a:pt x="149" y="120"/>
                    <a:pt x="148" y="120"/>
                  </a:cubicBezTo>
                  <a:cubicBezTo>
                    <a:pt x="147" y="121"/>
                    <a:pt x="148" y="120"/>
                    <a:pt x="147" y="121"/>
                  </a:cubicBezTo>
                  <a:cubicBezTo>
                    <a:pt x="147" y="121"/>
                    <a:pt x="147" y="122"/>
                    <a:pt x="146" y="123"/>
                  </a:cubicBezTo>
                  <a:cubicBezTo>
                    <a:pt x="146" y="124"/>
                    <a:pt x="146" y="123"/>
                    <a:pt x="145" y="124"/>
                  </a:cubicBezTo>
                  <a:cubicBezTo>
                    <a:pt x="144" y="126"/>
                    <a:pt x="147" y="123"/>
                    <a:pt x="146" y="123"/>
                  </a:cubicBezTo>
                  <a:cubicBezTo>
                    <a:pt x="147" y="122"/>
                    <a:pt x="147" y="123"/>
                    <a:pt x="146" y="124"/>
                  </a:cubicBezTo>
                  <a:cubicBezTo>
                    <a:pt x="145" y="125"/>
                    <a:pt x="143" y="127"/>
                    <a:pt x="142" y="129"/>
                  </a:cubicBezTo>
                  <a:cubicBezTo>
                    <a:pt x="140" y="131"/>
                    <a:pt x="138" y="133"/>
                    <a:pt x="136" y="134"/>
                  </a:cubicBezTo>
                  <a:cubicBezTo>
                    <a:pt x="136" y="134"/>
                    <a:pt x="135" y="135"/>
                    <a:pt x="135" y="135"/>
                  </a:cubicBezTo>
                  <a:cubicBezTo>
                    <a:pt x="136" y="135"/>
                    <a:pt x="137" y="134"/>
                    <a:pt x="137" y="133"/>
                  </a:cubicBezTo>
                  <a:cubicBezTo>
                    <a:pt x="137" y="134"/>
                    <a:pt x="137" y="134"/>
                    <a:pt x="137" y="134"/>
                  </a:cubicBezTo>
                  <a:cubicBezTo>
                    <a:pt x="138" y="133"/>
                    <a:pt x="141" y="130"/>
                    <a:pt x="144" y="127"/>
                  </a:cubicBezTo>
                  <a:cubicBezTo>
                    <a:pt x="146" y="124"/>
                    <a:pt x="149" y="121"/>
                    <a:pt x="150" y="119"/>
                  </a:cubicBezTo>
                  <a:cubicBezTo>
                    <a:pt x="150" y="119"/>
                    <a:pt x="150" y="120"/>
                    <a:pt x="150" y="120"/>
                  </a:cubicBezTo>
                  <a:cubicBezTo>
                    <a:pt x="150" y="120"/>
                    <a:pt x="151" y="119"/>
                    <a:pt x="151" y="118"/>
                  </a:cubicBezTo>
                  <a:cubicBezTo>
                    <a:pt x="151" y="119"/>
                    <a:pt x="151" y="119"/>
                    <a:pt x="151" y="119"/>
                  </a:cubicBezTo>
                  <a:cubicBezTo>
                    <a:pt x="151" y="120"/>
                    <a:pt x="150" y="120"/>
                    <a:pt x="150" y="120"/>
                  </a:cubicBezTo>
                  <a:cubicBezTo>
                    <a:pt x="149" y="121"/>
                    <a:pt x="150" y="121"/>
                    <a:pt x="150" y="121"/>
                  </a:cubicBezTo>
                  <a:cubicBezTo>
                    <a:pt x="149" y="122"/>
                    <a:pt x="149" y="122"/>
                    <a:pt x="148" y="122"/>
                  </a:cubicBezTo>
                  <a:cubicBezTo>
                    <a:pt x="148" y="123"/>
                    <a:pt x="148" y="123"/>
                    <a:pt x="147" y="124"/>
                  </a:cubicBezTo>
                  <a:cubicBezTo>
                    <a:pt x="147" y="124"/>
                    <a:pt x="147" y="124"/>
                    <a:pt x="146" y="125"/>
                  </a:cubicBezTo>
                  <a:cubicBezTo>
                    <a:pt x="146" y="125"/>
                    <a:pt x="146" y="125"/>
                    <a:pt x="146" y="126"/>
                  </a:cubicBezTo>
                  <a:cubicBezTo>
                    <a:pt x="146" y="126"/>
                    <a:pt x="147" y="124"/>
                    <a:pt x="147" y="125"/>
                  </a:cubicBezTo>
                  <a:cubicBezTo>
                    <a:pt x="147" y="125"/>
                    <a:pt x="147" y="125"/>
                    <a:pt x="147" y="126"/>
                  </a:cubicBezTo>
                  <a:cubicBezTo>
                    <a:pt x="146" y="127"/>
                    <a:pt x="146" y="126"/>
                    <a:pt x="146" y="127"/>
                  </a:cubicBezTo>
                  <a:cubicBezTo>
                    <a:pt x="145" y="128"/>
                    <a:pt x="145" y="128"/>
                    <a:pt x="145" y="128"/>
                  </a:cubicBezTo>
                  <a:cubicBezTo>
                    <a:pt x="145" y="128"/>
                    <a:pt x="146" y="127"/>
                    <a:pt x="146" y="127"/>
                  </a:cubicBezTo>
                  <a:cubicBezTo>
                    <a:pt x="147" y="126"/>
                    <a:pt x="147" y="127"/>
                    <a:pt x="147" y="126"/>
                  </a:cubicBezTo>
                  <a:cubicBezTo>
                    <a:pt x="147" y="126"/>
                    <a:pt x="148" y="125"/>
                    <a:pt x="148" y="125"/>
                  </a:cubicBezTo>
                  <a:cubicBezTo>
                    <a:pt x="149" y="124"/>
                    <a:pt x="148" y="124"/>
                    <a:pt x="148" y="125"/>
                  </a:cubicBezTo>
                  <a:cubicBezTo>
                    <a:pt x="149" y="124"/>
                    <a:pt x="149" y="123"/>
                    <a:pt x="150" y="122"/>
                  </a:cubicBezTo>
                  <a:cubicBezTo>
                    <a:pt x="150" y="122"/>
                    <a:pt x="151" y="122"/>
                    <a:pt x="151" y="121"/>
                  </a:cubicBezTo>
                  <a:cubicBezTo>
                    <a:pt x="151" y="120"/>
                    <a:pt x="152" y="120"/>
                    <a:pt x="152" y="120"/>
                  </a:cubicBezTo>
                  <a:cubicBezTo>
                    <a:pt x="152" y="119"/>
                    <a:pt x="153" y="118"/>
                    <a:pt x="153" y="118"/>
                  </a:cubicBezTo>
                  <a:cubicBezTo>
                    <a:pt x="153" y="117"/>
                    <a:pt x="154" y="117"/>
                    <a:pt x="154" y="116"/>
                  </a:cubicBezTo>
                  <a:cubicBezTo>
                    <a:pt x="155" y="116"/>
                    <a:pt x="155" y="115"/>
                    <a:pt x="155" y="115"/>
                  </a:cubicBezTo>
                  <a:cubicBezTo>
                    <a:pt x="154" y="117"/>
                    <a:pt x="153" y="120"/>
                    <a:pt x="151" y="122"/>
                  </a:cubicBezTo>
                  <a:cubicBezTo>
                    <a:pt x="150" y="124"/>
                    <a:pt x="148" y="125"/>
                    <a:pt x="148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6" y="128"/>
                    <a:pt x="147" y="128"/>
                    <a:pt x="146" y="129"/>
                  </a:cubicBezTo>
                  <a:cubicBezTo>
                    <a:pt x="147" y="129"/>
                    <a:pt x="149" y="127"/>
                    <a:pt x="151" y="123"/>
                  </a:cubicBezTo>
                  <a:cubicBezTo>
                    <a:pt x="152" y="123"/>
                    <a:pt x="151" y="124"/>
                    <a:pt x="151" y="125"/>
                  </a:cubicBezTo>
                  <a:cubicBezTo>
                    <a:pt x="151" y="125"/>
                    <a:pt x="150" y="125"/>
                    <a:pt x="150" y="125"/>
                  </a:cubicBezTo>
                  <a:cubicBezTo>
                    <a:pt x="148" y="128"/>
                    <a:pt x="147" y="130"/>
                    <a:pt x="144" y="132"/>
                  </a:cubicBezTo>
                  <a:cubicBezTo>
                    <a:pt x="142" y="134"/>
                    <a:pt x="140" y="136"/>
                    <a:pt x="138" y="138"/>
                  </a:cubicBezTo>
                  <a:cubicBezTo>
                    <a:pt x="137" y="139"/>
                    <a:pt x="135" y="140"/>
                    <a:pt x="134" y="141"/>
                  </a:cubicBezTo>
                  <a:cubicBezTo>
                    <a:pt x="134" y="141"/>
                    <a:pt x="135" y="140"/>
                    <a:pt x="135" y="141"/>
                  </a:cubicBezTo>
                  <a:cubicBezTo>
                    <a:pt x="135" y="140"/>
                    <a:pt x="136" y="140"/>
                    <a:pt x="136" y="139"/>
                  </a:cubicBezTo>
                  <a:cubicBezTo>
                    <a:pt x="137" y="139"/>
                    <a:pt x="137" y="139"/>
                    <a:pt x="137" y="140"/>
                  </a:cubicBezTo>
                  <a:cubicBezTo>
                    <a:pt x="136" y="140"/>
                    <a:pt x="136" y="141"/>
                    <a:pt x="135" y="141"/>
                  </a:cubicBezTo>
                  <a:cubicBezTo>
                    <a:pt x="136" y="141"/>
                    <a:pt x="137" y="140"/>
                    <a:pt x="138" y="139"/>
                  </a:cubicBezTo>
                  <a:cubicBezTo>
                    <a:pt x="136" y="141"/>
                    <a:pt x="134" y="142"/>
                    <a:pt x="132" y="144"/>
                  </a:cubicBezTo>
                  <a:cubicBezTo>
                    <a:pt x="133" y="143"/>
                    <a:pt x="135" y="142"/>
                    <a:pt x="137" y="141"/>
                  </a:cubicBezTo>
                  <a:cubicBezTo>
                    <a:pt x="138" y="140"/>
                    <a:pt x="140" y="138"/>
                    <a:pt x="141" y="137"/>
                  </a:cubicBezTo>
                  <a:cubicBezTo>
                    <a:pt x="142" y="137"/>
                    <a:pt x="142" y="137"/>
                    <a:pt x="143" y="136"/>
                  </a:cubicBezTo>
                  <a:cubicBezTo>
                    <a:pt x="142" y="136"/>
                    <a:pt x="141" y="137"/>
                    <a:pt x="141" y="136"/>
                  </a:cubicBezTo>
                  <a:cubicBezTo>
                    <a:pt x="143" y="134"/>
                    <a:pt x="143" y="135"/>
                    <a:pt x="144" y="134"/>
                  </a:cubicBezTo>
                  <a:cubicBezTo>
                    <a:pt x="144" y="133"/>
                    <a:pt x="145" y="132"/>
                    <a:pt x="146" y="131"/>
                  </a:cubicBezTo>
                  <a:cubicBezTo>
                    <a:pt x="147" y="130"/>
                    <a:pt x="148" y="129"/>
                    <a:pt x="149" y="128"/>
                  </a:cubicBezTo>
                  <a:cubicBezTo>
                    <a:pt x="151" y="126"/>
                    <a:pt x="153" y="124"/>
                    <a:pt x="155" y="121"/>
                  </a:cubicBezTo>
                  <a:cubicBezTo>
                    <a:pt x="155" y="122"/>
                    <a:pt x="154" y="123"/>
                    <a:pt x="154" y="123"/>
                  </a:cubicBezTo>
                  <a:cubicBezTo>
                    <a:pt x="154" y="124"/>
                    <a:pt x="154" y="123"/>
                    <a:pt x="154" y="123"/>
                  </a:cubicBezTo>
                  <a:cubicBezTo>
                    <a:pt x="154" y="123"/>
                    <a:pt x="153" y="124"/>
                    <a:pt x="153" y="125"/>
                  </a:cubicBezTo>
                  <a:cubicBezTo>
                    <a:pt x="153" y="126"/>
                    <a:pt x="153" y="125"/>
                    <a:pt x="152" y="126"/>
                  </a:cubicBezTo>
                  <a:cubicBezTo>
                    <a:pt x="151" y="127"/>
                    <a:pt x="151" y="128"/>
                    <a:pt x="150" y="130"/>
                  </a:cubicBezTo>
                  <a:cubicBezTo>
                    <a:pt x="149" y="131"/>
                    <a:pt x="148" y="131"/>
                    <a:pt x="147" y="133"/>
                  </a:cubicBezTo>
                  <a:cubicBezTo>
                    <a:pt x="146" y="134"/>
                    <a:pt x="146" y="133"/>
                    <a:pt x="147" y="133"/>
                  </a:cubicBezTo>
                  <a:cubicBezTo>
                    <a:pt x="145" y="135"/>
                    <a:pt x="146" y="135"/>
                    <a:pt x="145" y="136"/>
                  </a:cubicBezTo>
                  <a:cubicBezTo>
                    <a:pt x="144" y="137"/>
                    <a:pt x="144" y="136"/>
                    <a:pt x="142" y="138"/>
                  </a:cubicBezTo>
                  <a:cubicBezTo>
                    <a:pt x="142" y="138"/>
                    <a:pt x="142" y="137"/>
                    <a:pt x="142" y="138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40" y="139"/>
                    <a:pt x="142" y="138"/>
                    <a:pt x="142" y="138"/>
                  </a:cubicBezTo>
                  <a:cubicBezTo>
                    <a:pt x="141" y="139"/>
                    <a:pt x="140" y="140"/>
                    <a:pt x="140" y="139"/>
                  </a:cubicBezTo>
                  <a:cubicBezTo>
                    <a:pt x="139" y="141"/>
                    <a:pt x="138" y="142"/>
                    <a:pt x="135" y="143"/>
                  </a:cubicBezTo>
                  <a:cubicBezTo>
                    <a:pt x="136" y="143"/>
                    <a:pt x="135" y="144"/>
                    <a:pt x="135" y="144"/>
                  </a:cubicBezTo>
                  <a:cubicBezTo>
                    <a:pt x="134" y="145"/>
                    <a:pt x="133" y="145"/>
                    <a:pt x="132" y="146"/>
                  </a:cubicBezTo>
                  <a:cubicBezTo>
                    <a:pt x="133" y="146"/>
                    <a:pt x="132" y="147"/>
                    <a:pt x="130" y="148"/>
                  </a:cubicBezTo>
                  <a:cubicBezTo>
                    <a:pt x="130" y="148"/>
                    <a:pt x="132" y="147"/>
                    <a:pt x="132" y="147"/>
                  </a:cubicBezTo>
                  <a:cubicBezTo>
                    <a:pt x="132" y="147"/>
                    <a:pt x="132" y="147"/>
                    <a:pt x="132" y="147"/>
                  </a:cubicBezTo>
                  <a:cubicBezTo>
                    <a:pt x="133" y="147"/>
                    <a:pt x="132" y="147"/>
                    <a:pt x="133" y="147"/>
                  </a:cubicBezTo>
                  <a:cubicBezTo>
                    <a:pt x="134" y="146"/>
                    <a:pt x="134" y="145"/>
                    <a:pt x="135" y="145"/>
                  </a:cubicBezTo>
                  <a:cubicBezTo>
                    <a:pt x="135" y="145"/>
                    <a:pt x="136" y="145"/>
                    <a:pt x="137" y="144"/>
                  </a:cubicBezTo>
                  <a:cubicBezTo>
                    <a:pt x="137" y="144"/>
                    <a:pt x="139" y="142"/>
                    <a:pt x="139" y="143"/>
                  </a:cubicBezTo>
                  <a:cubicBezTo>
                    <a:pt x="137" y="144"/>
                    <a:pt x="135" y="146"/>
                    <a:pt x="132" y="147"/>
                  </a:cubicBezTo>
                  <a:cubicBezTo>
                    <a:pt x="130" y="149"/>
                    <a:pt x="128" y="150"/>
                    <a:pt x="125" y="151"/>
                  </a:cubicBezTo>
                  <a:cubicBezTo>
                    <a:pt x="123" y="152"/>
                    <a:pt x="124" y="152"/>
                    <a:pt x="123" y="153"/>
                  </a:cubicBezTo>
                  <a:cubicBezTo>
                    <a:pt x="123" y="152"/>
                    <a:pt x="123" y="152"/>
                    <a:pt x="122" y="152"/>
                  </a:cubicBezTo>
                  <a:cubicBezTo>
                    <a:pt x="122" y="153"/>
                    <a:pt x="121" y="153"/>
                    <a:pt x="121" y="153"/>
                  </a:cubicBezTo>
                  <a:cubicBezTo>
                    <a:pt x="121" y="153"/>
                    <a:pt x="120" y="153"/>
                    <a:pt x="119" y="154"/>
                  </a:cubicBezTo>
                  <a:cubicBezTo>
                    <a:pt x="117" y="154"/>
                    <a:pt x="116" y="155"/>
                    <a:pt x="114" y="156"/>
                  </a:cubicBezTo>
                  <a:cubicBezTo>
                    <a:pt x="114" y="156"/>
                    <a:pt x="115" y="155"/>
                    <a:pt x="116" y="155"/>
                  </a:cubicBezTo>
                  <a:cubicBezTo>
                    <a:pt x="114" y="155"/>
                    <a:pt x="114" y="155"/>
                    <a:pt x="111" y="156"/>
                  </a:cubicBezTo>
                  <a:cubicBezTo>
                    <a:pt x="112" y="156"/>
                    <a:pt x="110" y="157"/>
                    <a:pt x="110" y="157"/>
                  </a:cubicBezTo>
                  <a:cubicBezTo>
                    <a:pt x="109" y="157"/>
                    <a:pt x="109" y="157"/>
                    <a:pt x="108" y="157"/>
                  </a:cubicBezTo>
                  <a:cubicBezTo>
                    <a:pt x="107" y="157"/>
                    <a:pt x="108" y="158"/>
                    <a:pt x="106" y="158"/>
                  </a:cubicBezTo>
                  <a:cubicBezTo>
                    <a:pt x="106" y="158"/>
                    <a:pt x="107" y="157"/>
                    <a:pt x="107" y="157"/>
                  </a:cubicBezTo>
                  <a:cubicBezTo>
                    <a:pt x="106" y="157"/>
                    <a:pt x="103" y="158"/>
                    <a:pt x="103" y="158"/>
                  </a:cubicBezTo>
                  <a:cubicBezTo>
                    <a:pt x="105" y="158"/>
                    <a:pt x="107" y="158"/>
                    <a:pt x="109" y="157"/>
                  </a:cubicBezTo>
                  <a:cubicBezTo>
                    <a:pt x="109" y="158"/>
                    <a:pt x="107" y="158"/>
                    <a:pt x="105" y="159"/>
                  </a:cubicBezTo>
                  <a:cubicBezTo>
                    <a:pt x="104" y="159"/>
                    <a:pt x="104" y="159"/>
                    <a:pt x="103" y="159"/>
                  </a:cubicBezTo>
                  <a:cubicBezTo>
                    <a:pt x="102" y="160"/>
                    <a:pt x="101" y="160"/>
                    <a:pt x="100" y="160"/>
                  </a:cubicBezTo>
                  <a:cubicBezTo>
                    <a:pt x="99" y="160"/>
                    <a:pt x="97" y="160"/>
                    <a:pt x="97" y="160"/>
                  </a:cubicBezTo>
                  <a:cubicBezTo>
                    <a:pt x="99" y="160"/>
                    <a:pt x="98" y="160"/>
                    <a:pt x="101" y="159"/>
                  </a:cubicBezTo>
                  <a:cubicBezTo>
                    <a:pt x="102" y="159"/>
                    <a:pt x="102" y="159"/>
                    <a:pt x="103" y="158"/>
                  </a:cubicBezTo>
                  <a:cubicBezTo>
                    <a:pt x="101" y="159"/>
                    <a:pt x="100" y="159"/>
                    <a:pt x="100" y="159"/>
                  </a:cubicBezTo>
                  <a:cubicBezTo>
                    <a:pt x="98" y="159"/>
                    <a:pt x="96" y="160"/>
                    <a:pt x="96" y="160"/>
                  </a:cubicBezTo>
                  <a:cubicBezTo>
                    <a:pt x="96" y="160"/>
                    <a:pt x="95" y="160"/>
                    <a:pt x="95" y="160"/>
                  </a:cubicBezTo>
                  <a:cubicBezTo>
                    <a:pt x="94" y="160"/>
                    <a:pt x="94" y="160"/>
                    <a:pt x="93" y="160"/>
                  </a:cubicBezTo>
                  <a:cubicBezTo>
                    <a:pt x="94" y="161"/>
                    <a:pt x="95" y="161"/>
                    <a:pt x="96" y="161"/>
                  </a:cubicBezTo>
                  <a:cubicBezTo>
                    <a:pt x="97" y="161"/>
                    <a:pt x="98" y="161"/>
                    <a:pt x="100" y="161"/>
                  </a:cubicBezTo>
                  <a:cubicBezTo>
                    <a:pt x="100" y="161"/>
                    <a:pt x="102" y="161"/>
                    <a:pt x="102" y="161"/>
                  </a:cubicBezTo>
                  <a:cubicBezTo>
                    <a:pt x="102" y="161"/>
                    <a:pt x="101" y="161"/>
                    <a:pt x="100" y="162"/>
                  </a:cubicBezTo>
                  <a:cubicBezTo>
                    <a:pt x="99" y="161"/>
                    <a:pt x="97" y="162"/>
                    <a:pt x="96" y="162"/>
                  </a:cubicBezTo>
                  <a:cubicBezTo>
                    <a:pt x="94" y="162"/>
                    <a:pt x="93" y="162"/>
                    <a:pt x="93" y="161"/>
                  </a:cubicBezTo>
                  <a:cubicBezTo>
                    <a:pt x="91" y="161"/>
                    <a:pt x="91" y="162"/>
                    <a:pt x="89" y="162"/>
                  </a:cubicBezTo>
                  <a:cubicBezTo>
                    <a:pt x="89" y="161"/>
                    <a:pt x="90" y="161"/>
                    <a:pt x="90" y="161"/>
                  </a:cubicBezTo>
                  <a:cubicBezTo>
                    <a:pt x="90" y="161"/>
                    <a:pt x="89" y="161"/>
                    <a:pt x="88" y="161"/>
                  </a:cubicBezTo>
                  <a:cubicBezTo>
                    <a:pt x="87" y="161"/>
                    <a:pt x="87" y="161"/>
                    <a:pt x="87" y="161"/>
                  </a:cubicBezTo>
                  <a:cubicBezTo>
                    <a:pt x="86" y="161"/>
                    <a:pt x="85" y="161"/>
                    <a:pt x="84" y="161"/>
                  </a:cubicBezTo>
                  <a:cubicBezTo>
                    <a:pt x="83" y="161"/>
                    <a:pt x="83" y="161"/>
                    <a:pt x="83" y="161"/>
                  </a:cubicBezTo>
                  <a:cubicBezTo>
                    <a:pt x="83" y="161"/>
                    <a:pt x="84" y="161"/>
                    <a:pt x="85" y="161"/>
                  </a:cubicBezTo>
                  <a:cubicBezTo>
                    <a:pt x="86" y="161"/>
                    <a:pt x="85" y="162"/>
                    <a:pt x="85" y="162"/>
                  </a:cubicBezTo>
                  <a:cubicBezTo>
                    <a:pt x="85" y="162"/>
                    <a:pt x="87" y="162"/>
                    <a:pt x="87" y="162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88" y="162"/>
                    <a:pt x="86" y="162"/>
                    <a:pt x="86" y="162"/>
                  </a:cubicBezTo>
                  <a:cubicBezTo>
                    <a:pt x="86" y="162"/>
                    <a:pt x="87" y="162"/>
                    <a:pt x="88" y="162"/>
                  </a:cubicBezTo>
                  <a:cubicBezTo>
                    <a:pt x="88" y="162"/>
                    <a:pt x="88" y="162"/>
                    <a:pt x="90" y="162"/>
                  </a:cubicBezTo>
                  <a:cubicBezTo>
                    <a:pt x="90" y="162"/>
                    <a:pt x="89" y="162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5" y="163"/>
                    <a:pt x="84" y="163"/>
                    <a:pt x="84" y="162"/>
                  </a:cubicBezTo>
                  <a:cubicBezTo>
                    <a:pt x="83" y="163"/>
                    <a:pt x="82" y="163"/>
                    <a:pt x="81" y="162"/>
                  </a:cubicBezTo>
                  <a:cubicBezTo>
                    <a:pt x="81" y="162"/>
                    <a:pt x="81" y="162"/>
                    <a:pt x="81" y="162"/>
                  </a:cubicBezTo>
                  <a:cubicBezTo>
                    <a:pt x="81" y="162"/>
                    <a:pt x="81" y="162"/>
                    <a:pt x="80" y="162"/>
                  </a:cubicBezTo>
                  <a:cubicBezTo>
                    <a:pt x="79" y="162"/>
                    <a:pt x="81" y="162"/>
                    <a:pt x="81" y="162"/>
                  </a:cubicBezTo>
                  <a:cubicBezTo>
                    <a:pt x="80" y="162"/>
                    <a:pt x="79" y="162"/>
                    <a:pt x="78" y="162"/>
                  </a:cubicBezTo>
                  <a:cubicBezTo>
                    <a:pt x="81" y="162"/>
                    <a:pt x="77" y="161"/>
                    <a:pt x="75" y="161"/>
                  </a:cubicBezTo>
                  <a:cubicBezTo>
                    <a:pt x="75" y="160"/>
                    <a:pt x="74" y="160"/>
                    <a:pt x="72" y="160"/>
                  </a:cubicBezTo>
                  <a:cubicBezTo>
                    <a:pt x="72" y="159"/>
                    <a:pt x="74" y="160"/>
                    <a:pt x="72" y="159"/>
                  </a:cubicBezTo>
                  <a:cubicBezTo>
                    <a:pt x="71" y="159"/>
                    <a:pt x="70" y="159"/>
                    <a:pt x="69" y="159"/>
                  </a:cubicBezTo>
                  <a:cubicBezTo>
                    <a:pt x="69" y="160"/>
                    <a:pt x="72" y="160"/>
                    <a:pt x="72" y="161"/>
                  </a:cubicBezTo>
                  <a:cubicBezTo>
                    <a:pt x="74" y="161"/>
                    <a:pt x="74" y="161"/>
                    <a:pt x="75" y="161"/>
                  </a:cubicBezTo>
                  <a:cubicBezTo>
                    <a:pt x="74" y="161"/>
                    <a:pt x="75" y="162"/>
                    <a:pt x="76" y="162"/>
                  </a:cubicBezTo>
                  <a:cubicBezTo>
                    <a:pt x="76" y="162"/>
                    <a:pt x="77" y="162"/>
                    <a:pt x="77" y="163"/>
                  </a:cubicBezTo>
                  <a:cubicBezTo>
                    <a:pt x="79" y="163"/>
                    <a:pt x="79" y="163"/>
                    <a:pt x="80" y="163"/>
                  </a:cubicBezTo>
                  <a:cubicBezTo>
                    <a:pt x="80" y="163"/>
                    <a:pt x="80" y="163"/>
                    <a:pt x="82" y="163"/>
                  </a:cubicBezTo>
                  <a:cubicBezTo>
                    <a:pt x="81" y="163"/>
                    <a:pt x="82" y="164"/>
                    <a:pt x="83" y="164"/>
                  </a:cubicBezTo>
                  <a:cubicBezTo>
                    <a:pt x="84" y="164"/>
                    <a:pt x="85" y="164"/>
                    <a:pt x="84" y="164"/>
                  </a:cubicBezTo>
                  <a:cubicBezTo>
                    <a:pt x="86" y="164"/>
                    <a:pt x="87" y="164"/>
                    <a:pt x="87" y="165"/>
                  </a:cubicBezTo>
                  <a:cubicBezTo>
                    <a:pt x="90" y="164"/>
                    <a:pt x="91" y="165"/>
                    <a:pt x="92" y="165"/>
                  </a:cubicBezTo>
                  <a:cubicBezTo>
                    <a:pt x="93" y="165"/>
                    <a:pt x="94" y="164"/>
                    <a:pt x="95" y="164"/>
                  </a:cubicBezTo>
                  <a:cubicBezTo>
                    <a:pt x="94" y="164"/>
                    <a:pt x="93" y="164"/>
                    <a:pt x="92" y="164"/>
                  </a:cubicBezTo>
                  <a:cubicBezTo>
                    <a:pt x="93" y="164"/>
                    <a:pt x="95" y="164"/>
                    <a:pt x="97" y="164"/>
                  </a:cubicBezTo>
                  <a:cubicBezTo>
                    <a:pt x="97" y="164"/>
                    <a:pt x="96" y="164"/>
                    <a:pt x="98" y="164"/>
                  </a:cubicBezTo>
                  <a:cubicBezTo>
                    <a:pt x="98" y="164"/>
                    <a:pt x="97" y="164"/>
                    <a:pt x="97" y="165"/>
                  </a:cubicBezTo>
                  <a:cubicBezTo>
                    <a:pt x="97" y="165"/>
                    <a:pt x="96" y="165"/>
                    <a:pt x="96" y="165"/>
                  </a:cubicBezTo>
                  <a:cubicBezTo>
                    <a:pt x="95" y="165"/>
                    <a:pt x="95" y="165"/>
                    <a:pt x="94" y="165"/>
                  </a:cubicBezTo>
                  <a:cubicBezTo>
                    <a:pt x="95" y="165"/>
                    <a:pt x="96" y="165"/>
                    <a:pt x="95" y="166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9" y="165"/>
                    <a:pt x="98" y="165"/>
                    <a:pt x="99" y="165"/>
                  </a:cubicBezTo>
                  <a:cubicBezTo>
                    <a:pt x="100" y="165"/>
                    <a:pt x="99" y="165"/>
                    <a:pt x="101" y="165"/>
                  </a:cubicBezTo>
                  <a:cubicBezTo>
                    <a:pt x="101" y="165"/>
                    <a:pt x="103" y="165"/>
                    <a:pt x="103" y="164"/>
                  </a:cubicBezTo>
                  <a:cubicBezTo>
                    <a:pt x="104" y="164"/>
                    <a:pt x="103" y="165"/>
                    <a:pt x="104" y="165"/>
                  </a:cubicBezTo>
                  <a:cubicBezTo>
                    <a:pt x="107" y="164"/>
                    <a:pt x="110" y="163"/>
                    <a:pt x="113" y="162"/>
                  </a:cubicBezTo>
                  <a:cubicBezTo>
                    <a:pt x="116" y="161"/>
                    <a:pt x="119" y="160"/>
                    <a:pt x="122" y="159"/>
                  </a:cubicBezTo>
                  <a:cubicBezTo>
                    <a:pt x="122" y="159"/>
                    <a:pt x="122" y="159"/>
                    <a:pt x="121" y="159"/>
                  </a:cubicBezTo>
                  <a:cubicBezTo>
                    <a:pt x="122" y="159"/>
                    <a:pt x="123" y="158"/>
                    <a:pt x="124" y="158"/>
                  </a:cubicBezTo>
                  <a:cubicBezTo>
                    <a:pt x="125" y="158"/>
                    <a:pt x="123" y="158"/>
                    <a:pt x="125" y="157"/>
                  </a:cubicBezTo>
                  <a:cubicBezTo>
                    <a:pt x="125" y="158"/>
                    <a:pt x="126" y="157"/>
                    <a:pt x="127" y="157"/>
                  </a:cubicBezTo>
                  <a:cubicBezTo>
                    <a:pt x="128" y="156"/>
                    <a:pt x="126" y="157"/>
                    <a:pt x="127" y="156"/>
                  </a:cubicBezTo>
                  <a:cubicBezTo>
                    <a:pt x="128" y="156"/>
                    <a:pt x="127" y="156"/>
                    <a:pt x="128" y="156"/>
                  </a:cubicBezTo>
                  <a:cubicBezTo>
                    <a:pt x="136" y="152"/>
                    <a:pt x="143" y="147"/>
                    <a:pt x="149" y="141"/>
                  </a:cubicBezTo>
                  <a:cubicBezTo>
                    <a:pt x="150" y="140"/>
                    <a:pt x="149" y="140"/>
                    <a:pt x="151" y="138"/>
                  </a:cubicBezTo>
                  <a:cubicBezTo>
                    <a:pt x="151" y="138"/>
                    <a:pt x="150" y="139"/>
                    <a:pt x="151" y="140"/>
                  </a:cubicBezTo>
                  <a:cubicBezTo>
                    <a:pt x="152" y="139"/>
                    <a:pt x="152" y="138"/>
                    <a:pt x="152" y="138"/>
                  </a:cubicBezTo>
                  <a:cubicBezTo>
                    <a:pt x="152" y="137"/>
                    <a:pt x="153" y="137"/>
                    <a:pt x="154" y="135"/>
                  </a:cubicBezTo>
                  <a:cubicBezTo>
                    <a:pt x="154" y="136"/>
                    <a:pt x="152" y="138"/>
                    <a:pt x="153" y="138"/>
                  </a:cubicBezTo>
                  <a:cubicBezTo>
                    <a:pt x="155" y="136"/>
                    <a:pt x="154" y="136"/>
                    <a:pt x="154" y="135"/>
                  </a:cubicBezTo>
                  <a:cubicBezTo>
                    <a:pt x="156" y="133"/>
                    <a:pt x="158" y="130"/>
                    <a:pt x="159" y="128"/>
                  </a:cubicBezTo>
                  <a:cubicBezTo>
                    <a:pt x="160" y="126"/>
                    <a:pt x="162" y="124"/>
                    <a:pt x="162" y="123"/>
                  </a:cubicBezTo>
                  <a:cubicBezTo>
                    <a:pt x="163" y="122"/>
                    <a:pt x="162" y="123"/>
                    <a:pt x="163" y="121"/>
                  </a:cubicBezTo>
                  <a:cubicBezTo>
                    <a:pt x="163" y="121"/>
                    <a:pt x="164" y="121"/>
                    <a:pt x="164" y="120"/>
                  </a:cubicBezTo>
                  <a:cubicBezTo>
                    <a:pt x="165" y="120"/>
                    <a:pt x="164" y="120"/>
                    <a:pt x="164" y="119"/>
                  </a:cubicBezTo>
                  <a:cubicBezTo>
                    <a:pt x="165" y="117"/>
                    <a:pt x="165" y="119"/>
                    <a:pt x="166" y="117"/>
                  </a:cubicBezTo>
                  <a:cubicBezTo>
                    <a:pt x="166" y="116"/>
                    <a:pt x="165" y="118"/>
                    <a:pt x="166" y="116"/>
                  </a:cubicBezTo>
                  <a:cubicBezTo>
                    <a:pt x="166" y="116"/>
                    <a:pt x="167" y="115"/>
                    <a:pt x="167" y="113"/>
                  </a:cubicBezTo>
                  <a:cubicBezTo>
                    <a:pt x="168" y="112"/>
                    <a:pt x="168" y="111"/>
                    <a:pt x="168" y="112"/>
                  </a:cubicBezTo>
                  <a:cubicBezTo>
                    <a:pt x="169" y="111"/>
                    <a:pt x="169" y="110"/>
                    <a:pt x="169" y="110"/>
                  </a:cubicBezTo>
                  <a:cubicBezTo>
                    <a:pt x="169" y="110"/>
                    <a:pt x="169" y="112"/>
                    <a:pt x="168" y="114"/>
                  </a:cubicBezTo>
                  <a:cubicBezTo>
                    <a:pt x="167" y="115"/>
                    <a:pt x="166" y="117"/>
                    <a:pt x="166" y="119"/>
                  </a:cubicBezTo>
                  <a:cubicBezTo>
                    <a:pt x="165" y="119"/>
                    <a:pt x="165" y="119"/>
                    <a:pt x="165" y="120"/>
                  </a:cubicBezTo>
                  <a:cubicBezTo>
                    <a:pt x="165" y="121"/>
                    <a:pt x="165" y="119"/>
                    <a:pt x="165" y="120"/>
                  </a:cubicBezTo>
                  <a:cubicBezTo>
                    <a:pt x="165" y="121"/>
                    <a:pt x="165" y="121"/>
                    <a:pt x="164" y="123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3" y="123"/>
                    <a:pt x="161" y="126"/>
                    <a:pt x="160" y="128"/>
                  </a:cubicBezTo>
                  <a:cubicBezTo>
                    <a:pt x="160" y="129"/>
                    <a:pt x="161" y="127"/>
                    <a:pt x="161" y="128"/>
                  </a:cubicBezTo>
                  <a:cubicBezTo>
                    <a:pt x="162" y="127"/>
                    <a:pt x="161" y="127"/>
                    <a:pt x="162" y="125"/>
                  </a:cubicBezTo>
                  <a:cubicBezTo>
                    <a:pt x="162" y="126"/>
                    <a:pt x="161" y="127"/>
                    <a:pt x="162" y="126"/>
                  </a:cubicBezTo>
                  <a:cubicBezTo>
                    <a:pt x="163" y="125"/>
                    <a:pt x="163" y="124"/>
                    <a:pt x="163" y="123"/>
                  </a:cubicBezTo>
                  <a:cubicBezTo>
                    <a:pt x="164" y="123"/>
                    <a:pt x="164" y="124"/>
                    <a:pt x="163" y="124"/>
                  </a:cubicBezTo>
                  <a:cubicBezTo>
                    <a:pt x="165" y="123"/>
                    <a:pt x="164" y="122"/>
                    <a:pt x="165" y="120"/>
                  </a:cubicBezTo>
                  <a:cubicBezTo>
                    <a:pt x="165" y="121"/>
                    <a:pt x="166" y="121"/>
                    <a:pt x="165" y="122"/>
                  </a:cubicBezTo>
                  <a:cubicBezTo>
                    <a:pt x="166" y="121"/>
                    <a:pt x="167" y="119"/>
                    <a:pt x="167" y="118"/>
                  </a:cubicBezTo>
                  <a:cubicBezTo>
                    <a:pt x="167" y="118"/>
                    <a:pt x="168" y="117"/>
                    <a:pt x="168" y="117"/>
                  </a:cubicBezTo>
                  <a:cubicBezTo>
                    <a:pt x="168" y="116"/>
                    <a:pt x="169" y="115"/>
                    <a:pt x="169" y="116"/>
                  </a:cubicBezTo>
                  <a:cubicBezTo>
                    <a:pt x="170" y="114"/>
                    <a:pt x="171" y="111"/>
                    <a:pt x="172" y="108"/>
                  </a:cubicBezTo>
                  <a:cubicBezTo>
                    <a:pt x="173" y="106"/>
                    <a:pt x="174" y="103"/>
                    <a:pt x="174" y="101"/>
                  </a:cubicBezTo>
                  <a:cubicBezTo>
                    <a:pt x="175" y="99"/>
                    <a:pt x="175" y="99"/>
                    <a:pt x="175" y="98"/>
                  </a:cubicBezTo>
                  <a:cubicBezTo>
                    <a:pt x="175" y="98"/>
                    <a:pt x="176" y="98"/>
                    <a:pt x="176" y="97"/>
                  </a:cubicBezTo>
                  <a:cubicBezTo>
                    <a:pt x="176" y="96"/>
                    <a:pt x="175" y="97"/>
                    <a:pt x="176" y="95"/>
                  </a:cubicBezTo>
                  <a:cubicBezTo>
                    <a:pt x="176" y="95"/>
                    <a:pt x="176" y="95"/>
                    <a:pt x="176" y="94"/>
                  </a:cubicBezTo>
                  <a:cubicBezTo>
                    <a:pt x="177" y="92"/>
                    <a:pt x="177" y="89"/>
                    <a:pt x="177" y="86"/>
                  </a:cubicBezTo>
                  <a:cubicBezTo>
                    <a:pt x="178" y="84"/>
                    <a:pt x="178" y="82"/>
                    <a:pt x="178" y="82"/>
                  </a:cubicBezTo>
                  <a:cubicBezTo>
                    <a:pt x="178" y="86"/>
                    <a:pt x="178" y="90"/>
                    <a:pt x="177" y="93"/>
                  </a:cubicBezTo>
                  <a:cubicBezTo>
                    <a:pt x="176" y="96"/>
                    <a:pt x="176" y="99"/>
                    <a:pt x="174" y="103"/>
                  </a:cubicBezTo>
                  <a:cubicBezTo>
                    <a:pt x="174" y="103"/>
                    <a:pt x="174" y="103"/>
                    <a:pt x="174" y="103"/>
                  </a:cubicBezTo>
                  <a:cubicBezTo>
                    <a:pt x="173" y="108"/>
                    <a:pt x="170" y="114"/>
                    <a:pt x="168" y="118"/>
                  </a:cubicBezTo>
                  <a:cubicBezTo>
                    <a:pt x="167" y="119"/>
                    <a:pt x="168" y="119"/>
                    <a:pt x="167" y="120"/>
                  </a:cubicBezTo>
                  <a:cubicBezTo>
                    <a:pt x="166" y="121"/>
                    <a:pt x="166" y="124"/>
                    <a:pt x="165" y="124"/>
                  </a:cubicBezTo>
                  <a:cubicBezTo>
                    <a:pt x="165" y="125"/>
                    <a:pt x="165" y="125"/>
                    <a:pt x="164" y="125"/>
                  </a:cubicBezTo>
                  <a:cubicBezTo>
                    <a:pt x="164" y="126"/>
                    <a:pt x="165" y="125"/>
                    <a:pt x="166" y="124"/>
                  </a:cubicBezTo>
                  <a:cubicBezTo>
                    <a:pt x="166" y="125"/>
                    <a:pt x="165" y="126"/>
                    <a:pt x="164" y="127"/>
                  </a:cubicBezTo>
                  <a:cubicBezTo>
                    <a:pt x="164" y="126"/>
                    <a:pt x="164" y="126"/>
                    <a:pt x="163" y="127"/>
                  </a:cubicBezTo>
                  <a:cubicBezTo>
                    <a:pt x="163" y="127"/>
                    <a:pt x="163" y="128"/>
                    <a:pt x="163" y="128"/>
                  </a:cubicBezTo>
                  <a:cubicBezTo>
                    <a:pt x="159" y="134"/>
                    <a:pt x="155" y="139"/>
                    <a:pt x="150" y="143"/>
                  </a:cubicBezTo>
                  <a:cubicBezTo>
                    <a:pt x="145" y="148"/>
                    <a:pt x="140" y="152"/>
                    <a:pt x="135" y="155"/>
                  </a:cubicBezTo>
                  <a:cubicBezTo>
                    <a:pt x="134" y="156"/>
                    <a:pt x="135" y="155"/>
                    <a:pt x="135" y="155"/>
                  </a:cubicBezTo>
                  <a:cubicBezTo>
                    <a:pt x="132" y="157"/>
                    <a:pt x="136" y="154"/>
                    <a:pt x="134" y="155"/>
                  </a:cubicBezTo>
                  <a:cubicBezTo>
                    <a:pt x="133" y="156"/>
                    <a:pt x="134" y="155"/>
                    <a:pt x="133" y="156"/>
                  </a:cubicBezTo>
                  <a:cubicBezTo>
                    <a:pt x="132" y="157"/>
                    <a:pt x="132" y="157"/>
                    <a:pt x="133" y="157"/>
                  </a:cubicBezTo>
                  <a:cubicBezTo>
                    <a:pt x="129" y="159"/>
                    <a:pt x="125" y="161"/>
                    <a:pt x="121" y="162"/>
                  </a:cubicBezTo>
                  <a:cubicBezTo>
                    <a:pt x="117" y="164"/>
                    <a:pt x="113" y="165"/>
                    <a:pt x="110" y="166"/>
                  </a:cubicBezTo>
                  <a:cubicBezTo>
                    <a:pt x="109" y="166"/>
                    <a:pt x="109" y="166"/>
                    <a:pt x="109" y="166"/>
                  </a:cubicBezTo>
                  <a:cubicBezTo>
                    <a:pt x="110" y="166"/>
                    <a:pt x="109" y="166"/>
                    <a:pt x="110" y="166"/>
                  </a:cubicBezTo>
                  <a:cubicBezTo>
                    <a:pt x="111" y="166"/>
                    <a:pt x="113" y="165"/>
                    <a:pt x="115" y="165"/>
                  </a:cubicBezTo>
                  <a:cubicBezTo>
                    <a:pt x="117" y="164"/>
                    <a:pt x="119" y="164"/>
                    <a:pt x="120" y="163"/>
                  </a:cubicBezTo>
                  <a:cubicBezTo>
                    <a:pt x="121" y="163"/>
                    <a:pt x="121" y="163"/>
                    <a:pt x="122" y="162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24" y="162"/>
                    <a:pt x="124" y="162"/>
                    <a:pt x="125" y="161"/>
                  </a:cubicBezTo>
                  <a:cubicBezTo>
                    <a:pt x="125" y="161"/>
                    <a:pt x="125" y="161"/>
                    <a:pt x="125" y="161"/>
                  </a:cubicBezTo>
                  <a:cubicBezTo>
                    <a:pt x="126" y="161"/>
                    <a:pt x="127" y="160"/>
                    <a:pt x="127" y="160"/>
                  </a:cubicBezTo>
                  <a:cubicBezTo>
                    <a:pt x="129" y="159"/>
                    <a:pt x="128" y="160"/>
                    <a:pt x="128" y="160"/>
                  </a:cubicBezTo>
                  <a:cubicBezTo>
                    <a:pt x="130" y="159"/>
                    <a:pt x="129" y="159"/>
                    <a:pt x="130" y="159"/>
                  </a:cubicBezTo>
                  <a:cubicBezTo>
                    <a:pt x="131" y="158"/>
                    <a:pt x="133" y="158"/>
                    <a:pt x="134" y="157"/>
                  </a:cubicBezTo>
                  <a:cubicBezTo>
                    <a:pt x="136" y="156"/>
                    <a:pt x="137" y="155"/>
                    <a:pt x="138" y="154"/>
                  </a:cubicBezTo>
                  <a:cubicBezTo>
                    <a:pt x="139" y="154"/>
                    <a:pt x="139" y="154"/>
                    <a:pt x="139" y="154"/>
                  </a:cubicBezTo>
                  <a:cubicBezTo>
                    <a:pt x="141" y="153"/>
                    <a:pt x="140" y="152"/>
                    <a:pt x="141" y="152"/>
                  </a:cubicBezTo>
                  <a:cubicBezTo>
                    <a:pt x="141" y="151"/>
                    <a:pt x="142" y="151"/>
                    <a:pt x="142" y="151"/>
                  </a:cubicBezTo>
                  <a:cubicBezTo>
                    <a:pt x="143" y="151"/>
                    <a:pt x="141" y="152"/>
                    <a:pt x="142" y="152"/>
                  </a:cubicBezTo>
                  <a:cubicBezTo>
                    <a:pt x="142" y="152"/>
                    <a:pt x="142" y="151"/>
                    <a:pt x="142" y="151"/>
                  </a:cubicBezTo>
                  <a:cubicBezTo>
                    <a:pt x="144" y="150"/>
                    <a:pt x="145" y="150"/>
                    <a:pt x="146" y="148"/>
                  </a:cubicBezTo>
                  <a:cubicBezTo>
                    <a:pt x="147" y="148"/>
                    <a:pt x="147" y="148"/>
                    <a:pt x="146" y="148"/>
                  </a:cubicBezTo>
                  <a:cubicBezTo>
                    <a:pt x="148" y="147"/>
                    <a:pt x="148" y="146"/>
                    <a:pt x="149" y="146"/>
                  </a:cubicBezTo>
                  <a:cubicBezTo>
                    <a:pt x="150" y="145"/>
                    <a:pt x="149" y="146"/>
                    <a:pt x="149" y="146"/>
                  </a:cubicBezTo>
                  <a:cubicBezTo>
                    <a:pt x="151" y="144"/>
                    <a:pt x="150" y="144"/>
                    <a:pt x="152" y="143"/>
                  </a:cubicBezTo>
                  <a:cubicBezTo>
                    <a:pt x="152" y="143"/>
                    <a:pt x="151" y="144"/>
                    <a:pt x="151" y="144"/>
                  </a:cubicBezTo>
                  <a:cubicBezTo>
                    <a:pt x="152" y="144"/>
                    <a:pt x="153" y="143"/>
                    <a:pt x="154" y="141"/>
                  </a:cubicBezTo>
                  <a:cubicBezTo>
                    <a:pt x="156" y="140"/>
                    <a:pt x="157" y="138"/>
                    <a:pt x="158" y="138"/>
                  </a:cubicBezTo>
                  <a:cubicBezTo>
                    <a:pt x="160" y="134"/>
                    <a:pt x="163" y="132"/>
                    <a:pt x="164" y="130"/>
                  </a:cubicBezTo>
                  <a:cubicBezTo>
                    <a:pt x="164" y="129"/>
                    <a:pt x="165" y="129"/>
                    <a:pt x="165" y="129"/>
                  </a:cubicBezTo>
                  <a:cubicBezTo>
                    <a:pt x="166" y="128"/>
                    <a:pt x="165" y="128"/>
                    <a:pt x="166" y="126"/>
                  </a:cubicBezTo>
                  <a:cubicBezTo>
                    <a:pt x="166" y="126"/>
                    <a:pt x="168" y="124"/>
                    <a:pt x="167" y="126"/>
                  </a:cubicBezTo>
                  <a:cubicBezTo>
                    <a:pt x="167" y="126"/>
                    <a:pt x="167" y="126"/>
                    <a:pt x="167" y="126"/>
                  </a:cubicBezTo>
                  <a:cubicBezTo>
                    <a:pt x="166" y="127"/>
                    <a:pt x="166" y="127"/>
                    <a:pt x="166" y="128"/>
                  </a:cubicBezTo>
                  <a:cubicBezTo>
                    <a:pt x="166" y="128"/>
                    <a:pt x="167" y="127"/>
                    <a:pt x="167" y="126"/>
                  </a:cubicBezTo>
                  <a:cubicBezTo>
                    <a:pt x="168" y="124"/>
                    <a:pt x="169" y="123"/>
                    <a:pt x="169" y="123"/>
                  </a:cubicBezTo>
                  <a:cubicBezTo>
                    <a:pt x="170" y="121"/>
                    <a:pt x="171" y="119"/>
                    <a:pt x="173" y="116"/>
                  </a:cubicBezTo>
                  <a:cubicBezTo>
                    <a:pt x="174" y="113"/>
                    <a:pt x="175" y="111"/>
                    <a:pt x="176" y="109"/>
                  </a:cubicBezTo>
                  <a:cubicBezTo>
                    <a:pt x="175" y="111"/>
                    <a:pt x="174" y="113"/>
                    <a:pt x="173" y="116"/>
                  </a:cubicBezTo>
                  <a:cubicBezTo>
                    <a:pt x="172" y="118"/>
                    <a:pt x="171" y="120"/>
                    <a:pt x="170" y="122"/>
                  </a:cubicBezTo>
                  <a:cubicBezTo>
                    <a:pt x="170" y="122"/>
                    <a:pt x="171" y="121"/>
                    <a:pt x="170" y="122"/>
                  </a:cubicBezTo>
                  <a:cubicBezTo>
                    <a:pt x="170" y="123"/>
                    <a:pt x="169" y="124"/>
                    <a:pt x="169" y="124"/>
                  </a:cubicBezTo>
                  <a:cubicBezTo>
                    <a:pt x="168" y="125"/>
                    <a:pt x="169" y="124"/>
                    <a:pt x="169" y="123"/>
                  </a:cubicBezTo>
                  <a:cubicBezTo>
                    <a:pt x="168" y="125"/>
                    <a:pt x="168" y="126"/>
                    <a:pt x="168" y="126"/>
                  </a:cubicBezTo>
                  <a:cubicBezTo>
                    <a:pt x="168" y="126"/>
                    <a:pt x="168" y="126"/>
                    <a:pt x="168" y="125"/>
                  </a:cubicBezTo>
                  <a:cubicBezTo>
                    <a:pt x="168" y="126"/>
                    <a:pt x="168" y="126"/>
                    <a:pt x="168" y="126"/>
                  </a:cubicBezTo>
                  <a:cubicBezTo>
                    <a:pt x="168" y="127"/>
                    <a:pt x="168" y="126"/>
                    <a:pt x="168" y="127"/>
                  </a:cubicBezTo>
                  <a:cubicBezTo>
                    <a:pt x="166" y="129"/>
                    <a:pt x="167" y="128"/>
                    <a:pt x="167" y="129"/>
                  </a:cubicBezTo>
                  <a:cubicBezTo>
                    <a:pt x="166" y="130"/>
                    <a:pt x="166" y="131"/>
                    <a:pt x="165" y="133"/>
                  </a:cubicBezTo>
                  <a:cubicBezTo>
                    <a:pt x="164" y="134"/>
                    <a:pt x="163" y="135"/>
                    <a:pt x="162" y="136"/>
                  </a:cubicBezTo>
                  <a:cubicBezTo>
                    <a:pt x="162" y="136"/>
                    <a:pt x="163" y="135"/>
                    <a:pt x="163" y="135"/>
                  </a:cubicBezTo>
                  <a:cubicBezTo>
                    <a:pt x="162" y="137"/>
                    <a:pt x="160" y="140"/>
                    <a:pt x="158" y="142"/>
                  </a:cubicBezTo>
                  <a:cubicBezTo>
                    <a:pt x="156" y="145"/>
                    <a:pt x="153" y="147"/>
                    <a:pt x="151" y="149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0" y="150"/>
                    <a:pt x="147" y="152"/>
                    <a:pt x="147" y="152"/>
                  </a:cubicBezTo>
                  <a:cubicBezTo>
                    <a:pt x="147" y="152"/>
                    <a:pt x="146" y="153"/>
                    <a:pt x="146" y="153"/>
                  </a:cubicBezTo>
                  <a:cubicBezTo>
                    <a:pt x="143" y="155"/>
                    <a:pt x="142" y="156"/>
                    <a:pt x="141" y="157"/>
                  </a:cubicBezTo>
                  <a:cubicBezTo>
                    <a:pt x="139" y="158"/>
                    <a:pt x="140" y="157"/>
                    <a:pt x="140" y="157"/>
                  </a:cubicBezTo>
                  <a:cubicBezTo>
                    <a:pt x="142" y="156"/>
                    <a:pt x="141" y="156"/>
                    <a:pt x="143" y="155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4" y="155"/>
                    <a:pt x="145" y="154"/>
                    <a:pt x="145" y="154"/>
                  </a:cubicBezTo>
                  <a:cubicBezTo>
                    <a:pt x="146" y="153"/>
                    <a:pt x="146" y="154"/>
                    <a:pt x="145" y="155"/>
                  </a:cubicBezTo>
                  <a:cubicBezTo>
                    <a:pt x="145" y="155"/>
                    <a:pt x="146" y="154"/>
                    <a:pt x="146" y="155"/>
                  </a:cubicBezTo>
                  <a:cubicBezTo>
                    <a:pt x="147" y="154"/>
                    <a:pt x="146" y="154"/>
                    <a:pt x="148" y="153"/>
                  </a:cubicBezTo>
                  <a:cubicBezTo>
                    <a:pt x="148" y="153"/>
                    <a:pt x="147" y="154"/>
                    <a:pt x="146" y="155"/>
                  </a:cubicBezTo>
                  <a:cubicBezTo>
                    <a:pt x="145" y="155"/>
                    <a:pt x="144" y="156"/>
                    <a:pt x="144" y="156"/>
                  </a:cubicBezTo>
                  <a:cubicBezTo>
                    <a:pt x="143" y="156"/>
                    <a:pt x="144" y="155"/>
                    <a:pt x="144" y="155"/>
                  </a:cubicBezTo>
                  <a:cubicBezTo>
                    <a:pt x="143" y="156"/>
                    <a:pt x="143" y="157"/>
                    <a:pt x="142" y="157"/>
                  </a:cubicBezTo>
                  <a:cubicBezTo>
                    <a:pt x="141" y="158"/>
                    <a:pt x="141" y="157"/>
                    <a:pt x="141" y="158"/>
                  </a:cubicBezTo>
                  <a:cubicBezTo>
                    <a:pt x="139" y="159"/>
                    <a:pt x="141" y="158"/>
                    <a:pt x="140" y="159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8" y="161"/>
                    <a:pt x="138" y="161"/>
                    <a:pt x="136" y="162"/>
                  </a:cubicBezTo>
                  <a:cubicBezTo>
                    <a:pt x="136" y="161"/>
                    <a:pt x="137" y="161"/>
                    <a:pt x="138" y="160"/>
                  </a:cubicBezTo>
                  <a:cubicBezTo>
                    <a:pt x="138" y="160"/>
                    <a:pt x="138" y="160"/>
                    <a:pt x="137" y="160"/>
                  </a:cubicBezTo>
                  <a:cubicBezTo>
                    <a:pt x="136" y="161"/>
                    <a:pt x="137" y="161"/>
                    <a:pt x="137" y="161"/>
                  </a:cubicBezTo>
                  <a:cubicBezTo>
                    <a:pt x="136" y="161"/>
                    <a:pt x="135" y="161"/>
                    <a:pt x="134" y="162"/>
                  </a:cubicBezTo>
                  <a:cubicBezTo>
                    <a:pt x="132" y="163"/>
                    <a:pt x="131" y="163"/>
                    <a:pt x="130" y="164"/>
                  </a:cubicBezTo>
                  <a:cubicBezTo>
                    <a:pt x="129" y="164"/>
                    <a:pt x="127" y="164"/>
                    <a:pt x="126" y="165"/>
                  </a:cubicBezTo>
                  <a:cubicBezTo>
                    <a:pt x="126" y="165"/>
                    <a:pt x="124" y="166"/>
                    <a:pt x="123" y="167"/>
                  </a:cubicBezTo>
                  <a:cubicBezTo>
                    <a:pt x="121" y="167"/>
                    <a:pt x="119" y="168"/>
                    <a:pt x="118" y="168"/>
                  </a:cubicBezTo>
                  <a:cubicBezTo>
                    <a:pt x="118" y="169"/>
                    <a:pt x="119" y="168"/>
                    <a:pt x="119" y="169"/>
                  </a:cubicBezTo>
                  <a:cubicBezTo>
                    <a:pt x="116" y="170"/>
                    <a:pt x="116" y="169"/>
                    <a:pt x="117" y="169"/>
                  </a:cubicBezTo>
                  <a:cubicBezTo>
                    <a:pt x="116" y="169"/>
                    <a:pt x="116" y="169"/>
                    <a:pt x="115" y="169"/>
                  </a:cubicBezTo>
                  <a:cubicBezTo>
                    <a:pt x="115" y="170"/>
                    <a:pt x="116" y="169"/>
                    <a:pt x="116" y="170"/>
                  </a:cubicBezTo>
                  <a:cubicBezTo>
                    <a:pt x="114" y="170"/>
                    <a:pt x="113" y="170"/>
                    <a:pt x="113" y="170"/>
                  </a:cubicBezTo>
                  <a:cubicBezTo>
                    <a:pt x="111" y="171"/>
                    <a:pt x="111" y="171"/>
                    <a:pt x="111" y="171"/>
                  </a:cubicBezTo>
                  <a:cubicBezTo>
                    <a:pt x="110" y="171"/>
                    <a:pt x="110" y="171"/>
                    <a:pt x="110" y="171"/>
                  </a:cubicBezTo>
                  <a:cubicBezTo>
                    <a:pt x="110" y="171"/>
                    <a:pt x="111" y="170"/>
                    <a:pt x="111" y="170"/>
                  </a:cubicBezTo>
                  <a:cubicBezTo>
                    <a:pt x="110" y="170"/>
                    <a:pt x="108" y="171"/>
                    <a:pt x="107" y="171"/>
                  </a:cubicBezTo>
                  <a:cubicBezTo>
                    <a:pt x="107" y="171"/>
                    <a:pt x="106" y="172"/>
                    <a:pt x="104" y="172"/>
                  </a:cubicBezTo>
                  <a:cubicBezTo>
                    <a:pt x="105" y="171"/>
                    <a:pt x="101" y="171"/>
                    <a:pt x="98" y="171"/>
                  </a:cubicBezTo>
                  <a:cubicBezTo>
                    <a:pt x="93" y="172"/>
                    <a:pt x="88" y="172"/>
                    <a:pt x="84" y="172"/>
                  </a:cubicBezTo>
                  <a:cubicBezTo>
                    <a:pt x="82" y="172"/>
                    <a:pt x="80" y="172"/>
                    <a:pt x="78" y="172"/>
                  </a:cubicBezTo>
                  <a:cubicBezTo>
                    <a:pt x="77" y="172"/>
                    <a:pt x="79" y="172"/>
                    <a:pt x="78" y="172"/>
                  </a:cubicBezTo>
                  <a:cubicBezTo>
                    <a:pt x="78" y="172"/>
                    <a:pt x="78" y="171"/>
                    <a:pt x="77" y="171"/>
                  </a:cubicBezTo>
                  <a:cubicBezTo>
                    <a:pt x="75" y="171"/>
                    <a:pt x="73" y="171"/>
                    <a:pt x="71" y="171"/>
                  </a:cubicBezTo>
                  <a:cubicBezTo>
                    <a:pt x="72" y="171"/>
                    <a:pt x="71" y="170"/>
                    <a:pt x="70" y="170"/>
                  </a:cubicBezTo>
                  <a:cubicBezTo>
                    <a:pt x="68" y="170"/>
                    <a:pt x="67" y="169"/>
                    <a:pt x="66" y="169"/>
                  </a:cubicBezTo>
                  <a:cubicBezTo>
                    <a:pt x="66" y="169"/>
                    <a:pt x="67" y="170"/>
                    <a:pt x="66" y="170"/>
                  </a:cubicBezTo>
                  <a:cubicBezTo>
                    <a:pt x="64" y="169"/>
                    <a:pt x="65" y="169"/>
                    <a:pt x="66" y="169"/>
                  </a:cubicBezTo>
                  <a:cubicBezTo>
                    <a:pt x="64" y="169"/>
                    <a:pt x="63" y="168"/>
                    <a:pt x="62" y="168"/>
                  </a:cubicBezTo>
                  <a:cubicBezTo>
                    <a:pt x="60" y="167"/>
                    <a:pt x="58" y="167"/>
                    <a:pt x="55" y="166"/>
                  </a:cubicBezTo>
                  <a:cubicBezTo>
                    <a:pt x="56" y="166"/>
                    <a:pt x="53" y="165"/>
                    <a:pt x="53" y="164"/>
                  </a:cubicBezTo>
                  <a:cubicBezTo>
                    <a:pt x="52" y="164"/>
                    <a:pt x="54" y="165"/>
                    <a:pt x="54" y="165"/>
                  </a:cubicBezTo>
                  <a:cubicBezTo>
                    <a:pt x="53" y="164"/>
                    <a:pt x="52" y="164"/>
                    <a:pt x="53" y="164"/>
                  </a:cubicBezTo>
                  <a:cubicBezTo>
                    <a:pt x="51" y="163"/>
                    <a:pt x="49" y="162"/>
                    <a:pt x="49" y="163"/>
                  </a:cubicBezTo>
                  <a:cubicBezTo>
                    <a:pt x="49" y="163"/>
                    <a:pt x="50" y="163"/>
                    <a:pt x="51" y="164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49" y="163"/>
                    <a:pt x="47" y="162"/>
                    <a:pt x="47" y="162"/>
                  </a:cubicBezTo>
                  <a:cubicBezTo>
                    <a:pt x="46" y="161"/>
                    <a:pt x="45" y="161"/>
                    <a:pt x="44" y="160"/>
                  </a:cubicBezTo>
                  <a:cubicBezTo>
                    <a:pt x="43" y="160"/>
                    <a:pt x="43" y="160"/>
                    <a:pt x="43" y="160"/>
                  </a:cubicBezTo>
                  <a:cubicBezTo>
                    <a:pt x="39" y="158"/>
                    <a:pt x="43" y="159"/>
                    <a:pt x="42" y="158"/>
                  </a:cubicBezTo>
                  <a:cubicBezTo>
                    <a:pt x="41" y="158"/>
                    <a:pt x="39" y="156"/>
                    <a:pt x="39" y="156"/>
                  </a:cubicBezTo>
                  <a:cubicBezTo>
                    <a:pt x="38" y="156"/>
                    <a:pt x="39" y="157"/>
                    <a:pt x="38" y="156"/>
                  </a:cubicBezTo>
                  <a:cubicBezTo>
                    <a:pt x="37" y="156"/>
                    <a:pt x="37" y="155"/>
                    <a:pt x="36" y="154"/>
                  </a:cubicBezTo>
                  <a:cubicBezTo>
                    <a:pt x="34" y="153"/>
                    <a:pt x="31" y="151"/>
                    <a:pt x="31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29" y="149"/>
                    <a:pt x="29" y="149"/>
                    <a:pt x="28" y="148"/>
                  </a:cubicBezTo>
                  <a:cubicBezTo>
                    <a:pt x="28" y="148"/>
                    <a:pt x="29" y="149"/>
                    <a:pt x="29" y="148"/>
                  </a:cubicBezTo>
                  <a:cubicBezTo>
                    <a:pt x="27" y="147"/>
                    <a:pt x="26" y="146"/>
                    <a:pt x="25" y="145"/>
                  </a:cubicBezTo>
                  <a:cubicBezTo>
                    <a:pt x="24" y="144"/>
                    <a:pt x="23" y="143"/>
                    <a:pt x="22" y="141"/>
                  </a:cubicBezTo>
                  <a:cubicBezTo>
                    <a:pt x="21" y="140"/>
                    <a:pt x="22" y="142"/>
                    <a:pt x="21" y="141"/>
                  </a:cubicBezTo>
                  <a:cubicBezTo>
                    <a:pt x="21" y="140"/>
                    <a:pt x="20" y="139"/>
                    <a:pt x="19" y="138"/>
                  </a:cubicBezTo>
                  <a:cubicBezTo>
                    <a:pt x="18" y="137"/>
                    <a:pt x="18" y="136"/>
                    <a:pt x="18" y="136"/>
                  </a:cubicBezTo>
                  <a:cubicBezTo>
                    <a:pt x="18" y="135"/>
                    <a:pt x="16" y="134"/>
                    <a:pt x="16" y="133"/>
                  </a:cubicBezTo>
                  <a:cubicBezTo>
                    <a:pt x="15" y="132"/>
                    <a:pt x="16" y="133"/>
                    <a:pt x="15" y="132"/>
                  </a:cubicBezTo>
                  <a:cubicBezTo>
                    <a:pt x="14" y="131"/>
                    <a:pt x="13" y="130"/>
                    <a:pt x="13" y="129"/>
                  </a:cubicBezTo>
                  <a:cubicBezTo>
                    <a:pt x="13" y="129"/>
                    <a:pt x="12" y="128"/>
                    <a:pt x="11" y="127"/>
                  </a:cubicBezTo>
                  <a:cubicBezTo>
                    <a:pt x="11" y="127"/>
                    <a:pt x="12" y="128"/>
                    <a:pt x="13" y="128"/>
                  </a:cubicBezTo>
                  <a:cubicBezTo>
                    <a:pt x="11" y="127"/>
                    <a:pt x="10" y="124"/>
                    <a:pt x="9" y="121"/>
                  </a:cubicBezTo>
                  <a:cubicBezTo>
                    <a:pt x="7" y="118"/>
                    <a:pt x="6" y="115"/>
                    <a:pt x="5" y="113"/>
                  </a:cubicBezTo>
                  <a:cubicBezTo>
                    <a:pt x="5" y="112"/>
                    <a:pt x="4" y="109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5" y="113"/>
                    <a:pt x="5" y="114"/>
                    <a:pt x="6" y="115"/>
                  </a:cubicBezTo>
                  <a:cubicBezTo>
                    <a:pt x="5" y="115"/>
                    <a:pt x="5" y="115"/>
                    <a:pt x="5" y="114"/>
                  </a:cubicBezTo>
                  <a:cubicBezTo>
                    <a:pt x="4" y="113"/>
                    <a:pt x="5" y="113"/>
                    <a:pt x="4" y="112"/>
                  </a:cubicBezTo>
                  <a:cubicBezTo>
                    <a:pt x="4" y="112"/>
                    <a:pt x="4" y="112"/>
                    <a:pt x="4" y="111"/>
                  </a:cubicBezTo>
                  <a:cubicBezTo>
                    <a:pt x="4" y="111"/>
                    <a:pt x="4" y="113"/>
                    <a:pt x="4" y="113"/>
                  </a:cubicBezTo>
                  <a:cubicBezTo>
                    <a:pt x="3" y="111"/>
                    <a:pt x="3" y="111"/>
                    <a:pt x="3" y="110"/>
                  </a:cubicBezTo>
                  <a:cubicBezTo>
                    <a:pt x="3" y="110"/>
                    <a:pt x="2" y="108"/>
                    <a:pt x="2" y="108"/>
                  </a:cubicBezTo>
                  <a:cubicBezTo>
                    <a:pt x="3" y="109"/>
                    <a:pt x="3" y="109"/>
                    <a:pt x="3" y="110"/>
                  </a:cubicBezTo>
                  <a:cubicBezTo>
                    <a:pt x="4" y="111"/>
                    <a:pt x="3" y="110"/>
                    <a:pt x="3" y="110"/>
                  </a:cubicBezTo>
                  <a:cubicBezTo>
                    <a:pt x="3" y="109"/>
                    <a:pt x="3" y="109"/>
                    <a:pt x="3" y="108"/>
                  </a:cubicBezTo>
                  <a:cubicBezTo>
                    <a:pt x="3" y="108"/>
                    <a:pt x="3" y="108"/>
                    <a:pt x="3" y="109"/>
                  </a:cubicBezTo>
                  <a:cubicBezTo>
                    <a:pt x="3" y="108"/>
                    <a:pt x="3" y="107"/>
                    <a:pt x="4" y="108"/>
                  </a:cubicBezTo>
                  <a:cubicBezTo>
                    <a:pt x="3" y="107"/>
                    <a:pt x="2" y="104"/>
                    <a:pt x="3" y="105"/>
                  </a:cubicBezTo>
                  <a:cubicBezTo>
                    <a:pt x="3" y="104"/>
                    <a:pt x="2" y="104"/>
                    <a:pt x="2" y="103"/>
                  </a:cubicBezTo>
                  <a:cubicBezTo>
                    <a:pt x="2" y="103"/>
                    <a:pt x="2" y="104"/>
                    <a:pt x="2" y="103"/>
                  </a:cubicBezTo>
                  <a:cubicBezTo>
                    <a:pt x="1" y="101"/>
                    <a:pt x="2" y="102"/>
                    <a:pt x="2" y="102"/>
                  </a:cubicBezTo>
                  <a:cubicBezTo>
                    <a:pt x="1" y="101"/>
                    <a:pt x="1" y="100"/>
                    <a:pt x="1" y="100"/>
                  </a:cubicBezTo>
                  <a:cubicBezTo>
                    <a:pt x="1" y="99"/>
                    <a:pt x="0" y="97"/>
                    <a:pt x="0" y="96"/>
                  </a:cubicBezTo>
                  <a:cubicBezTo>
                    <a:pt x="1" y="96"/>
                    <a:pt x="0" y="96"/>
                    <a:pt x="1" y="96"/>
                  </a:cubicBezTo>
                  <a:cubicBezTo>
                    <a:pt x="0" y="94"/>
                    <a:pt x="0" y="95"/>
                    <a:pt x="0" y="93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1"/>
                    <a:pt x="0" y="90"/>
                    <a:pt x="0" y="90"/>
                  </a:cubicBezTo>
                  <a:cubicBezTo>
                    <a:pt x="0" y="89"/>
                    <a:pt x="0" y="87"/>
                    <a:pt x="0" y="86"/>
                  </a:cubicBezTo>
                  <a:cubicBezTo>
                    <a:pt x="0" y="85"/>
                    <a:pt x="0" y="87"/>
                    <a:pt x="0" y="86"/>
                  </a:cubicBezTo>
                  <a:cubicBezTo>
                    <a:pt x="0" y="86"/>
                    <a:pt x="0" y="84"/>
                    <a:pt x="0" y="83"/>
                  </a:cubicBezTo>
                  <a:cubicBezTo>
                    <a:pt x="0" y="81"/>
                    <a:pt x="0" y="79"/>
                    <a:pt x="0" y="78"/>
                  </a:cubicBezTo>
                  <a:cubicBezTo>
                    <a:pt x="1" y="79"/>
                    <a:pt x="1" y="77"/>
                    <a:pt x="1" y="76"/>
                  </a:cubicBezTo>
                  <a:cubicBezTo>
                    <a:pt x="1" y="77"/>
                    <a:pt x="1" y="75"/>
                    <a:pt x="1" y="76"/>
                  </a:cubicBezTo>
                  <a:cubicBezTo>
                    <a:pt x="2" y="74"/>
                    <a:pt x="2" y="71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7"/>
                    <a:pt x="2" y="67"/>
                    <a:pt x="2" y="65"/>
                  </a:cubicBezTo>
                  <a:cubicBezTo>
                    <a:pt x="2" y="65"/>
                    <a:pt x="2" y="64"/>
                    <a:pt x="2" y="65"/>
                  </a:cubicBezTo>
                  <a:cubicBezTo>
                    <a:pt x="3" y="61"/>
                    <a:pt x="3" y="58"/>
                    <a:pt x="4" y="55"/>
                  </a:cubicBezTo>
                  <a:cubicBezTo>
                    <a:pt x="5" y="52"/>
                    <a:pt x="7" y="49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6"/>
                    <a:pt x="9" y="45"/>
                    <a:pt x="10" y="43"/>
                  </a:cubicBezTo>
                  <a:cubicBezTo>
                    <a:pt x="11" y="42"/>
                    <a:pt x="11" y="40"/>
                    <a:pt x="12" y="40"/>
                  </a:cubicBezTo>
                  <a:cubicBezTo>
                    <a:pt x="11" y="41"/>
                    <a:pt x="10" y="42"/>
                    <a:pt x="10" y="42"/>
                  </a:cubicBezTo>
                  <a:cubicBezTo>
                    <a:pt x="10" y="42"/>
                    <a:pt x="10" y="41"/>
                    <a:pt x="10" y="41"/>
                  </a:cubicBezTo>
                  <a:cubicBezTo>
                    <a:pt x="12" y="37"/>
                    <a:pt x="15" y="33"/>
                    <a:pt x="17" y="30"/>
                  </a:cubicBezTo>
                  <a:cubicBezTo>
                    <a:pt x="17" y="30"/>
                    <a:pt x="18" y="29"/>
                    <a:pt x="18" y="29"/>
                  </a:cubicBezTo>
                  <a:cubicBezTo>
                    <a:pt x="19" y="28"/>
                    <a:pt x="20" y="27"/>
                    <a:pt x="21" y="25"/>
                  </a:cubicBezTo>
                  <a:cubicBezTo>
                    <a:pt x="21" y="25"/>
                    <a:pt x="20" y="26"/>
                    <a:pt x="20" y="27"/>
                  </a:cubicBezTo>
                  <a:cubicBezTo>
                    <a:pt x="19" y="28"/>
                    <a:pt x="17" y="30"/>
                    <a:pt x="16" y="33"/>
                  </a:cubicBezTo>
                  <a:cubicBezTo>
                    <a:pt x="14" y="35"/>
                    <a:pt x="13" y="37"/>
                    <a:pt x="12" y="39"/>
                  </a:cubicBezTo>
                  <a:cubicBezTo>
                    <a:pt x="12" y="39"/>
                    <a:pt x="12" y="38"/>
                    <a:pt x="13" y="38"/>
                  </a:cubicBezTo>
                  <a:cubicBezTo>
                    <a:pt x="13" y="37"/>
                    <a:pt x="14" y="36"/>
                    <a:pt x="14" y="35"/>
                  </a:cubicBezTo>
                  <a:cubicBezTo>
                    <a:pt x="15" y="34"/>
                    <a:pt x="16" y="33"/>
                    <a:pt x="16" y="33"/>
                  </a:cubicBezTo>
                  <a:cubicBezTo>
                    <a:pt x="18" y="30"/>
                    <a:pt x="20" y="26"/>
                    <a:pt x="23" y="24"/>
                  </a:cubicBezTo>
                  <a:cubicBezTo>
                    <a:pt x="26" y="21"/>
                    <a:pt x="28" y="18"/>
                    <a:pt x="31" y="16"/>
                  </a:cubicBezTo>
                  <a:cubicBezTo>
                    <a:pt x="32" y="16"/>
                    <a:pt x="32" y="15"/>
                    <a:pt x="32" y="15"/>
                  </a:cubicBezTo>
                  <a:cubicBezTo>
                    <a:pt x="33" y="14"/>
                    <a:pt x="34" y="13"/>
                    <a:pt x="35" y="12"/>
                  </a:cubicBezTo>
                  <a:cubicBezTo>
                    <a:pt x="37" y="12"/>
                    <a:pt x="38" y="11"/>
                    <a:pt x="39" y="10"/>
                  </a:cubicBezTo>
                  <a:cubicBezTo>
                    <a:pt x="39" y="10"/>
                    <a:pt x="40" y="9"/>
                    <a:pt x="41" y="8"/>
                  </a:cubicBezTo>
                  <a:cubicBezTo>
                    <a:pt x="42" y="8"/>
                    <a:pt x="41" y="9"/>
                    <a:pt x="41" y="9"/>
                  </a:cubicBezTo>
                  <a:cubicBezTo>
                    <a:pt x="41" y="9"/>
                    <a:pt x="40" y="10"/>
                    <a:pt x="39" y="10"/>
                  </a:cubicBezTo>
                  <a:cubicBezTo>
                    <a:pt x="39" y="10"/>
                    <a:pt x="39" y="10"/>
                    <a:pt x="39" y="11"/>
                  </a:cubicBezTo>
                  <a:cubicBezTo>
                    <a:pt x="42" y="9"/>
                    <a:pt x="46" y="6"/>
                    <a:pt x="50" y="4"/>
                  </a:cubicBezTo>
                  <a:cubicBezTo>
                    <a:pt x="55" y="2"/>
                    <a:pt x="59" y="1"/>
                    <a:pt x="63" y="0"/>
                  </a:cubicBezTo>
                  <a:cubicBezTo>
                    <a:pt x="62" y="0"/>
                    <a:pt x="64" y="0"/>
                    <a:pt x="63" y="0"/>
                  </a:cubicBezTo>
                  <a:cubicBezTo>
                    <a:pt x="63" y="0"/>
                    <a:pt x="63" y="0"/>
                    <a:pt x="62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2" y="1"/>
                    <a:pt x="62" y="1"/>
                  </a:cubicBezTo>
                  <a:cubicBezTo>
                    <a:pt x="60" y="2"/>
                    <a:pt x="59" y="2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6" y="4"/>
                    <a:pt x="56" y="3"/>
                    <a:pt x="55" y="4"/>
                  </a:cubicBezTo>
                  <a:cubicBezTo>
                    <a:pt x="54" y="4"/>
                    <a:pt x="54" y="5"/>
                    <a:pt x="53" y="5"/>
                  </a:cubicBezTo>
                  <a:cubicBezTo>
                    <a:pt x="53" y="5"/>
                    <a:pt x="53" y="4"/>
                    <a:pt x="52" y="5"/>
                  </a:cubicBezTo>
                  <a:cubicBezTo>
                    <a:pt x="51" y="6"/>
                    <a:pt x="51" y="6"/>
                    <a:pt x="50" y="6"/>
                  </a:cubicBezTo>
                  <a:cubicBezTo>
                    <a:pt x="49" y="7"/>
                    <a:pt x="51" y="6"/>
                    <a:pt x="49" y="6"/>
                  </a:cubicBezTo>
                  <a:cubicBezTo>
                    <a:pt x="48" y="7"/>
                    <a:pt x="49" y="7"/>
                    <a:pt x="47" y="8"/>
                  </a:cubicBezTo>
                  <a:cubicBezTo>
                    <a:pt x="47" y="8"/>
                    <a:pt x="47" y="8"/>
                    <a:pt x="48" y="7"/>
                  </a:cubicBezTo>
                  <a:cubicBezTo>
                    <a:pt x="47" y="7"/>
                    <a:pt x="47" y="7"/>
                    <a:pt x="47" y="8"/>
                  </a:cubicBezTo>
                  <a:cubicBezTo>
                    <a:pt x="46" y="8"/>
                    <a:pt x="47" y="8"/>
                    <a:pt x="46" y="9"/>
                  </a:cubicBezTo>
                  <a:cubicBezTo>
                    <a:pt x="45" y="9"/>
                    <a:pt x="45" y="9"/>
                    <a:pt x="44" y="10"/>
                  </a:cubicBezTo>
                  <a:cubicBezTo>
                    <a:pt x="44" y="10"/>
                    <a:pt x="45" y="9"/>
                    <a:pt x="44" y="9"/>
                  </a:cubicBezTo>
                  <a:cubicBezTo>
                    <a:pt x="44" y="10"/>
                    <a:pt x="43" y="10"/>
                    <a:pt x="42" y="12"/>
                  </a:cubicBezTo>
                  <a:cubicBezTo>
                    <a:pt x="41" y="12"/>
                    <a:pt x="42" y="12"/>
                    <a:pt x="42" y="11"/>
                  </a:cubicBezTo>
                  <a:cubicBezTo>
                    <a:pt x="40" y="12"/>
                    <a:pt x="40" y="13"/>
                    <a:pt x="38" y="14"/>
                  </a:cubicBezTo>
                  <a:cubicBezTo>
                    <a:pt x="37" y="15"/>
                    <a:pt x="38" y="14"/>
                    <a:pt x="37" y="14"/>
                  </a:cubicBezTo>
                  <a:cubicBezTo>
                    <a:pt x="37" y="14"/>
                    <a:pt x="38" y="14"/>
                    <a:pt x="38" y="13"/>
                  </a:cubicBezTo>
                  <a:cubicBezTo>
                    <a:pt x="37" y="13"/>
                    <a:pt x="37" y="14"/>
                    <a:pt x="36" y="15"/>
                  </a:cubicBezTo>
                  <a:cubicBezTo>
                    <a:pt x="36" y="15"/>
                    <a:pt x="38" y="14"/>
                    <a:pt x="35" y="16"/>
                  </a:cubicBezTo>
                  <a:cubicBezTo>
                    <a:pt x="36" y="15"/>
                    <a:pt x="34" y="16"/>
                    <a:pt x="34" y="16"/>
                  </a:cubicBezTo>
                  <a:cubicBezTo>
                    <a:pt x="33" y="17"/>
                    <a:pt x="34" y="17"/>
                    <a:pt x="33" y="18"/>
                  </a:cubicBezTo>
                  <a:cubicBezTo>
                    <a:pt x="31" y="19"/>
                    <a:pt x="33" y="18"/>
                    <a:pt x="32" y="18"/>
                  </a:cubicBezTo>
                  <a:cubicBezTo>
                    <a:pt x="31" y="19"/>
                    <a:pt x="32" y="19"/>
                    <a:pt x="32" y="19"/>
                  </a:cubicBezTo>
                  <a:cubicBezTo>
                    <a:pt x="30" y="20"/>
                    <a:pt x="30" y="21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3"/>
                    <a:pt x="28" y="23"/>
                    <a:pt x="27" y="24"/>
                  </a:cubicBezTo>
                  <a:cubicBezTo>
                    <a:pt x="27" y="24"/>
                    <a:pt x="27" y="23"/>
                    <a:pt x="28" y="22"/>
                  </a:cubicBezTo>
                  <a:cubicBezTo>
                    <a:pt x="27" y="23"/>
                    <a:pt x="26" y="24"/>
                    <a:pt x="24" y="26"/>
                  </a:cubicBezTo>
                  <a:cubicBezTo>
                    <a:pt x="24" y="26"/>
                    <a:pt x="25" y="26"/>
                    <a:pt x="24" y="27"/>
                  </a:cubicBezTo>
                  <a:cubicBezTo>
                    <a:pt x="24" y="27"/>
                    <a:pt x="24" y="26"/>
                    <a:pt x="24" y="26"/>
                  </a:cubicBezTo>
                  <a:cubicBezTo>
                    <a:pt x="23" y="28"/>
                    <a:pt x="23" y="28"/>
                    <a:pt x="24" y="28"/>
                  </a:cubicBezTo>
                  <a:cubicBezTo>
                    <a:pt x="23" y="29"/>
                    <a:pt x="22" y="29"/>
                    <a:pt x="22" y="29"/>
                  </a:cubicBezTo>
                  <a:cubicBezTo>
                    <a:pt x="21" y="30"/>
                    <a:pt x="20" y="32"/>
                    <a:pt x="19" y="33"/>
                  </a:cubicBezTo>
                  <a:cubicBezTo>
                    <a:pt x="19" y="33"/>
                    <a:pt x="19" y="32"/>
                    <a:pt x="19" y="32"/>
                  </a:cubicBezTo>
                  <a:cubicBezTo>
                    <a:pt x="19" y="32"/>
                    <a:pt x="20" y="31"/>
                    <a:pt x="20" y="30"/>
                  </a:cubicBezTo>
                  <a:cubicBezTo>
                    <a:pt x="21" y="29"/>
                    <a:pt x="22" y="28"/>
                    <a:pt x="22" y="28"/>
                  </a:cubicBezTo>
                  <a:cubicBezTo>
                    <a:pt x="21" y="28"/>
                    <a:pt x="21" y="30"/>
                    <a:pt x="20" y="30"/>
                  </a:cubicBezTo>
                  <a:cubicBezTo>
                    <a:pt x="19" y="31"/>
                    <a:pt x="20" y="31"/>
                    <a:pt x="19" y="33"/>
                  </a:cubicBezTo>
                  <a:cubicBezTo>
                    <a:pt x="19" y="32"/>
                    <a:pt x="17" y="34"/>
                    <a:pt x="16" y="35"/>
                  </a:cubicBezTo>
                  <a:cubicBezTo>
                    <a:pt x="17" y="34"/>
                    <a:pt x="17" y="33"/>
                    <a:pt x="18" y="32"/>
                  </a:cubicBezTo>
                  <a:cubicBezTo>
                    <a:pt x="19" y="31"/>
                    <a:pt x="20" y="29"/>
                    <a:pt x="21" y="28"/>
                  </a:cubicBezTo>
                  <a:cubicBezTo>
                    <a:pt x="21" y="28"/>
                    <a:pt x="22" y="27"/>
                    <a:pt x="22" y="27"/>
                  </a:cubicBezTo>
                  <a:cubicBezTo>
                    <a:pt x="23" y="25"/>
                    <a:pt x="25" y="23"/>
                    <a:pt x="26" y="23"/>
                  </a:cubicBezTo>
                  <a:cubicBezTo>
                    <a:pt x="28" y="20"/>
                    <a:pt x="30" y="18"/>
                    <a:pt x="32" y="17"/>
                  </a:cubicBezTo>
                  <a:cubicBezTo>
                    <a:pt x="33" y="16"/>
                    <a:pt x="33" y="16"/>
                    <a:pt x="34" y="15"/>
                  </a:cubicBezTo>
                  <a:cubicBezTo>
                    <a:pt x="34" y="15"/>
                    <a:pt x="33" y="16"/>
                    <a:pt x="32" y="16"/>
                  </a:cubicBezTo>
                  <a:cubicBezTo>
                    <a:pt x="32" y="17"/>
                    <a:pt x="31" y="17"/>
                    <a:pt x="31" y="17"/>
                  </a:cubicBezTo>
                  <a:cubicBezTo>
                    <a:pt x="31" y="17"/>
                    <a:pt x="30" y="18"/>
                    <a:pt x="30" y="18"/>
                  </a:cubicBezTo>
                  <a:cubicBezTo>
                    <a:pt x="29" y="19"/>
                    <a:pt x="28" y="20"/>
                    <a:pt x="28" y="20"/>
                  </a:cubicBezTo>
                  <a:cubicBezTo>
                    <a:pt x="27" y="21"/>
                    <a:pt x="27" y="21"/>
                    <a:pt x="27" y="20"/>
                  </a:cubicBezTo>
                  <a:cubicBezTo>
                    <a:pt x="26" y="21"/>
                    <a:pt x="27" y="21"/>
                    <a:pt x="25" y="23"/>
                  </a:cubicBezTo>
                  <a:cubicBezTo>
                    <a:pt x="25" y="23"/>
                    <a:pt x="26" y="22"/>
                    <a:pt x="25" y="22"/>
                  </a:cubicBezTo>
                  <a:cubicBezTo>
                    <a:pt x="24" y="23"/>
                    <a:pt x="24" y="24"/>
                    <a:pt x="23" y="25"/>
                  </a:cubicBezTo>
                  <a:cubicBezTo>
                    <a:pt x="23" y="25"/>
                    <a:pt x="24" y="24"/>
                    <a:pt x="24" y="24"/>
                  </a:cubicBezTo>
                  <a:cubicBezTo>
                    <a:pt x="23" y="25"/>
                    <a:pt x="22" y="26"/>
                    <a:pt x="21" y="28"/>
                  </a:cubicBezTo>
                  <a:cubicBezTo>
                    <a:pt x="20" y="28"/>
                    <a:pt x="18" y="31"/>
                    <a:pt x="18" y="32"/>
                  </a:cubicBezTo>
                  <a:cubicBezTo>
                    <a:pt x="18" y="32"/>
                    <a:pt x="17" y="33"/>
                    <a:pt x="16" y="34"/>
                  </a:cubicBezTo>
                  <a:cubicBezTo>
                    <a:pt x="17" y="33"/>
                    <a:pt x="16" y="33"/>
                    <a:pt x="17" y="32"/>
                  </a:cubicBezTo>
                  <a:cubicBezTo>
                    <a:pt x="16" y="33"/>
                    <a:pt x="16" y="34"/>
                    <a:pt x="16" y="34"/>
                  </a:cubicBezTo>
                  <a:cubicBezTo>
                    <a:pt x="15" y="35"/>
                    <a:pt x="14" y="37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42"/>
                    <a:pt x="11" y="42"/>
                    <a:pt x="10" y="43"/>
                  </a:cubicBezTo>
                  <a:cubicBezTo>
                    <a:pt x="10" y="44"/>
                    <a:pt x="9" y="46"/>
                    <a:pt x="9" y="46"/>
                  </a:cubicBezTo>
                  <a:cubicBezTo>
                    <a:pt x="9" y="47"/>
                    <a:pt x="9" y="48"/>
                    <a:pt x="8" y="48"/>
                  </a:cubicBezTo>
                  <a:cubicBezTo>
                    <a:pt x="8" y="49"/>
                    <a:pt x="9" y="48"/>
                    <a:pt x="9" y="48"/>
                  </a:cubicBezTo>
                  <a:cubicBezTo>
                    <a:pt x="8" y="50"/>
                    <a:pt x="7" y="52"/>
                    <a:pt x="7" y="54"/>
                  </a:cubicBezTo>
                  <a:cubicBezTo>
                    <a:pt x="6" y="55"/>
                    <a:pt x="5" y="57"/>
                    <a:pt x="5" y="58"/>
                  </a:cubicBezTo>
                  <a:cubicBezTo>
                    <a:pt x="5" y="58"/>
                    <a:pt x="5" y="57"/>
                    <a:pt x="5" y="57"/>
                  </a:cubicBezTo>
                  <a:cubicBezTo>
                    <a:pt x="5" y="56"/>
                    <a:pt x="4" y="58"/>
                    <a:pt x="4" y="59"/>
                  </a:cubicBezTo>
                  <a:cubicBezTo>
                    <a:pt x="4" y="59"/>
                    <a:pt x="4" y="58"/>
                    <a:pt x="4" y="58"/>
                  </a:cubicBezTo>
                  <a:cubicBezTo>
                    <a:pt x="4" y="58"/>
                    <a:pt x="4" y="59"/>
                    <a:pt x="4" y="60"/>
                  </a:cubicBezTo>
                  <a:cubicBezTo>
                    <a:pt x="3" y="61"/>
                    <a:pt x="3" y="63"/>
                    <a:pt x="3" y="63"/>
                  </a:cubicBezTo>
                  <a:cubicBezTo>
                    <a:pt x="2" y="66"/>
                    <a:pt x="3" y="68"/>
                    <a:pt x="2" y="72"/>
                  </a:cubicBezTo>
                  <a:cubicBezTo>
                    <a:pt x="2" y="73"/>
                    <a:pt x="3" y="73"/>
                    <a:pt x="2" y="75"/>
                  </a:cubicBezTo>
                  <a:cubicBezTo>
                    <a:pt x="2" y="76"/>
                    <a:pt x="2" y="74"/>
                    <a:pt x="3" y="74"/>
                  </a:cubicBezTo>
                  <a:cubicBezTo>
                    <a:pt x="3" y="73"/>
                    <a:pt x="2" y="74"/>
                    <a:pt x="2" y="73"/>
                  </a:cubicBezTo>
                  <a:cubicBezTo>
                    <a:pt x="3" y="73"/>
                    <a:pt x="3" y="71"/>
                    <a:pt x="3" y="72"/>
                  </a:cubicBezTo>
                  <a:cubicBezTo>
                    <a:pt x="3" y="74"/>
                    <a:pt x="3" y="77"/>
                    <a:pt x="2" y="79"/>
                  </a:cubicBezTo>
                  <a:cubicBezTo>
                    <a:pt x="2" y="79"/>
                    <a:pt x="2" y="79"/>
                    <a:pt x="2" y="78"/>
                  </a:cubicBezTo>
                  <a:cubicBezTo>
                    <a:pt x="2" y="79"/>
                    <a:pt x="1" y="81"/>
                    <a:pt x="1" y="80"/>
                  </a:cubicBezTo>
                  <a:cubicBezTo>
                    <a:pt x="1" y="83"/>
                    <a:pt x="1" y="85"/>
                    <a:pt x="1" y="88"/>
                  </a:cubicBezTo>
                  <a:cubicBezTo>
                    <a:pt x="2" y="87"/>
                    <a:pt x="2" y="87"/>
                    <a:pt x="1" y="85"/>
                  </a:cubicBezTo>
                  <a:cubicBezTo>
                    <a:pt x="2" y="86"/>
                    <a:pt x="2" y="84"/>
                    <a:pt x="2" y="83"/>
                  </a:cubicBezTo>
                  <a:cubicBezTo>
                    <a:pt x="2" y="83"/>
                    <a:pt x="2" y="86"/>
                    <a:pt x="3" y="87"/>
                  </a:cubicBezTo>
                  <a:cubicBezTo>
                    <a:pt x="3" y="88"/>
                    <a:pt x="2" y="88"/>
                    <a:pt x="2" y="89"/>
                  </a:cubicBezTo>
                  <a:cubicBezTo>
                    <a:pt x="2" y="90"/>
                    <a:pt x="3" y="90"/>
                    <a:pt x="3" y="92"/>
                  </a:cubicBezTo>
                  <a:cubicBezTo>
                    <a:pt x="3" y="91"/>
                    <a:pt x="3" y="92"/>
                    <a:pt x="3" y="93"/>
                  </a:cubicBezTo>
                  <a:cubicBezTo>
                    <a:pt x="3" y="93"/>
                    <a:pt x="3" y="92"/>
                    <a:pt x="3" y="90"/>
                  </a:cubicBezTo>
                  <a:cubicBezTo>
                    <a:pt x="3" y="91"/>
                    <a:pt x="3" y="93"/>
                    <a:pt x="4" y="93"/>
                  </a:cubicBezTo>
                  <a:cubicBezTo>
                    <a:pt x="4" y="94"/>
                    <a:pt x="4" y="94"/>
                    <a:pt x="4" y="95"/>
                  </a:cubicBezTo>
                  <a:cubicBezTo>
                    <a:pt x="4" y="96"/>
                    <a:pt x="4" y="94"/>
                    <a:pt x="4" y="95"/>
                  </a:cubicBezTo>
                  <a:cubicBezTo>
                    <a:pt x="4" y="97"/>
                    <a:pt x="4" y="96"/>
                    <a:pt x="4" y="97"/>
                  </a:cubicBezTo>
                  <a:cubicBezTo>
                    <a:pt x="5" y="100"/>
                    <a:pt x="5" y="102"/>
                    <a:pt x="6" y="104"/>
                  </a:cubicBezTo>
                  <a:cubicBezTo>
                    <a:pt x="6" y="105"/>
                    <a:pt x="6" y="103"/>
                    <a:pt x="6" y="104"/>
                  </a:cubicBezTo>
                  <a:cubicBezTo>
                    <a:pt x="6" y="105"/>
                    <a:pt x="7" y="106"/>
                    <a:pt x="7" y="106"/>
                  </a:cubicBezTo>
                  <a:cubicBezTo>
                    <a:pt x="7" y="106"/>
                    <a:pt x="6" y="106"/>
                    <a:pt x="7" y="107"/>
                  </a:cubicBezTo>
                  <a:cubicBezTo>
                    <a:pt x="7" y="107"/>
                    <a:pt x="6" y="106"/>
                    <a:pt x="7" y="107"/>
                  </a:cubicBezTo>
                  <a:cubicBezTo>
                    <a:pt x="8" y="108"/>
                    <a:pt x="8" y="109"/>
                    <a:pt x="8" y="109"/>
                  </a:cubicBezTo>
                  <a:cubicBezTo>
                    <a:pt x="8" y="111"/>
                    <a:pt x="10" y="113"/>
                    <a:pt x="9" y="113"/>
                  </a:cubicBezTo>
                  <a:cubicBezTo>
                    <a:pt x="9" y="112"/>
                    <a:pt x="9" y="112"/>
                    <a:pt x="8" y="111"/>
                  </a:cubicBezTo>
                  <a:cubicBezTo>
                    <a:pt x="9" y="113"/>
                    <a:pt x="10" y="116"/>
                    <a:pt x="11" y="119"/>
                  </a:cubicBezTo>
                  <a:cubicBezTo>
                    <a:pt x="12" y="119"/>
                    <a:pt x="11" y="118"/>
                    <a:pt x="11" y="118"/>
                  </a:cubicBezTo>
                  <a:cubicBezTo>
                    <a:pt x="12" y="119"/>
                    <a:pt x="13" y="120"/>
                    <a:pt x="13" y="120"/>
                  </a:cubicBezTo>
                  <a:cubicBezTo>
                    <a:pt x="14" y="122"/>
                    <a:pt x="15" y="124"/>
                    <a:pt x="16" y="126"/>
                  </a:cubicBezTo>
                  <a:cubicBezTo>
                    <a:pt x="15" y="126"/>
                    <a:pt x="15" y="126"/>
                    <a:pt x="15" y="125"/>
                  </a:cubicBezTo>
                  <a:cubicBezTo>
                    <a:pt x="15" y="125"/>
                    <a:pt x="15" y="126"/>
                    <a:pt x="16" y="127"/>
                  </a:cubicBezTo>
                  <a:cubicBezTo>
                    <a:pt x="17" y="128"/>
                    <a:pt x="15" y="126"/>
                    <a:pt x="16" y="126"/>
                  </a:cubicBezTo>
                  <a:cubicBezTo>
                    <a:pt x="17" y="128"/>
                    <a:pt x="18" y="130"/>
                    <a:pt x="19" y="131"/>
                  </a:cubicBezTo>
                  <a:cubicBezTo>
                    <a:pt x="20" y="131"/>
                    <a:pt x="21" y="133"/>
                    <a:pt x="22" y="133"/>
                  </a:cubicBezTo>
                  <a:cubicBezTo>
                    <a:pt x="23" y="135"/>
                    <a:pt x="23" y="135"/>
                    <a:pt x="25" y="136"/>
                  </a:cubicBezTo>
                  <a:cubicBezTo>
                    <a:pt x="24" y="136"/>
                    <a:pt x="24" y="137"/>
                    <a:pt x="25" y="138"/>
                  </a:cubicBezTo>
                  <a:cubicBezTo>
                    <a:pt x="26" y="139"/>
                    <a:pt x="27" y="140"/>
                    <a:pt x="28" y="141"/>
                  </a:cubicBezTo>
                  <a:cubicBezTo>
                    <a:pt x="29" y="142"/>
                    <a:pt x="29" y="142"/>
                    <a:pt x="30" y="143"/>
                  </a:cubicBezTo>
                  <a:cubicBezTo>
                    <a:pt x="30" y="143"/>
                    <a:pt x="29" y="142"/>
                    <a:pt x="28" y="141"/>
                  </a:cubicBezTo>
                  <a:cubicBezTo>
                    <a:pt x="28" y="140"/>
                    <a:pt x="29" y="141"/>
                    <a:pt x="29" y="141"/>
                  </a:cubicBezTo>
                  <a:cubicBezTo>
                    <a:pt x="28" y="140"/>
                    <a:pt x="27" y="140"/>
                    <a:pt x="27" y="139"/>
                  </a:cubicBezTo>
                  <a:cubicBezTo>
                    <a:pt x="26" y="139"/>
                    <a:pt x="27" y="139"/>
                    <a:pt x="27" y="139"/>
                  </a:cubicBezTo>
                  <a:cubicBezTo>
                    <a:pt x="27" y="139"/>
                    <a:pt x="27" y="138"/>
                    <a:pt x="27" y="138"/>
                  </a:cubicBezTo>
                  <a:cubicBezTo>
                    <a:pt x="26" y="138"/>
                    <a:pt x="25" y="137"/>
                    <a:pt x="26" y="137"/>
                  </a:cubicBezTo>
                  <a:cubicBezTo>
                    <a:pt x="24" y="135"/>
                    <a:pt x="25" y="136"/>
                    <a:pt x="23" y="135"/>
                  </a:cubicBezTo>
                  <a:cubicBezTo>
                    <a:pt x="23" y="134"/>
                    <a:pt x="24" y="135"/>
                    <a:pt x="24" y="135"/>
                  </a:cubicBezTo>
                  <a:cubicBezTo>
                    <a:pt x="23" y="134"/>
                    <a:pt x="22" y="132"/>
                    <a:pt x="22" y="131"/>
                  </a:cubicBezTo>
                  <a:cubicBezTo>
                    <a:pt x="21" y="130"/>
                    <a:pt x="21" y="129"/>
                    <a:pt x="20" y="128"/>
                  </a:cubicBezTo>
                  <a:cubicBezTo>
                    <a:pt x="19" y="127"/>
                    <a:pt x="18" y="126"/>
                    <a:pt x="18" y="126"/>
                  </a:cubicBezTo>
                  <a:cubicBezTo>
                    <a:pt x="18" y="126"/>
                    <a:pt x="19" y="127"/>
                    <a:pt x="18" y="127"/>
                  </a:cubicBezTo>
                  <a:cubicBezTo>
                    <a:pt x="17" y="126"/>
                    <a:pt x="17" y="125"/>
                    <a:pt x="16" y="125"/>
                  </a:cubicBezTo>
                  <a:cubicBezTo>
                    <a:pt x="16" y="125"/>
                    <a:pt x="18" y="127"/>
                    <a:pt x="17" y="126"/>
                  </a:cubicBezTo>
                  <a:cubicBezTo>
                    <a:pt x="17" y="127"/>
                    <a:pt x="18" y="128"/>
                    <a:pt x="17" y="127"/>
                  </a:cubicBezTo>
                  <a:cubicBezTo>
                    <a:pt x="17" y="127"/>
                    <a:pt x="16" y="126"/>
                    <a:pt x="16" y="124"/>
                  </a:cubicBezTo>
                  <a:cubicBezTo>
                    <a:pt x="15" y="123"/>
                    <a:pt x="15" y="122"/>
                    <a:pt x="15" y="122"/>
                  </a:cubicBezTo>
                  <a:cubicBezTo>
                    <a:pt x="15" y="123"/>
                    <a:pt x="15" y="123"/>
                    <a:pt x="16" y="124"/>
                  </a:cubicBezTo>
                  <a:cubicBezTo>
                    <a:pt x="16" y="124"/>
                    <a:pt x="16" y="124"/>
                    <a:pt x="17" y="124"/>
                  </a:cubicBezTo>
                  <a:cubicBezTo>
                    <a:pt x="16" y="123"/>
                    <a:pt x="15" y="122"/>
                    <a:pt x="16" y="122"/>
                  </a:cubicBezTo>
                  <a:cubicBezTo>
                    <a:pt x="15" y="121"/>
                    <a:pt x="15" y="121"/>
                    <a:pt x="14" y="120"/>
                  </a:cubicBezTo>
                  <a:cubicBezTo>
                    <a:pt x="14" y="119"/>
                    <a:pt x="15" y="119"/>
                    <a:pt x="15" y="120"/>
                  </a:cubicBezTo>
                  <a:cubicBezTo>
                    <a:pt x="15" y="120"/>
                    <a:pt x="14" y="119"/>
                    <a:pt x="14" y="118"/>
                  </a:cubicBezTo>
                  <a:cubicBezTo>
                    <a:pt x="14" y="118"/>
                    <a:pt x="14" y="119"/>
                    <a:pt x="14" y="119"/>
                  </a:cubicBezTo>
                  <a:cubicBezTo>
                    <a:pt x="13" y="117"/>
                    <a:pt x="13" y="117"/>
                    <a:pt x="13" y="116"/>
                  </a:cubicBezTo>
                  <a:cubicBezTo>
                    <a:pt x="13" y="115"/>
                    <a:pt x="12" y="115"/>
                    <a:pt x="12" y="114"/>
                  </a:cubicBezTo>
                  <a:cubicBezTo>
                    <a:pt x="12" y="114"/>
                    <a:pt x="13" y="114"/>
                    <a:pt x="13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3" y="113"/>
                    <a:pt x="12" y="112"/>
                    <a:pt x="11" y="110"/>
                  </a:cubicBezTo>
                  <a:cubicBezTo>
                    <a:pt x="11" y="108"/>
                    <a:pt x="10" y="106"/>
                    <a:pt x="10" y="105"/>
                  </a:cubicBezTo>
                  <a:cubicBezTo>
                    <a:pt x="9" y="104"/>
                    <a:pt x="9" y="104"/>
                    <a:pt x="9" y="102"/>
                  </a:cubicBezTo>
                  <a:cubicBezTo>
                    <a:pt x="9" y="102"/>
                    <a:pt x="10" y="103"/>
                    <a:pt x="10" y="102"/>
                  </a:cubicBezTo>
                  <a:cubicBezTo>
                    <a:pt x="9" y="99"/>
                    <a:pt x="9" y="98"/>
                    <a:pt x="9" y="97"/>
                  </a:cubicBezTo>
                  <a:cubicBezTo>
                    <a:pt x="8" y="95"/>
                    <a:pt x="8" y="94"/>
                    <a:pt x="8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2"/>
                    <a:pt x="8" y="93"/>
                    <a:pt x="8" y="92"/>
                  </a:cubicBezTo>
                  <a:cubicBezTo>
                    <a:pt x="8" y="93"/>
                    <a:pt x="8" y="93"/>
                    <a:pt x="8" y="94"/>
                  </a:cubicBezTo>
                  <a:cubicBezTo>
                    <a:pt x="7" y="94"/>
                    <a:pt x="7" y="95"/>
                    <a:pt x="7" y="96"/>
                  </a:cubicBezTo>
                  <a:cubicBezTo>
                    <a:pt x="7" y="94"/>
                    <a:pt x="6" y="92"/>
                    <a:pt x="6" y="90"/>
                  </a:cubicBezTo>
                  <a:cubicBezTo>
                    <a:pt x="5" y="88"/>
                    <a:pt x="5" y="85"/>
                    <a:pt x="5" y="83"/>
                  </a:cubicBezTo>
                  <a:cubicBezTo>
                    <a:pt x="5" y="81"/>
                    <a:pt x="5" y="78"/>
                    <a:pt x="5" y="72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8"/>
                    <a:pt x="6" y="67"/>
                    <a:pt x="6" y="65"/>
                  </a:cubicBezTo>
                  <a:cubicBezTo>
                    <a:pt x="6" y="63"/>
                    <a:pt x="7" y="60"/>
                    <a:pt x="8" y="58"/>
                  </a:cubicBezTo>
                  <a:cubicBezTo>
                    <a:pt x="9" y="55"/>
                    <a:pt x="9" y="53"/>
                    <a:pt x="10" y="52"/>
                  </a:cubicBezTo>
                  <a:cubicBezTo>
                    <a:pt x="10" y="53"/>
                    <a:pt x="10" y="54"/>
                    <a:pt x="9" y="55"/>
                  </a:cubicBezTo>
                  <a:cubicBezTo>
                    <a:pt x="9" y="57"/>
                    <a:pt x="9" y="55"/>
                    <a:pt x="9" y="56"/>
                  </a:cubicBezTo>
                  <a:cubicBezTo>
                    <a:pt x="9" y="57"/>
                    <a:pt x="9" y="56"/>
                    <a:pt x="8" y="58"/>
                  </a:cubicBezTo>
                  <a:cubicBezTo>
                    <a:pt x="8" y="59"/>
                    <a:pt x="9" y="58"/>
                    <a:pt x="9" y="59"/>
                  </a:cubicBezTo>
                  <a:cubicBezTo>
                    <a:pt x="10" y="53"/>
                    <a:pt x="12" y="48"/>
                    <a:pt x="15" y="43"/>
                  </a:cubicBezTo>
                  <a:cubicBezTo>
                    <a:pt x="17" y="38"/>
                    <a:pt x="20" y="33"/>
                    <a:pt x="24" y="28"/>
                  </a:cubicBezTo>
                  <a:cubicBezTo>
                    <a:pt x="25" y="27"/>
                    <a:pt x="24" y="28"/>
                    <a:pt x="25" y="27"/>
                  </a:cubicBezTo>
                  <a:cubicBezTo>
                    <a:pt x="25" y="28"/>
                    <a:pt x="25" y="27"/>
                    <a:pt x="26" y="26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4"/>
                    <a:pt x="29" y="22"/>
                    <a:pt x="30" y="22"/>
                  </a:cubicBezTo>
                  <a:cubicBezTo>
                    <a:pt x="30" y="22"/>
                    <a:pt x="30" y="22"/>
                    <a:pt x="29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1" y="22"/>
                    <a:pt x="32" y="21"/>
                    <a:pt x="32" y="20"/>
                  </a:cubicBezTo>
                  <a:cubicBezTo>
                    <a:pt x="32" y="21"/>
                    <a:pt x="31" y="22"/>
                    <a:pt x="32" y="21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9"/>
                    <a:pt x="33" y="20"/>
                    <a:pt x="34" y="20"/>
                  </a:cubicBezTo>
                  <a:cubicBezTo>
                    <a:pt x="34" y="20"/>
                    <a:pt x="36" y="18"/>
                    <a:pt x="35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8" y="17"/>
                    <a:pt x="37" y="16"/>
                    <a:pt x="38" y="1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0" y="14"/>
                    <a:pt x="41" y="14"/>
                    <a:pt x="42" y="13"/>
                  </a:cubicBezTo>
                  <a:cubicBezTo>
                    <a:pt x="43" y="12"/>
                    <a:pt x="44" y="12"/>
                    <a:pt x="45" y="11"/>
                  </a:cubicBezTo>
                  <a:cubicBezTo>
                    <a:pt x="45" y="11"/>
                    <a:pt x="47" y="11"/>
                    <a:pt x="47" y="10"/>
                  </a:cubicBezTo>
                  <a:cubicBezTo>
                    <a:pt x="49" y="10"/>
                    <a:pt x="50" y="9"/>
                    <a:pt x="51" y="8"/>
                  </a:cubicBezTo>
                  <a:cubicBezTo>
                    <a:pt x="52" y="8"/>
                    <a:pt x="52" y="8"/>
                    <a:pt x="52" y="7"/>
                  </a:cubicBezTo>
                  <a:cubicBezTo>
                    <a:pt x="53" y="7"/>
                    <a:pt x="54" y="7"/>
                    <a:pt x="54" y="7"/>
                  </a:cubicBezTo>
                  <a:cubicBezTo>
                    <a:pt x="55" y="6"/>
                    <a:pt x="56" y="6"/>
                    <a:pt x="57" y="6"/>
                  </a:cubicBezTo>
                  <a:cubicBezTo>
                    <a:pt x="57" y="6"/>
                    <a:pt x="58" y="5"/>
                    <a:pt x="58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1" y="4"/>
                    <a:pt x="62" y="4"/>
                    <a:pt x="64" y="3"/>
                  </a:cubicBezTo>
                  <a:cubicBezTo>
                    <a:pt x="64" y="3"/>
                    <a:pt x="65" y="3"/>
                    <a:pt x="64" y="4"/>
                  </a:cubicBezTo>
                  <a:cubicBezTo>
                    <a:pt x="60" y="5"/>
                    <a:pt x="56" y="6"/>
                    <a:pt x="52" y="8"/>
                  </a:cubicBezTo>
                  <a:cubicBezTo>
                    <a:pt x="49" y="10"/>
                    <a:pt x="45" y="12"/>
                    <a:pt x="42" y="14"/>
                  </a:cubicBezTo>
                  <a:cubicBezTo>
                    <a:pt x="42" y="14"/>
                    <a:pt x="41" y="15"/>
                    <a:pt x="41" y="15"/>
                  </a:cubicBezTo>
                  <a:cubicBezTo>
                    <a:pt x="40" y="16"/>
                    <a:pt x="39" y="16"/>
                    <a:pt x="38" y="17"/>
                  </a:cubicBezTo>
                  <a:cubicBezTo>
                    <a:pt x="43" y="14"/>
                    <a:pt x="48" y="11"/>
                    <a:pt x="54" y="8"/>
                  </a:cubicBezTo>
                  <a:cubicBezTo>
                    <a:pt x="59" y="6"/>
                    <a:pt x="65" y="4"/>
                    <a:pt x="72" y="3"/>
                  </a:cubicBezTo>
                  <a:cubicBezTo>
                    <a:pt x="63" y="5"/>
                    <a:pt x="55" y="8"/>
                    <a:pt x="47" y="12"/>
                  </a:cubicBezTo>
                  <a:cubicBezTo>
                    <a:pt x="39" y="17"/>
                    <a:pt x="32" y="23"/>
                    <a:pt x="26" y="30"/>
                  </a:cubicBezTo>
                  <a:cubicBezTo>
                    <a:pt x="23" y="33"/>
                    <a:pt x="20" y="38"/>
                    <a:pt x="18" y="42"/>
                  </a:cubicBezTo>
                  <a:cubicBezTo>
                    <a:pt x="15" y="46"/>
                    <a:pt x="13" y="51"/>
                    <a:pt x="12" y="55"/>
                  </a:cubicBezTo>
                  <a:cubicBezTo>
                    <a:pt x="11" y="56"/>
                    <a:pt x="11" y="58"/>
                    <a:pt x="11" y="59"/>
                  </a:cubicBezTo>
                  <a:cubicBezTo>
                    <a:pt x="10" y="60"/>
                    <a:pt x="10" y="61"/>
                    <a:pt x="10" y="63"/>
                  </a:cubicBezTo>
                  <a:cubicBezTo>
                    <a:pt x="9" y="63"/>
                    <a:pt x="10" y="62"/>
                    <a:pt x="9" y="63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9" y="65"/>
                    <a:pt x="9" y="65"/>
                    <a:pt x="9" y="66"/>
                  </a:cubicBezTo>
                  <a:cubicBezTo>
                    <a:pt x="9" y="67"/>
                    <a:pt x="9" y="66"/>
                    <a:pt x="9" y="67"/>
                  </a:cubicBezTo>
                  <a:cubicBezTo>
                    <a:pt x="8" y="70"/>
                    <a:pt x="8" y="73"/>
                    <a:pt x="8" y="76"/>
                  </a:cubicBezTo>
                  <a:cubicBezTo>
                    <a:pt x="8" y="79"/>
                    <a:pt x="8" y="82"/>
                    <a:pt x="8" y="86"/>
                  </a:cubicBezTo>
                  <a:cubicBezTo>
                    <a:pt x="8" y="86"/>
                    <a:pt x="8" y="85"/>
                    <a:pt x="8" y="84"/>
                  </a:cubicBezTo>
                  <a:cubicBezTo>
                    <a:pt x="8" y="83"/>
                    <a:pt x="8" y="84"/>
                    <a:pt x="8" y="84"/>
                  </a:cubicBezTo>
                  <a:cubicBezTo>
                    <a:pt x="8" y="83"/>
                    <a:pt x="8" y="82"/>
                    <a:pt x="8" y="81"/>
                  </a:cubicBezTo>
                  <a:cubicBezTo>
                    <a:pt x="8" y="81"/>
                    <a:pt x="8" y="81"/>
                    <a:pt x="8" y="80"/>
                  </a:cubicBezTo>
                  <a:cubicBezTo>
                    <a:pt x="8" y="77"/>
                    <a:pt x="8" y="73"/>
                    <a:pt x="9" y="70"/>
                  </a:cubicBezTo>
                  <a:cubicBezTo>
                    <a:pt x="9" y="67"/>
                    <a:pt x="10" y="64"/>
                    <a:pt x="10" y="62"/>
                  </a:cubicBezTo>
                  <a:cubicBezTo>
                    <a:pt x="12" y="56"/>
                    <a:pt x="14" y="51"/>
                    <a:pt x="16" y="46"/>
                  </a:cubicBezTo>
                  <a:cubicBezTo>
                    <a:pt x="19" y="40"/>
                    <a:pt x="22" y="35"/>
                    <a:pt x="26" y="31"/>
                  </a:cubicBezTo>
                  <a:cubicBezTo>
                    <a:pt x="30" y="26"/>
                    <a:pt x="34" y="22"/>
                    <a:pt x="39" y="18"/>
                  </a:cubicBezTo>
                  <a:cubicBezTo>
                    <a:pt x="44" y="15"/>
                    <a:pt x="49" y="12"/>
                    <a:pt x="55" y="9"/>
                  </a:cubicBezTo>
                  <a:cubicBezTo>
                    <a:pt x="52" y="11"/>
                    <a:pt x="49" y="13"/>
                    <a:pt x="46" y="14"/>
                  </a:cubicBezTo>
                  <a:cubicBezTo>
                    <a:pt x="45" y="15"/>
                    <a:pt x="44" y="15"/>
                    <a:pt x="43" y="16"/>
                  </a:cubicBezTo>
                  <a:cubicBezTo>
                    <a:pt x="42" y="17"/>
                    <a:pt x="41" y="18"/>
                    <a:pt x="39" y="19"/>
                  </a:cubicBezTo>
                  <a:cubicBezTo>
                    <a:pt x="39" y="19"/>
                    <a:pt x="39" y="19"/>
                    <a:pt x="38" y="20"/>
                  </a:cubicBezTo>
                  <a:cubicBezTo>
                    <a:pt x="36" y="21"/>
                    <a:pt x="34" y="23"/>
                    <a:pt x="32" y="25"/>
                  </a:cubicBezTo>
                  <a:cubicBezTo>
                    <a:pt x="32" y="26"/>
                    <a:pt x="33" y="25"/>
                    <a:pt x="32" y="26"/>
                  </a:cubicBezTo>
                  <a:cubicBezTo>
                    <a:pt x="31" y="27"/>
                    <a:pt x="32" y="26"/>
                    <a:pt x="31" y="26"/>
                  </a:cubicBezTo>
                  <a:cubicBezTo>
                    <a:pt x="31" y="26"/>
                    <a:pt x="31" y="27"/>
                    <a:pt x="30" y="27"/>
                  </a:cubicBezTo>
                  <a:cubicBezTo>
                    <a:pt x="30" y="27"/>
                    <a:pt x="31" y="27"/>
                    <a:pt x="31" y="27"/>
                  </a:cubicBezTo>
                  <a:cubicBezTo>
                    <a:pt x="28" y="30"/>
                    <a:pt x="31" y="26"/>
                    <a:pt x="29" y="28"/>
                  </a:cubicBezTo>
                  <a:cubicBezTo>
                    <a:pt x="28" y="29"/>
                    <a:pt x="29" y="29"/>
                    <a:pt x="28" y="30"/>
                  </a:cubicBezTo>
                  <a:cubicBezTo>
                    <a:pt x="27" y="31"/>
                    <a:pt x="28" y="30"/>
                    <a:pt x="28" y="30"/>
                  </a:cubicBezTo>
                  <a:cubicBezTo>
                    <a:pt x="28" y="30"/>
                    <a:pt x="27" y="30"/>
                    <a:pt x="27" y="31"/>
                  </a:cubicBezTo>
                  <a:cubicBezTo>
                    <a:pt x="26" y="31"/>
                    <a:pt x="28" y="31"/>
                    <a:pt x="26" y="33"/>
                  </a:cubicBezTo>
                  <a:cubicBezTo>
                    <a:pt x="25" y="33"/>
                    <a:pt x="26" y="32"/>
                    <a:pt x="26" y="32"/>
                  </a:cubicBezTo>
                  <a:cubicBezTo>
                    <a:pt x="25" y="34"/>
                    <a:pt x="26" y="33"/>
                    <a:pt x="25" y="34"/>
                  </a:cubicBezTo>
                  <a:cubicBezTo>
                    <a:pt x="24" y="36"/>
                    <a:pt x="25" y="34"/>
                    <a:pt x="24" y="34"/>
                  </a:cubicBezTo>
                  <a:cubicBezTo>
                    <a:pt x="23" y="36"/>
                    <a:pt x="24" y="35"/>
                    <a:pt x="24" y="36"/>
                  </a:cubicBezTo>
                  <a:cubicBezTo>
                    <a:pt x="22" y="38"/>
                    <a:pt x="23" y="36"/>
                    <a:pt x="22" y="37"/>
                  </a:cubicBezTo>
                  <a:cubicBezTo>
                    <a:pt x="21" y="38"/>
                    <a:pt x="22" y="37"/>
                    <a:pt x="22" y="38"/>
                  </a:cubicBezTo>
                  <a:cubicBezTo>
                    <a:pt x="22" y="38"/>
                    <a:pt x="22" y="39"/>
                    <a:pt x="22" y="39"/>
                  </a:cubicBezTo>
                  <a:cubicBezTo>
                    <a:pt x="21" y="40"/>
                    <a:pt x="21" y="40"/>
                    <a:pt x="21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0" y="40"/>
                    <a:pt x="21" y="40"/>
                    <a:pt x="21" y="41"/>
                  </a:cubicBezTo>
                  <a:cubicBezTo>
                    <a:pt x="22" y="39"/>
                    <a:pt x="24" y="36"/>
                    <a:pt x="25" y="35"/>
                  </a:cubicBezTo>
                  <a:cubicBezTo>
                    <a:pt x="26" y="34"/>
                    <a:pt x="25" y="34"/>
                    <a:pt x="26" y="33"/>
                  </a:cubicBezTo>
                  <a:cubicBezTo>
                    <a:pt x="28" y="31"/>
                    <a:pt x="29" y="29"/>
                    <a:pt x="31" y="27"/>
                  </a:cubicBezTo>
                  <a:cubicBezTo>
                    <a:pt x="33" y="25"/>
                    <a:pt x="35" y="24"/>
                    <a:pt x="36" y="23"/>
                  </a:cubicBezTo>
                  <a:cubicBezTo>
                    <a:pt x="36" y="22"/>
                    <a:pt x="38" y="21"/>
                    <a:pt x="38" y="21"/>
                  </a:cubicBezTo>
                  <a:cubicBezTo>
                    <a:pt x="39" y="20"/>
                    <a:pt x="38" y="20"/>
                    <a:pt x="40" y="20"/>
                  </a:cubicBezTo>
                  <a:cubicBezTo>
                    <a:pt x="40" y="19"/>
                    <a:pt x="41" y="1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5" y="16"/>
                    <a:pt x="47" y="15"/>
                    <a:pt x="49" y="14"/>
                  </a:cubicBezTo>
                  <a:cubicBezTo>
                    <a:pt x="50" y="13"/>
                    <a:pt x="51" y="12"/>
                    <a:pt x="52" y="12"/>
                  </a:cubicBezTo>
                  <a:cubicBezTo>
                    <a:pt x="53" y="12"/>
                    <a:pt x="54" y="11"/>
                    <a:pt x="55" y="11"/>
                  </a:cubicBezTo>
                  <a:cubicBezTo>
                    <a:pt x="56" y="10"/>
                    <a:pt x="57" y="10"/>
                    <a:pt x="58" y="9"/>
                  </a:cubicBezTo>
                  <a:cubicBezTo>
                    <a:pt x="60" y="9"/>
                    <a:pt x="60" y="9"/>
                    <a:pt x="62" y="9"/>
                  </a:cubicBezTo>
                  <a:cubicBezTo>
                    <a:pt x="62" y="8"/>
                    <a:pt x="62" y="8"/>
                    <a:pt x="63" y="8"/>
                  </a:cubicBezTo>
                  <a:cubicBezTo>
                    <a:pt x="64" y="7"/>
                    <a:pt x="66" y="7"/>
                    <a:pt x="66" y="7"/>
                  </a:cubicBezTo>
                  <a:cubicBezTo>
                    <a:pt x="68" y="6"/>
                    <a:pt x="70" y="6"/>
                    <a:pt x="73" y="5"/>
                  </a:cubicBezTo>
                  <a:cubicBezTo>
                    <a:pt x="73" y="5"/>
                    <a:pt x="72" y="5"/>
                    <a:pt x="72" y="5"/>
                  </a:cubicBezTo>
                  <a:cubicBezTo>
                    <a:pt x="74" y="4"/>
                    <a:pt x="76" y="4"/>
                    <a:pt x="79" y="4"/>
                  </a:cubicBezTo>
                  <a:cubicBezTo>
                    <a:pt x="79" y="4"/>
                    <a:pt x="81" y="4"/>
                    <a:pt x="83" y="4"/>
                  </a:cubicBezTo>
                  <a:cubicBezTo>
                    <a:pt x="83" y="4"/>
                    <a:pt x="85" y="4"/>
                    <a:pt x="86" y="4"/>
                  </a:cubicBezTo>
                  <a:cubicBezTo>
                    <a:pt x="87" y="4"/>
                    <a:pt x="88" y="4"/>
                    <a:pt x="88" y="4"/>
                  </a:cubicBezTo>
                  <a:cubicBezTo>
                    <a:pt x="87" y="4"/>
                    <a:pt x="87" y="5"/>
                    <a:pt x="86" y="5"/>
                  </a:cubicBezTo>
                  <a:cubicBezTo>
                    <a:pt x="88" y="5"/>
                    <a:pt x="86" y="5"/>
                    <a:pt x="89" y="5"/>
                  </a:cubicBezTo>
                  <a:cubicBezTo>
                    <a:pt x="89" y="5"/>
                    <a:pt x="89" y="5"/>
                    <a:pt x="90" y="5"/>
                  </a:cubicBezTo>
                  <a:cubicBezTo>
                    <a:pt x="90" y="5"/>
                    <a:pt x="89" y="5"/>
                    <a:pt x="89" y="5"/>
                  </a:cubicBezTo>
                  <a:cubicBezTo>
                    <a:pt x="89" y="6"/>
                    <a:pt x="89" y="6"/>
                    <a:pt x="90" y="6"/>
                  </a:cubicBezTo>
                  <a:cubicBezTo>
                    <a:pt x="91" y="6"/>
                    <a:pt x="91" y="5"/>
                    <a:pt x="91" y="5"/>
                  </a:cubicBezTo>
                  <a:cubicBezTo>
                    <a:pt x="93" y="5"/>
                    <a:pt x="91" y="5"/>
                    <a:pt x="91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5" y="6"/>
                    <a:pt x="98" y="6"/>
                    <a:pt x="101" y="7"/>
                  </a:cubicBezTo>
                  <a:cubicBezTo>
                    <a:pt x="104" y="7"/>
                    <a:pt x="107" y="8"/>
                    <a:pt x="110" y="10"/>
                  </a:cubicBezTo>
                  <a:cubicBezTo>
                    <a:pt x="110" y="10"/>
                    <a:pt x="107" y="9"/>
                    <a:pt x="106" y="9"/>
                  </a:cubicBezTo>
                  <a:cubicBezTo>
                    <a:pt x="109" y="10"/>
                    <a:pt x="112" y="11"/>
                    <a:pt x="113" y="12"/>
                  </a:cubicBezTo>
                  <a:cubicBezTo>
                    <a:pt x="115" y="12"/>
                    <a:pt x="118" y="14"/>
                    <a:pt x="122" y="16"/>
                  </a:cubicBezTo>
                  <a:cubicBezTo>
                    <a:pt x="124" y="17"/>
                    <a:pt x="127" y="18"/>
                    <a:pt x="126" y="19"/>
                  </a:cubicBezTo>
                  <a:cubicBezTo>
                    <a:pt x="127" y="19"/>
                    <a:pt x="127" y="19"/>
                    <a:pt x="128" y="20"/>
                  </a:cubicBezTo>
                  <a:cubicBezTo>
                    <a:pt x="128" y="20"/>
                    <a:pt x="129" y="20"/>
                    <a:pt x="129" y="20"/>
                  </a:cubicBezTo>
                  <a:cubicBezTo>
                    <a:pt x="130" y="21"/>
                    <a:pt x="131" y="22"/>
                    <a:pt x="132" y="23"/>
                  </a:cubicBezTo>
                  <a:cubicBezTo>
                    <a:pt x="133" y="23"/>
                    <a:pt x="132" y="23"/>
                    <a:pt x="132" y="23"/>
                  </a:cubicBezTo>
                  <a:cubicBezTo>
                    <a:pt x="133" y="24"/>
                    <a:pt x="134" y="24"/>
                    <a:pt x="134" y="25"/>
                  </a:cubicBezTo>
                  <a:cubicBezTo>
                    <a:pt x="134" y="25"/>
                    <a:pt x="136" y="26"/>
                    <a:pt x="135" y="26"/>
                  </a:cubicBezTo>
                  <a:cubicBezTo>
                    <a:pt x="136" y="26"/>
                    <a:pt x="136" y="27"/>
                    <a:pt x="136" y="27"/>
                  </a:cubicBezTo>
                  <a:cubicBezTo>
                    <a:pt x="137" y="27"/>
                    <a:pt x="137" y="27"/>
                    <a:pt x="138" y="28"/>
                  </a:cubicBezTo>
                  <a:cubicBezTo>
                    <a:pt x="138" y="28"/>
                    <a:pt x="138" y="28"/>
                    <a:pt x="138" y="29"/>
                  </a:cubicBezTo>
                  <a:cubicBezTo>
                    <a:pt x="139" y="29"/>
                    <a:pt x="139" y="29"/>
                    <a:pt x="140" y="30"/>
                  </a:cubicBezTo>
                  <a:cubicBezTo>
                    <a:pt x="141" y="31"/>
                    <a:pt x="139" y="29"/>
                    <a:pt x="139" y="30"/>
                  </a:cubicBezTo>
                  <a:cubicBezTo>
                    <a:pt x="139" y="30"/>
                    <a:pt x="141" y="31"/>
                    <a:pt x="140" y="31"/>
                  </a:cubicBezTo>
                  <a:cubicBezTo>
                    <a:pt x="141" y="32"/>
                    <a:pt x="141" y="32"/>
                    <a:pt x="142" y="33"/>
                  </a:cubicBezTo>
                  <a:cubicBezTo>
                    <a:pt x="142" y="33"/>
                    <a:pt x="143" y="35"/>
                    <a:pt x="144" y="36"/>
                  </a:cubicBezTo>
                  <a:cubicBezTo>
                    <a:pt x="145" y="37"/>
                    <a:pt x="144" y="36"/>
                    <a:pt x="144" y="36"/>
                  </a:cubicBezTo>
                  <a:cubicBezTo>
                    <a:pt x="145" y="37"/>
                    <a:pt x="145" y="38"/>
                    <a:pt x="146" y="38"/>
                  </a:cubicBezTo>
                  <a:cubicBezTo>
                    <a:pt x="147" y="40"/>
                    <a:pt x="147" y="40"/>
                    <a:pt x="148" y="41"/>
                  </a:cubicBezTo>
                  <a:cubicBezTo>
                    <a:pt x="147" y="41"/>
                    <a:pt x="147" y="40"/>
                    <a:pt x="146" y="39"/>
                  </a:cubicBezTo>
                  <a:cubicBezTo>
                    <a:pt x="145" y="38"/>
                    <a:pt x="146" y="39"/>
                    <a:pt x="146" y="39"/>
                  </a:cubicBezTo>
                  <a:cubicBezTo>
                    <a:pt x="145" y="38"/>
                    <a:pt x="145" y="38"/>
                    <a:pt x="144" y="37"/>
                  </a:cubicBezTo>
                  <a:cubicBezTo>
                    <a:pt x="144" y="37"/>
                    <a:pt x="144" y="36"/>
                    <a:pt x="144" y="36"/>
                  </a:cubicBezTo>
                  <a:cubicBezTo>
                    <a:pt x="143" y="35"/>
                    <a:pt x="142" y="34"/>
                    <a:pt x="141" y="33"/>
                  </a:cubicBezTo>
                  <a:cubicBezTo>
                    <a:pt x="140" y="32"/>
                    <a:pt x="139" y="31"/>
                    <a:pt x="138" y="30"/>
                  </a:cubicBezTo>
                  <a:cubicBezTo>
                    <a:pt x="138" y="30"/>
                    <a:pt x="138" y="30"/>
                    <a:pt x="138" y="30"/>
                  </a:cubicBezTo>
                  <a:cubicBezTo>
                    <a:pt x="138" y="29"/>
                    <a:pt x="138" y="29"/>
                    <a:pt x="138" y="29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36" y="28"/>
                    <a:pt x="137" y="28"/>
                    <a:pt x="136" y="27"/>
                  </a:cubicBezTo>
                  <a:cubicBezTo>
                    <a:pt x="136" y="27"/>
                    <a:pt x="136" y="28"/>
                    <a:pt x="136" y="28"/>
                  </a:cubicBezTo>
                  <a:cubicBezTo>
                    <a:pt x="135" y="27"/>
                    <a:pt x="135" y="26"/>
                    <a:pt x="135" y="27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33" y="25"/>
                    <a:pt x="133" y="25"/>
                    <a:pt x="132" y="25"/>
                  </a:cubicBezTo>
                  <a:cubicBezTo>
                    <a:pt x="131" y="24"/>
                    <a:pt x="132" y="24"/>
                    <a:pt x="132" y="24"/>
                  </a:cubicBezTo>
                  <a:cubicBezTo>
                    <a:pt x="131" y="23"/>
                    <a:pt x="131" y="23"/>
                    <a:pt x="130" y="23"/>
                  </a:cubicBezTo>
                  <a:cubicBezTo>
                    <a:pt x="130" y="23"/>
                    <a:pt x="130" y="22"/>
                    <a:pt x="130" y="22"/>
                  </a:cubicBezTo>
                  <a:cubicBezTo>
                    <a:pt x="129" y="21"/>
                    <a:pt x="129" y="22"/>
                    <a:pt x="128" y="21"/>
                  </a:cubicBezTo>
                  <a:cubicBezTo>
                    <a:pt x="127" y="21"/>
                    <a:pt x="128" y="21"/>
                    <a:pt x="128" y="21"/>
                  </a:cubicBezTo>
                  <a:cubicBezTo>
                    <a:pt x="127" y="20"/>
                    <a:pt x="127" y="20"/>
                    <a:pt x="126" y="20"/>
                  </a:cubicBezTo>
                  <a:cubicBezTo>
                    <a:pt x="126" y="20"/>
                    <a:pt x="126" y="19"/>
                    <a:pt x="126" y="19"/>
                  </a:cubicBezTo>
                  <a:cubicBezTo>
                    <a:pt x="125" y="19"/>
                    <a:pt x="122" y="18"/>
                    <a:pt x="122" y="18"/>
                  </a:cubicBezTo>
                  <a:cubicBezTo>
                    <a:pt x="123" y="19"/>
                    <a:pt x="124" y="19"/>
                    <a:pt x="125" y="19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5" y="20"/>
                    <a:pt x="126" y="20"/>
                    <a:pt x="126" y="20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8" y="22"/>
                    <a:pt x="129" y="23"/>
                    <a:pt x="131" y="24"/>
                  </a:cubicBezTo>
                  <a:cubicBezTo>
                    <a:pt x="130" y="24"/>
                    <a:pt x="131" y="24"/>
                    <a:pt x="131" y="24"/>
                  </a:cubicBezTo>
                  <a:cubicBezTo>
                    <a:pt x="132" y="25"/>
                    <a:pt x="132" y="25"/>
                    <a:pt x="133" y="26"/>
                  </a:cubicBezTo>
                  <a:cubicBezTo>
                    <a:pt x="134" y="26"/>
                    <a:pt x="133" y="26"/>
                    <a:pt x="134" y="27"/>
                  </a:cubicBezTo>
                  <a:cubicBezTo>
                    <a:pt x="134" y="27"/>
                    <a:pt x="133" y="26"/>
                    <a:pt x="132" y="25"/>
                  </a:cubicBezTo>
                  <a:cubicBezTo>
                    <a:pt x="130" y="24"/>
                    <a:pt x="129" y="23"/>
                    <a:pt x="128" y="23"/>
                  </a:cubicBezTo>
                  <a:cubicBezTo>
                    <a:pt x="128" y="22"/>
                    <a:pt x="127" y="22"/>
                    <a:pt x="126" y="21"/>
                  </a:cubicBezTo>
                  <a:cubicBezTo>
                    <a:pt x="125" y="20"/>
                    <a:pt x="124" y="20"/>
                    <a:pt x="124" y="20"/>
                  </a:cubicBezTo>
                  <a:cubicBezTo>
                    <a:pt x="124" y="20"/>
                    <a:pt x="124" y="20"/>
                    <a:pt x="123" y="20"/>
                  </a:cubicBezTo>
                  <a:cubicBezTo>
                    <a:pt x="124" y="20"/>
                    <a:pt x="125" y="21"/>
                    <a:pt x="127" y="22"/>
                  </a:cubicBezTo>
                  <a:cubicBezTo>
                    <a:pt x="126" y="22"/>
                    <a:pt x="127" y="23"/>
                    <a:pt x="126" y="22"/>
                  </a:cubicBezTo>
                  <a:cubicBezTo>
                    <a:pt x="125" y="21"/>
                    <a:pt x="125" y="21"/>
                    <a:pt x="123" y="2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2" y="19"/>
                    <a:pt x="122" y="20"/>
                    <a:pt x="121" y="19"/>
                  </a:cubicBezTo>
                  <a:cubicBezTo>
                    <a:pt x="120" y="19"/>
                    <a:pt x="122" y="19"/>
                    <a:pt x="121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6" y="16"/>
                    <a:pt x="114" y="16"/>
                    <a:pt x="112" y="14"/>
                  </a:cubicBezTo>
                  <a:cubicBezTo>
                    <a:pt x="111" y="14"/>
                    <a:pt x="112" y="15"/>
                    <a:pt x="111" y="15"/>
                  </a:cubicBezTo>
                  <a:cubicBezTo>
                    <a:pt x="109" y="13"/>
                    <a:pt x="105" y="13"/>
                    <a:pt x="102" y="12"/>
                  </a:cubicBezTo>
                  <a:cubicBezTo>
                    <a:pt x="101" y="11"/>
                    <a:pt x="101" y="12"/>
                    <a:pt x="100" y="11"/>
                  </a:cubicBezTo>
                  <a:cubicBezTo>
                    <a:pt x="103" y="12"/>
                    <a:pt x="106" y="13"/>
                    <a:pt x="110" y="14"/>
                  </a:cubicBezTo>
                  <a:cubicBezTo>
                    <a:pt x="114" y="16"/>
                    <a:pt x="118" y="18"/>
                    <a:pt x="121" y="19"/>
                  </a:cubicBezTo>
                  <a:cubicBezTo>
                    <a:pt x="121" y="20"/>
                    <a:pt x="120" y="19"/>
                    <a:pt x="120" y="20"/>
                  </a:cubicBezTo>
                  <a:cubicBezTo>
                    <a:pt x="122" y="20"/>
                    <a:pt x="124" y="21"/>
                    <a:pt x="125" y="22"/>
                  </a:cubicBezTo>
                  <a:cubicBezTo>
                    <a:pt x="125" y="22"/>
                    <a:pt x="125" y="22"/>
                    <a:pt x="125" y="23"/>
                  </a:cubicBezTo>
                  <a:cubicBezTo>
                    <a:pt x="126" y="23"/>
                    <a:pt x="127" y="23"/>
                    <a:pt x="127" y="23"/>
                  </a:cubicBezTo>
                  <a:cubicBezTo>
                    <a:pt x="127" y="24"/>
                    <a:pt x="128" y="24"/>
                    <a:pt x="129" y="25"/>
                  </a:cubicBezTo>
                  <a:cubicBezTo>
                    <a:pt x="129" y="25"/>
                    <a:pt x="130" y="26"/>
                    <a:pt x="131" y="27"/>
                  </a:cubicBezTo>
                  <a:cubicBezTo>
                    <a:pt x="133" y="28"/>
                    <a:pt x="134" y="30"/>
                    <a:pt x="135" y="31"/>
                  </a:cubicBezTo>
                  <a:cubicBezTo>
                    <a:pt x="136" y="32"/>
                    <a:pt x="136" y="31"/>
                    <a:pt x="137" y="32"/>
                  </a:cubicBezTo>
                  <a:cubicBezTo>
                    <a:pt x="138" y="34"/>
                    <a:pt x="139" y="35"/>
                    <a:pt x="139" y="36"/>
                  </a:cubicBezTo>
                  <a:cubicBezTo>
                    <a:pt x="140" y="37"/>
                    <a:pt x="141" y="38"/>
                    <a:pt x="142" y="40"/>
                  </a:cubicBezTo>
                  <a:cubicBezTo>
                    <a:pt x="143" y="41"/>
                    <a:pt x="144" y="43"/>
                    <a:pt x="145" y="44"/>
                  </a:cubicBezTo>
                  <a:cubicBezTo>
                    <a:pt x="144" y="43"/>
                    <a:pt x="143" y="41"/>
                    <a:pt x="142" y="40"/>
                  </a:cubicBezTo>
                  <a:cubicBezTo>
                    <a:pt x="141" y="39"/>
                    <a:pt x="141" y="38"/>
                    <a:pt x="140" y="38"/>
                  </a:cubicBezTo>
                  <a:cubicBezTo>
                    <a:pt x="140" y="37"/>
                    <a:pt x="140" y="37"/>
                    <a:pt x="139" y="37"/>
                  </a:cubicBezTo>
                  <a:cubicBezTo>
                    <a:pt x="139" y="37"/>
                    <a:pt x="140" y="37"/>
                    <a:pt x="140" y="37"/>
                  </a:cubicBezTo>
                  <a:cubicBezTo>
                    <a:pt x="139" y="36"/>
                    <a:pt x="137" y="34"/>
                    <a:pt x="135" y="31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4" y="31"/>
                    <a:pt x="136" y="33"/>
                    <a:pt x="136" y="33"/>
                  </a:cubicBezTo>
                  <a:cubicBezTo>
                    <a:pt x="134" y="31"/>
                    <a:pt x="134" y="31"/>
                    <a:pt x="134" y="30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0"/>
                    <a:pt x="132" y="29"/>
                    <a:pt x="131" y="28"/>
                  </a:cubicBezTo>
                  <a:cubicBezTo>
                    <a:pt x="131" y="28"/>
                    <a:pt x="131" y="28"/>
                    <a:pt x="132" y="29"/>
                  </a:cubicBezTo>
                  <a:cubicBezTo>
                    <a:pt x="131" y="28"/>
                    <a:pt x="130" y="26"/>
                    <a:pt x="129" y="26"/>
                  </a:cubicBezTo>
                  <a:cubicBezTo>
                    <a:pt x="129" y="25"/>
                    <a:pt x="129" y="26"/>
                    <a:pt x="128" y="25"/>
                  </a:cubicBezTo>
                  <a:cubicBezTo>
                    <a:pt x="128" y="25"/>
                    <a:pt x="127" y="25"/>
                    <a:pt x="126" y="24"/>
                  </a:cubicBezTo>
                  <a:cubicBezTo>
                    <a:pt x="125" y="24"/>
                    <a:pt x="125" y="23"/>
                    <a:pt x="124" y="23"/>
                  </a:cubicBezTo>
                  <a:cubicBezTo>
                    <a:pt x="123" y="23"/>
                    <a:pt x="123" y="22"/>
                    <a:pt x="121" y="21"/>
                  </a:cubicBezTo>
                  <a:cubicBezTo>
                    <a:pt x="121" y="21"/>
                    <a:pt x="122" y="22"/>
                    <a:pt x="122" y="21"/>
                  </a:cubicBezTo>
                  <a:cubicBezTo>
                    <a:pt x="121" y="21"/>
                    <a:pt x="121" y="21"/>
                    <a:pt x="121" y="21"/>
                  </a:cubicBezTo>
                  <a:cubicBezTo>
                    <a:pt x="119" y="20"/>
                    <a:pt x="118" y="20"/>
                    <a:pt x="118" y="19"/>
                  </a:cubicBezTo>
                  <a:cubicBezTo>
                    <a:pt x="116" y="18"/>
                    <a:pt x="117" y="19"/>
                    <a:pt x="116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5" y="17"/>
                    <a:pt x="114" y="17"/>
                    <a:pt x="114" y="18"/>
                  </a:cubicBezTo>
                  <a:cubicBezTo>
                    <a:pt x="110" y="16"/>
                    <a:pt x="106" y="15"/>
                    <a:pt x="103" y="14"/>
                  </a:cubicBezTo>
                  <a:cubicBezTo>
                    <a:pt x="102" y="14"/>
                    <a:pt x="101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2"/>
                    <a:pt x="98" y="13"/>
                    <a:pt x="98" y="13"/>
                  </a:cubicBezTo>
                  <a:cubicBezTo>
                    <a:pt x="97" y="13"/>
                    <a:pt x="96" y="13"/>
                    <a:pt x="96" y="12"/>
                  </a:cubicBezTo>
                  <a:cubicBezTo>
                    <a:pt x="96" y="13"/>
                    <a:pt x="95" y="13"/>
                    <a:pt x="94" y="12"/>
                  </a:cubicBezTo>
                  <a:cubicBezTo>
                    <a:pt x="93" y="12"/>
                    <a:pt x="91" y="12"/>
                    <a:pt x="91" y="12"/>
                  </a:cubicBezTo>
                  <a:cubicBezTo>
                    <a:pt x="92" y="13"/>
                    <a:pt x="93" y="13"/>
                    <a:pt x="96" y="13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4"/>
                    <a:pt x="96" y="14"/>
                    <a:pt x="97" y="14"/>
                  </a:cubicBezTo>
                  <a:cubicBezTo>
                    <a:pt x="96" y="14"/>
                    <a:pt x="96" y="14"/>
                    <a:pt x="96" y="13"/>
                  </a:cubicBezTo>
                  <a:cubicBezTo>
                    <a:pt x="99" y="14"/>
                    <a:pt x="102" y="14"/>
                    <a:pt x="102" y="15"/>
                  </a:cubicBezTo>
                  <a:cubicBezTo>
                    <a:pt x="101" y="15"/>
                    <a:pt x="100" y="15"/>
                    <a:pt x="100" y="15"/>
                  </a:cubicBezTo>
                  <a:cubicBezTo>
                    <a:pt x="100" y="15"/>
                    <a:pt x="101" y="15"/>
                    <a:pt x="101" y="14"/>
                  </a:cubicBezTo>
                  <a:cubicBezTo>
                    <a:pt x="100" y="14"/>
                    <a:pt x="99" y="14"/>
                    <a:pt x="99" y="14"/>
                  </a:cubicBezTo>
                  <a:cubicBezTo>
                    <a:pt x="98" y="14"/>
                    <a:pt x="99" y="14"/>
                    <a:pt x="98" y="14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7" y="15"/>
                    <a:pt x="100" y="15"/>
                    <a:pt x="101" y="15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100" y="15"/>
                    <a:pt x="100" y="15"/>
                    <a:pt x="99" y="15"/>
                  </a:cubicBezTo>
                  <a:cubicBezTo>
                    <a:pt x="96" y="15"/>
                    <a:pt x="93" y="14"/>
                    <a:pt x="90" y="14"/>
                  </a:cubicBezTo>
                  <a:cubicBezTo>
                    <a:pt x="89" y="14"/>
                    <a:pt x="90" y="14"/>
                    <a:pt x="90" y="14"/>
                  </a:cubicBezTo>
                  <a:cubicBezTo>
                    <a:pt x="88" y="14"/>
                    <a:pt x="89" y="14"/>
                    <a:pt x="88" y="13"/>
                  </a:cubicBezTo>
                  <a:cubicBezTo>
                    <a:pt x="87" y="13"/>
                    <a:pt x="88" y="14"/>
                    <a:pt x="87" y="14"/>
                  </a:cubicBezTo>
                  <a:cubicBezTo>
                    <a:pt x="86" y="14"/>
                    <a:pt x="85" y="14"/>
                    <a:pt x="86" y="14"/>
                  </a:cubicBezTo>
                  <a:cubicBezTo>
                    <a:pt x="85" y="14"/>
                    <a:pt x="84" y="14"/>
                    <a:pt x="85" y="14"/>
                  </a:cubicBezTo>
                  <a:cubicBezTo>
                    <a:pt x="84" y="14"/>
                    <a:pt x="84" y="14"/>
                    <a:pt x="83" y="14"/>
                  </a:cubicBezTo>
                  <a:cubicBezTo>
                    <a:pt x="84" y="14"/>
                    <a:pt x="85" y="14"/>
                    <a:pt x="87" y="14"/>
                  </a:cubicBezTo>
                  <a:cubicBezTo>
                    <a:pt x="87" y="14"/>
                    <a:pt x="87" y="15"/>
                    <a:pt x="88" y="15"/>
                  </a:cubicBezTo>
                  <a:cubicBezTo>
                    <a:pt x="89" y="14"/>
                    <a:pt x="90" y="15"/>
                    <a:pt x="90" y="15"/>
                  </a:cubicBezTo>
                  <a:cubicBezTo>
                    <a:pt x="90" y="15"/>
                    <a:pt x="92" y="15"/>
                    <a:pt x="94" y="15"/>
                  </a:cubicBezTo>
                  <a:cubicBezTo>
                    <a:pt x="94" y="15"/>
                    <a:pt x="95" y="15"/>
                    <a:pt x="95" y="16"/>
                  </a:cubicBezTo>
                  <a:cubicBezTo>
                    <a:pt x="96" y="16"/>
                    <a:pt x="97" y="16"/>
                    <a:pt x="96" y="16"/>
                  </a:cubicBezTo>
                  <a:cubicBezTo>
                    <a:pt x="97" y="16"/>
                    <a:pt x="97" y="16"/>
                    <a:pt x="98" y="16"/>
                  </a:cubicBezTo>
                  <a:cubicBezTo>
                    <a:pt x="98" y="17"/>
                    <a:pt x="99" y="17"/>
                    <a:pt x="99" y="17"/>
                  </a:cubicBezTo>
                  <a:cubicBezTo>
                    <a:pt x="101" y="18"/>
                    <a:pt x="100" y="17"/>
                    <a:pt x="99" y="17"/>
                  </a:cubicBezTo>
                  <a:cubicBezTo>
                    <a:pt x="100" y="17"/>
                    <a:pt x="101" y="17"/>
                    <a:pt x="101" y="17"/>
                  </a:cubicBezTo>
                  <a:cubicBezTo>
                    <a:pt x="101" y="17"/>
                    <a:pt x="102" y="17"/>
                    <a:pt x="103" y="18"/>
                  </a:cubicBezTo>
                  <a:cubicBezTo>
                    <a:pt x="103" y="18"/>
                    <a:pt x="103" y="18"/>
                    <a:pt x="102" y="18"/>
                  </a:cubicBezTo>
                  <a:cubicBezTo>
                    <a:pt x="103" y="19"/>
                    <a:pt x="104" y="19"/>
                    <a:pt x="104" y="19"/>
                  </a:cubicBezTo>
                  <a:cubicBezTo>
                    <a:pt x="103" y="19"/>
                    <a:pt x="102" y="19"/>
                    <a:pt x="101" y="18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2" y="19"/>
                    <a:pt x="102" y="19"/>
                    <a:pt x="103" y="19"/>
                  </a:cubicBezTo>
                  <a:cubicBezTo>
                    <a:pt x="104" y="19"/>
                    <a:pt x="103" y="19"/>
                    <a:pt x="103" y="19"/>
                  </a:cubicBezTo>
                  <a:cubicBezTo>
                    <a:pt x="105" y="20"/>
                    <a:pt x="107" y="20"/>
                    <a:pt x="107" y="21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10" y="21"/>
                    <a:pt x="111" y="21"/>
                    <a:pt x="112" y="22"/>
                  </a:cubicBezTo>
                  <a:cubicBezTo>
                    <a:pt x="114" y="23"/>
                    <a:pt x="112" y="21"/>
                    <a:pt x="113" y="21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5" y="23"/>
                    <a:pt x="115" y="22"/>
                    <a:pt x="115" y="22"/>
                  </a:cubicBezTo>
                  <a:cubicBezTo>
                    <a:pt x="114" y="21"/>
                    <a:pt x="112" y="21"/>
                    <a:pt x="111" y="20"/>
                  </a:cubicBezTo>
                  <a:cubicBezTo>
                    <a:pt x="110" y="20"/>
                    <a:pt x="109" y="19"/>
                    <a:pt x="109" y="19"/>
                  </a:cubicBezTo>
                  <a:cubicBezTo>
                    <a:pt x="110" y="20"/>
                    <a:pt x="112" y="20"/>
                    <a:pt x="114" y="21"/>
                  </a:cubicBezTo>
                  <a:cubicBezTo>
                    <a:pt x="114" y="21"/>
                    <a:pt x="113" y="20"/>
                    <a:pt x="113" y="20"/>
                  </a:cubicBezTo>
                  <a:cubicBezTo>
                    <a:pt x="113" y="20"/>
                    <a:pt x="114" y="20"/>
                    <a:pt x="114" y="20"/>
                  </a:cubicBezTo>
                  <a:cubicBezTo>
                    <a:pt x="115" y="21"/>
                    <a:pt x="116" y="21"/>
                    <a:pt x="117" y="22"/>
                  </a:cubicBezTo>
                  <a:cubicBezTo>
                    <a:pt x="117" y="22"/>
                    <a:pt x="117" y="22"/>
                    <a:pt x="116" y="22"/>
                  </a:cubicBezTo>
                  <a:cubicBezTo>
                    <a:pt x="119" y="24"/>
                    <a:pt x="121" y="25"/>
                    <a:pt x="124" y="27"/>
                  </a:cubicBezTo>
                  <a:cubicBezTo>
                    <a:pt x="126" y="28"/>
                    <a:pt x="128" y="30"/>
                    <a:pt x="129" y="31"/>
                  </a:cubicBezTo>
                  <a:cubicBezTo>
                    <a:pt x="128" y="31"/>
                    <a:pt x="127" y="30"/>
                    <a:pt x="126" y="30"/>
                  </a:cubicBezTo>
                  <a:cubicBezTo>
                    <a:pt x="126" y="29"/>
                    <a:pt x="125" y="28"/>
                    <a:pt x="124" y="27"/>
                  </a:cubicBezTo>
                  <a:cubicBezTo>
                    <a:pt x="122" y="26"/>
                    <a:pt x="121" y="26"/>
                    <a:pt x="120" y="25"/>
                  </a:cubicBezTo>
                  <a:cubicBezTo>
                    <a:pt x="120" y="25"/>
                    <a:pt x="119" y="24"/>
                    <a:pt x="118" y="24"/>
                  </a:cubicBezTo>
                  <a:cubicBezTo>
                    <a:pt x="118" y="24"/>
                    <a:pt x="117" y="24"/>
                    <a:pt x="117" y="24"/>
                  </a:cubicBezTo>
                  <a:cubicBezTo>
                    <a:pt x="116" y="24"/>
                    <a:pt x="117" y="24"/>
                    <a:pt x="116" y="23"/>
                  </a:cubicBezTo>
                  <a:cubicBezTo>
                    <a:pt x="118" y="24"/>
                    <a:pt x="115" y="22"/>
                    <a:pt x="117" y="23"/>
                  </a:cubicBezTo>
                  <a:cubicBezTo>
                    <a:pt x="117" y="23"/>
                    <a:pt x="116" y="22"/>
                    <a:pt x="115" y="22"/>
                  </a:cubicBezTo>
                  <a:cubicBezTo>
                    <a:pt x="115" y="23"/>
                    <a:pt x="116" y="23"/>
                    <a:pt x="116" y="23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4" y="23"/>
                    <a:pt x="115" y="23"/>
                    <a:pt x="114" y="23"/>
                  </a:cubicBezTo>
                  <a:cubicBezTo>
                    <a:pt x="113" y="22"/>
                    <a:pt x="112" y="22"/>
                    <a:pt x="112" y="22"/>
                  </a:cubicBezTo>
                  <a:cubicBezTo>
                    <a:pt x="112" y="23"/>
                    <a:pt x="113" y="23"/>
                    <a:pt x="113" y="23"/>
                  </a:cubicBezTo>
                  <a:cubicBezTo>
                    <a:pt x="114" y="23"/>
                    <a:pt x="113" y="23"/>
                    <a:pt x="114" y="23"/>
                  </a:cubicBezTo>
                  <a:cubicBezTo>
                    <a:pt x="114" y="24"/>
                    <a:pt x="115" y="24"/>
                    <a:pt x="115" y="24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4"/>
                    <a:pt x="116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8" y="26"/>
                    <a:pt x="119" y="27"/>
                  </a:cubicBezTo>
                  <a:cubicBezTo>
                    <a:pt x="120" y="27"/>
                    <a:pt x="121" y="28"/>
                    <a:pt x="122" y="28"/>
                  </a:cubicBezTo>
                  <a:cubicBezTo>
                    <a:pt x="123" y="29"/>
                    <a:pt x="124" y="30"/>
                    <a:pt x="125" y="31"/>
                  </a:cubicBezTo>
                  <a:cubicBezTo>
                    <a:pt x="126" y="31"/>
                    <a:pt x="127" y="32"/>
                    <a:pt x="128" y="32"/>
                  </a:cubicBezTo>
                  <a:cubicBezTo>
                    <a:pt x="128" y="33"/>
                    <a:pt x="129" y="34"/>
                    <a:pt x="129" y="35"/>
                  </a:cubicBezTo>
                  <a:cubicBezTo>
                    <a:pt x="129" y="34"/>
                    <a:pt x="129" y="34"/>
                    <a:pt x="128" y="33"/>
                  </a:cubicBezTo>
                  <a:cubicBezTo>
                    <a:pt x="128" y="33"/>
                    <a:pt x="128" y="34"/>
                    <a:pt x="128" y="34"/>
                  </a:cubicBezTo>
                  <a:cubicBezTo>
                    <a:pt x="128" y="33"/>
                    <a:pt x="127" y="32"/>
                    <a:pt x="127" y="32"/>
                  </a:cubicBezTo>
                  <a:cubicBezTo>
                    <a:pt x="126" y="32"/>
                    <a:pt x="127" y="33"/>
                    <a:pt x="126" y="32"/>
                  </a:cubicBezTo>
                  <a:cubicBezTo>
                    <a:pt x="126" y="31"/>
                    <a:pt x="125" y="31"/>
                    <a:pt x="124" y="31"/>
                  </a:cubicBezTo>
                  <a:cubicBezTo>
                    <a:pt x="124" y="30"/>
                    <a:pt x="122" y="29"/>
                    <a:pt x="121" y="28"/>
                  </a:cubicBezTo>
                  <a:cubicBezTo>
                    <a:pt x="121" y="28"/>
                    <a:pt x="119" y="27"/>
                    <a:pt x="119" y="27"/>
                  </a:cubicBezTo>
                  <a:cubicBezTo>
                    <a:pt x="119" y="27"/>
                    <a:pt x="119" y="26"/>
                    <a:pt x="118" y="26"/>
                  </a:cubicBezTo>
                  <a:cubicBezTo>
                    <a:pt x="117" y="26"/>
                    <a:pt x="118" y="26"/>
                    <a:pt x="118" y="26"/>
                  </a:cubicBezTo>
                  <a:cubicBezTo>
                    <a:pt x="118" y="26"/>
                    <a:pt x="117" y="25"/>
                    <a:pt x="117" y="25"/>
                  </a:cubicBezTo>
                  <a:cubicBezTo>
                    <a:pt x="116" y="25"/>
                    <a:pt x="116" y="25"/>
                    <a:pt x="115" y="25"/>
                  </a:cubicBezTo>
                  <a:cubicBezTo>
                    <a:pt x="115" y="24"/>
                    <a:pt x="115" y="24"/>
                    <a:pt x="114" y="24"/>
                  </a:cubicBezTo>
                  <a:cubicBezTo>
                    <a:pt x="112" y="23"/>
                    <a:pt x="109" y="22"/>
                    <a:pt x="106" y="21"/>
                  </a:cubicBezTo>
                  <a:cubicBezTo>
                    <a:pt x="103" y="20"/>
                    <a:pt x="100" y="19"/>
                    <a:pt x="97" y="19"/>
                  </a:cubicBezTo>
                  <a:cubicBezTo>
                    <a:pt x="97" y="19"/>
                    <a:pt x="98" y="19"/>
                    <a:pt x="98" y="20"/>
                  </a:cubicBezTo>
                  <a:cubicBezTo>
                    <a:pt x="99" y="20"/>
                    <a:pt x="99" y="20"/>
                    <a:pt x="100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20"/>
                    <a:pt x="101" y="20"/>
                    <a:pt x="102" y="20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4" y="21"/>
                    <a:pt x="106" y="22"/>
                    <a:pt x="107" y="22"/>
                  </a:cubicBezTo>
                  <a:cubicBezTo>
                    <a:pt x="109" y="23"/>
                    <a:pt x="111" y="24"/>
                    <a:pt x="113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3" y="25"/>
                    <a:pt x="113" y="25"/>
                    <a:pt x="114" y="25"/>
                  </a:cubicBezTo>
                  <a:cubicBezTo>
                    <a:pt x="115" y="26"/>
                    <a:pt x="115" y="25"/>
                    <a:pt x="116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7" y="26"/>
                    <a:pt x="118" y="27"/>
                    <a:pt x="120" y="28"/>
                  </a:cubicBezTo>
                  <a:cubicBezTo>
                    <a:pt x="119" y="28"/>
                    <a:pt x="120" y="28"/>
                    <a:pt x="120" y="28"/>
                  </a:cubicBezTo>
                  <a:cubicBezTo>
                    <a:pt x="120" y="29"/>
                    <a:pt x="121" y="29"/>
                    <a:pt x="121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3" y="31"/>
                    <a:pt x="125" y="32"/>
                    <a:pt x="126" y="33"/>
                  </a:cubicBezTo>
                  <a:cubicBezTo>
                    <a:pt x="128" y="35"/>
                    <a:pt x="129" y="36"/>
                    <a:pt x="131" y="37"/>
                  </a:cubicBezTo>
                  <a:cubicBezTo>
                    <a:pt x="131" y="38"/>
                    <a:pt x="130" y="38"/>
                    <a:pt x="129" y="37"/>
                  </a:cubicBezTo>
                  <a:cubicBezTo>
                    <a:pt x="129" y="37"/>
                    <a:pt x="128" y="37"/>
                    <a:pt x="128" y="36"/>
                  </a:cubicBezTo>
                  <a:cubicBezTo>
                    <a:pt x="128" y="36"/>
                    <a:pt x="129" y="37"/>
                    <a:pt x="129" y="37"/>
                  </a:cubicBezTo>
                  <a:cubicBezTo>
                    <a:pt x="129" y="36"/>
                    <a:pt x="128" y="35"/>
                    <a:pt x="128" y="35"/>
                  </a:cubicBezTo>
                  <a:cubicBezTo>
                    <a:pt x="128" y="35"/>
                    <a:pt x="127" y="35"/>
                    <a:pt x="127" y="35"/>
                  </a:cubicBezTo>
                  <a:cubicBezTo>
                    <a:pt x="127" y="35"/>
                    <a:pt x="127" y="35"/>
                    <a:pt x="128" y="36"/>
                  </a:cubicBezTo>
                  <a:cubicBezTo>
                    <a:pt x="128" y="36"/>
                    <a:pt x="128" y="36"/>
                    <a:pt x="127" y="36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5" y="34"/>
                    <a:pt x="126" y="34"/>
                    <a:pt x="125" y="34"/>
                  </a:cubicBezTo>
                  <a:cubicBezTo>
                    <a:pt x="124" y="33"/>
                    <a:pt x="124" y="33"/>
                    <a:pt x="123" y="32"/>
                  </a:cubicBezTo>
                  <a:cubicBezTo>
                    <a:pt x="122" y="32"/>
                    <a:pt x="124" y="33"/>
                    <a:pt x="123" y="33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2" y="32"/>
                    <a:pt x="122" y="32"/>
                    <a:pt x="123" y="32"/>
                  </a:cubicBezTo>
                  <a:cubicBezTo>
                    <a:pt x="122" y="32"/>
                    <a:pt x="122" y="31"/>
                    <a:pt x="122" y="31"/>
                  </a:cubicBezTo>
                  <a:cubicBezTo>
                    <a:pt x="121" y="30"/>
                    <a:pt x="122" y="32"/>
                    <a:pt x="121" y="31"/>
                  </a:cubicBezTo>
                  <a:cubicBezTo>
                    <a:pt x="121" y="31"/>
                    <a:pt x="120" y="30"/>
                    <a:pt x="119" y="29"/>
                  </a:cubicBezTo>
                  <a:cubicBezTo>
                    <a:pt x="118" y="28"/>
                    <a:pt x="116" y="28"/>
                    <a:pt x="116" y="28"/>
                  </a:cubicBezTo>
                  <a:cubicBezTo>
                    <a:pt x="116" y="27"/>
                    <a:pt x="115" y="27"/>
                    <a:pt x="114" y="26"/>
                  </a:cubicBezTo>
                  <a:cubicBezTo>
                    <a:pt x="113" y="26"/>
                    <a:pt x="112" y="26"/>
                    <a:pt x="112" y="26"/>
                  </a:cubicBezTo>
                  <a:cubicBezTo>
                    <a:pt x="112" y="25"/>
                    <a:pt x="111" y="25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08" y="24"/>
                    <a:pt x="109" y="23"/>
                  </a:cubicBezTo>
                  <a:cubicBezTo>
                    <a:pt x="106" y="22"/>
                    <a:pt x="104" y="22"/>
                    <a:pt x="104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2"/>
                    <a:pt x="99" y="21"/>
                    <a:pt x="98" y="21"/>
                  </a:cubicBezTo>
                  <a:cubicBezTo>
                    <a:pt x="99" y="22"/>
                    <a:pt x="101" y="22"/>
                    <a:pt x="103" y="22"/>
                  </a:cubicBezTo>
                  <a:cubicBezTo>
                    <a:pt x="103" y="22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3"/>
                    <a:pt x="105" y="23"/>
                    <a:pt x="106" y="23"/>
                  </a:cubicBezTo>
                  <a:cubicBezTo>
                    <a:pt x="106" y="23"/>
                    <a:pt x="105" y="23"/>
                    <a:pt x="105" y="23"/>
                  </a:cubicBezTo>
                  <a:cubicBezTo>
                    <a:pt x="105" y="23"/>
                    <a:pt x="106" y="23"/>
                    <a:pt x="107" y="23"/>
                  </a:cubicBezTo>
                  <a:cubicBezTo>
                    <a:pt x="107" y="24"/>
                    <a:pt x="106" y="23"/>
                    <a:pt x="106" y="24"/>
                  </a:cubicBezTo>
                  <a:cubicBezTo>
                    <a:pt x="107" y="24"/>
                    <a:pt x="108" y="23"/>
                    <a:pt x="109" y="24"/>
                  </a:cubicBezTo>
                  <a:cubicBezTo>
                    <a:pt x="108" y="24"/>
                    <a:pt x="107" y="24"/>
                    <a:pt x="107" y="24"/>
                  </a:cubicBezTo>
                  <a:cubicBezTo>
                    <a:pt x="107" y="24"/>
                    <a:pt x="108" y="24"/>
                    <a:pt x="107" y="24"/>
                  </a:cubicBezTo>
                  <a:cubicBezTo>
                    <a:pt x="108" y="25"/>
                    <a:pt x="108" y="24"/>
                    <a:pt x="108" y="24"/>
                  </a:cubicBezTo>
                  <a:cubicBezTo>
                    <a:pt x="108" y="24"/>
                    <a:pt x="109" y="25"/>
                    <a:pt x="109" y="25"/>
                  </a:cubicBezTo>
                  <a:cubicBezTo>
                    <a:pt x="110" y="25"/>
                    <a:pt x="111" y="26"/>
                    <a:pt x="112" y="26"/>
                  </a:cubicBezTo>
                  <a:cubicBezTo>
                    <a:pt x="113" y="27"/>
                    <a:pt x="113" y="27"/>
                    <a:pt x="114" y="28"/>
                  </a:cubicBezTo>
                  <a:cubicBezTo>
                    <a:pt x="117" y="29"/>
                    <a:pt x="119" y="30"/>
                    <a:pt x="121" y="32"/>
                  </a:cubicBezTo>
                  <a:cubicBezTo>
                    <a:pt x="121" y="32"/>
                    <a:pt x="122" y="33"/>
                    <a:pt x="121" y="32"/>
                  </a:cubicBezTo>
                  <a:cubicBezTo>
                    <a:pt x="122" y="33"/>
                    <a:pt x="122" y="34"/>
                    <a:pt x="124" y="35"/>
                  </a:cubicBezTo>
                  <a:cubicBezTo>
                    <a:pt x="124" y="35"/>
                    <a:pt x="123" y="34"/>
                    <a:pt x="125" y="35"/>
                  </a:cubicBezTo>
                  <a:cubicBezTo>
                    <a:pt x="124" y="35"/>
                    <a:pt x="124" y="35"/>
                    <a:pt x="125" y="36"/>
                  </a:cubicBezTo>
                  <a:cubicBezTo>
                    <a:pt x="126" y="36"/>
                    <a:pt x="127" y="37"/>
                    <a:pt x="128" y="38"/>
                  </a:cubicBezTo>
                  <a:cubicBezTo>
                    <a:pt x="128" y="39"/>
                    <a:pt x="128" y="38"/>
                    <a:pt x="129" y="38"/>
                  </a:cubicBezTo>
                  <a:cubicBezTo>
                    <a:pt x="130" y="39"/>
                    <a:pt x="130" y="40"/>
                    <a:pt x="131" y="41"/>
                  </a:cubicBezTo>
                  <a:cubicBezTo>
                    <a:pt x="130" y="41"/>
                    <a:pt x="130" y="40"/>
                    <a:pt x="130" y="40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31" y="42"/>
                    <a:pt x="132" y="43"/>
                    <a:pt x="132" y="44"/>
                  </a:cubicBezTo>
                  <a:cubicBezTo>
                    <a:pt x="132" y="44"/>
                    <a:pt x="133" y="45"/>
                    <a:pt x="132" y="45"/>
                  </a:cubicBezTo>
                  <a:cubicBezTo>
                    <a:pt x="132" y="44"/>
                    <a:pt x="131" y="44"/>
                    <a:pt x="131" y="44"/>
                  </a:cubicBezTo>
                  <a:cubicBezTo>
                    <a:pt x="133" y="46"/>
                    <a:pt x="134" y="48"/>
                    <a:pt x="135" y="50"/>
                  </a:cubicBezTo>
                  <a:cubicBezTo>
                    <a:pt x="135" y="49"/>
                    <a:pt x="134" y="48"/>
                    <a:pt x="134" y="47"/>
                  </a:cubicBezTo>
                  <a:cubicBezTo>
                    <a:pt x="136" y="50"/>
                    <a:pt x="136" y="52"/>
                    <a:pt x="136" y="53"/>
                  </a:cubicBezTo>
                  <a:cubicBezTo>
                    <a:pt x="135" y="52"/>
                    <a:pt x="135" y="51"/>
                    <a:pt x="134" y="49"/>
                  </a:cubicBezTo>
                  <a:cubicBezTo>
                    <a:pt x="134" y="50"/>
                    <a:pt x="135" y="52"/>
                    <a:pt x="136" y="54"/>
                  </a:cubicBezTo>
                  <a:cubicBezTo>
                    <a:pt x="136" y="53"/>
                    <a:pt x="137" y="54"/>
                    <a:pt x="137" y="54"/>
                  </a:cubicBezTo>
                  <a:cubicBezTo>
                    <a:pt x="137" y="55"/>
                    <a:pt x="137" y="55"/>
                    <a:pt x="136" y="54"/>
                  </a:cubicBezTo>
                  <a:cubicBezTo>
                    <a:pt x="136" y="54"/>
                    <a:pt x="137" y="56"/>
                    <a:pt x="137" y="57"/>
                  </a:cubicBezTo>
                  <a:cubicBezTo>
                    <a:pt x="138" y="58"/>
                    <a:pt x="138" y="60"/>
                    <a:pt x="138" y="60"/>
                  </a:cubicBezTo>
                  <a:cubicBezTo>
                    <a:pt x="138" y="60"/>
                    <a:pt x="138" y="60"/>
                    <a:pt x="139" y="61"/>
                  </a:cubicBezTo>
                  <a:cubicBezTo>
                    <a:pt x="139" y="62"/>
                    <a:pt x="139" y="64"/>
                    <a:pt x="139" y="65"/>
                  </a:cubicBezTo>
                  <a:cubicBezTo>
                    <a:pt x="140" y="67"/>
                    <a:pt x="140" y="68"/>
                    <a:pt x="140" y="69"/>
                  </a:cubicBezTo>
                  <a:cubicBezTo>
                    <a:pt x="140" y="70"/>
                    <a:pt x="140" y="69"/>
                    <a:pt x="140" y="70"/>
                  </a:cubicBezTo>
                  <a:cubicBezTo>
                    <a:pt x="140" y="70"/>
                    <a:pt x="140" y="71"/>
                    <a:pt x="140" y="72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39" y="71"/>
                    <a:pt x="140" y="71"/>
                    <a:pt x="140" y="71"/>
                  </a:cubicBezTo>
                  <a:cubicBezTo>
                    <a:pt x="140" y="70"/>
                    <a:pt x="139" y="71"/>
                    <a:pt x="139" y="70"/>
                  </a:cubicBezTo>
                  <a:cubicBezTo>
                    <a:pt x="139" y="71"/>
                    <a:pt x="139" y="72"/>
                    <a:pt x="139" y="73"/>
                  </a:cubicBezTo>
                  <a:cubicBezTo>
                    <a:pt x="139" y="73"/>
                    <a:pt x="139" y="71"/>
                    <a:pt x="139" y="70"/>
                  </a:cubicBezTo>
                  <a:cubicBezTo>
                    <a:pt x="139" y="68"/>
                    <a:pt x="138" y="66"/>
                    <a:pt x="138" y="65"/>
                  </a:cubicBezTo>
                  <a:cubicBezTo>
                    <a:pt x="137" y="64"/>
                    <a:pt x="137" y="64"/>
                    <a:pt x="137" y="63"/>
                  </a:cubicBezTo>
                  <a:cubicBezTo>
                    <a:pt x="137" y="62"/>
                    <a:pt x="137" y="63"/>
                    <a:pt x="137" y="63"/>
                  </a:cubicBezTo>
                  <a:cubicBezTo>
                    <a:pt x="137" y="62"/>
                    <a:pt x="136" y="62"/>
                    <a:pt x="136" y="62"/>
                  </a:cubicBezTo>
                  <a:cubicBezTo>
                    <a:pt x="136" y="60"/>
                    <a:pt x="135" y="58"/>
                    <a:pt x="134" y="58"/>
                  </a:cubicBezTo>
                  <a:cubicBezTo>
                    <a:pt x="134" y="58"/>
                    <a:pt x="134" y="58"/>
                    <a:pt x="135" y="58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134" y="55"/>
                    <a:pt x="132" y="54"/>
                    <a:pt x="132" y="52"/>
                  </a:cubicBezTo>
                  <a:cubicBezTo>
                    <a:pt x="131" y="51"/>
                    <a:pt x="131" y="50"/>
                    <a:pt x="130" y="49"/>
                  </a:cubicBezTo>
                  <a:cubicBezTo>
                    <a:pt x="129" y="47"/>
                    <a:pt x="128" y="46"/>
                    <a:pt x="126" y="44"/>
                  </a:cubicBezTo>
                  <a:cubicBezTo>
                    <a:pt x="126" y="44"/>
                    <a:pt x="126" y="45"/>
                    <a:pt x="126" y="45"/>
                  </a:cubicBezTo>
                  <a:cubicBezTo>
                    <a:pt x="125" y="44"/>
                    <a:pt x="126" y="44"/>
                    <a:pt x="126" y="44"/>
                  </a:cubicBezTo>
                  <a:cubicBezTo>
                    <a:pt x="124" y="42"/>
                    <a:pt x="123" y="40"/>
                    <a:pt x="120" y="39"/>
                  </a:cubicBezTo>
                  <a:cubicBezTo>
                    <a:pt x="120" y="39"/>
                    <a:pt x="121" y="39"/>
                    <a:pt x="120" y="39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2" y="41"/>
                    <a:pt x="122" y="41"/>
                    <a:pt x="122" y="41"/>
                  </a:cubicBezTo>
                  <a:cubicBezTo>
                    <a:pt x="122" y="42"/>
                    <a:pt x="122" y="41"/>
                    <a:pt x="123" y="41"/>
                  </a:cubicBezTo>
                  <a:cubicBezTo>
                    <a:pt x="123" y="42"/>
                    <a:pt x="123" y="42"/>
                    <a:pt x="123" y="42"/>
                  </a:cubicBezTo>
                  <a:cubicBezTo>
                    <a:pt x="123" y="43"/>
                    <a:pt x="124" y="42"/>
                    <a:pt x="124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25" y="44"/>
                    <a:pt x="125" y="45"/>
                    <a:pt x="126" y="46"/>
                  </a:cubicBezTo>
                  <a:cubicBezTo>
                    <a:pt x="126" y="46"/>
                    <a:pt x="127" y="47"/>
                    <a:pt x="126" y="46"/>
                  </a:cubicBezTo>
                  <a:cubicBezTo>
                    <a:pt x="126" y="47"/>
                    <a:pt x="127" y="47"/>
                    <a:pt x="127" y="47"/>
                  </a:cubicBezTo>
                  <a:cubicBezTo>
                    <a:pt x="127" y="47"/>
                    <a:pt x="127" y="47"/>
                    <a:pt x="127" y="47"/>
                  </a:cubicBezTo>
                  <a:cubicBezTo>
                    <a:pt x="127" y="48"/>
                    <a:pt x="128" y="48"/>
                    <a:pt x="127" y="48"/>
                  </a:cubicBezTo>
                  <a:cubicBezTo>
                    <a:pt x="128" y="49"/>
                    <a:pt x="129" y="50"/>
                    <a:pt x="129" y="50"/>
                  </a:cubicBezTo>
                  <a:cubicBezTo>
                    <a:pt x="129" y="50"/>
                    <a:pt x="129" y="50"/>
                    <a:pt x="130" y="51"/>
                  </a:cubicBezTo>
                  <a:cubicBezTo>
                    <a:pt x="129" y="51"/>
                    <a:pt x="130" y="51"/>
                    <a:pt x="129" y="51"/>
                  </a:cubicBezTo>
                  <a:cubicBezTo>
                    <a:pt x="130" y="53"/>
                    <a:pt x="131" y="54"/>
                    <a:pt x="132" y="5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8"/>
                    <a:pt x="133" y="57"/>
                    <a:pt x="133" y="58"/>
                  </a:cubicBezTo>
                  <a:cubicBezTo>
                    <a:pt x="133" y="58"/>
                    <a:pt x="134" y="59"/>
                    <a:pt x="134" y="60"/>
                  </a:cubicBezTo>
                  <a:cubicBezTo>
                    <a:pt x="134" y="61"/>
                    <a:pt x="135" y="62"/>
                    <a:pt x="135" y="62"/>
                  </a:cubicBezTo>
                  <a:cubicBezTo>
                    <a:pt x="135" y="63"/>
                    <a:pt x="135" y="63"/>
                    <a:pt x="134" y="63"/>
                  </a:cubicBezTo>
                  <a:cubicBezTo>
                    <a:pt x="135" y="64"/>
                    <a:pt x="135" y="64"/>
                    <a:pt x="135" y="65"/>
                  </a:cubicBezTo>
                  <a:cubicBezTo>
                    <a:pt x="135" y="65"/>
                    <a:pt x="134" y="63"/>
                    <a:pt x="134" y="63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1"/>
                    <a:pt x="134" y="61"/>
                    <a:pt x="133" y="60"/>
                  </a:cubicBezTo>
                  <a:cubicBezTo>
                    <a:pt x="133" y="59"/>
                    <a:pt x="134" y="60"/>
                    <a:pt x="134" y="60"/>
                  </a:cubicBezTo>
                  <a:cubicBezTo>
                    <a:pt x="133" y="59"/>
                    <a:pt x="133" y="59"/>
                    <a:pt x="132" y="58"/>
                  </a:cubicBezTo>
                  <a:cubicBezTo>
                    <a:pt x="132" y="58"/>
                    <a:pt x="133" y="58"/>
                    <a:pt x="133" y="58"/>
                  </a:cubicBezTo>
                  <a:cubicBezTo>
                    <a:pt x="133" y="58"/>
                    <a:pt x="132" y="57"/>
                    <a:pt x="132" y="56"/>
                  </a:cubicBezTo>
                  <a:cubicBezTo>
                    <a:pt x="132" y="56"/>
                    <a:pt x="132" y="57"/>
                    <a:pt x="132" y="57"/>
                  </a:cubicBezTo>
                  <a:cubicBezTo>
                    <a:pt x="132" y="57"/>
                    <a:pt x="131" y="56"/>
                    <a:pt x="131" y="55"/>
                  </a:cubicBezTo>
                  <a:cubicBezTo>
                    <a:pt x="131" y="55"/>
                    <a:pt x="131" y="55"/>
                    <a:pt x="131" y="55"/>
                  </a:cubicBezTo>
                  <a:cubicBezTo>
                    <a:pt x="132" y="57"/>
                    <a:pt x="133" y="60"/>
                    <a:pt x="133" y="62"/>
                  </a:cubicBezTo>
                  <a:cubicBezTo>
                    <a:pt x="134" y="64"/>
                    <a:pt x="135" y="66"/>
                    <a:pt x="135" y="68"/>
                  </a:cubicBezTo>
                  <a:cubicBezTo>
                    <a:pt x="135" y="68"/>
                    <a:pt x="135" y="68"/>
                    <a:pt x="135" y="69"/>
                  </a:cubicBezTo>
                  <a:cubicBezTo>
                    <a:pt x="135" y="69"/>
                    <a:pt x="135" y="69"/>
                    <a:pt x="135" y="69"/>
                  </a:cubicBezTo>
                  <a:cubicBezTo>
                    <a:pt x="135" y="70"/>
                    <a:pt x="135" y="70"/>
                    <a:pt x="136" y="70"/>
                  </a:cubicBezTo>
                  <a:cubicBezTo>
                    <a:pt x="136" y="71"/>
                    <a:pt x="135" y="70"/>
                    <a:pt x="135" y="71"/>
                  </a:cubicBezTo>
                  <a:cubicBezTo>
                    <a:pt x="135" y="72"/>
                    <a:pt x="136" y="74"/>
                    <a:pt x="135" y="74"/>
                  </a:cubicBezTo>
                  <a:cubicBezTo>
                    <a:pt x="135" y="75"/>
                    <a:pt x="136" y="75"/>
                    <a:pt x="136" y="75"/>
                  </a:cubicBezTo>
                  <a:cubicBezTo>
                    <a:pt x="136" y="75"/>
                    <a:pt x="136" y="75"/>
                    <a:pt x="136" y="75"/>
                  </a:cubicBezTo>
                  <a:cubicBezTo>
                    <a:pt x="136" y="76"/>
                    <a:pt x="136" y="76"/>
                    <a:pt x="136" y="76"/>
                  </a:cubicBezTo>
                  <a:cubicBezTo>
                    <a:pt x="136" y="76"/>
                    <a:pt x="136" y="76"/>
                    <a:pt x="135" y="76"/>
                  </a:cubicBezTo>
                  <a:cubicBezTo>
                    <a:pt x="135" y="77"/>
                    <a:pt x="136" y="77"/>
                    <a:pt x="136" y="78"/>
                  </a:cubicBezTo>
                  <a:cubicBezTo>
                    <a:pt x="136" y="78"/>
                    <a:pt x="135" y="76"/>
                    <a:pt x="135" y="78"/>
                  </a:cubicBezTo>
                  <a:close/>
                  <a:moveTo>
                    <a:pt x="138" y="63"/>
                  </a:moveTo>
                  <a:cubicBezTo>
                    <a:pt x="139" y="65"/>
                    <a:pt x="139" y="67"/>
                    <a:pt x="139" y="70"/>
                  </a:cubicBezTo>
                  <a:cubicBezTo>
                    <a:pt x="139" y="70"/>
                    <a:pt x="140" y="70"/>
                    <a:pt x="140" y="70"/>
                  </a:cubicBezTo>
                  <a:cubicBezTo>
                    <a:pt x="140" y="69"/>
                    <a:pt x="139" y="68"/>
                    <a:pt x="139" y="66"/>
                  </a:cubicBezTo>
                  <a:cubicBezTo>
                    <a:pt x="139" y="65"/>
                    <a:pt x="138" y="64"/>
                    <a:pt x="138" y="63"/>
                  </a:cubicBezTo>
                  <a:cubicBezTo>
                    <a:pt x="138" y="62"/>
                    <a:pt x="138" y="63"/>
                    <a:pt x="138" y="63"/>
                  </a:cubicBezTo>
                  <a:close/>
                  <a:moveTo>
                    <a:pt x="137" y="63"/>
                  </a:moveTo>
                  <a:cubicBezTo>
                    <a:pt x="137" y="63"/>
                    <a:pt x="137" y="63"/>
                    <a:pt x="137" y="64"/>
                  </a:cubicBezTo>
                  <a:cubicBezTo>
                    <a:pt x="138" y="64"/>
                    <a:pt x="137" y="63"/>
                    <a:pt x="137" y="63"/>
                  </a:cubicBezTo>
                  <a:cubicBezTo>
                    <a:pt x="137" y="63"/>
                    <a:pt x="137" y="62"/>
                    <a:pt x="137" y="63"/>
                  </a:cubicBezTo>
                  <a:close/>
                  <a:moveTo>
                    <a:pt x="137" y="62"/>
                  </a:moveTo>
                  <a:cubicBezTo>
                    <a:pt x="137" y="61"/>
                    <a:pt x="137" y="61"/>
                    <a:pt x="137" y="61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7" y="61"/>
                    <a:pt x="137" y="61"/>
                    <a:pt x="137" y="62"/>
                  </a:cubicBezTo>
                  <a:close/>
                  <a:moveTo>
                    <a:pt x="137" y="61"/>
                  </a:moveTo>
                  <a:cubicBezTo>
                    <a:pt x="137" y="61"/>
                    <a:pt x="137" y="61"/>
                    <a:pt x="137" y="62"/>
                  </a:cubicBezTo>
                  <a:cubicBezTo>
                    <a:pt x="138" y="62"/>
                    <a:pt x="138" y="62"/>
                    <a:pt x="138" y="61"/>
                  </a:cubicBezTo>
                  <a:cubicBezTo>
                    <a:pt x="137" y="61"/>
                    <a:pt x="137" y="60"/>
                    <a:pt x="137" y="61"/>
                  </a:cubicBezTo>
                  <a:close/>
                  <a:moveTo>
                    <a:pt x="135" y="55"/>
                  </a:moveTo>
                  <a:cubicBezTo>
                    <a:pt x="135" y="55"/>
                    <a:pt x="135" y="56"/>
                    <a:pt x="135" y="56"/>
                  </a:cubicBezTo>
                  <a:cubicBezTo>
                    <a:pt x="135" y="56"/>
                    <a:pt x="135" y="57"/>
                    <a:pt x="136" y="57"/>
                  </a:cubicBezTo>
                  <a:cubicBezTo>
                    <a:pt x="135" y="56"/>
                    <a:pt x="135" y="56"/>
                    <a:pt x="135" y="55"/>
                  </a:cubicBezTo>
                  <a:close/>
                  <a:moveTo>
                    <a:pt x="134" y="55"/>
                  </a:moveTo>
                  <a:cubicBezTo>
                    <a:pt x="134" y="54"/>
                    <a:pt x="135" y="55"/>
                    <a:pt x="135" y="55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5"/>
                    <a:pt x="134" y="55"/>
                  </a:cubicBezTo>
                  <a:close/>
                  <a:moveTo>
                    <a:pt x="134" y="54"/>
                  </a:moveTo>
                  <a:cubicBezTo>
                    <a:pt x="134" y="54"/>
                    <a:pt x="133" y="53"/>
                    <a:pt x="133" y="52"/>
                  </a:cubicBezTo>
                  <a:cubicBezTo>
                    <a:pt x="133" y="53"/>
                    <a:pt x="133" y="53"/>
                    <a:pt x="134" y="54"/>
                  </a:cubicBezTo>
                  <a:close/>
                  <a:moveTo>
                    <a:pt x="132" y="51"/>
                  </a:moveTo>
                  <a:cubicBezTo>
                    <a:pt x="133" y="52"/>
                    <a:pt x="133" y="51"/>
                    <a:pt x="133" y="50"/>
                  </a:cubicBezTo>
                  <a:cubicBezTo>
                    <a:pt x="133" y="51"/>
                    <a:pt x="132" y="50"/>
                    <a:pt x="132" y="51"/>
                  </a:cubicBezTo>
                  <a:close/>
                  <a:moveTo>
                    <a:pt x="132" y="47"/>
                  </a:moveTo>
                  <a:cubicBezTo>
                    <a:pt x="132" y="47"/>
                    <a:pt x="132" y="47"/>
                    <a:pt x="133" y="48"/>
                  </a:cubicBezTo>
                  <a:cubicBezTo>
                    <a:pt x="133" y="49"/>
                    <a:pt x="134" y="49"/>
                    <a:pt x="134" y="49"/>
                  </a:cubicBezTo>
                  <a:cubicBezTo>
                    <a:pt x="133" y="48"/>
                    <a:pt x="133" y="48"/>
                    <a:pt x="132" y="47"/>
                  </a:cubicBezTo>
                  <a:close/>
                  <a:moveTo>
                    <a:pt x="131" y="48"/>
                  </a:moveTo>
                  <a:cubicBezTo>
                    <a:pt x="131" y="49"/>
                    <a:pt x="132" y="50"/>
                    <a:pt x="132" y="50"/>
                  </a:cubicBezTo>
                  <a:cubicBezTo>
                    <a:pt x="131" y="49"/>
                    <a:pt x="131" y="48"/>
                    <a:pt x="131" y="47"/>
                  </a:cubicBezTo>
                  <a:cubicBezTo>
                    <a:pt x="130" y="47"/>
                    <a:pt x="131" y="48"/>
                    <a:pt x="131" y="48"/>
                  </a:cubicBezTo>
                  <a:close/>
                  <a:moveTo>
                    <a:pt x="110" y="22"/>
                  </a:move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10" y="21"/>
                    <a:pt x="109" y="21"/>
                    <a:pt x="110" y="22"/>
                  </a:cubicBezTo>
                  <a:close/>
                  <a:moveTo>
                    <a:pt x="101" y="17"/>
                  </a:moveTo>
                  <a:cubicBezTo>
                    <a:pt x="102" y="18"/>
                    <a:pt x="100" y="18"/>
                    <a:pt x="102" y="18"/>
                  </a:cubicBezTo>
                  <a:cubicBezTo>
                    <a:pt x="102" y="18"/>
                    <a:pt x="102" y="17"/>
                    <a:pt x="101" y="17"/>
                  </a:cubicBezTo>
                  <a:close/>
                  <a:moveTo>
                    <a:pt x="104" y="14"/>
                  </a:moveTo>
                  <a:cubicBezTo>
                    <a:pt x="104" y="14"/>
                    <a:pt x="105" y="14"/>
                    <a:pt x="106" y="14"/>
                  </a:cubicBezTo>
                  <a:cubicBezTo>
                    <a:pt x="104" y="14"/>
                    <a:pt x="105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lose/>
                  <a:moveTo>
                    <a:pt x="99" y="11"/>
                  </a:moveTo>
                  <a:cubicBezTo>
                    <a:pt x="98" y="11"/>
                    <a:pt x="97" y="11"/>
                    <a:pt x="97" y="11"/>
                  </a:cubicBezTo>
                  <a:cubicBezTo>
                    <a:pt x="98" y="11"/>
                    <a:pt x="99" y="12"/>
                    <a:pt x="99" y="11"/>
                  </a:cubicBezTo>
                  <a:close/>
                  <a:moveTo>
                    <a:pt x="103" y="11"/>
                  </a:moveTo>
                  <a:cubicBezTo>
                    <a:pt x="103" y="11"/>
                    <a:pt x="102" y="11"/>
                    <a:pt x="102" y="11"/>
                  </a:cubicBezTo>
                  <a:cubicBezTo>
                    <a:pt x="102" y="11"/>
                    <a:pt x="101" y="11"/>
                    <a:pt x="102" y="11"/>
                  </a:cubicBezTo>
                  <a:cubicBezTo>
                    <a:pt x="102" y="11"/>
                    <a:pt x="103" y="11"/>
                    <a:pt x="103" y="11"/>
                  </a:cubicBezTo>
                  <a:close/>
                  <a:moveTo>
                    <a:pt x="103" y="10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2" y="10"/>
                    <a:pt x="104" y="11"/>
                    <a:pt x="103" y="10"/>
                  </a:cubicBezTo>
                  <a:close/>
                  <a:moveTo>
                    <a:pt x="112" y="14"/>
                  </a:moveTo>
                  <a:cubicBezTo>
                    <a:pt x="111" y="13"/>
                    <a:pt x="111" y="13"/>
                    <a:pt x="111" y="13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2" y="14"/>
                    <a:pt x="112" y="14"/>
                    <a:pt x="112" y="14"/>
                  </a:cubicBezTo>
                  <a:close/>
                  <a:moveTo>
                    <a:pt x="117" y="16"/>
                  </a:moveTo>
                  <a:cubicBezTo>
                    <a:pt x="116" y="16"/>
                    <a:pt x="116" y="15"/>
                    <a:pt x="117" y="16"/>
                  </a:cubicBezTo>
                  <a:cubicBezTo>
                    <a:pt x="115" y="15"/>
                    <a:pt x="116" y="16"/>
                    <a:pt x="114" y="15"/>
                  </a:cubicBezTo>
                  <a:cubicBezTo>
                    <a:pt x="114" y="15"/>
                    <a:pt x="114" y="15"/>
                    <a:pt x="115" y="15"/>
                  </a:cubicBezTo>
                  <a:cubicBezTo>
                    <a:pt x="114" y="15"/>
                    <a:pt x="114" y="14"/>
                    <a:pt x="113" y="14"/>
                  </a:cubicBezTo>
                  <a:cubicBezTo>
                    <a:pt x="114" y="15"/>
                    <a:pt x="112" y="14"/>
                    <a:pt x="112" y="14"/>
                  </a:cubicBezTo>
                  <a:cubicBezTo>
                    <a:pt x="114" y="15"/>
                    <a:pt x="115" y="16"/>
                    <a:pt x="117" y="16"/>
                  </a:cubicBezTo>
                  <a:close/>
                  <a:moveTo>
                    <a:pt x="120" y="18"/>
                  </a:moveTo>
                  <a:cubicBezTo>
                    <a:pt x="118" y="17"/>
                    <a:pt x="118" y="16"/>
                    <a:pt x="118" y="17"/>
                  </a:cubicBezTo>
                  <a:cubicBezTo>
                    <a:pt x="118" y="17"/>
                    <a:pt x="119" y="18"/>
                    <a:pt x="120" y="18"/>
                  </a:cubicBezTo>
                  <a:close/>
                  <a:moveTo>
                    <a:pt x="122" y="18"/>
                  </a:moveTo>
                  <a:cubicBezTo>
                    <a:pt x="122" y="18"/>
                    <a:pt x="122" y="18"/>
                    <a:pt x="121" y="18"/>
                  </a:cubicBezTo>
                  <a:cubicBezTo>
                    <a:pt x="121" y="18"/>
                    <a:pt x="121" y="18"/>
                    <a:pt x="120" y="17"/>
                  </a:cubicBezTo>
                  <a:cubicBezTo>
                    <a:pt x="120" y="18"/>
                    <a:pt x="121" y="18"/>
                    <a:pt x="122" y="18"/>
                  </a:cubicBezTo>
                  <a:close/>
                  <a:moveTo>
                    <a:pt x="121" y="19"/>
                  </a:moveTo>
                  <a:cubicBezTo>
                    <a:pt x="122" y="19"/>
                    <a:pt x="123" y="19"/>
                    <a:pt x="124" y="20"/>
                  </a:cubicBezTo>
                  <a:cubicBezTo>
                    <a:pt x="124" y="19"/>
                    <a:pt x="123" y="19"/>
                    <a:pt x="122" y="19"/>
                  </a:cubicBezTo>
                  <a:cubicBezTo>
                    <a:pt x="123" y="19"/>
                    <a:pt x="121" y="18"/>
                    <a:pt x="121" y="19"/>
                  </a:cubicBezTo>
                  <a:close/>
                  <a:moveTo>
                    <a:pt x="104" y="11"/>
                  </a:moveTo>
                  <a:cubicBezTo>
                    <a:pt x="107" y="11"/>
                    <a:pt x="110" y="12"/>
                    <a:pt x="112" y="13"/>
                  </a:cubicBezTo>
                  <a:cubicBezTo>
                    <a:pt x="114" y="14"/>
                    <a:pt x="116" y="15"/>
                    <a:pt x="118" y="16"/>
                  </a:cubicBezTo>
                  <a:cubicBezTo>
                    <a:pt x="119" y="16"/>
                    <a:pt x="119" y="16"/>
                    <a:pt x="120" y="17"/>
                  </a:cubicBezTo>
                  <a:cubicBezTo>
                    <a:pt x="120" y="17"/>
                    <a:pt x="119" y="17"/>
                    <a:pt x="118" y="17"/>
                  </a:cubicBezTo>
                  <a:cubicBezTo>
                    <a:pt x="120" y="17"/>
                    <a:pt x="121" y="17"/>
                    <a:pt x="122" y="18"/>
                  </a:cubicBezTo>
                  <a:cubicBezTo>
                    <a:pt x="121" y="17"/>
                    <a:pt x="122" y="17"/>
                    <a:pt x="121" y="17"/>
                  </a:cubicBezTo>
                  <a:cubicBezTo>
                    <a:pt x="120" y="16"/>
                    <a:pt x="120" y="16"/>
                    <a:pt x="119" y="16"/>
                  </a:cubicBezTo>
                  <a:cubicBezTo>
                    <a:pt x="119" y="16"/>
                    <a:pt x="119" y="16"/>
                    <a:pt x="118" y="15"/>
                  </a:cubicBezTo>
                  <a:cubicBezTo>
                    <a:pt x="118" y="16"/>
                    <a:pt x="116" y="15"/>
                    <a:pt x="116" y="14"/>
                  </a:cubicBezTo>
                  <a:cubicBezTo>
                    <a:pt x="113" y="13"/>
                    <a:pt x="111" y="12"/>
                    <a:pt x="108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1"/>
                    <a:pt x="105" y="11"/>
                    <a:pt x="104" y="11"/>
                  </a:cubicBezTo>
                  <a:close/>
                  <a:moveTo>
                    <a:pt x="104" y="12"/>
                  </a:moveTo>
                  <a:cubicBezTo>
                    <a:pt x="104" y="11"/>
                    <a:pt x="105" y="12"/>
                    <a:pt x="105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4" y="11"/>
                    <a:pt x="103" y="11"/>
                    <a:pt x="104" y="12"/>
                  </a:cubicBezTo>
                  <a:close/>
                  <a:moveTo>
                    <a:pt x="98" y="7"/>
                  </a:moveTo>
                  <a:cubicBezTo>
                    <a:pt x="99" y="7"/>
                    <a:pt x="99" y="7"/>
                    <a:pt x="100" y="8"/>
                  </a:cubicBezTo>
                  <a:cubicBezTo>
                    <a:pt x="100" y="8"/>
                    <a:pt x="101" y="9"/>
                    <a:pt x="102" y="9"/>
                  </a:cubicBezTo>
                  <a:cubicBezTo>
                    <a:pt x="102" y="8"/>
                    <a:pt x="104" y="9"/>
                    <a:pt x="104" y="9"/>
                  </a:cubicBezTo>
                  <a:cubicBezTo>
                    <a:pt x="103" y="9"/>
                    <a:pt x="102" y="8"/>
                    <a:pt x="100" y="8"/>
                  </a:cubicBezTo>
                  <a:cubicBezTo>
                    <a:pt x="99" y="7"/>
                    <a:pt x="99" y="7"/>
                    <a:pt x="98" y="7"/>
                  </a:cubicBezTo>
                  <a:close/>
                  <a:moveTo>
                    <a:pt x="93" y="9"/>
                  </a:moveTo>
                  <a:cubicBezTo>
                    <a:pt x="94" y="9"/>
                    <a:pt x="94" y="9"/>
                    <a:pt x="94" y="9"/>
                  </a:cubicBezTo>
                  <a:cubicBezTo>
                    <a:pt x="97" y="9"/>
                    <a:pt x="98" y="10"/>
                    <a:pt x="101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0" y="10"/>
                    <a:pt x="97" y="9"/>
                    <a:pt x="97" y="9"/>
                  </a:cubicBezTo>
                  <a:cubicBezTo>
                    <a:pt x="96" y="9"/>
                    <a:pt x="96" y="9"/>
                    <a:pt x="95" y="9"/>
                  </a:cubicBezTo>
                  <a:cubicBezTo>
                    <a:pt x="94" y="9"/>
                    <a:pt x="94" y="8"/>
                    <a:pt x="94" y="9"/>
                  </a:cubicBezTo>
                  <a:cubicBezTo>
                    <a:pt x="94" y="9"/>
                    <a:pt x="93" y="9"/>
                    <a:pt x="93" y="9"/>
                  </a:cubicBezTo>
                  <a:close/>
                  <a:moveTo>
                    <a:pt x="90" y="10"/>
                  </a:moveTo>
                  <a:cubicBezTo>
                    <a:pt x="92" y="10"/>
                    <a:pt x="93" y="11"/>
                    <a:pt x="94" y="11"/>
                  </a:cubicBezTo>
                  <a:cubicBezTo>
                    <a:pt x="92" y="10"/>
                    <a:pt x="91" y="10"/>
                    <a:pt x="90" y="10"/>
                  </a:cubicBezTo>
                  <a:close/>
                  <a:moveTo>
                    <a:pt x="90" y="9"/>
                  </a:moveTo>
                  <a:cubicBezTo>
                    <a:pt x="90" y="9"/>
                    <a:pt x="91" y="9"/>
                    <a:pt x="91" y="9"/>
                  </a:cubicBezTo>
                  <a:cubicBezTo>
                    <a:pt x="90" y="8"/>
                    <a:pt x="90" y="8"/>
                    <a:pt x="89" y="8"/>
                  </a:cubicBezTo>
                  <a:cubicBezTo>
                    <a:pt x="89" y="8"/>
                    <a:pt x="89" y="9"/>
                    <a:pt x="90" y="9"/>
                  </a:cubicBezTo>
                  <a:close/>
                  <a:moveTo>
                    <a:pt x="87" y="6"/>
                  </a:moveTo>
                  <a:cubicBezTo>
                    <a:pt x="88" y="5"/>
                    <a:pt x="88" y="5"/>
                    <a:pt x="88" y="5"/>
                  </a:cubicBezTo>
                  <a:cubicBezTo>
                    <a:pt x="86" y="5"/>
                    <a:pt x="86" y="6"/>
                    <a:pt x="87" y="6"/>
                  </a:cubicBezTo>
                  <a:close/>
                  <a:moveTo>
                    <a:pt x="30" y="24"/>
                  </a:moveTo>
                  <a:cubicBezTo>
                    <a:pt x="30" y="24"/>
                    <a:pt x="31" y="23"/>
                    <a:pt x="33" y="22"/>
                  </a:cubicBezTo>
                  <a:cubicBezTo>
                    <a:pt x="34" y="21"/>
                    <a:pt x="35" y="20"/>
                    <a:pt x="35" y="19"/>
                  </a:cubicBezTo>
                  <a:cubicBezTo>
                    <a:pt x="33" y="21"/>
                    <a:pt x="31" y="23"/>
                    <a:pt x="30" y="24"/>
                  </a:cubicBezTo>
                  <a:close/>
                  <a:moveTo>
                    <a:pt x="29" y="25"/>
                  </a:moveTo>
                  <a:cubicBezTo>
                    <a:pt x="28" y="26"/>
                    <a:pt x="29" y="24"/>
                    <a:pt x="28" y="25"/>
                  </a:cubicBezTo>
                  <a:cubicBezTo>
                    <a:pt x="28" y="26"/>
                    <a:pt x="28" y="26"/>
                    <a:pt x="29" y="25"/>
                  </a:cubicBezTo>
                  <a:close/>
                  <a:moveTo>
                    <a:pt x="26" y="28"/>
                  </a:moveTo>
                  <a:cubicBezTo>
                    <a:pt x="26" y="28"/>
                    <a:pt x="26" y="28"/>
                    <a:pt x="27" y="28"/>
                  </a:cubicBezTo>
                  <a:cubicBezTo>
                    <a:pt x="27" y="27"/>
                    <a:pt x="27" y="27"/>
                    <a:pt x="26" y="28"/>
                  </a:cubicBezTo>
                  <a:close/>
                  <a:moveTo>
                    <a:pt x="23" y="33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31"/>
                    <a:pt x="23" y="32"/>
                    <a:pt x="24" y="31"/>
                  </a:cubicBezTo>
                  <a:cubicBezTo>
                    <a:pt x="24" y="30"/>
                    <a:pt x="24" y="30"/>
                    <a:pt x="24" y="31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3" y="31"/>
                    <a:pt x="22" y="33"/>
                  </a:cubicBezTo>
                  <a:lnTo>
                    <a:pt x="23" y="33"/>
                  </a:lnTo>
                  <a:close/>
                  <a:moveTo>
                    <a:pt x="20" y="35"/>
                  </a:moveTo>
                  <a:cubicBezTo>
                    <a:pt x="21" y="35"/>
                    <a:pt x="21" y="36"/>
                    <a:pt x="22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5"/>
                    <a:pt x="20" y="35"/>
                  </a:cubicBezTo>
                  <a:close/>
                  <a:moveTo>
                    <a:pt x="15" y="45"/>
                  </a:moveTo>
                  <a:cubicBezTo>
                    <a:pt x="15" y="45"/>
                    <a:pt x="16" y="45"/>
                    <a:pt x="16" y="44"/>
                  </a:cubicBezTo>
                  <a:cubicBezTo>
                    <a:pt x="17" y="42"/>
                    <a:pt x="18" y="41"/>
                    <a:pt x="19" y="38"/>
                  </a:cubicBezTo>
                  <a:cubicBezTo>
                    <a:pt x="19" y="38"/>
                    <a:pt x="18" y="39"/>
                    <a:pt x="19" y="38"/>
                  </a:cubicBezTo>
                  <a:cubicBezTo>
                    <a:pt x="19" y="38"/>
                    <a:pt x="19" y="38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9"/>
                    <a:pt x="16" y="42"/>
                    <a:pt x="15" y="45"/>
                  </a:cubicBezTo>
                  <a:close/>
                  <a:moveTo>
                    <a:pt x="13" y="50"/>
                  </a:moveTo>
                  <a:cubicBezTo>
                    <a:pt x="14" y="48"/>
                    <a:pt x="14" y="48"/>
                    <a:pt x="15" y="46"/>
                  </a:cubicBezTo>
                  <a:cubicBezTo>
                    <a:pt x="15" y="46"/>
                    <a:pt x="14" y="46"/>
                    <a:pt x="14" y="47"/>
                  </a:cubicBezTo>
                  <a:cubicBezTo>
                    <a:pt x="14" y="48"/>
                    <a:pt x="13" y="49"/>
                    <a:pt x="13" y="50"/>
                  </a:cubicBezTo>
                  <a:cubicBezTo>
                    <a:pt x="13" y="51"/>
                    <a:pt x="13" y="50"/>
                    <a:pt x="13" y="50"/>
                  </a:cubicBezTo>
                  <a:close/>
                  <a:moveTo>
                    <a:pt x="12" y="53"/>
                  </a:moveTo>
                  <a:cubicBezTo>
                    <a:pt x="12" y="53"/>
                    <a:pt x="12" y="53"/>
                    <a:pt x="13" y="52"/>
                  </a:cubicBezTo>
                  <a:cubicBezTo>
                    <a:pt x="12" y="52"/>
                    <a:pt x="12" y="52"/>
                    <a:pt x="12" y="51"/>
                  </a:cubicBezTo>
                  <a:cubicBezTo>
                    <a:pt x="12" y="52"/>
                    <a:pt x="12" y="52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lose/>
                  <a:moveTo>
                    <a:pt x="12" y="54"/>
                  </a:moveTo>
                  <a:cubicBezTo>
                    <a:pt x="12" y="55"/>
                    <a:pt x="11" y="54"/>
                    <a:pt x="11" y="55"/>
                  </a:cubicBezTo>
                  <a:cubicBezTo>
                    <a:pt x="11" y="56"/>
                    <a:pt x="11" y="56"/>
                    <a:pt x="12" y="54"/>
                  </a:cubicBezTo>
                  <a:close/>
                  <a:moveTo>
                    <a:pt x="11" y="58"/>
                  </a:moveTo>
                  <a:cubicBezTo>
                    <a:pt x="11" y="57"/>
                    <a:pt x="11" y="57"/>
                    <a:pt x="11" y="57"/>
                  </a:cubicBezTo>
                  <a:cubicBezTo>
                    <a:pt x="11" y="57"/>
                    <a:pt x="11" y="57"/>
                    <a:pt x="10" y="58"/>
                  </a:cubicBezTo>
                  <a:cubicBezTo>
                    <a:pt x="10" y="58"/>
                    <a:pt x="10" y="59"/>
                    <a:pt x="11" y="58"/>
                  </a:cubicBezTo>
                  <a:close/>
                  <a:moveTo>
                    <a:pt x="10" y="60"/>
                  </a:moveTo>
                  <a:cubicBezTo>
                    <a:pt x="10" y="59"/>
                    <a:pt x="10" y="60"/>
                    <a:pt x="10" y="61"/>
                  </a:cubicBezTo>
                  <a:cubicBezTo>
                    <a:pt x="10" y="62"/>
                    <a:pt x="10" y="62"/>
                    <a:pt x="10" y="60"/>
                  </a:cubicBezTo>
                  <a:close/>
                  <a:moveTo>
                    <a:pt x="8" y="62"/>
                  </a:moveTo>
                  <a:cubicBezTo>
                    <a:pt x="8" y="61"/>
                    <a:pt x="9" y="60"/>
                    <a:pt x="9" y="59"/>
                  </a:cubicBezTo>
                  <a:cubicBezTo>
                    <a:pt x="9" y="60"/>
                    <a:pt x="8" y="60"/>
                    <a:pt x="8" y="60"/>
                  </a:cubicBezTo>
                  <a:cubicBezTo>
                    <a:pt x="8" y="61"/>
                    <a:pt x="8" y="62"/>
                    <a:pt x="8" y="62"/>
                  </a:cubicBezTo>
                  <a:close/>
                  <a:moveTo>
                    <a:pt x="26" y="23"/>
                  </a:moveTo>
                  <a:cubicBezTo>
                    <a:pt x="25" y="24"/>
                    <a:pt x="25" y="24"/>
                    <a:pt x="24" y="25"/>
                  </a:cubicBezTo>
                  <a:cubicBezTo>
                    <a:pt x="24" y="25"/>
                    <a:pt x="25" y="24"/>
                    <a:pt x="25" y="25"/>
                  </a:cubicBezTo>
                  <a:cubicBezTo>
                    <a:pt x="25" y="24"/>
                    <a:pt x="27" y="22"/>
                    <a:pt x="26" y="23"/>
                  </a:cubicBezTo>
                  <a:close/>
                  <a:moveTo>
                    <a:pt x="55" y="3"/>
                  </a:moveTo>
                  <a:cubicBezTo>
                    <a:pt x="56" y="3"/>
                    <a:pt x="57" y="3"/>
                    <a:pt x="57" y="2"/>
                  </a:cubicBezTo>
                  <a:cubicBezTo>
                    <a:pt x="56" y="3"/>
                    <a:pt x="55" y="3"/>
                    <a:pt x="55" y="3"/>
                  </a:cubicBezTo>
                  <a:close/>
                  <a:moveTo>
                    <a:pt x="38" y="12"/>
                  </a:moveTo>
                  <a:cubicBezTo>
                    <a:pt x="41" y="10"/>
                    <a:pt x="40" y="11"/>
                    <a:pt x="41" y="11"/>
                  </a:cubicBezTo>
                  <a:cubicBezTo>
                    <a:pt x="41" y="10"/>
                    <a:pt x="41" y="10"/>
                    <a:pt x="42" y="10"/>
                  </a:cubicBezTo>
                  <a:cubicBezTo>
                    <a:pt x="44" y="8"/>
                    <a:pt x="44" y="9"/>
                    <a:pt x="45" y="8"/>
                  </a:cubicBezTo>
                  <a:cubicBezTo>
                    <a:pt x="44" y="9"/>
                    <a:pt x="44" y="9"/>
                    <a:pt x="43" y="9"/>
                  </a:cubicBezTo>
                  <a:cubicBezTo>
                    <a:pt x="42" y="10"/>
                    <a:pt x="43" y="10"/>
                    <a:pt x="44" y="9"/>
                  </a:cubicBezTo>
                  <a:cubicBezTo>
                    <a:pt x="44" y="9"/>
                    <a:pt x="45" y="8"/>
                    <a:pt x="46" y="8"/>
                  </a:cubicBezTo>
                  <a:cubicBezTo>
                    <a:pt x="46" y="7"/>
                    <a:pt x="45" y="8"/>
                    <a:pt x="46" y="7"/>
                  </a:cubicBezTo>
                  <a:cubicBezTo>
                    <a:pt x="44" y="8"/>
                    <a:pt x="43" y="9"/>
                    <a:pt x="41" y="9"/>
                  </a:cubicBezTo>
                  <a:cubicBezTo>
                    <a:pt x="40" y="10"/>
                    <a:pt x="39" y="11"/>
                    <a:pt x="38" y="12"/>
                  </a:cubicBezTo>
                  <a:close/>
                  <a:moveTo>
                    <a:pt x="3" y="97"/>
                  </a:moveTo>
                  <a:cubicBezTo>
                    <a:pt x="3" y="97"/>
                    <a:pt x="3" y="96"/>
                    <a:pt x="3" y="95"/>
                  </a:cubicBezTo>
                  <a:cubicBezTo>
                    <a:pt x="2" y="94"/>
                    <a:pt x="2" y="91"/>
                    <a:pt x="2" y="89"/>
                  </a:cubicBezTo>
                  <a:cubicBezTo>
                    <a:pt x="2" y="89"/>
                    <a:pt x="2" y="88"/>
                    <a:pt x="1" y="89"/>
                  </a:cubicBezTo>
                  <a:cubicBezTo>
                    <a:pt x="2" y="92"/>
                    <a:pt x="2" y="94"/>
                    <a:pt x="3" y="97"/>
                  </a:cubicBezTo>
                  <a:close/>
                  <a:moveTo>
                    <a:pt x="5" y="105"/>
                  </a:moveTo>
                  <a:cubicBezTo>
                    <a:pt x="4" y="103"/>
                    <a:pt x="4" y="100"/>
                    <a:pt x="3" y="97"/>
                  </a:cubicBezTo>
                  <a:cubicBezTo>
                    <a:pt x="3" y="98"/>
                    <a:pt x="3" y="100"/>
                    <a:pt x="4" y="102"/>
                  </a:cubicBezTo>
                  <a:cubicBezTo>
                    <a:pt x="4" y="103"/>
                    <a:pt x="4" y="105"/>
                    <a:pt x="5" y="105"/>
                  </a:cubicBezTo>
                  <a:close/>
                  <a:moveTo>
                    <a:pt x="13" y="128"/>
                  </a:moveTo>
                  <a:cubicBezTo>
                    <a:pt x="12" y="126"/>
                    <a:pt x="11" y="126"/>
                    <a:pt x="12" y="127"/>
                  </a:cubicBezTo>
                  <a:cubicBezTo>
                    <a:pt x="12" y="127"/>
                    <a:pt x="12" y="127"/>
                    <a:pt x="13" y="128"/>
                  </a:cubicBezTo>
                  <a:cubicBezTo>
                    <a:pt x="13" y="128"/>
                    <a:pt x="13" y="127"/>
                    <a:pt x="13" y="128"/>
                  </a:cubicBezTo>
                  <a:close/>
                  <a:moveTo>
                    <a:pt x="18" y="135"/>
                  </a:moveTo>
                  <a:cubicBezTo>
                    <a:pt x="17" y="133"/>
                    <a:pt x="16" y="132"/>
                    <a:pt x="16" y="131"/>
                  </a:cubicBezTo>
                  <a:cubicBezTo>
                    <a:pt x="15" y="130"/>
                    <a:pt x="14" y="129"/>
                    <a:pt x="14" y="128"/>
                  </a:cubicBezTo>
                  <a:cubicBezTo>
                    <a:pt x="14" y="129"/>
                    <a:pt x="13" y="129"/>
                    <a:pt x="14" y="130"/>
                  </a:cubicBezTo>
                  <a:cubicBezTo>
                    <a:pt x="14" y="130"/>
                    <a:pt x="15" y="130"/>
                    <a:pt x="15" y="131"/>
                  </a:cubicBezTo>
                  <a:cubicBezTo>
                    <a:pt x="16" y="132"/>
                    <a:pt x="16" y="132"/>
                    <a:pt x="16" y="133"/>
                  </a:cubicBezTo>
                  <a:cubicBezTo>
                    <a:pt x="17" y="133"/>
                    <a:pt x="17" y="134"/>
                    <a:pt x="18" y="135"/>
                  </a:cubicBezTo>
                  <a:close/>
                  <a:moveTo>
                    <a:pt x="166" y="129"/>
                  </a:moveTo>
                  <a:cubicBezTo>
                    <a:pt x="167" y="128"/>
                    <a:pt x="167" y="127"/>
                    <a:pt x="167" y="127"/>
                  </a:cubicBezTo>
                  <a:cubicBezTo>
                    <a:pt x="166" y="129"/>
                    <a:pt x="166" y="129"/>
                    <a:pt x="166" y="129"/>
                  </a:cubicBezTo>
                  <a:close/>
                  <a:moveTo>
                    <a:pt x="144" y="150"/>
                  </a:moveTo>
                  <a:cubicBezTo>
                    <a:pt x="145" y="150"/>
                    <a:pt x="145" y="150"/>
                    <a:pt x="145" y="150"/>
                  </a:cubicBezTo>
                  <a:cubicBezTo>
                    <a:pt x="145" y="149"/>
                    <a:pt x="145" y="149"/>
                    <a:pt x="144" y="150"/>
                  </a:cubicBezTo>
                  <a:cubicBezTo>
                    <a:pt x="143" y="151"/>
                    <a:pt x="144" y="150"/>
                    <a:pt x="144" y="150"/>
                  </a:cubicBezTo>
                  <a:close/>
                  <a:moveTo>
                    <a:pt x="143" y="152"/>
                  </a:moveTo>
                  <a:cubicBezTo>
                    <a:pt x="143" y="151"/>
                    <a:pt x="143" y="151"/>
                    <a:pt x="141" y="152"/>
                  </a:cubicBezTo>
                  <a:cubicBezTo>
                    <a:pt x="142" y="152"/>
                    <a:pt x="142" y="153"/>
                    <a:pt x="143" y="152"/>
                  </a:cubicBezTo>
                  <a:close/>
                  <a:moveTo>
                    <a:pt x="133" y="160"/>
                  </a:moveTo>
                  <a:cubicBezTo>
                    <a:pt x="134" y="159"/>
                    <a:pt x="135" y="158"/>
                    <a:pt x="136" y="158"/>
                  </a:cubicBezTo>
                  <a:cubicBezTo>
                    <a:pt x="137" y="157"/>
                    <a:pt x="137" y="157"/>
                    <a:pt x="138" y="156"/>
                  </a:cubicBezTo>
                  <a:cubicBezTo>
                    <a:pt x="139" y="156"/>
                    <a:pt x="140" y="156"/>
                    <a:pt x="140" y="155"/>
                  </a:cubicBezTo>
                  <a:cubicBezTo>
                    <a:pt x="139" y="156"/>
                    <a:pt x="140" y="155"/>
                    <a:pt x="140" y="155"/>
                  </a:cubicBezTo>
                  <a:cubicBezTo>
                    <a:pt x="141" y="155"/>
                    <a:pt x="142" y="154"/>
                    <a:pt x="142" y="154"/>
                  </a:cubicBezTo>
                  <a:cubicBezTo>
                    <a:pt x="143" y="153"/>
                    <a:pt x="142" y="154"/>
                    <a:pt x="143" y="153"/>
                  </a:cubicBezTo>
                  <a:cubicBezTo>
                    <a:pt x="144" y="153"/>
                    <a:pt x="144" y="153"/>
                    <a:pt x="144" y="153"/>
                  </a:cubicBezTo>
                  <a:cubicBezTo>
                    <a:pt x="146" y="152"/>
                    <a:pt x="145" y="152"/>
                    <a:pt x="146" y="151"/>
                  </a:cubicBezTo>
                  <a:cubicBezTo>
                    <a:pt x="146" y="151"/>
                    <a:pt x="147" y="150"/>
                    <a:pt x="147" y="150"/>
                  </a:cubicBezTo>
                  <a:cubicBezTo>
                    <a:pt x="148" y="149"/>
                    <a:pt x="148" y="150"/>
                    <a:pt x="149" y="149"/>
                  </a:cubicBezTo>
                  <a:cubicBezTo>
                    <a:pt x="151" y="148"/>
                    <a:pt x="153" y="145"/>
                    <a:pt x="156" y="143"/>
                  </a:cubicBezTo>
                  <a:cubicBezTo>
                    <a:pt x="155" y="143"/>
                    <a:pt x="156" y="142"/>
                    <a:pt x="156" y="142"/>
                  </a:cubicBezTo>
                  <a:cubicBezTo>
                    <a:pt x="156" y="142"/>
                    <a:pt x="156" y="142"/>
                    <a:pt x="155" y="142"/>
                  </a:cubicBezTo>
                  <a:cubicBezTo>
                    <a:pt x="155" y="143"/>
                    <a:pt x="155" y="143"/>
                    <a:pt x="155" y="143"/>
                  </a:cubicBezTo>
                  <a:cubicBezTo>
                    <a:pt x="151" y="146"/>
                    <a:pt x="147" y="150"/>
                    <a:pt x="144" y="152"/>
                  </a:cubicBezTo>
                  <a:cubicBezTo>
                    <a:pt x="144" y="152"/>
                    <a:pt x="143" y="153"/>
                    <a:pt x="143" y="152"/>
                  </a:cubicBezTo>
                  <a:cubicBezTo>
                    <a:pt x="142" y="153"/>
                    <a:pt x="141" y="155"/>
                    <a:pt x="141" y="154"/>
                  </a:cubicBezTo>
                  <a:cubicBezTo>
                    <a:pt x="139" y="155"/>
                    <a:pt x="140" y="155"/>
                    <a:pt x="139" y="156"/>
                  </a:cubicBezTo>
                  <a:cubicBezTo>
                    <a:pt x="138" y="156"/>
                    <a:pt x="137" y="157"/>
                    <a:pt x="136" y="158"/>
                  </a:cubicBezTo>
                  <a:cubicBezTo>
                    <a:pt x="134" y="158"/>
                    <a:pt x="133" y="159"/>
                    <a:pt x="133" y="160"/>
                  </a:cubicBezTo>
                  <a:close/>
                  <a:moveTo>
                    <a:pt x="127" y="164"/>
                  </a:moveTo>
                  <a:cubicBezTo>
                    <a:pt x="127" y="164"/>
                    <a:pt x="129" y="163"/>
                    <a:pt x="129" y="163"/>
                  </a:cubicBezTo>
                  <a:cubicBezTo>
                    <a:pt x="131" y="162"/>
                    <a:pt x="131" y="162"/>
                    <a:pt x="132" y="162"/>
                  </a:cubicBezTo>
                  <a:cubicBezTo>
                    <a:pt x="132" y="162"/>
                    <a:pt x="131" y="163"/>
                    <a:pt x="131" y="163"/>
                  </a:cubicBezTo>
                  <a:cubicBezTo>
                    <a:pt x="131" y="163"/>
                    <a:pt x="131" y="163"/>
                    <a:pt x="133" y="162"/>
                  </a:cubicBezTo>
                  <a:cubicBezTo>
                    <a:pt x="133" y="162"/>
                    <a:pt x="133" y="161"/>
                    <a:pt x="134" y="161"/>
                  </a:cubicBezTo>
                  <a:cubicBezTo>
                    <a:pt x="135" y="160"/>
                    <a:pt x="135" y="160"/>
                    <a:pt x="135" y="161"/>
                  </a:cubicBezTo>
                  <a:cubicBezTo>
                    <a:pt x="136" y="160"/>
                    <a:pt x="136" y="160"/>
                    <a:pt x="137" y="159"/>
                  </a:cubicBezTo>
                  <a:cubicBezTo>
                    <a:pt x="137" y="159"/>
                    <a:pt x="138" y="159"/>
                    <a:pt x="138" y="159"/>
                  </a:cubicBezTo>
                  <a:cubicBezTo>
                    <a:pt x="139" y="158"/>
                    <a:pt x="140" y="158"/>
                    <a:pt x="139" y="157"/>
                  </a:cubicBezTo>
                  <a:cubicBezTo>
                    <a:pt x="137" y="159"/>
                    <a:pt x="134" y="160"/>
                    <a:pt x="131" y="162"/>
                  </a:cubicBezTo>
                  <a:cubicBezTo>
                    <a:pt x="130" y="162"/>
                    <a:pt x="129" y="163"/>
                    <a:pt x="127" y="164"/>
                  </a:cubicBezTo>
                  <a:close/>
                  <a:moveTo>
                    <a:pt x="127" y="161"/>
                  </a:moveTo>
                  <a:cubicBezTo>
                    <a:pt x="127" y="161"/>
                    <a:pt x="127" y="161"/>
                    <a:pt x="126" y="162"/>
                  </a:cubicBezTo>
                  <a:cubicBezTo>
                    <a:pt x="125" y="162"/>
                    <a:pt x="126" y="162"/>
                    <a:pt x="127" y="161"/>
                  </a:cubicBezTo>
                  <a:close/>
                  <a:moveTo>
                    <a:pt x="122" y="164"/>
                  </a:moveTo>
                  <a:cubicBezTo>
                    <a:pt x="123" y="163"/>
                    <a:pt x="125" y="162"/>
                    <a:pt x="123" y="163"/>
                  </a:cubicBezTo>
                  <a:cubicBezTo>
                    <a:pt x="124" y="163"/>
                    <a:pt x="122" y="164"/>
                    <a:pt x="122" y="164"/>
                  </a:cubicBezTo>
                  <a:close/>
                  <a:moveTo>
                    <a:pt x="127" y="164"/>
                  </a:moveTo>
                  <a:cubicBezTo>
                    <a:pt x="126" y="164"/>
                    <a:pt x="125" y="164"/>
                    <a:pt x="124" y="165"/>
                  </a:cubicBezTo>
                  <a:cubicBezTo>
                    <a:pt x="122" y="166"/>
                    <a:pt x="121" y="166"/>
                    <a:pt x="120" y="167"/>
                  </a:cubicBezTo>
                  <a:cubicBezTo>
                    <a:pt x="120" y="166"/>
                    <a:pt x="120" y="166"/>
                    <a:pt x="119" y="167"/>
                  </a:cubicBezTo>
                  <a:cubicBezTo>
                    <a:pt x="118" y="167"/>
                    <a:pt x="120" y="167"/>
                    <a:pt x="122" y="166"/>
                  </a:cubicBezTo>
                  <a:cubicBezTo>
                    <a:pt x="124" y="165"/>
                    <a:pt x="126" y="164"/>
                    <a:pt x="127" y="164"/>
                  </a:cubicBezTo>
                  <a:close/>
                  <a:moveTo>
                    <a:pt x="167" y="115"/>
                  </a:moveTo>
                  <a:cubicBezTo>
                    <a:pt x="167" y="115"/>
                    <a:pt x="167" y="115"/>
                    <a:pt x="168" y="114"/>
                  </a:cubicBezTo>
                  <a:cubicBezTo>
                    <a:pt x="168" y="114"/>
                    <a:pt x="167" y="114"/>
                    <a:pt x="167" y="115"/>
                  </a:cubicBezTo>
                  <a:cubicBezTo>
                    <a:pt x="167" y="115"/>
                    <a:pt x="167" y="115"/>
                    <a:pt x="167" y="115"/>
                  </a:cubicBezTo>
                  <a:close/>
                  <a:moveTo>
                    <a:pt x="159" y="130"/>
                  </a:moveTo>
                  <a:cubicBezTo>
                    <a:pt x="160" y="129"/>
                    <a:pt x="160" y="128"/>
                    <a:pt x="159" y="130"/>
                  </a:cubicBezTo>
                  <a:cubicBezTo>
                    <a:pt x="158" y="131"/>
                    <a:pt x="159" y="130"/>
                    <a:pt x="159" y="130"/>
                  </a:cubicBezTo>
                  <a:close/>
                  <a:moveTo>
                    <a:pt x="159" y="132"/>
                  </a:moveTo>
                  <a:cubicBezTo>
                    <a:pt x="161" y="130"/>
                    <a:pt x="162" y="128"/>
                    <a:pt x="162" y="127"/>
                  </a:cubicBezTo>
                  <a:cubicBezTo>
                    <a:pt x="161" y="128"/>
                    <a:pt x="160" y="129"/>
                    <a:pt x="158" y="132"/>
                  </a:cubicBezTo>
                  <a:cubicBezTo>
                    <a:pt x="158" y="132"/>
                    <a:pt x="159" y="131"/>
                    <a:pt x="159" y="132"/>
                  </a:cubicBezTo>
                  <a:close/>
                  <a:moveTo>
                    <a:pt x="157" y="133"/>
                  </a:moveTo>
                  <a:cubicBezTo>
                    <a:pt x="157" y="132"/>
                    <a:pt x="157" y="132"/>
                    <a:pt x="157" y="132"/>
                  </a:cubicBezTo>
                  <a:cubicBezTo>
                    <a:pt x="158" y="132"/>
                    <a:pt x="158" y="131"/>
                    <a:pt x="157" y="131"/>
                  </a:cubicBezTo>
                  <a:cubicBezTo>
                    <a:pt x="157" y="133"/>
                    <a:pt x="156" y="133"/>
                    <a:pt x="157" y="133"/>
                  </a:cubicBezTo>
                  <a:close/>
                  <a:moveTo>
                    <a:pt x="155" y="136"/>
                  </a:moveTo>
                  <a:cubicBezTo>
                    <a:pt x="156" y="134"/>
                    <a:pt x="156" y="133"/>
                    <a:pt x="155" y="134"/>
                  </a:cubicBezTo>
                  <a:cubicBezTo>
                    <a:pt x="155" y="134"/>
                    <a:pt x="154" y="136"/>
                    <a:pt x="155" y="136"/>
                  </a:cubicBezTo>
                  <a:close/>
                  <a:moveTo>
                    <a:pt x="142" y="128"/>
                  </a:moveTo>
                  <a:cubicBezTo>
                    <a:pt x="142" y="127"/>
                    <a:pt x="144" y="126"/>
                    <a:pt x="144" y="126"/>
                  </a:cubicBezTo>
                  <a:cubicBezTo>
                    <a:pt x="143" y="126"/>
                    <a:pt x="144" y="125"/>
                    <a:pt x="144" y="125"/>
                  </a:cubicBezTo>
                  <a:cubicBezTo>
                    <a:pt x="143" y="127"/>
                    <a:pt x="143" y="126"/>
                    <a:pt x="142" y="127"/>
                  </a:cubicBezTo>
                  <a:cubicBezTo>
                    <a:pt x="142" y="127"/>
                    <a:pt x="142" y="128"/>
                    <a:pt x="142" y="128"/>
                  </a:cubicBezTo>
                  <a:close/>
                  <a:moveTo>
                    <a:pt x="151" y="96"/>
                  </a:moveTo>
                  <a:cubicBezTo>
                    <a:pt x="152" y="96"/>
                    <a:pt x="152" y="95"/>
                    <a:pt x="152" y="94"/>
                  </a:cubicBezTo>
                  <a:cubicBezTo>
                    <a:pt x="152" y="94"/>
                    <a:pt x="152" y="95"/>
                    <a:pt x="151" y="96"/>
                  </a:cubicBezTo>
                  <a:close/>
                  <a:moveTo>
                    <a:pt x="148" y="105"/>
                  </a:moveTo>
                  <a:cubicBezTo>
                    <a:pt x="148" y="104"/>
                    <a:pt x="149" y="103"/>
                    <a:pt x="149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9" y="103"/>
                    <a:pt x="147" y="105"/>
                    <a:pt x="148" y="105"/>
                  </a:cubicBezTo>
                  <a:close/>
                  <a:moveTo>
                    <a:pt x="148" y="109"/>
                  </a:moveTo>
                  <a:cubicBezTo>
                    <a:pt x="149" y="108"/>
                    <a:pt x="149" y="107"/>
                    <a:pt x="150" y="106"/>
                  </a:cubicBezTo>
                  <a:cubicBezTo>
                    <a:pt x="150" y="106"/>
                    <a:pt x="150" y="105"/>
                    <a:pt x="150" y="106"/>
                  </a:cubicBezTo>
                  <a:cubicBezTo>
                    <a:pt x="149" y="106"/>
                    <a:pt x="149" y="107"/>
                    <a:pt x="149" y="108"/>
                  </a:cubicBezTo>
                  <a:cubicBezTo>
                    <a:pt x="148" y="109"/>
                    <a:pt x="148" y="110"/>
                    <a:pt x="148" y="109"/>
                  </a:cubicBezTo>
                  <a:close/>
                  <a:moveTo>
                    <a:pt x="144" y="114"/>
                  </a:moveTo>
                  <a:cubicBezTo>
                    <a:pt x="145" y="113"/>
                    <a:pt x="145" y="113"/>
                    <a:pt x="145" y="112"/>
                  </a:cubicBezTo>
                  <a:cubicBezTo>
                    <a:pt x="145" y="112"/>
                    <a:pt x="146" y="111"/>
                    <a:pt x="146" y="110"/>
                  </a:cubicBezTo>
                  <a:cubicBezTo>
                    <a:pt x="147" y="109"/>
                    <a:pt x="147" y="108"/>
                    <a:pt x="147" y="108"/>
                  </a:cubicBezTo>
                  <a:cubicBezTo>
                    <a:pt x="146" y="109"/>
                    <a:pt x="146" y="109"/>
                    <a:pt x="146" y="110"/>
                  </a:cubicBezTo>
                  <a:cubicBezTo>
                    <a:pt x="146" y="110"/>
                    <a:pt x="146" y="110"/>
                    <a:pt x="146" y="111"/>
                  </a:cubicBezTo>
                  <a:cubicBezTo>
                    <a:pt x="145" y="111"/>
                    <a:pt x="145" y="112"/>
                    <a:pt x="145" y="112"/>
                  </a:cubicBezTo>
                  <a:cubicBezTo>
                    <a:pt x="145" y="112"/>
                    <a:pt x="144" y="114"/>
                    <a:pt x="144" y="114"/>
                  </a:cubicBezTo>
                  <a:close/>
                  <a:moveTo>
                    <a:pt x="141" y="118"/>
                  </a:moveTo>
                  <a:cubicBezTo>
                    <a:pt x="142" y="117"/>
                    <a:pt x="143" y="116"/>
                    <a:pt x="144" y="114"/>
                  </a:cubicBezTo>
                  <a:cubicBezTo>
                    <a:pt x="143" y="115"/>
                    <a:pt x="141" y="118"/>
                    <a:pt x="141" y="118"/>
                  </a:cubicBezTo>
                  <a:close/>
                  <a:moveTo>
                    <a:pt x="142" y="120"/>
                  </a:moveTo>
                  <a:cubicBezTo>
                    <a:pt x="143" y="120"/>
                    <a:pt x="143" y="120"/>
                    <a:pt x="143" y="119"/>
                  </a:cubicBezTo>
                  <a:cubicBezTo>
                    <a:pt x="143" y="119"/>
                    <a:pt x="143" y="119"/>
                    <a:pt x="143" y="119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5" y="117"/>
                    <a:pt x="144" y="117"/>
                    <a:pt x="145" y="116"/>
                  </a:cubicBezTo>
                  <a:cubicBezTo>
                    <a:pt x="147" y="114"/>
                    <a:pt x="147" y="112"/>
                    <a:pt x="148" y="110"/>
                  </a:cubicBezTo>
                  <a:cubicBezTo>
                    <a:pt x="148" y="110"/>
                    <a:pt x="147" y="112"/>
                    <a:pt x="147" y="112"/>
                  </a:cubicBezTo>
                  <a:cubicBezTo>
                    <a:pt x="146" y="114"/>
                    <a:pt x="145" y="115"/>
                    <a:pt x="145" y="116"/>
                  </a:cubicBezTo>
                  <a:cubicBezTo>
                    <a:pt x="144" y="117"/>
                    <a:pt x="143" y="118"/>
                    <a:pt x="142" y="120"/>
                  </a:cubicBezTo>
                  <a:close/>
                  <a:moveTo>
                    <a:pt x="143" y="123"/>
                  </a:moveTo>
                  <a:cubicBezTo>
                    <a:pt x="144" y="123"/>
                    <a:pt x="143" y="123"/>
                    <a:pt x="143" y="123"/>
                  </a:cubicBezTo>
                  <a:cubicBezTo>
                    <a:pt x="144" y="122"/>
                    <a:pt x="144" y="122"/>
                    <a:pt x="143" y="123"/>
                  </a:cubicBezTo>
                  <a:close/>
                  <a:moveTo>
                    <a:pt x="140" y="122"/>
                  </a:moveTo>
                  <a:cubicBezTo>
                    <a:pt x="141" y="122"/>
                    <a:pt x="141" y="122"/>
                    <a:pt x="141" y="122"/>
                  </a:cubicBezTo>
                  <a:cubicBezTo>
                    <a:pt x="141" y="122"/>
                    <a:pt x="142" y="121"/>
                    <a:pt x="142" y="121"/>
                  </a:cubicBezTo>
                  <a:cubicBezTo>
                    <a:pt x="141" y="122"/>
                    <a:pt x="141" y="122"/>
                    <a:pt x="140" y="122"/>
                  </a:cubicBezTo>
                  <a:close/>
                  <a:moveTo>
                    <a:pt x="139" y="124"/>
                  </a:moveTo>
                  <a:cubicBezTo>
                    <a:pt x="140" y="123"/>
                    <a:pt x="140" y="124"/>
                    <a:pt x="141" y="123"/>
                  </a:cubicBezTo>
                  <a:cubicBezTo>
                    <a:pt x="141" y="123"/>
                    <a:pt x="140" y="123"/>
                    <a:pt x="139" y="124"/>
                  </a:cubicBezTo>
                  <a:close/>
                  <a:moveTo>
                    <a:pt x="128" y="129"/>
                  </a:moveTo>
                  <a:cubicBezTo>
                    <a:pt x="129" y="129"/>
                    <a:pt x="129" y="129"/>
                    <a:pt x="129" y="129"/>
                  </a:cubicBezTo>
                  <a:cubicBezTo>
                    <a:pt x="129" y="129"/>
                    <a:pt x="130" y="128"/>
                    <a:pt x="130" y="128"/>
                  </a:cubicBezTo>
                  <a:cubicBezTo>
                    <a:pt x="129" y="128"/>
                    <a:pt x="129" y="128"/>
                    <a:pt x="128" y="128"/>
                  </a:cubicBezTo>
                  <a:cubicBezTo>
                    <a:pt x="129" y="128"/>
                    <a:pt x="128" y="129"/>
                    <a:pt x="128" y="129"/>
                  </a:cubicBezTo>
                  <a:close/>
                  <a:moveTo>
                    <a:pt x="130" y="147"/>
                  </a:moveTo>
                  <a:cubicBezTo>
                    <a:pt x="129" y="148"/>
                    <a:pt x="129" y="148"/>
                    <a:pt x="128" y="149"/>
                  </a:cubicBezTo>
                  <a:cubicBezTo>
                    <a:pt x="130" y="148"/>
                    <a:pt x="130" y="148"/>
                    <a:pt x="130" y="147"/>
                  </a:cubicBezTo>
                  <a:close/>
                  <a:moveTo>
                    <a:pt x="125" y="149"/>
                  </a:moveTo>
                  <a:cubicBezTo>
                    <a:pt x="125" y="149"/>
                    <a:pt x="125" y="149"/>
                    <a:pt x="124" y="150"/>
                  </a:cubicBezTo>
                  <a:cubicBezTo>
                    <a:pt x="123" y="150"/>
                    <a:pt x="124" y="149"/>
                    <a:pt x="122" y="150"/>
                  </a:cubicBezTo>
                  <a:cubicBezTo>
                    <a:pt x="122" y="150"/>
                    <a:pt x="121" y="150"/>
                    <a:pt x="121" y="150"/>
                  </a:cubicBezTo>
                  <a:cubicBezTo>
                    <a:pt x="123" y="150"/>
                    <a:pt x="122" y="151"/>
                    <a:pt x="122" y="151"/>
                  </a:cubicBezTo>
                  <a:cubicBezTo>
                    <a:pt x="125" y="150"/>
                    <a:pt x="129" y="148"/>
                    <a:pt x="131" y="147"/>
                  </a:cubicBezTo>
                  <a:cubicBezTo>
                    <a:pt x="131" y="146"/>
                    <a:pt x="130" y="147"/>
                    <a:pt x="129" y="147"/>
                  </a:cubicBezTo>
                  <a:cubicBezTo>
                    <a:pt x="127" y="148"/>
                    <a:pt x="126" y="149"/>
                    <a:pt x="125" y="149"/>
                  </a:cubicBezTo>
                  <a:close/>
                  <a:moveTo>
                    <a:pt x="129" y="146"/>
                  </a:moveTo>
                  <a:cubicBezTo>
                    <a:pt x="128" y="146"/>
                    <a:pt x="127" y="147"/>
                    <a:pt x="127" y="147"/>
                  </a:cubicBezTo>
                  <a:cubicBezTo>
                    <a:pt x="127" y="147"/>
                    <a:pt x="127" y="147"/>
                    <a:pt x="128" y="147"/>
                  </a:cubicBezTo>
                  <a:cubicBezTo>
                    <a:pt x="127" y="147"/>
                    <a:pt x="128" y="146"/>
                    <a:pt x="129" y="146"/>
                  </a:cubicBezTo>
                  <a:close/>
                  <a:moveTo>
                    <a:pt x="133" y="138"/>
                  </a:moveTo>
                  <a:cubicBezTo>
                    <a:pt x="134" y="137"/>
                    <a:pt x="134" y="137"/>
                    <a:pt x="134" y="137"/>
                  </a:cubicBezTo>
                  <a:cubicBezTo>
                    <a:pt x="134" y="137"/>
                    <a:pt x="134" y="137"/>
                    <a:pt x="134" y="137"/>
                  </a:cubicBezTo>
                  <a:cubicBezTo>
                    <a:pt x="134" y="138"/>
                    <a:pt x="133" y="138"/>
                    <a:pt x="133" y="138"/>
                  </a:cubicBezTo>
                  <a:close/>
                  <a:moveTo>
                    <a:pt x="133" y="138"/>
                  </a:moveTo>
                  <a:cubicBezTo>
                    <a:pt x="134" y="137"/>
                    <a:pt x="134" y="137"/>
                    <a:pt x="134" y="137"/>
                  </a:cubicBezTo>
                  <a:cubicBezTo>
                    <a:pt x="133" y="138"/>
                    <a:pt x="132" y="138"/>
                    <a:pt x="133" y="138"/>
                  </a:cubicBezTo>
                  <a:close/>
                  <a:moveTo>
                    <a:pt x="142" y="134"/>
                  </a:moveTo>
                  <a:cubicBezTo>
                    <a:pt x="141" y="134"/>
                    <a:pt x="140" y="136"/>
                    <a:pt x="138" y="137"/>
                  </a:cubicBezTo>
                  <a:cubicBezTo>
                    <a:pt x="137" y="138"/>
                    <a:pt x="135" y="139"/>
                    <a:pt x="135" y="140"/>
                  </a:cubicBezTo>
                  <a:cubicBezTo>
                    <a:pt x="136" y="139"/>
                    <a:pt x="137" y="138"/>
                    <a:pt x="138" y="137"/>
                  </a:cubicBezTo>
                  <a:cubicBezTo>
                    <a:pt x="140" y="136"/>
                    <a:pt x="141" y="134"/>
                    <a:pt x="142" y="134"/>
                  </a:cubicBezTo>
                  <a:close/>
                  <a:moveTo>
                    <a:pt x="143" y="130"/>
                  </a:moveTo>
                  <a:cubicBezTo>
                    <a:pt x="144" y="129"/>
                    <a:pt x="145" y="128"/>
                    <a:pt x="144" y="129"/>
                  </a:cubicBezTo>
                  <a:cubicBezTo>
                    <a:pt x="143" y="129"/>
                    <a:pt x="143" y="130"/>
                    <a:pt x="143" y="130"/>
                  </a:cubicBezTo>
                  <a:close/>
                  <a:moveTo>
                    <a:pt x="146" y="129"/>
                  </a:moveTo>
                  <a:cubicBezTo>
                    <a:pt x="145" y="130"/>
                    <a:pt x="145" y="129"/>
                    <a:pt x="144" y="131"/>
                  </a:cubicBezTo>
                  <a:cubicBezTo>
                    <a:pt x="144" y="131"/>
                    <a:pt x="145" y="130"/>
                    <a:pt x="145" y="131"/>
                  </a:cubicBezTo>
                  <a:cubicBezTo>
                    <a:pt x="145" y="130"/>
                    <a:pt x="146" y="130"/>
                    <a:pt x="146" y="129"/>
                  </a:cubicBezTo>
                  <a:close/>
                  <a:moveTo>
                    <a:pt x="141" y="131"/>
                  </a:moveTo>
                  <a:cubicBezTo>
                    <a:pt x="142" y="130"/>
                    <a:pt x="144" y="128"/>
                    <a:pt x="145" y="127"/>
                  </a:cubicBezTo>
                  <a:cubicBezTo>
                    <a:pt x="145" y="127"/>
                    <a:pt x="145" y="126"/>
                    <a:pt x="145" y="127"/>
                  </a:cubicBezTo>
                  <a:cubicBezTo>
                    <a:pt x="144" y="128"/>
                    <a:pt x="144" y="128"/>
                    <a:pt x="143" y="129"/>
                  </a:cubicBezTo>
                  <a:cubicBezTo>
                    <a:pt x="144" y="129"/>
                    <a:pt x="141" y="131"/>
                    <a:pt x="141" y="131"/>
                  </a:cubicBezTo>
                  <a:close/>
                  <a:moveTo>
                    <a:pt x="141" y="132"/>
                  </a:moveTo>
                  <a:cubicBezTo>
                    <a:pt x="142" y="131"/>
                    <a:pt x="143" y="130"/>
                    <a:pt x="142" y="130"/>
                  </a:cubicBezTo>
                  <a:cubicBezTo>
                    <a:pt x="141" y="131"/>
                    <a:pt x="141" y="132"/>
                    <a:pt x="141" y="132"/>
                  </a:cubicBezTo>
                  <a:close/>
                  <a:moveTo>
                    <a:pt x="139" y="134"/>
                  </a:moveTo>
                  <a:cubicBezTo>
                    <a:pt x="141" y="132"/>
                    <a:pt x="140" y="132"/>
                    <a:pt x="140" y="132"/>
                  </a:cubicBezTo>
                  <a:cubicBezTo>
                    <a:pt x="140" y="133"/>
                    <a:pt x="139" y="134"/>
                    <a:pt x="139" y="134"/>
                  </a:cubicBezTo>
                  <a:close/>
                  <a:moveTo>
                    <a:pt x="136" y="136"/>
                  </a:moveTo>
                  <a:cubicBezTo>
                    <a:pt x="136" y="136"/>
                    <a:pt x="134" y="137"/>
                    <a:pt x="135" y="137"/>
                  </a:cubicBezTo>
                  <a:cubicBezTo>
                    <a:pt x="136" y="136"/>
                    <a:pt x="137" y="135"/>
                    <a:pt x="139" y="134"/>
                  </a:cubicBezTo>
                  <a:cubicBezTo>
                    <a:pt x="139" y="134"/>
                    <a:pt x="138" y="134"/>
                    <a:pt x="138" y="134"/>
                  </a:cubicBezTo>
                  <a:cubicBezTo>
                    <a:pt x="138" y="134"/>
                    <a:pt x="137" y="135"/>
                    <a:pt x="137" y="135"/>
                  </a:cubicBezTo>
                  <a:cubicBezTo>
                    <a:pt x="137" y="135"/>
                    <a:pt x="136" y="135"/>
                    <a:pt x="136" y="136"/>
                  </a:cubicBezTo>
                  <a:close/>
                  <a:moveTo>
                    <a:pt x="135" y="136"/>
                  </a:moveTo>
                  <a:cubicBezTo>
                    <a:pt x="135" y="136"/>
                    <a:pt x="135" y="136"/>
                    <a:pt x="135" y="136"/>
                  </a:cubicBezTo>
                  <a:cubicBezTo>
                    <a:pt x="136" y="136"/>
                    <a:pt x="136" y="136"/>
                    <a:pt x="136" y="136"/>
                  </a:cubicBezTo>
                  <a:cubicBezTo>
                    <a:pt x="135" y="136"/>
                    <a:pt x="136" y="135"/>
                    <a:pt x="136" y="135"/>
                  </a:cubicBezTo>
                  <a:cubicBezTo>
                    <a:pt x="135" y="136"/>
                    <a:pt x="135" y="136"/>
                    <a:pt x="135" y="136"/>
                  </a:cubicBezTo>
                  <a:close/>
                  <a:moveTo>
                    <a:pt x="132" y="130"/>
                  </a:moveTo>
                  <a:cubicBezTo>
                    <a:pt x="132" y="130"/>
                    <a:pt x="134" y="128"/>
                    <a:pt x="133" y="128"/>
                  </a:cubicBezTo>
                  <a:cubicBezTo>
                    <a:pt x="133" y="128"/>
                    <a:pt x="131" y="130"/>
                    <a:pt x="132" y="130"/>
                  </a:cubicBezTo>
                  <a:close/>
                  <a:moveTo>
                    <a:pt x="132" y="137"/>
                  </a:moveTo>
                  <a:cubicBezTo>
                    <a:pt x="132" y="137"/>
                    <a:pt x="133" y="136"/>
                    <a:pt x="134" y="136"/>
                  </a:cubicBezTo>
                  <a:cubicBezTo>
                    <a:pt x="134" y="136"/>
                    <a:pt x="135" y="134"/>
                    <a:pt x="134" y="135"/>
                  </a:cubicBezTo>
                  <a:cubicBezTo>
                    <a:pt x="134" y="135"/>
                    <a:pt x="132" y="137"/>
                    <a:pt x="131" y="137"/>
                  </a:cubicBezTo>
                  <a:cubicBezTo>
                    <a:pt x="131" y="138"/>
                    <a:pt x="131" y="138"/>
                    <a:pt x="132" y="137"/>
                  </a:cubicBezTo>
                  <a:close/>
                  <a:moveTo>
                    <a:pt x="131" y="139"/>
                  </a:moveTo>
                  <a:cubicBezTo>
                    <a:pt x="130" y="140"/>
                    <a:pt x="132" y="139"/>
                    <a:pt x="130" y="140"/>
                  </a:cubicBezTo>
                  <a:cubicBezTo>
                    <a:pt x="132" y="139"/>
                    <a:pt x="132" y="139"/>
                    <a:pt x="132" y="139"/>
                  </a:cubicBezTo>
                  <a:cubicBezTo>
                    <a:pt x="132" y="139"/>
                    <a:pt x="132" y="138"/>
                    <a:pt x="132" y="138"/>
                  </a:cubicBezTo>
                  <a:cubicBezTo>
                    <a:pt x="131" y="139"/>
                    <a:pt x="131" y="139"/>
                    <a:pt x="131" y="139"/>
                  </a:cubicBezTo>
                  <a:close/>
                  <a:moveTo>
                    <a:pt x="129" y="139"/>
                  </a:moveTo>
                  <a:cubicBezTo>
                    <a:pt x="130" y="139"/>
                    <a:pt x="130" y="139"/>
                    <a:pt x="130" y="139"/>
                  </a:cubicBezTo>
                  <a:cubicBezTo>
                    <a:pt x="130" y="138"/>
                    <a:pt x="131" y="138"/>
                    <a:pt x="130" y="139"/>
                  </a:cubicBezTo>
                  <a:cubicBezTo>
                    <a:pt x="130" y="139"/>
                    <a:pt x="129" y="139"/>
                    <a:pt x="129" y="139"/>
                  </a:cubicBezTo>
                  <a:close/>
                  <a:moveTo>
                    <a:pt x="128" y="142"/>
                  </a:moveTo>
                  <a:cubicBezTo>
                    <a:pt x="131" y="140"/>
                    <a:pt x="130" y="140"/>
                    <a:pt x="130" y="140"/>
                  </a:cubicBezTo>
                  <a:cubicBezTo>
                    <a:pt x="129" y="140"/>
                    <a:pt x="129" y="140"/>
                    <a:pt x="128" y="141"/>
                  </a:cubicBezTo>
                  <a:cubicBezTo>
                    <a:pt x="129" y="141"/>
                    <a:pt x="129" y="141"/>
                    <a:pt x="128" y="142"/>
                  </a:cubicBezTo>
                  <a:close/>
                  <a:moveTo>
                    <a:pt x="126" y="143"/>
                  </a:moveTo>
                  <a:cubicBezTo>
                    <a:pt x="127" y="142"/>
                    <a:pt x="128" y="141"/>
                    <a:pt x="128" y="141"/>
                  </a:cubicBezTo>
                  <a:cubicBezTo>
                    <a:pt x="126" y="142"/>
                    <a:pt x="127" y="142"/>
                    <a:pt x="126" y="143"/>
                  </a:cubicBezTo>
                  <a:close/>
                  <a:moveTo>
                    <a:pt x="123" y="144"/>
                  </a:moveTo>
                  <a:cubicBezTo>
                    <a:pt x="125" y="143"/>
                    <a:pt x="126" y="142"/>
                    <a:pt x="125" y="143"/>
                  </a:cubicBezTo>
                  <a:cubicBezTo>
                    <a:pt x="124" y="143"/>
                    <a:pt x="124" y="144"/>
                    <a:pt x="123" y="144"/>
                  </a:cubicBezTo>
                  <a:close/>
                  <a:moveTo>
                    <a:pt x="121" y="145"/>
                  </a:moveTo>
                  <a:cubicBezTo>
                    <a:pt x="122" y="145"/>
                    <a:pt x="124" y="144"/>
                    <a:pt x="122" y="144"/>
                  </a:cubicBezTo>
                  <a:cubicBezTo>
                    <a:pt x="122" y="144"/>
                    <a:pt x="122" y="145"/>
                    <a:pt x="121" y="145"/>
                  </a:cubicBezTo>
                  <a:close/>
                  <a:moveTo>
                    <a:pt x="119" y="146"/>
                  </a:moveTo>
                  <a:cubicBezTo>
                    <a:pt x="120" y="146"/>
                    <a:pt x="121" y="145"/>
                    <a:pt x="121" y="145"/>
                  </a:cubicBezTo>
                  <a:cubicBezTo>
                    <a:pt x="120" y="145"/>
                    <a:pt x="121" y="145"/>
                    <a:pt x="120" y="145"/>
                  </a:cubicBezTo>
                  <a:cubicBezTo>
                    <a:pt x="120" y="145"/>
                    <a:pt x="119" y="146"/>
                    <a:pt x="119" y="146"/>
                  </a:cubicBezTo>
                  <a:close/>
                  <a:moveTo>
                    <a:pt x="117" y="150"/>
                  </a:moveTo>
                  <a:cubicBezTo>
                    <a:pt x="118" y="150"/>
                    <a:pt x="119" y="150"/>
                    <a:pt x="120" y="149"/>
                  </a:cubicBezTo>
                  <a:cubicBezTo>
                    <a:pt x="121" y="149"/>
                    <a:pt x="122" y="148"/>
                    <a:pt x="122" y="148"/>
                  </a:cubicBezTo>
                  <a:cubicBezTo>
                    <a:pt x="123" y="148"/>
                    <a:pt x="124" y="147"/>
                    <a:pt x="125" y="147"/>
                  </a:cubicBezTo>
                  <a:cubicBezTo>
                    <a:pt x="126" y="146"/>
                    <a:pt x="126" y="146"/>
                    <a:pt x="127" y="146"/>
                  </a:cubicBezTo>
                  <a:cubicBezTo>
                    <a:pt x="127" y="145"/>
                    <a:pt x="129" y="145"/>
                    <a:pt x="130" y="144"/>
                  </a:cubicBezTo>
                  <a:cubicBezTo>
                    <a:pt x="131" y="143"/>
                    <a:pt x="132" y="142"/>
                    <a:pt x="132" y="142"/>
                  </a:cubicBezTo>
                  <a:cubicBezTo>
                    <a:pt x="133" y="142"/>
                    <a:pt x="134" y="141"/>
                    <a:pt x="134" y="141"/>
                  </a:cubicBezTo>
                  <a:cubicBezTo>
                    <a:pt x="133" y="142"/>
                    <a:pt x="133" y="142"/>
                    <a:pt x="133" y="142"/>
                  </a:cubicBezTo>
                  <a:cubicBezTo>
                    <a:pt x="134" y="141"/>
                    <a:pt x="134" y="141"/>
                    <a:pt x="135" y="140"/>
                  </a:cubicBezTo>
                  <a:cubicBezTo>
                    <a:pt x="134" y="140"/>
                    <a:pt x="132" y="142"/>
                    <a:pt x="131" y="142"/>
                  </a:cubicBezTo>
                  <a:cubicBezTo>
                    <a:pt x="131" y="143"/>
                    <a:pt x="132" y="142"/>
                    <a:pt x="131" y="143"/>
                  </a:cubicBezTo>
                  <a:cubicBezTo>
                    <a:pt x="130" y="143"/>
                    <a:pt x="131" y="143"/>
                    <a:pt x="131" y="143"/>
                  </a:cubicBezTo>
                  <a:cubicBezTo>
                    <a:pt x="130" y="143"/>
                    <a:pt x="128" y="145"/>
                    <a:pt x="127" y="145"/>
                  </a:cubicBezTo>
                  <a:cubicBezTo>
                    <a:pt x="127" y="145"/>
                    <a:pt x="127" y="145"/>
                    <a:pt x="126" y="146"/>
                  </a:cubicBezTo>
                  <a:cubicBezTo>
                    <a:pt x="125" y="146"/>
                    <a:pt x="124" y="146"/>
                    <a:pt x="123" y="147"/>
                  </a:cubicBezTo>
                  <a:cubicBezTo>
                    <a:pt x="123" y="147"/>
                    <a:pt x="123" y="147"/>
                    <a:pt x="123" y="147"/>
                  </a:cubicBezTo>
                  <a:cubicBezTo>
                    <a:pt x="122" y="148"/>
                    <a:pt x="120" y="149"/>
                    <a:pt x="119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8" y="149"/>
                    <a:pt x="117" y="150"/>
                    <a:pt x="117" y="150"/>
                  </a:cubicBezTo>
                  <a:close/>
                  <a:moveTo>
                    <a:pt x="113" y="152"/>
                  </a:moveTo>
                  <a:cubicBezTo>
                    <a:pt x="113" y="152"/>
                    <a:pt x="115" y="151"/>
                    <a:pt x="117" y="151"/>
                  </a:cubicBezTo>
                  <a:cubicBezTo>
                    <a:pt x="116" y="150"/>
                    <a:pt x="116" y="151"/>
                    <a:pt x="115" y="151"/>
                  </a:cubicBezTo>
                  <a:cubicBezTo>
                    <a:pt x="114" y="151"/>
                    <a:pt x="113" y="152"/>
                    <a:pt x="113" y="152"/>
                  </a:cubicBezTo>
                  <a:close/>
                  <a:moveTo>
                    <a:pt x="108" y="155"/>
                  </a:moveTo>
                  <a:cubicBezTo>
                    <a:pt x="110" y="155"/>
                    <a:pt x="110" y="155"/>
                    <a:pt x="111" y="155"/>
                  </a:cubicBezTo>
                  <a:cubicBezTo>
                    <a:pt x="113" y="154"/>
                    <a:pt x="113" y="154"/>
                    <a:pt x="113" y="154"/>
                  </a:cubicBezTo>
                  <a:cubicBezTo>
                    <a:pt x="113" y="154"/>
                    <a:pt x="113" y="154"/>
                    <a:pt x="113" y="154"/>
                  </a:cubicBezTo>
                  <a:cubicBezTo>
                    <a:pt x="111" y="154"/>
                    <a:pt x="110" y="155"/>
                    <a:pt x="109" y="155"/>
                  </a:cubicBezTo>
                  <a:cubicBezTo>
                    <a:pt x="110" y="155"/>
                    <a:pt x="108" y="155"/>
                    <a:pt x="108" y="155"/>
                  </a:cubicBezTo>
                  <a:close/>
                  <a:moveTo>
                    <a:pt x="100" y="154"/>
                  </a:moveTo>
                  <a:cubicBezTo>
                    <a:pt x="103" y="154"/>
                    <a:pt x="105" y="154"/>
                    <a:pt x="106" y="153"/>
                  </a:cubicBezTo>
                  <a:cubicBezTo>
                    <a:pt x="105" y="153"/>
                    <a:pt x="104" y="154"/>
                    <a:pt x="103" y="154"/>
                  </a:cubicBezTo>
                  <a:cubicBezTo>
                    <a:pt x="102" y="154"/>
                    <a:pt x="102" y="154"/>
                    <a:pt x="100" y="154"/>
                  </a:cubicBezTo>
                  <a:close/>
                  <a:moveTo>
                    <a:pt x="93" y="160"/>
                  </a:moveTo>
                  <a:cubicBezTo>
                    <a:pt x="93" y="160"/>
                    <a:pt x="94" y="160"/>
                    <a:pt x="94" y="160"/>
                  </a:cubicBezTo>
                  <a:cubicBezTo>
                    <a:pt x="93" y="160"/>
                    <a:pt x="91" y="160"/>
                    <a:pt x="90" y="160"/>
                  </a:cubicBezTo>
                  <a:cubicBezTo>
                    <a:pt x="90" y="160"/>
                    <a:pt x="91" y="160"/>
                    <a:pt x="93" y="160"/>
                  </a:cubicBezTo>
                  <a:close/>
                  <a:moveTo>
                    <a:pt x="88" y="160"/>
                  </a:moveTo>
                  <a:cubicBezTo>
                    <a:pt x="88" y="160"/>
                    <a:pt x="88" y="161"/>
                    <a:pt x="89" y="160"/>
                  </a:cubicBezTo>
                  <a:cubicBezTo>
                    <a:pt x="88" y="160"/>
                    <a:pt x="90" y="160"/>
                    <a:pt x="88" y="160"/>
                  </a:cubicBezTo>
                  <a:close/>
                  <a:moveTo>
                    <a:pt x="82" y="160"/>
                  </a:moveTo>
                  <a:cubicBezTo>
                    <a:pt x="83" y="160"/>
                    <a:pt x="84" y="160"/>
                    <a:pt x="84" y="160"/>
                  </a:cubicBezTo>
                  <a:cubicBezTo>
                    <a:pt x="83" y="160"/>
                    <a:pt x="83" y="160"/>
                    <a:pt x="82" y="160"/>
                  </a:cubicBezTo>
                  <a:close/>
                  <a:moveTo>
                    <a:pt x="83" y="143"/>
                  </a:moveTo>
                  <a:cubicBezTo>
                    <a:pt x="82" y="143"/>
                    <a:pt x="82" y="143"/>
                    <a:pt x="81" y="142"/>
                  </a:cubicBezTo>
                  <a:cubicBezTo>
                    <a:pt x="81" y="143"/>
                    <a:pt x="82" y="143"/>
                    <a:pt x="83" y="143"/>
                  </a:cubicBezTo>
                  <a:close/>
                  <a:moveTo>
                    <a:pt x="80" y="161"/>
                  </a:moveTo>
                  <a:cubicBezTo>
                    <a:pt x="81" y="161"/>
                    <a:pt x="81" y="161"/>
                    <a:pt x="81" y="161"/>
                  </a:cubicBezTo>
                  <a:cubicBezTo>
                    <a:pt x="81" y="161"/>
                    <a:pt x="82" y="161"/>
                    <a:pt x="82" y="161"/>
                  </a:cubicBezTo>
                  <a:cubicBezTo>
                    <a:pt x="81" y="160"/>
                    <a:pt x="81" y="161"/>
                    <a:pt x="80" y="160"/>
                  </a:cubicBezTo>
                  <a:cubicBezTo>
                    <a:pt x="81" y="161"/>
                    <a:pt x="80" y="161"/>
                    <a:pt x="80" y="161"/>
                  </a:cubicBezTo>
                  <a:close/>
                  <a:moveTo>
                    <a:pt x="73" y="159"/>
                  </a:moveTo>
                  <a:cubicBezTo>
                    <a:pt x="73" y="159"/>
                    <a:pt x="73" y="159"/>
                    <a:pt x="74" y="159"/>
                  </a:cubicBezTo>
                  <a:cubicBezTo>
                    <a:pt x="74" y="159"/>
                    <a:pt x="75" y="159"/>
                    <a:pt x="75" y="159"/>
                  </a:cubicBezTo>
                  <a:cubicBezTo>
                    <a:pt x="74" y="159"/>
                    <a:pt x="73" y="159"/>
                    <a:pt x="73" y="159"/>
                  </a:cubicBezTo>
                  <a:close/>
                  <a:moveTo>
                    <a:pt x="103" y="135"/>
                  </a:moveTo>
                  <a:cubicBezTo>
                    <a:pt x="104" y="135"/>
                    <a:pt x="103" y="135"/>
                    <a:pt x="104" y="135"/>
                  </a:cubicBezTo>
                  <a:cubicBezTo>
                    <a:pt x="105" y="135"/>
                    <a:pt x="104" y="135"/>
                    <a:pt x="104" y="135"/>
                  </a:cubicBezTo>
                  <a:cubicBezTo>
                    <a:pt x="105" y="134"/>
                    <a:pt x="105" y="135"/>
                    <a:pt x="105" y="135"/>
                  </a:cubicBezTo>
                  <a:cubicBezTo>
                    <a:pt x="107" y="134"/>
                    <a:pt x="106" y="134"/>
                    <a:pt x="105" y="134"/>
                  </a:cubicBezTo>
                  <a:cubicBezTo>
                    <a:pt x="104" y="135"/>
                    <a:pt x="104" y="135"/>
                    <a:pt x="103" y="135"/>
                  </a:cubicBezTo>
                  <a:close/>
                  <a:moveTo>
                    <a:pt x="102" y="136"/>
                  </a:moveTo>
                  <a:cubicBezTo>
                    <a:pt x="103" y="136"/>
                    <a:pt x="102" y="135"/>
                    <a:pt x="103" y="135"/>
                  </a:cubicBezTo>
                  <a:cubicBezTo>
                    <a:pt x="102" y="135"/>
                    <a:pt x="101" y="136"/>
                    <a:pt x="102" y="136"/>
                  </a:cubicBezTo>
                  <a:close/>
                  <a:moveTo>
                    <a:pt x="99" y="136"/>
                  </a:moveTo>
                  <a:cubicBezTo>
                    <a:pt x="99" y="136"/>
                    <a:pt x="100" y="136"/>
                    <a:pt x="100" y="136"/>
                  </a:cubicBezTo>
                  <a:cubicBezTo>
                    <a:pt x="101" y="136"/>
                    <a:pt x="99" y="136"/>
                    <a:pt x="99" y="136"/>
                  </a:cubicBezTo>
                  <a:close/>
                  <a:moveTo>
                    <a:pt x="95" y="139"/>
                  </a:moveTo>
                  <a:cubicBezTo>
                    <a:pt x="96" y="139"/>
                    <a:pt x="96" y="139"/>
                    <a:pt x="97" y="139"/>
                  </a:cubicBezTo>
                  <a:cubicBezTo>
                    <a:pt x="95" y="139"/>
                    <a:pt x="95" y="139"/>
                    <a:pt x="95" y="139"/>
                  </a:cubicBezTo>
                  <a:close/>
                  <a:moveTo>
                    <a:pt x="93" y="140"/>
                  </a:moveTo>
                  <a:cubicBezTo>
                    <a:pt x="94" y="140"/>
                    <a:pt x="94" y="141"/>
                    <a:pt x="94" y="140"/>
                  </a:cubicBezTo>
                  <a:cubicBezTo>
                    <a:pt x="94" y="140"/>
                    <a:pt x="93" y="140"/>
                    <a:pt x="93" y="140"/>
                  </a:cubicBezTo>
                  <a:close/>
                  <a:moveTo>
                    <a:pt x="111" y="123"/>
                  </a:moveTo>
                  <a:cubicBezTo>
                    <a:pt x="113" y="122"/>
                    <a:pt x="113" y="123"/>
                    <a:pt x="114" y="122"/>
                  </a:cubicBezTo>
                  <a:cubicBezTo>
                    <a:pt x="114" y="122"/>
                    <a:pt x="113" y="122"/>
                    <a:pt x="114" y="122"/>
                  </a:cubicBezTo>
                  <a:cubicBezTo>
                    <a:pt x="114" y="122"/>
                    <a:pt x="115" y="121"/>
                    <a:pt x="115" y="122"/>
                  </a:cubicBezTo>
                  <a:cubicBezTo>
                    <a:pt x="117" y="121"/>
                    <a:pt x="115" y="121"/>
                    <a:pt x="114" y="121"/>
                  </a:cubicBezTo>
                  <a:cubicBezTo>
                    <a:pt x="113" y="122"/>
                    <a:pt x="112" y="122"/>
                    <a:pt x="111" y="123"/>
                  </a:cubicBezTo>
                  <a:close/>
                  <a:moveTo>
                    <a:pt x="108" y="123"/>
                  </a:moveTo>
                  <a:cubicBezTo>
                    <a:pt x="107" y="124"/>
                    <a:pt x="107" y="124"/>
                    <a:pt x="107" y="124"/>
                  </a:cubicBezTo>
                  <a:cubicBezTo>
                    <a:pt x="107" y="124"/>
                    <a:pt x="108" y="124"/>
                    <a:pt x="108" y="123"/>
                  </a:cubicBezTo>
                  <a:close/>
                  <a:moveTo>
                    <a:pt x="108" y="125"/>
                  </a:moveTo>
                  <a:cubicBezTo>
                    <a:pt x="109" y="125"/>
                    <a:pt x="109" y="125"/>
                    <a:pt x="108" y="125"/>
                  </a:cubicBezTo>
                  <a:cubicBezTo>
                    <a:pt x="110" y="124"/>
                    <a:pt x="110" y="124"/>
                    <a:pt x="111" y="123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09" y="124"/>
                    <a:pt x="110" y="124"/>
                    <a:pt x="108" y="125"/>
                  </a:cubicBezTo>
                  <a:close/>
                  <a:moveTo>
                    <a:pt x="109" y="122"/>
                  </a:moveTo>
                  <a:cubicBezTo>
                    <a:pt x="108" y="122"/>
                    <a:pt x="107" y="123"/>
                    <a:pt x="107" y="123"/>
                  </a:cubicBezTo>
                  <a:cubicBezTo>
                    <a:pt x="109" y="122"/>
                    <a:pt x="109" y="123"/>
                    <a:pt x="110" y="122"/>
                  </a:cubicBezTo>
                  <a:cubicBezTo>
                    <a:pt x="110" y="122"/>
                    <a:pt x="109" y="122"/>
                    <a:pt x="109" y="122"/>
                  </a:cubicBezTo>
                  <a:close/>
                  <a:moveTo>
                    <a:pt x="106" y="123"/>
                  </a:moveTo>
                  <a:cubicBezTo>
                    <a:pt x="106" y="123"/>
                    <a:pt x="106" y="123"/>
                    <a:pt x="106" y="123"/>
                  </a:cubicBezTo>
                  <a:cubicBezTo>
                    <a:pt x="107" y="123"/>
                    <a:pt x="107" y="123"/>
                    <a:pt x="107" y="123"/>
                  </a:cubicBezTo>
                  <a:cubicBezTo>
                    <a:pt x="109" y="121"/>
                    <a:pt x="110" y="121"/>
                    <a:pt x="112" y="119"/>
                  </a:cubicBezTo>
                  <a:cubicBezTo>
                    <a:pt x="111" y="120"/>
                    <a:pt x="111" y="120"/>
                    <a:pt x="110" y="120"/>
                  </a:cubicBezTo>
                  <a:cubicBezTo>
                    <a:pt x="110" y="121"/>
                    <a:pt x="109" y="121"/>
                    <a:pt x="108" y="121"/>
                  </a:cubicBezTo>
                  <a:cubicBezTo>
                    <a:pt x="107" y="122"/>
                    <a:pt x="106" y="122"/>
                    <a:pt x="106" y="123"/>
                  </a:cubicBezTo>
                  <a:close/>
                  <a:moveTo>
                    <a:pt x="106" y="124"/>
                  </a:moveTo>
                  <a:cubicBezTo>
                    <a:pt x="106" y="124"/>
                    <a:pt x="106" y="124"/>
                    <a:pt x="106" y="124"/>
                  </a:cubicBezTo>
                  <a:cubicBezTo>
                    <a:pt x="106" y="124"/>
                    <a:pt x="107" y="123"/>
                    <a:pt x="108" y="123"/>
                  </a:cubicBezTo>
                  <a:cubicBezTo>
                    <a:pt x="108" y="123"/>
                    <a:pt x="107" y="123"/>
                    <a:pt x="106" y="124"/>
                  </a:cubicBezTo>
                  <a:close/>
                  <a:moveTo>
                    <a:pt x="100" y="123"/>
                  </a:moveTo>
                  <a:cubicBezTo>
                    <a:pt x="101" y="123"/>
                    <a:pt x="100" y="124"/>
                    <a:pt x="101" y="123"/>
                  </a:cubicBezTo>
                  <a:cubicBezTo>
                    <a:pt x="102" y="123"/>
                    <a:pt x="101" y="123"/>
                    <a:pt x="100" y="123"/>
                  </a:cubicBezTo>
                  <a:close/>
                  <a:moveTo>
                    <a:pt x="95" y="133"/>
                  </a:moveTo>
                  <a:cubicBezTo>
                    <a:pt x="95" y="133"/>
                    <a:pt x="96" y="133"/>
                    <a:pt x="96" y="133"/>
                  </a:cubicBezTo>
                  <a:cubicBezTo>
                    <a:pt x="95" y="133"/>
                    <a:pt x="95" y="133"/>
                    <a:pt x="94" y="133"/>
                  </a:cubicBezTo>
                  <a:cubicBezTo>
                    <a:pt x="94" y="133"/>
                    <a:pt x="95" y="133"/>
                    <a:pt x="95" y="133"/>
                  </a:cubicBezTo>
                  <a:close/>
                  <a:moveTo>
                    <a:pt x="83" y="125"/>
                  </a:moveTo>
                  <a:cubicBezTo>
                    <a:pt x="85" y="125"/>
                    <a:pt x="87" y="126"/>
                    <a:pt x="88" y="125"/>
                  </a:cubicBezTo>
                  <a:cubicBezTo>
                    <a:pt x="86" y="125"/>
                    <a:pt x="84" y="125"/>
                    <a:pt x="83" y="125"/>
                  </a:cubicBezTo>
                  <a:close/>
                  <a:moveTo>
                    <a:pt x="23" y="137"/>
                  </a:moveTo>
                  <a:cubicBezTo>
                    <a:pt x="24" y="138"/>
                    <a:pt x="24" y="140"/>
                    <a:pt x="25" y="140"/>
                  </a:cubicBezTo>
                  <a:cubicBezTo>
                    <a:pt x="24" y="139"/>
                    <a:pt x="23" y="138"/>
                    <a:pt x="23" y="137"/>
                  </a:cubicBezTo>
                  <a:close/>
                  <a:moveTo>
                    <a:pt x="21" y="138"/>
                  </a:moveTo>
                  <a:cubicBezTo>
                    <a:pt x="21" y="138"/>
                    <a:pt x="21" y="138"/>
                    <a:pt x="20" y="137"/>
                  </a:cubicBezTo>
                  <a:cubicBezTo>
                    <a:pt x="20" y="137"/>
                    <a:pt x="19" y="137"/>
                    <a:pt x="19" y="137"/>
                  </a:cubicBezTo>
                  <a:cubicBezTo>
                    <a:pt x="20" y="137"/>
                    <a:pt x="20" y="137"/>
                    <a:pt x="21" y="138"/>
                  </a:cubicBezTo>
                  <a:close/>
                  <a:moveTo>
                    <a:pt x="30" y="148"/>
                  </a:moveTo>
                  <a:cubicBezTo>
                    <a:pt x="29" y="147"/>
                    <a:pt x="28" y="146"/>
                    <a:pt x="28" y="146"/>
                  </a:cubicBezTo>
                  <a:cubicBezTo>
                    <a:pt x="27" y="145"/>
                    <a:pt x="26" y="144"/>
                    <a:pt x="27" y="144"/>
                  </a:cubicBezTo>
                  <a:cubicBezTo>
                    <a:pt x="25" y="143"/>
                    <a:pt x="25" y="143"/>
                    <a:pt x="24" y="142"/>
                  </a:cubicBezTo>
                  <a:cubicBezTo>
                    <a:pt x="23" y="141"/>
                    <a:pt x="23" y="140"/>
                    <a:pt x="21" y="139"/>
                  </a:cubicBezTo>
                  <a:cubicBezTo>
                    <a:pt x="20" y="138"/>
                    <a:pt x="22" y="139"/>
                    <a:pt x="21" y="139"/>
                  </a:cubicBezTo>
                  <a:cubicBezTo>
                    <a:pt x="23" y="142"/>
                    <a:pt x="26" y="144"/>
                    <a:pt x="26" y="144"/>
                  </a:cubicBezTo>
                  <a:cubicBezTo>
                    <a:pt x="27" y="145"/>
                    <a:pt x="26" y="145"/>
                    <a:pt x="27" y="145"/>
                  </a:cubicBezTo>
                  <a:cubicBezTo>
                    <a:pt x="27" y="146"/>
                    <a:pt x="29" y="148"/>
                    <a:pt x="30" y="148"/>
                  </a:cubicBezTo>
                  <a:close/>
                  <a:moveTo>
                    <a:pt x="33" y="145"/>
                  </a:moveTo>
                  <a:cubicBezTo>
                    <a:pt x="33" y="145"/>
                    <a:pt x="33" y="145"/>
                    <a:pt x="33" y="145"/>
                  </a:cubicBezTo>
                  <a:cubicBezTo>
                    <a:pt x="32" y="144"/>
                    <a:pt x="32" y="144"/>
                    <a:pt x="31" y="144"/>
                  </a:cubicBezTo>
                  <a:lnTo>
                    <a:pt x="33" y="145"/>
                  </a:lnTo>
                  <a:close/>
                  <a:moveTo>
                    <a:pt x="32" y="150"/>
                  </a:moveTo>
                  <a:cubicBezTo>
                    <a:pt x="31" y="149"/>
                    <a:pt x="31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1" y="149"/>
                    <a:pt x="32" y="150"/>
                    <a:pt x="32" y="150"/>
                  </a:cubicBezTo>
                  <a:close/>
                  <a:moveTo>
                    <a:pt x="35" y="146"/>
                  </a:moveTo>
                  <a:cubicBezTo>
                    <a:pt x="34" y="146"/>
                    <a:pt x="33" y="145"/>
                    <a:pt x="33" y="146"/>
                  </a:cubicBezTo>
                  <a:cubicBezTo>
                    <a:pt x="33" y="146"/>
                    <a:pt x="34" y="146"/>
                    <a:pt x="34" y="147"/>
                  </a:cubicBezTo>
                  <a:cubicBezTo>
                    <a:pt x="34" y="146"/>
                    <a:pt x="35" y="147"/>
                    <a:pt x="35" y="146"/>
                  </a:cubicBezTo>
                  <a:close/>
                  <a:moveTo>
                    <a:pt x="59" y="160"/>
                  </a:moveTo>
                  <a:cubicBezTo>
                    <a:pt x="59" y="160"/>
                    <a:pt x="57" y="159"/>
                    <a:pt x="57" y="159"/>
                  </a:cubicBezTo>
                  <a:cubicBezTo>
                    <a:pt x="58" y="159"/>
                    <a:pt x="59" y="160"/>
                    <a:pt x="59" y="160"/>
                  </a:cubicBezTo>
                  <a:close/>
                  <a:moveTo>
                    <a:pt x="60" y="160"/>
                  </a:moveTo>
                  <a:cubicBezTo>
                    <a:pt x="60" y="159"/>
                    <a:pt x="63" y="161"/>
                    <a:pt x="62" y="160"/>
                  </a:cubicBezTo>
                  <a:cubicBezTo>
                    <a:pt x="61" y="160"/>
                    <a:pt x="58" y="159"/>
                    <a:pt x="60" y="160"/>
                  </a:cubicBezTo>
                  <a:close/>
                  <a:moveTo>
                    <a:pt x="58" y="166"/>
                  </a:moveTo>
                  <a:cubicBezTo>
                    <a:pt x="58" y="166"/>
                    <a:pt x="60" y="167"/>
                    <a:pt x="58" y="166"/>
                  </a:cubicBezTo>
                  <a:cubicBezTo>
                    <a:pt x="58" y="166"/>
                    <a:pt x="57" y="166"/>
                    <a:pt x="57" y="166"/>
                  </a:cubicBezTo>
                  <a:cubicBezTo>
                    <a:pt x="56" y="166"/>
                    <a:pt x="57" y="166"/>
                    <a:pt x="58" y="166"/>
                  </a:cubicBezTo>
                  <a:close/>
                  <a:moveTo>
                    <a:pt x="61" y="167"/>
                  </a:moveTo>
                  <a:cubicBezTo>
                    <a:pt x="60" y="167"/>
                    <a:pt x="59" y="167"/>
                    <a:pt x="58" y="167"/>
                  </a:cubicBezTo>
                  <a:cubicBezTo>
                    <a:pt x="59" y="167"/>
                    <a:pt x="59" y="167"/>
                    <a:pt x="60" y="167"/>
                  </a:cubicBezTo>
                  <a:cubicBezTo>
                    <a:pt x="60" y="167"/>
                    <a:pt x="61" y="167"/>
                    <a:pt x="61" y="167"/>
                  </a:cubicBezTo>
                  <a:close/>
                  <a:moveTo>
                    <a:pt x="63" y="165"/>
                  </a:moveTo>
                  <a:cubicBezTo>
                    <a:pt x="62" y="165"/>
                    <a:pt x="60" y="164"/>
                    <a:pt x="59" y="164"/>
                  </a:cubicBezTo>
                  <a:cubicBezTo>
                    <a:pt x="59" y="164"/>
                    <a:pt x="62" y="165"/>
                    <a:pt x="63" y="165"/>
                  </a:cubicBezTo>
                  <a:close/>
                  <a:moveTo>
                    <a:pt x="65" y="166"/>
                  </a:moveTo>
                  <a:cubicBezTo>
                    <a:pt x="65" y="166"/>
                    <a:pt x="63" y="165"/>
                    <a:pt x="63" y="165"/>
                  </a:cubicBezTo>
                  <a:cubicBezTo>
                    <a:pt x="64" y="166"/>
                    <a:pt x="64" y="166"/>
                    <a:pt x="65" y="166"/>
                  </a:cubicBezTo>
                  <a:cubicBezTo>
                    <a:pt x="65" y="166"/>
                    <a:pt x="65" y="166"/>
                    <a:pt x="65" y="166"/>
                  </a:cubicBezTo>
                  <a:close/>
                  <a:moveTo>
                    <a:pt x="72" y="168"/>
                  </a:moveTo>
                  <a:cubicBezTo>
                    <a:pt x="74" y="168"/>
                    <a:pt x="77" y="169"/>
                    <a:pt x="77" y="168"/>
                  </a:cubicBezTo>
                  <a:cubicBezTo>
                    <a:pt x="75" y="168"/>
                    <a:pt x="72" y="167"/>
                    <a:pt x="72" y="168"/>
                  </a:cubicBezTo>
                  <a:close/>
                  <a:moveTo>
                    <a:pt x="77" y="167"/>
                  </a:moveTo>
                  <a:cubicBezTo>
                    <a:pt x="77" y="167"/>
                    <a:pt x="77" y="167"/>
                    <a:pt x="77" y="167"/>
                  </a:cubicBezTo>
                  <a:cubicBezTo>
                    <a:pt x="76" y="167"/>
                    <a:pt x="75" y="167"/>
                    <a:pt x="75" y="167"/>
                  </a:cubicBezTo>
                  <a:cubicBezTo>
                    <a:pt x="76" y="167"/>
                    <a:pt x="76" y="167"/>
                    <a:pt x="77" y="167"/>
                  </a:cubicBezTo>
                  <a:close/>
                  <a:moveTo>
                    <a:pt x="78" y="170"/>
                  </a:moveTo>
                  <a:cubicBezTo>
                    <a:pt x="76" y="170"/>
                    <a:pt x="74" y="170"/>
                    <a:pt x="74" y="170"/>
                  </a:cubicBezTo>
                  <a:cubicBezTo>
                    <a:pt x="75" y="170"/>
                    <a:pt x="77" y="171"/>
                    <a:pt x="78" y="170"/>
                  </a:cubicBezTo>
                  <a:close/>
                  <a:moveTo>
                    <a:pt x="81" y="167"/>
                  </a:moveTo>
                  <a:cubicBezTo>
                    <a:pt x="80" y="167"/>
                    <a:pt x="80" y="167"/>
                    <a:pt x="78" y="167"/>
                  </a:cubicBezTo>
                  <a:cubicBezTo>
                    <a:pt x="78" y="167"/>
                    <a:pt x="78" y="167"/>
                    <a:pt x="78" y="167"/>
                  </a:cubicBezTo>
                  <a:cubicBezTo>
                    <a:pt x="80" y="167"/>
                    <a:pt x="81" y="167"/>
                    <a:pt x="83" y="168"/>
                  </a:cubicBezTo>
                  <a:cubicBezTo>
                    <a:pt x="84" y="167"/>
                    <a:pt x="83" y="167"/>
                    <a:pt x="82" y="167"/>
                  </a:cubicBezTo>
                  <a:cubicBezTo>
                    <a:pt x="80" y="167"/>
                    <a:pt x="83" y="167"/>
                    <a:pt x="81" y="167"/>
                  </a:cubicBezTo>
                  <a:close/>
                  <a:moveTo>
                    <a:pt x="79" y="169"/>
                  </a:moveTo>
                  <a:cubicBezTo>
                    <a:pt x="81" y="169"/>
                    <a:pt x="80" y="169"/>
                    <a:pt x="82" y="169"/>
                  </a:cubicBezTo>
                  <a:cubicBezTo>
                    <a:pt x="83" y="169"/>
                    <a:pt x="80" y="169"/>
                    <a:pt x="81" y="169"/>
                  </a:cubicBezTo>
                  <a:cubicBezTo>
                    <a:pt x="81" y="169"/>
                    <a:pt x="81" y="169"/>
                    <a:pt x="81" y="169"/>
                  </a:cubicBezTo>
                  <a:cubicBezTo>
                    <a:pt x="79" y="168"/>
                    <a:pt x="78" y="168"/>
                    <a:pt x="79" y="169"/>
                  </a:cubicBezTo>
                  <a:close/>
                  <a:moveTo>
                    <a:pt x="90" y="171"/>
                  </a:moveTo>
                  <a:cubicBezTo>
                    <a:pt x="89" y="171"/>
                    <a:pt x="86" y="171"/>
                    <a:pt x="84" y="171"/>
                  </a:cubicBezTo>
                  <a:cubicBezTo>
                    <a:pt x="83" y="171"/>
                    <a:pt x="82" y="171"/>
                    <a:pt x="80" y="171"/>
                  </a:cubicBezTo>
                  <a:cubicBezTo>
                    <a:pt x="80" y="171"/>
                    <a:pt x="78" y="171"/>
                    <a:pt x="78" y="171"/>
                  </a:cubicBezTo>
                  <a:cubicBezTo>
                    <a:pt x="80" y="171"/>
                    <a:pt x="81" y="171"/>
                    <a:pt x="81" y="171"/>
                  </a:cubicBezTo>
                  <a:cubicBezTo>
                    <a:pt x="82" y="171"/>
                    <a:pt x="83" y="171"/>
                    <a:pt x="84" y="171"/>
                  </a:cubicBezTo>
                  <a:cubicBezTo>
                    <a:pt x="84" y="171"/>
                    <a:pt x="83" y="171"/>
                    <a:pt x="84" y="172"/>
                  </a:cubicBezTo>
                  <a:cubicBezTo>
                    <a:pt x="86" y="171"/>
                    <a:pt x="88" y="172"/>
                    <a:pt x="90" y="171"/>
                  </a:cubicBezTo>
                  <a:close/>
                  <a:moveTo>
                    <a:pt x="90" y="169"/>
                  </a:moveTo>
                  <a:cubicBezTo>
                    <a:pt x="91" y="169"/>
                    <a:pt x="92" y="169"/>
                    <a:pt x="91" y="169"/>
                  </a:cubicBezTo>
                  <a:cubicBezTo>
                    <a:pt x="90" y="169"/>
                    <a:pt x="89" y="169"/>
                    <a:pt x="90" y="169"/>
                  </a:cubicBezTo>
                  <a:close/>
                  <a:moveTo>
                    <a:pt x="100" y="171"/>
                  </a:moveTo>
                  <a:cubicBezTo>
                    <a:pt x="99" y="171"/>
                    <a:pt x="97" y="171"/>
                    <a:pt x="95" y="171"/>
                  </a:cubicBezTo>
                  <a:cubicBezTo>
                    <a:pt x="93" y="171"/>
                    <a:pt x="91" y="171"/>
                    <a:pt x="91" y="171"/>
                  </a:cubicBezTo>
                  <a:cubicBezTo>
                    <a:pt x="95" y="171"/>
                    <a:pt x="98" y="171"/>
                    <a:pt x="100" y="171"/>
                  </a:cubicBezTo>
                  <a:close/>
                  <a:moveTo>
                    <a:pt x="94" y="168"/>
                  </a:moveTo>
                  <a:cubicBezTo>
                    <a:pt x="94" y="169"/>
                    <a:pt x="92" y="169"/>
                    <a:pt x="92" y="169"/>
                  </a:cubicBezTo>
                  <a:cubicBezTo>
                    <a:pt x="93" y="169"/>
                    <a:pt x="96" y="168"/>
                    <a:pt x="94" y="168"/>
                  </a:cubicBezTo>
                  <a:close/>
                  <a:moveTo>
                    <a:pt x="108" y="166"/>
                  </a:moveTo>
                  <a:cubicBezTo>
                    <a:pt x="107" y="166"/>
                    <a:pt x="106" y="166"/>
                    <a:pt x="106" y="167"/>
                  </a:cubicBezTo>
                  <a:cubicBezTo>
                    <a:pt x="107" y="166"/>
                    <a:pt x="107" y="166"/>
                    <a:pt x="108" y="166"/>
                  </a:cubicBezTo>
                  <a:close/>
                  <a:moveTo>
                    <a:pt x="84" y="167"/>
                  </a:moveTo>
                  <a:cubicBezTo>
                    <a:pt x="85" y="168"/>
                    <a:pt x="85" y="168"/>
                    <a:pt x="86" y="168"/>
                  </a:cubicBezTo>
                  <a:cubicBezTo>
                    <a:pt x="89" y="168"/>
                    <a:pt x="92" y="168"/>
                    <a:pt x="95" y="168"/>
                  </a:cubicBezTo>
                  <a:cubicBezTo>
                    <a:pt x="98" y="168"/>
                    <a:pt x="101" y="167"/>
                    <a:pt x="105" y="167"/>
                  </a:cubicBezTo>
                  <a:cubicBezTo>
                    <a:pt x="104" y="167"/>
                    <a:pt x="102" y="167"/>
                    <a:pt x="100" y="167"/>
                  </a:cubicBezTo>
                  <a:cubicBezTo>
                    <a:pt x="98" y="167"/>
                    <a:pt x="96" y="168"/>
                    <a:pt x="95" y="168"/>
                  </a:cubicBezTo>
                  <a:cubicBezTo>
                    <a:pt x="98" y="167"/>
                    <a:pt x="101" y="167"/>
                    <a:pt x="103" y="166"/>
                  </a:cubicBezTo>
                  <a:cubicBezTo>
                    <a:pt x="106" y="166"/>
                    <a:pt x="108" y="166"/>
                    <a:pt x="111" y="165"/>
                  </a:cubicBezTo>
                  <a:cubicBezTo>
                    <a:pt x="112" y="165"/>
                    <a:pt x="114" y="164"/>
                    <a:pt x="116" y="164"/>
                  </a:cubicBezTo>
                  <a:cubicBezTo>
                    <a:pt x="116" y="163"/>
                    <a:pt x="116" y="163"/>
                    <a:pt x="117" y="163"/>
                  </a:cubicBezTo>
                  <a:cubicBezTo>
                    <a:pt x="117" y="163"/>
                    <a:pt x="117" y="163"/>
                    <a:pt x="118" y="163"/>
                  </a:cubicBezTo>
                  <a:cubicBezTo>
                    <a:pt x="119" y="162"/>
                    <a:pt x="120" y="162"/>
                    <a:pt x="121" y="162"/>
                  </a:cubicBezTo>
                  <a:cubicBezTo>
                    <a:pt x="122" y="161"/>
                    <a:pt x="122" y="161"/>
                    <a:pt x="123" y="161"/>
                  </a:cubicBezTo>
                  <a:cubicBezTo>
                    <a:pt x="124" y="161"/>
                    <a:pt x="125" y="160"/>
                    <a:pt x="127" y="159"/>
                  </a:cubicBezTo>
                  <a:cubicBezTo>
                    <a:pt x="128" y="159"/>
                    <a:pt x="129" y="158"/>
                    <a:pt x="130" y="158"/>
                  </a:cubicBezTo>
                  <a:cubicBezTo>
                    <a:pt x="130" y="158"/>
                    <a:pt x="130" y="158"/>
                    <a:pt x="130" y="157"/>
                  </a:cubicBezTo>
                  <a:cubicBezTo>
                    <a:pt x="130" y="157"/>
                    <a:pt x="130" y="158"/>
                    <a:pt x="130" y="158"/>
                  </a:cubicBezTo>
                  <a:cubicBezTo>
                    <a:pt x="130" y="158"/>
                    <a:pt x="131" y="157"/>
                    <a:pt x="131" y="157"/>
                  </a:cubicBezTo>
                  <a:cubicBezTo>
                    <a:pt x="130" y="158"/>
                    <a:pt x="129" y="158"/>
                    <a:pt x="128" y="158"/>
                  </a:cubicBezTo>
                  <a:cubicBezTo>
                    <a:pt x="127" y="159"/>
                    <a:pt x="125" y="159"/>
                    <a:pt x="124" y="160"/>
                  </a:cubicBezTo>
                  <a:cubicBezTo>
                    <a:pt x="124" y="160"/>
                    <a:pt x="123" y="160"/>
                    <a:pt x="123" y="160"/>
                  </a:cubicBezTo>
                  <a:cubicBezTo>
                    <a:pt x="120" y="162"/>
                    <a:pt x="117" y="163"/>
                    <a:pt x="114" y="164"/>
                  </a:cubicBezTo>
                  <a:cubicBezTo>
                    <a:pt x="111" y="164"/>
                    <a:pt x="108" y="165"/>
                    <a:pt x="106" y="165"/>
                  </a:cubicBezTo>
                  <a:cubicBezTo>
                    <a:pt x="106" y="166"/>
                    <a:pt x="105" y="166"/>
                    <a:pt x="104" y="166"/>
                  </a:cubicBezTo>
                  <a:cubicBezTo>
                    <a:pt x="104" y="166"/>
                    <a:pt x="103" y="166"/>
                    <a:pt x="102" y="166"/>
                  </a:cubicBezTo>
                  <a:cubicBezTo>
                    <a:pt x="101" y="167"/>
                    <a:pt x="100" y="166"/>
                    <a:pt x="100" y="167"/>
                  </a:cubicBezTo>
                  <a:cubicBezTo>
                    <a:pt x="101" y="166"/>
                    <a:pt x="100" y="167"/>
                    <a:pt x="99" y="167"/>
                  </a:cubicBezTo>
                  <a:cubicBezTo>
                    <a:pt x="97" y="167"/>
                    <a:pt x="94" y="167"/>
                    <a:pt x="92" y="167"/>
                  </a:cubicBezTo>
                  <a:cubicBezTo>
                    <a:pt x="89" y="167"/>
                    <a:pt x="86" y="167"/>
                    <a:pt x="84" y="167"/>
                  </a:cubicBezTo>
                  <a:close/>
                  <a:moveTo>
                    <a:pt x="81" y="165"/>
                  </a:moveTo>
                  <a:cubicBezTo>
                    <a:pt x="84" y="166"/>
                    <a:pt x="81" y="166"/>
                    <a:pt x="83" y="166"/>
                  </a:cubicBezTo>
                  <a:cubicBezTo>
                    <a:pt x="84" y="166"/>
                    <a:pt x="85" y="166"/>
                    <a:pt x="87" y="166"/>
                  </a:cubicBezTo>
                  <a:cubicBezTo>
                    <a:pt x="87" y="166"/>
                    <a:pt x="89" y="165"/>
                    <a:pt x="90" y="165"/>
                  </a:cubicBezTo>
                  <a:cubicBezTo>
                    <a:pt x="89" y="166"/>
                    <a:pt x="89" y="166"/>
                    <a:pt x="89" y="166"/>
                  </a:cubicBezTo>
                  <a:cubicBezTo>
                    <a:pt x="91" y="166"/>
                    <a:pt x="90" y="165"/>
                    <a:pt x="92" y="165"/>
                  </a:cubicBezTo>
                  <a:cubicBezTo>
                    <a:pt x="92" y="166"/>
                    <a:pt x="92" y="166"/>
                    <a:pt x="92" y="166"/>
                  </a:cubicBezTo>
                  <a:cubicBezTo>
                    <a:pt x="94" y="166"/>
                    <a:pt x="94" y="165"/>
                    <a:pt x="94" y="165"/>
                  </a:cubicBezTo>
                  <a:cubicBezTo>
                    <a:pt x="93" y="165"/>
                    <a:pt x="93" y="165"/>
                    <a:pt x="92" y="165"/>
                  </a:cubicBezTo>
                  <a:cubicBezTo>
                    <a:pt x="90" y="165"/>
                    <a:pt x="87" y="165"/>
                    <a:pt x="86" y="165"/>
                  </a:cubicBezTo>
                  <a:cubicBezTo>
                    <a:pt x="86" y="165"/>
                    <a:pt x="87" y="165"/>
                    <a:pt x="87" y="165"/>
                  </a:cubicBezTo>
                  <a:cubicBezTo>
                    <a:pt x="86" y="165"/>
                    <a:pt x="85" y="165"/>
                    <a:pt x="84" y="164"/>
                  </a:cubicBezTo>
                  <a:cubicBezTo>
                    <a:pt x="84" y="165"/>
                    <a:pt x="83" y="165"/>
                    <a:pt x="84" y="165"/>
                  </a:cubicBezTo>
                  <a:cubicBezTo>
                    <a:pt x="87" y="165"/>
                    <a:pt x="86" y="166"/>
                    <a:pt x="85" y="166"/>
                  </a:cubicBezTo>
                  <a:cubicBezTo>
                    <a:pt x="85" y="166"/>
                    <a:pt x="84" y="165"/>
                    <a:pt x="83" y="165"/>
                  </a:cubicBezTo>
                  <a:cubicBezTo>
                    <a:pt x="82" y="165"/>
                    <a:pt x="82" y="165"/>
                    <a:pt x="81" y="165"/>
                  </a:cubicBezTo>
                  <a:close/>
                  <a:moveTo>
                    <a:pt x="78" y="164"/>
                  </a:moveTo>
                  <a:cubicBezTo>
                    <a:pt x="78" y="165"/>
                    <a:pt x="79" y="165"/>
                    <a:pt x="81" y="165"/>
                  </a:cubicBezTo>
                  <a:cubicBezTo>
                    <a:pt x="83" y="165"/>
                    <a:pt x="79" y="164"/>
                    <a:pt x="78" y="164"/>
                  </a:cubicBezTo>
                  <a:close/>
                  <a:moveTo>
                    <a:pt x="68" y="162"/>
                  </a:moveTo>
                  <a:cubicBezTo>
                    <a:pt x="66" y="161"/>
                    <a:pt x="65" y="161"/>
                    <a:pt x="65" y="161"/>
                  </a:cubicBezTo>
                  <a:cubicBezTo>
                    <a:pt x="66" y="161"/>
                    <a:pt x="66" y="161"/>
                    <a:pt x="66" y="161"/>
                  </a:cubicBezTo>
                  <a:cubicBezTo>
                    <a:pt x="66" y="161"/>
                    <a:pt x="66" y="161"/>
                    <a:pt x="65" y="160"/>
                  </a:cubicBezTo>
                  <a:cubicBezTo>
                    <a:pt x="65" y="161"/>
                    <a:pt x="65" y="160"/>
                    <a:pt x="64" y="160"/>
                  </a:cubicBezTo>
                  <a:cubicBezTo>
                    <a:pt x="64" y="161"/>
                    <a:pt x="65" y="161"/>
                    <a:pt x="65" y="161"/>
                  </a:cubicBezTo>
                  <a:cubicBezTo>
                    <a:pt x="64" y="161"/>
                    <a:pt x="61" y="160"/>
                    <a:pt x="61" y="161"/>
                  </a:cubicBezTo>
                  <a:cubicBezTo>
                    <a:pt x="63" y="161"/>
                    <a:pt x="65" y="161"/>
                    <a:pt x="65" y="162"/>
                  </a:cubicBezTo>
                  <a:cubicBezTo>
                    <a:pt x="64" y="161"/>
                    <a:pt x="63" y="161"/>
                    <a:pt x="62" y="161"/>
                  </a:cubicBezTo>
                  <a:cubicBezTo>
                    <a:pt x="65" y="162"/>
                    <a:pt x="60" y="161"/>
                    <a:pt x="63" y="162"/>
                  </a:cubicBezTo>
                  <a:cubicBezTo>
                    <a:pt x="62" y="161"/>
                    <a:pt x="65" y="163"/>
                    <a:pt x="65" y="163"/>
                  </a:cubicBezTo>
                  <a:cubicBezTo>
                    <a:pt x="64" y="163"/>
                    <a:pt x="63" y="162"/>
                    <a:pt x="63" y="163"/>
                  </a:cubicBezTo>
                  <a:cubicBezTo>
                    <a:pt x="65" y="163"/>
                    <a:pt x="65" y="163"/>
                    <a:pt x="67" y="163"/>
                  </a:cubicBezTo>
                  <a:cubicBezTo>
                    <a:pt x="67" y="163"/>
                    <a:pt x="65" y="163"/>
                    <a:pt x="65" y="163"/>
                  </a:cubicBezTo>
                  <a:cubicBezTo>
                    <a:pt x="66" y="164"/>
                    <a:pt x="68" y="164"/>
                    <a:pt x="69" y="164"/>
                  </a:cubicBezTo>
                  <a:cubicBezTo>
                    <a:pt x="71" y="165"/>
                    <a:pt x="72" y="165"/>
                    <a:pt x="74" y="165"/>
                  </a:cubicBezTo>
                  <a:cubicBezTo>
                    <a:pt x="74" y="165"/>
                    <a:pt x="77" y="166"/>
                    <a:pt x="79" y="166"/>
                  </a:cubicBezTo>
                  <a:cubicBezTo>
                    <a:pt x="77" y="165"/>
                    <a:pt x="73" y="164"/>
                    <a:pt x="69" y="163"/>
                  </a:cubicBezTo>
                  <a:cubicBezTo>
                    <a:pt x="69" y="163"/>
                    <a:pt x="69" y="164"/>
                    <a:pt x="68" y="163"/>
                  </a:cubicBezTo>
                  <a:cubicBezTo>
                    <a:pt x="67" y="163"/>
                    <a:pt x="67" y="163"/>
                    <a:pt x="68" y="163"/>
                  </a:cubicBezTo>
                  <a:cubicBezTo>
                    <a:pt x="69" y="163"/>
                    <a:pt x="69" y="163"/>
                    <a:pt x="68" y="162"/>
                  </a:cubicBezTo>
                  <a:close/>
                  <a:moveTo>
                    <a:pt x="69" y="139"/>
                  </a:moveTo>
                  <a:cubicBezTo>
                    <a:pt x="69" y="140"/>
                    <a:pt x="71" y="140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lose/>
                  <a:moveTo>
                    <a:pt x="63" y="156"/>
                  </a:moveTo>
                  <a:cubicBezTo>
                    <a:pt x="63" y="157"/>
                    <a:pt x="66" y="158"/>
                    <a:pt x="67" y="158"/>
                  </a:cubicBezTo>
                  <a:cubicBezTo>
                    <a:pt x="68" y="158"/>
                    <a:pt x="67" y="158"/>
                    <a:pt x="68" y="158"/>
                  </a:cubicBezTo>
                  <a:lnTo>
                    <a:pt x="63" y="156"/>
                  </a:lnTo>
                  <a:close/>
                  <a:moveTo>
                    <a:pt x="64" y="159"/>
                  </a:moveTo>
                  <a:cubicBezTo>
                    <a:pt x="64" y="159"/>
                    <a:pt x="63" y="158"/>
                    <a:pt x="62" y="158"/>
                  </a:cubicBezTo>
                  <a:cubicBezTo>
                    <a:pt x="61" y="158"/>
                    <a:pt x="63" y="159"/>
                    <a:pt x="64" y="159"/>
                  </a:cubicBezTo>
                  <a:close/>
                  <a:moveTo>
                    <a:pt x="48" y="153"/>
                  </a:moveTo>
                  <a:cubicBezTo>
                    <a:pt x="48" y="153"/>
                    <a:pt x="48" y="153"/>
                    <a:pt x="48" y="153"/>
                  </a:cubicBezTo>
                  <a:cubicBezTo>
                    <a:pt x="51" y="154"/>
                    <a:pt x="54" y="156"/>
                    <a:pt x="56" y="157"/>
                  </a:cubicBezTo>
                  <a:cubicBezTo>
                    <a:pt x="57" y="158"/>
                    <a:pt x="59" y="158"/>
                    <a:pt x="60" y="159"/>
                  </a:cubicBezTo>
                  <a:cubicBezTo>
                    <a:pt x="62" y="159"/>
                    <a:pt x="63" y="160"/>
                    <a:pt x="65" y="160"/>
                  </a:cubicBezTo>
                  <a:cubicBezTo>
                    <a:pt x="64" y="160"/>
                    <a:pt x="62" y="159"/>
                    <a:pt x="60" y="158"/>
                  </a:cubicBezTo>
                  <a:cubicBezTo>
                    <a:pt x="58" y="158"/>
                    <a:pt x="56" y="157"/>
                    <a:pt x="57" y="156"/>
                  </a:cubicBezTo>
                  <a:cubicBezTo>
                    <a:pt x="56" y="156"/>
                    <a:pt x="55" y="156"/>
                    <a:pt x="55" y="156"/>
                  </a:cubicBezTo>
                  <a:cubicBezTo>
                    <a:pt x="55" y="155"/>
                    <a:pt x="56" y="156"/>
                    <a:pt x="56" y="155"/>
                  </a:cubicBezTo>
                  <a:cubicBezTo>
                    <a:pt x="53" y="155"/>
                    <a:pt x="53" y="154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48" y="151"/>
                    <a:pt x="49" y="152"/>
                    <a:pt x="49" y="153"/>
                  </a:cubicBezTo>
                  <a:cubicBezTo>
                    <a:pt x="52" y="154"/>
                    <a:pt x="53" y="155"/>
                    <a:pt x="55" y="156"/>
                  </a:cubicBezTo>
                  <a:cubicBezTo>
                    <a:pt x="52" y="155"/>
                    <a:pt x="50" y="154"/>
                    <a:pt x="48" y="153"/>
                  </a:cubicBezTo>
                  <a:close/>
                  <a:moveTo>
                    <a:pt x="43" y="153"/>
                  </a:moveTo>
                  <a:cubicBezTo>
                    <a:pt x="43" y="153"/>
                    <a:pt x="44" y="154"/>
                    <a:pt x="45" y="154"/>
                  </a:cubicBezTo>
                  <a:cubicBezTo>
                    <a:pt x="46" y="155"/>
                    <a:pt x="48" y="156"/>
                    <a:pt x="48" y="156"/>
                  </a:cubicBezTo>
                  <a:cubicBezTo>
                    <a:pt x="45" y="154"/>
                    <a:pt x="45" y="154"/>
                    <a:pt x="43" y="153"/>
                  </a:cubicBezTo>
                  <a:close/>
                  <a:moveTo>
                    <a:pt x="63" y="119"/>
                  </a:moveTo>
                  <a:cubicBezTo>
                    <a:pt x="63" y="119"/>
                    <a:pt x="64" y="119"/>
                    <a:pt x="64" y="119"/>
                  </a:cubicBezTo>
                  <a:cubicBezTo>
                    <a:pt x="64" y="119"/>
                    <a:pt x="63" y="118"/>
                    <a:pt x="63" y="119"/>
                  </a:cubicBezTo>
                  <a:close/>
                  <a:moveTo>
                    <a:pt x="42" y="152"/>
                  </a:moveTo>
                  <a:cubicBezTo>
                    <a:pt x="42" y="152"/>
                    <a:pt x="40" y="151"/>
                    <a:pt x="41" y="151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40" y="151"/>
                    <a:pt x="40" y="151"/>
                    <a:pt x="41" y="151"/>
                  </a:cubicBezTo>
                  <a:cubicBezTo>
                    <a:pt x="41" y="151"/>
                    <a:pt x="42" y="152"/>
                    <a:pt x="41" y="151"/>
                  </a:cubicBezTo>
                  <a:cubicBezTo>
                    <a:pt x="42" y="152"/>
                    <a:pt x="43" y="153"/>
                    <a:pt x="42" y="152"/>
                  </a:cubicBezTo>
                  <a:close/>
                  <a:moveTo>
                    <a:pt x="43" y="148"/>
                  </a:moveTo>
                  <a:cubicBezTo>
                    <a:pt x="42" y="148"/>
                    <a:pt x="42" y="148"/>
                    <a:pt x="42" y="148"/>
                  </a:cubicBezTo>
                  <a:cubicBezTo>
                    <a:pt x="42" y="148"/>
                    <a:pt x="42" y="148"/>
                    <a:pt x="43" y="148"/>
                  </a:cubicBezTo>
                  <a:cubicBezTo>
                    <a:pt x="44" y="149"/>
                    <a:pt x="45" y="149"/>
                    <a:pt x="43" y="148"/>
                  </a:cubicBezTo>
                  <a:close/>
                  <a:moveTo>
                    <a:pt x="40" y="147"/>
                  </a:moveTo>
                  <a:cubicBezTo>
                    <a:pt x="40" y="147"/>
                    <a:pt x="41" y="147"/>
                    <a:pt x="42" y="148"/>
                  </a:cubicBezTo>
                  <a:cubicBezTo>
                    <a:pt x="42" y="147"/>
                    <a:pt x="43" y="147"/>
                    <a:pt x="42" y="146"/>
                  </a:cubicBezTo>
                  <a:cubicBezTo>
                    <a:pt x="41" y="146"/>
                    <a:pt x="40" y="146"/>
                    <a:pt x="40" y="147"/>
                  </a:cubicBezTo>
                  <a:close/>
                  <a:moveTo>
                    <a:pt x="32" y="150"/>
                  </a:moveTo>
                  <a:cubicBezTo>
                    <a:pt x="33" y="151"/>
                    <a:pt x="33" y="151"/>
                    <a:pt x="34" y="151"/>
                  </a:cubicBezTo>
                  <a:cubicBezTo>
                    <a:pt x="33" y="151"/>
                    <a:pt x="36" y="152"/>
                    <a:pt x="34" y="151"/>
                  </a:cubicBezTo>
                  <a:cubicBezTo>
                    <a:pt x="34" y="151"/>
                    <a:pt x="33" y="150"/>
                    <a:pt x="32" y="150"/>
                  </a:cubicBezTo>
                  <a:close/>
                  <a:moveTo>
                    <a:pt x="57" y="115"/>
                  </a:moveTo>
                  <a:cubicBezTo>
                    <a:pt x="57" y="115"/>
                    <a:pt x="57" y="115"/>
                    <a:pt x="57" y="115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15"/>
                    <a:pt x="58" y="115"/>
                    <a:pt x="57" y="115"/>
                  </a:cubicBezTo>
                  <a:cubicBezTo>
                    <a:pt x="58" y="115"/>
                    <a:pt x="57" y="115"/>
                    <a:pt x="57" y="115"/>
                  </a:cubicBezTo>
                  <a:close/>
                  <a:moveTo>
                    <a:pt x="33" y="141"/>
                  </a:moveTo>
                  <a:cubicBezTo>
                    <a:pt x="35" y="142"/>
                    <a:pt x="36" y="144"/>
                    <a:pt x="37" y="144"/>
                  </a:cubicBezTo>
                  <a:cubicBezTo>
                    <a:pt x="36" y="143"/>
                    <a:pt x="35" y="142"/>
                    <a:pt x="34" y="141"/>
                  </a:cubicBezTo>
                  <a:cubicBezTo>
                    <a:pt x="34" y="141"/>
                    <a:pt x="33" y="140"/>
                    <a:pt x="33" y="141"/>
                  </a:cubicBezTo>
                  <a:close/>
                  <a:moveTo>
                    <a:pt x="15" y="117"/>
                  </a:moveTo>
                  <a:cubicBezTo>
                    <a:pt x="15" y="117"/>
                    <a:pt x="15" y="118"/>
                    <a:pt x="15" y="117"/>
                  </a:cubicBezTo>
                  <a:cubicBezTo>
                    <a:pt x="15" y="117"/>
                    <a:pt x="14" y="116"/>
                    <a:pt x="15" y="117"/>
                  </a:cubicBezTo>
                  <a:close/>
                  <a:moveTo>
                    <a:pt x="38" y="94"/>
                  </a:moveTo>
                  <a:cubicBezTo>
                    <a:pt x="38" y="94"/>
                    <a:pt x="38" y="94"/>
                    <a:pt x="38" y="94"/>
                  </a:cubicBezTo>
                  <a:cubicBezTo>
                    <a:pt x="38" y="94"/>
                    <a:pt x="38" y="94"/>
                    <a:pt x="38" y="94"/>
                  </a:cubicBezTo>
                  <a:close/>
                  <a:moveTo>
                    <a:pt x="7" y="64"/>
                  </a:moveTo>
                  <a:cubicBezTo>
                    <a:pt x="8" y="62"/>
                    <a:pt x="7" y="62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lose/>
                  <a:moveTo>
                    <a:pt x="8" y="63"/>
                  </a:moveTo>
                  <a:cubicBezTo>
                    <a:pt x="8" y="63"/>
                    <a:pt x="8" y="63"/>
                    <a:pt x="8" y="63"/>
                  </a:cubicBezTo>
                  <a:cubicBezTo>
                    <a:pt x="7" y="65"/>
                    <a:pt x="8" y="64"/>
                    <a:pt x="7" y="65"/>
                  </a:cubicBezTo>
                  <a:cubicBezTo>
                    <a:pt x="7" y="67"/>
                    <a:pt x="7" y="70"/>
                    <a:pt x="7" y="71"/>
                  </a:cubicBezTo>
                  <a:cubicBezTo>
                    <a:pt x="7" y="71"/>
                    <a:pt x="6" y="71"/>
                    <a:pt x="6" y="72"/>
                  </a:cubicBezTo>
                  <a:cubicBezTo>
                    <a:pt x="6" y="75"/>
                    <a:pt x="6" y="79"/>
                    <a:pt x="6" y="82"/>
                  </a:cubicBezTo>
                  <a:cubicBezTo>
                    <a:pt x="6" y="85"/>
                    <a:pt x="7" y="87"/>
                    <a:pt x="7" y="90"/>
                  </a:cubicBezTo>
                  <a:cubicBezTo>
                    <a:pt x="7" y="89"/>
                    <a:pt x="7" y="88"/>
                    <a:pt x="7" y="87"/>
                  </a:cubicBezTo>
                  <a:cubicBezTo>
                    <a:pt x="6" y="80"/>
                    <a:pt x="6" y="72"/>
                    <a:pt x="8" y="63"/>
                  </a:cubicBezTo>
                  <a:close/>
                  <a:moveTo>
                    <a:pt x="16" y="48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5" y="51"/>
                  </a:cubicBezTo>
                  <a:cubicBezTo>
                    <a:pt x="15" y="51"/>
                    <a:pt x="17" y="49"/>
                    <a:pt x="16" y="48"/>
                  </a:cubicBezTo>
                  <a:close/>
                  <a:moveTo>
                    <a:pt x="43" y="58"/>
                  </a:moveTo>
                  <a:cubicBezTo>
                    <a:pt x="42" y="59"/>
                    <a:pt x="42" y="60"/>
                    <a:pt x="42" y="61"/>
                  </a:cubicBezTo>
                  <a:cubicBezTo>
                    <a:pt x="42" y="60"/>
                    <a:pt x="43" y="59"/>
                    <a:pt x="43" y="58"/>
                  </a:cubicBezTo>
                  <a:close/>
                  <a:moveTo>
                    <a:pt x="20" y="42"/>
                  </a:moveTo>
                  <a:cubicBezTo>
                    <a:pt x="19" y="42"/>
                    <a:pt x="20" y="40"/>
                    <a:pt x="19" y="42"/>
                  </a:cubicBezTo>
                  <a:cubicBezTo>
                    <a:pt x="19" y="42"/>
                    <a:pt x="20" y="42"/>
                    <a:pt x="19" y="44"/>
                  </a:cubicBezTo>
                  <a:cubicBezTo>
                    <a:pt x="18" y="45"/>
                    <a:pt x="19" y="42"/>
                    <a:pt x="18" y="45"/>
                  </a:cubicBezTo>
                  <a:cubicBezTo>
                    <a:pt x="18" y="44"/>
                    <a:pt x="17" y="46"/>
                    <a:pt x="18" y="45"/>
                  </a:cubicBezTo>
                  <a:cubicBezTo>
                    <a:pt x="18" y="44"/>
                    <a:pt x="19" y="43"/>
                    <a:pt x="20" y="42"/>
                  </a:cubicBezTo>
                  <a:close/>
                  <a:moveTo>
                    <a:pt x="22" y="41"/>
                  </a:moveTo>
                  <a:cubicBezTo>
                    <a:pt x="21" y="41"/>
                    <a:pt x="21" y="42"/>
                    <a:pt x="21" y="43"/>
                  </a:cubicBezTo>
                  <a:cubicBezTo>
                    <a:pt x="21" y="43"/>
                    <a:pt x="22" y="41"/>
                    <a:pt x="22" y="41"/>
                  </a:cubicBezTo>
                  <a:close/>
                  <a:moveTo>
                    <a:pt x="36" y="25"/>
                  </a:moveTo>
                  <a:cubicBezTo>
                    <a:pt x="36" y="25"/>
                    <a:pt x="35" y="25"/>
                    <a:pt x="35" y="26"/>
                  </a:cubicBezTo>
                  <a:cubicBezTo>
                    <a:pt x="35" y="26"/>
                    <a:pt x="35" y="26"/>
                    <a:pt x="34" y="27"/>
                  </a:cubicBezTo>
                  <a:cubicBezTo>
                    <a:pt x="35" y="26"/>
                    <a:pt x="35" y="26"/>
                    <a:pt x="36" y="25"/>
                  </a:cubicBezTo>
                  <a:close/>
                  <a:moveTo>
                    <a:pt x="39" y="22"/>
                  </a:moveTo>
                  <a:cubicBezTo>
                    <a:pt x="40" y="22"/>
                    <a:pt x="41" y="22"/>
                    <a:pt x="41" y="21"/>
                  </a:cubicBezTo>
                  <a:cubicBezTo>
                    <a:pt x="42" y="20"/>
                    <a:pt x="40" y="21"/>
                    <a:pt x="39" y="22"/>
                  </a:cubicBezTo>
                  <a:close/>
                  <a:moveTo>
                    <a:pt x="44" y="18"/>
                  </a:moveTo>
                  <a:cubicBezTo>
                    <a:pt x="42" y="18"/>
                    <a:pt x="43" y="18"/>
                    <a:pt x="42" y="19"/>
                  </a:cubicBezTo>
                  <a:cubicBezTo>
                    <a:pt x="40" y="20"/>
                    <a:pt x="38" y="21"/>
                    <a:pt x="36" y="23"/>
                  </a:cubicBezTo>
                  <a:cubicBezTo>
                    <a:pt x="34" y="25"/>
                    <a:pt x="32" y="27"/>
                    <a:pt x="31" y="29"/>
                  </a:cubicBezTo>
                  <a:cubicBezTo>
                    <a:pt x="29" y="30"/>
                    <a:pt x="29" y="31"/>
                    <a:pt x="29" y="31"/>
                  </a:cubicBezTo>
                  <a:cubicBezTo>
                    <a:pt x="28" y="32"/>
                    <a:pt x="28" y="32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6" y="34"/>
                    <a:pt x="26" y="34"/>
                  </a:cubicBezTo>
                  <a:cubicBezTo>
                    <a:pt x="27" y="34"/>
                    <a:pt x="27" y="34"/>
                    <a:pt x="27" y="33"/>
                  </a:cubicBezTo>
                  <a:cubicBezTo>
                    <a:pt x="29" y="32"/>
                    <a:pt x="30" y="30"/>
                    <a:pt x="31" y="29"/>
                  </a:cubicBezTo>
                  <a:cubicBezTo>
                    <a:pt x="32" y="28"/>
                    <a:pt x="33" y="27"/>
                    <a:pt x="34" y="26"/>
                  </a:cubicBezTo>
                  <a:cubicBezTo>
                    <a:pt x="36" y="24"/>
                    <a:pt x="38" y="22"/>
                    <a:pt x="41" y="20"/>
                  </a:cubicBezTo>
                  <a:cubicBezTo>
                    <a:pt x="42" y="19"/>
                    <a:pt x="42" y="19"/>
                    <a:pt x="44" y="18"/>
                  </a:cubicBezTo>
                  <a:close/>
                  <a:moveTo>
                    <a:pt x="50" y="14"/>
                  </a:moveTo>
                  <a:cubicBezTo>
                    <a:pt x="50" y="14"/>
                    <a:pt x="49" y="14"/>
                    <a:pt x="47" y="15"/>
                  </a:cubicBezTo>
                  <a:cubicBezTo>
                    <a:pt x="48" y="15"/>
                    <a:pt x="47" y="15"/>
                    <a:pt x="47" y="16"/>
                  </a:cubicBezTo>
                  <a:cubicBezTo>
                    <a:pt x="48" y="15"/>
                    <a:pt x="49" y="15"/>
                    <a:pt x="50" y="14"/>
                  </a:cubicBezTo>
                  <a:cubicBezTo>
                    <a:pt x="50" y="14"/>
                    <a:pt x="51" y="13"/>
                    <a:pt x="50" y="14"/>
                  </a:cubicBezTo>
                  <a:close/>
                  <a:moveTo>
                    <a:pt x="52" y="14"/>
                  </a:moveTo>
                  <a:cubicBezTo>
                    <a:pt x="52" y="14"/>
                    <a:pt x="51" y="15"/>
                    <a:pt x="52" y="15"/>
                  </a:cubicBezTo>
                  <a:cubicBezTo>
                    <a:pt x="51" y="15"/>
                    <a:pt x="53" y="13"/>
                    <a:pt x="52" y="14"/>
                  </a:cubicBezTo>
                  <a:close/>
                  <a:moveTo>
                    <a:pt x="68" y="36"/>
                  </a:moveTo>
                  <a:cubicBezTo>
                    <a:pt x="68" y="37"/>
                    <a:pt x="68" y="37"/>
                    <a:pt x="68" y="36"/>
                  </a:cubicBezTo>
                  <a:cubicBezTo>
                    <a:pt x="67" y="37"/>
                    <a:pt x="67" y="37"/>
                    <a:pt x="66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7" y="37"/>
                    <a:pt x="67" y="37"/>
                  </a:cubicBezTo>
                  <a:cubicBezTo>
                    <a:pt x="67" y="37"/>
                    <a:pt x="68" y="37"/>
                    <a:pt x="68" y="36"/>
                  </a:cubicBezTo>
                  <a:close/>
                  <a:moveTo>
                    <a:pt x="72" y="34"/>
                  </a:move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1" y="35"/>
                    <a:pt x="72" y="34"/>
                  </a:cubicBezTo>
                  <a:close/>
                  <a:moveTo>
                    <a:pt x="76" y="34"/>
                  </a:moveTo>
                  <a:cubicBezTo>
                    <a:pt x="77" y="34"/>
                    <a:pt x="77" y="34"/>
                    <a:pt x="77" y="3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34"/>
                    <a:pt x="76" y="34"/>
                    <a:pt x="76" y="34"/>
                  </a:cubicBezTo>
                  <a:close/>
                  <a:moveTo>
                    <a:pt x="82" y="9"/>
                  </a:moveTo>
                  <a:cubicBezTo>
                    <a:pt x="83" y="9"/>
                    <a:pt x="83" y="9"/>
                    <a:pt x="84" y="9"/>
                  </a:cubicBezTo>
                  <a:cubicBezTo>
                    <a:pt x="84" y="9"/>
                    <a:pt x="85" y="9"/>
                    <a:pt x="86" y="9"/>
                  </a:cubicBezTo>
                  <a:cubicBezTo>
                    <a:pt x="85" y="8"/>
                    <a:pt x="84" y="8"/>
                    <a:pt x="84" y="8"/>
                  </a:cubicBezTo>
                  <a:cubicBezTo>
                    <a:pt x="85" y="9"/>
                    <a:pt x="82" y="9"/>
                    <a:pt x="82" y="9"/>
                  </a:cubicBezTo>
                  <a:close/>
                  <a:moveTo>
                    <a:pt x="83" y="24"/>
                  </a:moveTo>
                  <a:cubicBezTo>
                    <a:pt x="83" y="24"/>
                    <a:pt x="83" y="24"/>
                    <a:pt x="83" y="24"/>
                  </a:cubicBezTo>
                  <a:cubicBezTo>
                    <a:pt x="83" y="23"/>
                    <a:pt x="83" y="23"/>
                    <a:pt x="82" y="23"/>
                  </a:cubicBezTo>
                  <a:cubicBezTo>
                    <a:pt x="81" y="24"/>
                    <a:pt x="82" y="24"/>
                    <a:pt x="83" y="24"/>
                  </a:cubicBezTo>
                  <a:close/>
                  <a:moveTo>
                    <a:pt x="81" y="31"/>
                  </a:moveTo>
                  <a:cubicBezTo>
                    <a:pt x="81" y="31"/>
                    <a:pt x="82" y="31"/>
                    <a:pt x="81" y="31"/>
                  </a:cubicBezTo>
                  <a:cubicBezTo>
                    <a:pt x="81" y="31"/>
                    <a:pt x="80" y="31"/>
                    <a:pt x="81" y="31"/>
                  </a:cubicBezTo>
                  <a:close/>
                  <a:moveTo>
                    <a:pt x="74" y="34"/>
                  </a:moveTo>
                  <a:cubicBezTo>
                    <a:pt x="75" y="34"/>
                    <a:pt x="75" y="34"/>
                    <a:pt x="75" y="35"/>
                  </a:cubicBezTo>
                  <a:cubicBezTo>
                    <a:pt x="75" y="34"/>
                    <a:pt x="76" y="34"/>
                    <a:pt x="76" y="34"/>
                  </a:cubicBezTo>
                  <a:cubicBezTo>
                    <a:pt x="75" y="34"/>
                    <a:pt x="75" y="34"/>
                    <a:pt x="74" y="34"/>
                  </a:cubicBezTo>
                  <a:close/>
                  <a:moveTo>
                    <a:pt x="74" y="6"/>
                  </a:moveTo>
                  <a:cubicBezTo>
                    <a:pt x="72" y="6"/>
                    <a:pt x="70" y="6"/>
                    <a:pt x="68" y="7"/>
                  </a:cubicBezTo>
                  <a:cubicBezTo>
                    <a:pt x="69" y="7"/>
                    <a:pt x="70" y="7"/>
                    <a:pt x="72" y="7"/>
                  </a:cubicBezTo>
                  <a:cubicBezTo>
                    <a:pt x="72" y="6"/>
                    <a:pt x="74" y="6"/>
                    <a:pt x="74" y="6"/>
                  </a:cubicBezTo>
                  <a:close/>
                  <a:moveTo>
                    <a:pt x="82" y="31"/>
                  </a:moveTo>
                  <a:cubicBezTo>
                    <a:pt x="82" y="31"/>
                    <a:pt x="82" y="31"/>
                    <a:pt x="81" y="31"/>
                  </a:cubicBezTo>
                  <a:cubicBezTo>
                    <a:pt x="81" y="31"/>
                    <a:pt x="80" y="32"/>
                    <a:pt x="80" y="31"/>
                  </a:cubicBezTo>
                  <a:cubicBezTo>
                    <a:pt x="80" y="32"/>
                    <a:pt x="78" y="32"/>
                    <a:pt x="78" y="32"/>
                  </a:cubicBezTo>
                  <a:cubicBezTo>
                    <a:pt x="80" y="32"/>
                    <a:pt x="81" y="32"/>
                    <a:pt x="82" y="31"/>
                  </a:cubicBezTo>
                  <a:close/>
                  <a:moveTo>
                    <a:pt x="85" y="31"/>
                  </a:moveTo>
                  <a:cubicBezTo>
                    <a:pt x="84" y="31"/>
                    <a:pt x="84" y="31"/>
                    <a:pt x="84" y="30"/>
                  </a:cubicBezTo>
                  <a:cubicBezTo>
                    <a:pt x="83" y="31"/>
                    <a:pt x="83" y="31"/>
                    <a:pt x="82" y="31"/>
                  </a:cubicBezTo>
                  <a:cubicBezTo>
                    <a:pt x="82" y="31"/>
                    <a:pt x="82" y="31"/>
                    <a:pt x="83" y="31"/>
                  </a:cubicBezTo>
                  <a:cubicBezTo>
                    <a:pt x="84" y="31"/>
                    <a:pt x="84" y="31"/>
                    <a:pt x="85" y="31"/>
                  </a:cubicBezTo>
                  <a:close/>
                  <a:moveTo>
                    <a:pt x="85" y="23"/>
                  </a:moveTo>
                  <a:cubicBezTo>
                    <a:pt x="85" y="23"/>
                    <a:pt x="83" y="23"/>
                    <a:pt x="83" y="23"/>
                  </a:cubicBezTo>
                  <a:cubicBezTo>
                    <a:pt x="84" y="24"/>
                    <a:pt x="85" y="24"/>
                    <a:pt x="85" y="23"/>
                  </a:cubicBezTo>
                  <a:close/>
                  <a:moveTo>
                    <a:pt x="89" y="31"/>
                  </a:moveTo>
                  <a:cubicBezTo>
                    <a:pt x="87" y="31"/>
                    <a:pt x="86" y="30"/>
                    <a:pt x="86" y="31"/>
                  </a:cubicBezTo>
                  <a:cubicBezTo>
                    <a:pt x="87" y="31"/>
                    <a:pt x="89" y="31"/>
                    <a:pt x="89" y="31"/>
                  </a:cubicBezTo>
                  <a:close/>
                  <a:moveTo>
                    <a:pt x="92" y="32"/>
                  </a:moveTo>
                  <a:cubicBezTo>
                    <a:pt x="93" y="32"/>
                    <a:pt x="92" y="32"/>
                    <a:pt x="93" y="32"/>
                  </a:cubicBezTo>
                  <a:cubicBezTo>
                    <a:pt x="93" y="32"/>
                    <a:pt x="93" y="31"/>
                    <a:pt x="92" y="32"/>
                  </a:cubicBezTo>
                  <a:close/>
                  <a:moveTo>
                    <a:pt x="95" y="32"/>
                  </a:moveTo>
                  <a:cubicBezTo>
                    <a:pt x="94" y="32"/>
                    <a:pt x="94" y="32"/>
                    <a:pt x="95" y="32"/>
                  </a:cubicBezTo>
                  <a:close/>
                  <a:moveTo>
                    <a:pt x="97" y="22"/>
                  </a:moveTo>
                  <a:cubicBezTo>
                    <a:pt x="95" y="22"/>
                    <a:pt x="95" y="22"/>
                    <a:pt x="95" y="22"/>
                  </a:cubicBezTo>
                  <a:cubicBezTo>
                    <a:pt x="95" y="22"/>
                    <a:pt x="96" y="22"/>
                    <a:pt x="97" y="22"/>
                  </a:cubicBezTo>
                  <a:close/>
                  <a:moveTo>
                    <a:pt x="99" y="24"/>
                  </a:moveTo>
                  <a:cubicBezTo>
                    <a:pt x="99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lose/>
                  <a:moveTo>
                    <a:pt x="116" y="30"/>
                  </a:moveTo>
                  <a:cubicBezTo>
                    <a:pt x="116" y="30"/>
                    <a:pt x="117" y="30"/>
                    <a:pt x="118" y="31"/>
                  </a:cubicBezTo>
                  <a:cubicBezTo>
                    <a:pt x="118" y="31"/>
                    <a:pt x="119" y="32"/>
                    <a:pt x="120" y="32"/>
                  </a:cubicBezTo>
                  <a:cubicBezTo>
                    <a:pt x="119" y="32"/>
                    <a:pt x="119" y="32"/>
                    <a:pt x="120" y="32"/>
                  </a:cubicBezTo>
                  <a:cubicBezTo>
                    <a:pt x="118" y="31"/>
                    <a:pt x="118" y="31"/>
                    <a:pt x="118" y="30"/>
                  </a:cubicBezTo>
                  <a:cubicBezTo>
                    <a:pt x="117" y="30"/>
                    <a:pt x="116" y="30"/>
                    <a:pt x="116" y="30"/>
                  </a:cubicBezTo>
                  <a:close/>
                  <a:moveTo>
                    <a:pt x="115" y="31"/>
                  </a:moveTo>
                  <a:cubicBezTo>
                    <a:pt x="115" y="30"/>
                    <a:pt x="115" y="30"/>
                    <a:pt x="114" y="30"/>
                  </a:cubicBezTo>
                  <a:cubicBezTo>
                    <a:pt x="114" y="30"/>
                    <a:pt x="114" y="30"/>
                    <a:pt x="115" y="31"/>
                  </a:cubicBezTo>
                  <a:close/>
                  <a:moveTo>
                    <a:pt x="111" y="27"/>
                  </a:moveTo>
                  <a:cubicBezTo>
                    <a:pt x="111" y="27"/>
                    <a:pt x="112" y="27"/>
                    <a:pt x="113" y="28"/>
                  </a:cubicBezTo>
                  <a:cubicBezTo>
                    <a:pt x="113" y="28"/>
                    <a:pt x="114" y="28"/>
                    <a:pt x="114" y="28"/>
                  </a:cubicBezTo>
                  <a:cubicBezTo>
                    <a:pt x="113" y="28"/>
                    <a:pt x="112" y="27"/>
                    <a:pt x="111" y="27"/>
                  </a:cubicBezTo>
                  <a:close/>
                  <a:moveTo>
                    <a:pt x="109" y="27"/>
                  </a:moveTo>
                  <a:cubicBezTo>
                    <a:pt x="109" y="28"/>
                    <a:pt x="110" y="28"/>
                    <a:pt x="111" y="28"/>
                  </a:cubicBezTo>
                  <a:cubicBezTo>
                    <a:pt x="111" y="28"/>
                    <a:pt x="110" y="28"/>
                    <a:pt x="110" y="28"/>
                  </a:cubicBezTo>
                  <a:cubicBezTo>
                    <a:pt x="112" y="29"/>
                    <a:pt x="112" y="29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2" y="28"/>
                    <a:pt x="109" y="27"/>
                    <a:pt x="107" y="26"/>
                  </a:cubicBezTo>
                  <a:cubicBezTo>
                    <a:pt x="107" y="27"/>
                    <a:pt x="108" y="27"/>
                    <a:pt x="109" y="27"/>
                  </a:cubicBezTo>
                  <a:close/>
                  <a:moveTo>
                    <a:pt x="108" y="33"/>
                  </a:moveTo>
                  <a:cubicBezTo>
                    <a:pt x="109" y="33"/>
                    <a:pt x="109" y="33"/>
                    <a:pt x="110" y="34"/>
                  </a:cubicBezTo>
                  <a:cubicBezTo>
                    <a:pt x="110" y="33"/>
                    <a:pt x="111" y="34"/>
                    <a:pt x="111" y="34"/>
                  </a:cubicBezTo>
                  <a:cubicBezTo>
                    <a:pt x="110" y="33"/>
                    <a:pt x="110" y="33"/>
                    <a:pt x="109" y="33"/>
                  </a:cubicBezTo>
                  <a:cubicBezTo>
                    <a:pt x="109" y="33"/>
                    <a:pt x="107" y="32"/>
                    <a:pt x="108" y="33"/>
                  </a:cubicBezTo>
                  <a:close/>
                  <a:moveTo>
                    <a:pt x="108" y="35"/>
                  </a:moveTo>
                  <a:cubicBezTo>
                    <a:pt x="108" y="35"/>
                    <a:pt x="107" y="34"/>
                    <a:pt x="107" y="35"/>
                  </a:cubicBezTo>
                  <a:cubicBezTo>
                    <a:pt x="107" y="35"/>
                    <a:pt x="107" y="35"/>
                    <a:pt x="108" y="35"/>
                  </a:cubicBezTo>
                  <a:close/>
                  <a:moveTo>
                    <a:pt x="114" y="37"/>
                  </a:moveTo>
                  <a:cubicBezTo>
                    <a:pt x="112" y="36"/>
                    <a:pt x="110" y="35"/>
                    <a:pt x="109" y="34"/>
                  </a:cubicBezTo>
                  <a:cubicBezTo>
                    <a:pt x="108" y="34"/>
                    <a:pt x="108" y="34"/>
                    <a:pt x="109" y="35"/>
                  </a:cubicBezTo>
                  <a:cubicBezTo>
                    <a:pt x="109" y="34"/>
                    <a:pt x="110" y="35"/>
                    <a:pt x="110" y="35"/>
                  </a:cubicBezTo>
                  <a:cubicBezTo>
                    <a:pt x="110" y="35"/>
                    <a:pt x="109" y="35"/>
                    <a:pt x="109" y="35"/>
                  </a:cubicBezTo>
                  <a:cubicBezTo>
                    <a:pt x="110" y="35"/>
                    <a:pt x="113" y="37"/>
                    <a:pt x="114" y="37"/>
                  </a:cubicBezTo>
                  <a:close/>
                  <a:moveTo>
                    <a:pt x="117" y="34"/>
                  </a:moveTo>
                  <a:cubicBezTo>
                    <a:pt x="117" y="34"/>
                    <a:pt x="118" y="35"/>
                    <a:pt x="118" y="35"/>
                  </a:cubicBezTo>
                  <a:cubicBezTo>
                    <a:pt x="117" y="34"/>
                    <a:pt x="118" y="34"/>
                    <a:pt x="117" y="34"/>
                  </a:cubicBezTo>
                  <a:close/>
                  <a:moveTo>
                    <a:pt x="115" y="39"/>
                  </a:moveTo>
                  <a:cubicBezTo>
                    <a:pt x="116" y="38"/>
                    <a:pt x="115" y="38"/>
                    <a:pt x="115" y="38"/>
                  </a:cubicBezTo>
                  <a:cubicBezTo>
                    <a:pt x="114" y="38"/>
                    <a:pt x="115" y="38"/>
                    <a:pt x="115" y="39"/>
                  </a:cubicBezTo>
                  <a:close/>
                  <a:moveTo>
                    <a:pt x="116" y="37"/>
                  </a:moveTo>
                  <a:cubicBezTo>
                    <a:pt x="115" y="37"/>
                    <a:pt x="117" y="38"/>
                    <a:pt x="118" y="39"/>
                  </a:cubicBezTo>
                  <a:cubicBezTo>
                    <a:pt x="118" y="38"/>
                    <a:pt x="116" y="37"/>
                    <a:pt x="116" y="37"/>
                  </a:cubicBezTo>
                  <a:close/>
                  <a:moveTo>
                    <a:pt x="122" y="34"/>
                  </a:moveTo>
                  <a:cubicBezTo>
                    <a:pt x="121" y="34"/>
                    <a:pt x="120" y="33"/>
                    <a:pt x="120" y="32"/>
                  </a:cubicBezTo>
                  <a:cubicBezTo>
                    <a:pt x="119" y="32"/>
                    <a:pt x="120" y="33"/>
                    <a:pt x="120" y="33"/>
                  </a:cubicBezTo>
                  <a:cubicBezTo>
                    <a:pt x="120" y="33"/>
                    <a:pt x="121" y="34"/>
                    <a:pt x="122" y="34"/>
                  </a:cubicBezTo>
                  <a:close/>
                  <a:moveTo>
                    <a:pt x="122" y="35"/>
                  </a:moveTo>
                  <a:cubicBezTo>
                    <a:pt x="124" y="36"/>
                    <a:pt x="125" y="37"/>
                    <a:pt x="126" y="38"/>
                  </a:cubicBezTo>
                  <a:cubicBezTo>
                    <a:pt x="127" y="40"/>
                    <a:pt x="128" y="41"/>
                    <a:pt x="129" y="43"/>
                  </a:cubicBezTo>
                  <a:cubicBezTo>
                    <a:pt x="130" y="44"/>
                    <a:pt x="130" y="44"/>
                    <a:pt x="131" y="45"/>
                  </a:cubicBezTo>
                  <a:cubicBezTo>
                    <a:pt x="131" y="44"/>
                    <a:pt x="129" y="42"/>
                    <a:pt x="131" y="43"/>
                  </a:cubicBezTo>
                  <a:cubicBezTo>
                    <a:pt x="130" y="42"/>
                    <a:pt x="130" y="43"/>
                    <a:pt x="130" y="42"/>
                  </a:cubicBezTo>
                  <a:cubicBezTo>
                    <a:pt x="129" y="42"/>
                    <a:pt x="129" y="42"/>
                    <a:pt x="129" y="41"/>
                  </a:cubicBezTo>
                  <a:cubicBezTo>
                    <a:pt x="129" y="41"/>
                    <a:pt x="128" y="40"/>
                    <a:pt x="128" y="40"/>
                  </a:cubicBezTo>
                  <a:cubicBezTo>
                    <a:pt x="127" y="39"/>
                    <a:pt x="127" y="40"/>
                    <a:pt x="127" y="39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26" y="37"/>
                    <a:pt x="124" y="36"/>
                    <a:pt x="122" y="34"/>
                  </a:cubicBezTo>
                  <a:cubicBezTo>
                    <a:pt x="122" y="34"/>
                    <a:pt x="122" y="34"/>
                    <a:pt x="122" y="35"/>
                  </a:cubicBezTo>
                  <a:close/>
                  <a:moveTo>
                    <a:pt x="119" y="40"/>
                  </a:moveTo>
                  <a:cubicBezTo>
                    <a:pt x="119" y="40"/>
                    <a:pt x="119" y="39"/>
                    <a:pt x="119" y="39"/>
                  </a:cubicBezTo>
                  <a:cubicBezTo>
                    <a:pt x="118" y="39"/>
                    <a:pt x="119" y="39"/>
                    <a:pt x="119" y="40"/>
                  </a:cubicBezTo>
                  <a:close/>
                  <a:moveTo>
                    <a:pt x="124" y="39"/>
                  </a:moveTo>
                  <a:cubicBezTo>
                    <a:pt x="125" y="40"/>
                    <a:pt x="126" y="41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6" y="41"/>
                    <a:pt x="126" y="40"/>
                    <a:pt x="125" y="39"/>
                  </a:cubicBezTo>
                  <a:cubicBezTo>
                    <a:pt x="124" y="39"/>
                    <a:pt x="123" y="38"/>
                    <a:pt x="123" y="37"/>
                  </a:cubicBezTo>
                  <a:cubicBezTo>
                    <a:pt x="122" y="37"/>
                    <a:pt x="123" y="38"/>
                    <a:pt x="122" y="37"/>
                  </a:cubicBezTo>
                  <a:cubicBezTo>
                    <a:pt x="122" y="37"/>
                    <a:pt x="122" y="37"/>
                    <a:pt x="121" y="36"/>
                  </a:cubicBezTo>
                  <a:cubicBezTo>
                    <a:pt x="121" y="37"/>
                    <a:pt x="121" y="37"/>
                    <a:pt x="121" y="37"/>
                  </a:cubicBezTo>
                  <a:cubicBezTo>
                    <a:pt x="123" y="38"/>
                    <a:pt x="123" y="38"/>
                    <a:pt x="124" y="39"/>
                  </a:cubicBezTo>
                  <a:close/>
                  <a:moveTo>
                    <a:pt x="121" y="43"/>
                  </a:moveTo>
                  <a:cubicBezTo>
                    <a:pt x="120" y="42"/>
                    <a:pt x="120" y="42"/>
                    <a:pt x="119" y="41"/>
                  </a:cubicBezTo>
                  <a:cubicBezTo>
                    <a:pt x="119" y="42"/>
                    <a:pt x="120" y="42"/>
                    <a:pt x="120" y="43"/>
                  </a:cubicBezTo>
                  <a:cubicBezTo>
                    <a:pt x="121" y="43"/>
                    <a:pt x="121" y="43"/>
                    <a:pt x="121" y="43"/>
                  </a:cubicBezTo>
                  <a:close/>
                  <a:moveTo>
                    <a:pt x="130" y="55"/>
                  </a:moveTo>
                  <a:cubicBezTo>
                    <a:pt x="130" y="54"/>
                    <a:pt x="130" y="54"/>
                    <a:pt x="130" y="54"/>
                  </a:cubicBezTo>
                  <a:cubicBezTo>
                    <a:pt x="130" y="54"/>
                    <a:pt x="130" y="55"/>
                    <a:pt x="13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55" name="Freeform 6764">
              <a:extLst>
                <a:ext uri="{FF2B5EF4-FFF2-40B4-BE49-F238E27FC236}">
                  <a16:creationId xmlns:a16="http://schemas.microsoft.com/office/drawing/2014/main" id="{0EDA29EC-9E18-E9BA-3B37-F70B2CE7D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290" y="3222599"/>
              <a:ext cx="41275" cy="128587"/>
            </a:xfrm>
            <a:custGeom>
              <a:avLst/>
              <a:gdLst>
                <a:gd name="T0" fmla="*/ 1 w 5"/>
                <a:gd name="T1" fmla="*/ 12 h 16"/>
                <a:gd name="T2" fmla="*/ 3 w 5"/>
                <a:gd name="T3" fmla="*/ 6 h 16"/>
                <a:gd name="T4" fmla="*/ 5 w 5"/>
                <a:gd name="T5" fmla="*/ 0 h 16"/>
                <a:gd name="T6" fmla="*/ 4 w 5"/>
                <a:gd name="T7" fmla="*/ 1 h 16"/>
                <a:gd name="T8" fmla="*/ 3 w 5"/>
                <a:gd name="T9" fmla="*/ 4 h 16"/>
                <a:gd name="T10" fmla="*/ 2 w 5"/>
                <a:gd name="T11" fmla="*/ 7 h 16"/>
                <a:gd name="T12" fmla="*/ 1 w 5"/>
                <a:gd name="T13" fmla="*/ 10 h 16"/>
                <a:gd name="T14" fmla="*/ 0 w 5"/>
                <a:gd name="T15" fmla="*/ 11 h 16"/>
                <a:gd name="T16" fmla="*/ 0 w 5"/>
                <a:gd name="T17" fmla="*/ 11 h 16"/>
                <a:gd name="T18" fmla="*/ 0 w 5"/>
                <a:gd name="T19" fmla="*/ 13 h 16"/>
                <a:gd name="T20" fmla="*/ 1 w 5"/>
                <a:gd name="T2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6">
                  <a:moveTo>
                    <a:pt x="1" y="12"/>
                  </a:moveTo>
                  <a:cubicBezTo>
                    <a:pt x="2" y="10"/>
                    <a:pt x="2" y="8"/>
                    <a:pt x="3" y="6"/>
                  </a:cubicBezTo>
                  <a:cubicBezTo>
                    <a:pt x="3" y="4"/>
                    <a:pt x="4" y="2"/>
                    <a:pt x="5" y="0"/>
                  </a:cubicBezTo>
                  <a:cubicBezTo>
                    <a:pt x="4" y="1"/>
                    <a:pt x="4" y="3"/>
                    <a:pt x="4" y="1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2" y="6"/>
                    <a:pt x="3" y="5"/>
                    <a:pt x="2" y="7"/>
                  </a:cubicBezTo>
                  <a:cubicBezTo>
                    <a:pt x="2" y="6"/>
                    <a:pt x="1" y="9"/>
                    <a:pt x="1" y="10"/>
                  </a:cubicBezTo>
                  <a:cubicBezTo>
                    <a:pt x="1" y="9"/>
                    <a:pt x="1" y="9"/>
                    <a:pt x="0" y="11"/>
                  </a:cubicBezTo>
                  <a:cubicBezTo>
                    <a:pt x="0" y="12"/>
                    <a:pt x="1" y="10"/>
                    <a:pt x="0" y="11"/>
                  </a:cubicBezTo>
                  <a:cubicBezTo>
                    <a:pt x="0" y="13"/>
                    <a:pt x="0" y="12"/>
                    <a:pt x="0" y="13"/>
                  </a:cubicBezTo>
                  <a:cubicBezTo>
                    <a:pt x="0" y="16"/>
                    <a:pt x="1" y="14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56" name="Freeform 6765">
              <a:extLst>
                <a:ext uri="{FF2B5EF4-FFF2-40B4-BE49-F238E27FC236}">
                  <a16:creationId xmlns:a16="http://schemas.microsoft.com/office/drawing/2014/main" id="{9C4257AE-C902-4524-E361-AA5122850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5273" y="3898869"/>
              <a:ext cx="23813" cy="31750"/>
            </a:xfrm>
            <a:custGeom>
              <a:avLst/>
              <a:gdLst>
                <a:gd name="T0" fmla="*/ 2 w 3"/>
                <a:gd name="T1" fmla="*/ 2 h 4"/>
                <a:gd name="T2" fmla="*/ 3 w 3"/>
                <a:gd name="T3" fmla="*/ 1 h 4"/>
                <a:gd name="T4" fmla="*/ 0 w 3"/>
                <a:gd name="T5" fmla="*/ 3 h 4"/>
                <a:gd name="T6" fmla="*/ 2 w 3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2"/>
                  </a:moveTo>
                  <a:cubicBezTo>
                    <a:pt x="2" y="1"/>
                    <a:pt x="2" y="2"/>
                    <a:pt x="3" y="1"/>
                  </a:cubicBezTo>
                  <a:cubicBezTo>
                    <a:pt x="3" y="0"/>
                    <a:pt x="2" y="2"/>
                    <a:pt x="0" y="3"/>
                  </a:cubicBezTo>
                  <a:cubicBezTo>
                    <a:pt x="0" y="4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57" name="Freeform 6766">
              <a:extLst>
                <a:ext uri="{FF2B5EF4-FFF2-40B4-BE49-F238E27FC236}">
                  <a16:creationId xmlns:a16="http://schemas.microsoft.com/office/drawing/2014/main" id="{704EDD8C-A6F4-FF17-E7F9-D9A65401E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8122" y="3930619"/>
              <a:ext cx="47625" cy="39687"/>
            </a:xfrm>
            <a:custGeom>
              <a:avLst/>
              <a:gdLst>
                <a:gd name="T0" fmla="*/ 2 w 6"/>
                <a:gd name="T1" fmla="*/ 4 h 5"/>
                <a:gd name="T2" fmla="*/ 0 w 6"/>
                <a:gd name="T3" fmla="*/ 5 h 5"/>
                <a:gd name="T4" fmla="*/ 4 w 6"/>
                <a:gd name="T5" fmla="*/ 2 h 5"/>
                <a:gd name="T6" fmla="*/ 6 w 6"/>
                <a:gd name="T7" fmla="*/ 0 h 5"/>
                <a:gd name="T8" fmla="*/ 4 w 6"/>
                <a:gd name="T9" fmla="*/ 1 h 5"/>
                <a:gd name="T10" fmla="*/ 2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2" y="4"/>
                  </a:moveTo>
                  <a:cubicBezTo>
                    <a:pt x="2" y="4"/>
                    <a:pt x="0" y="5"/>
                    <a:pt x="0" y="5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4" y="2"/>
                    <a:pt x="6" y="1"/>
                    <a:pt x="6" y="0"/>
                  </a:cubicBezTo>
                  <a:cubicBezTo>
                    <a:pt x="6" y="0"/>
                    <a:pt x="4" y="2"/>
                    <a:pt x="4" y="1"/>
                  </a:cubicBezTo>
                  <a:cubicBezTo>
                    <a:pt x="3" y="2"/>
                    <a:pt x="3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58" name="Freeform 6767">
              <a:extLst>
                <a:ext uri="{FF2B5EF4-FFF2-40B4-BE49-F238E27FC236}">
                  <a16:creationId xmlns:a16="http://schemas.microsoft.com/office/drawing/2014/main" id="{F46227BD-8AF3-4060-7AEA-4695553882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7810" y="2979714"/>
              <a:ext cx="17463" cy="25400"/>
            </a:xfrm>
            <a:custGeom>
              <a:avLst/>
              <a:gdLst>
                <a:gd name="T0" fmla="*/ 0 w 2"/>
                <a:gd name="T1" fmla="*/ 1 h 3"/>
                <a:gd name="T2" fmla="*/ 2 w 2"/>
                <a:gd name="T3" fmla="*/ 3 h 3"/>
                <a:gd name="T4" fmla="*/ 0 w 2"/>
                <a:gd name="T5" fmla="*/ 1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2" y="3"/>
                    <a:pt x="2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2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59" name="Freeform 6768">
              <a:extLst>
                <a:ext uri="{FF2B5EF4-FFF2-40B4-BE49-F238E27FC236}">
                  <a16:creationId xmlns:a16="http://schemas.microsoft.com/office/drawing/2014/main" id="{C6721447-C93F-2681-6503-8BFC64BF29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4190" y="3189263"/>
              <a:ext cx="15875" cy="15875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60" name="Freeform 6769">
              <a:extLst>
                <a:ext uri="{FF2B5EF4-FFF2-40B4-BE49-F238E27FC236}">
                  <a16:creationId xmlns:a16="http://schemas.microsoft.com/office/drawing/2014/main" id="{B905C0C5-723E-6459-BBDC-3FC772181C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6373" y="3005114"/>
              <a:ext cx="31750" cy="15875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0 h 2"/>
                <a:gd name="T4" fmla="*/ 4 w 4"/>
                <a:gd name="T5" fmla="*/ 2 h 2"/>
                <a:gd name="T6" fmla="*/ 2 w 4"/>
                <a:gd name="T7" fmla="*/ 1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1" y="1"/>
                    <a:pt x="2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61" name="Freeform 6770">
              <a:extLst>
                <a:ext uri="{FF2B5EF4-FFF2-40B4-BE49-F238E27FC236}">
                  <a16:creationId xmlns:a16="http://schemas.microsoft.com/office/drawing/2014/main" id="{A7770A8B-1EB8-551B-983F-8E940C7A2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6711" y="3689321"/>
              <a:ext cx="15875" cy="15875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1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2"/>
                    <a:pt x="1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62" name="Freeform 6771">
              <a:extLst>
                <a:ext uri="{FF2B5EF4-FFF2-40B4-BE49-F238E27FC236}">
                  <a16:creationId xmlns:a16="http://schemas.microsoft.com/office/drawing/2014/main" id="{257182C6-3872-4479-4221-80ABFFFCB4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8574" y="2916215"/>
              <a:ext cx="217487" cy="136524"/>
            </a:xfrm>
            <a:custGeom>
              <a:avLst/>
              <a:gdLst>
                <a:gd name="T0" fmla="*/ 0 w 27"/>
                <a:gd name="T1" fmla="*/ 0 h 17"/>
                <a:gd name="T2" fmla="*/ 4 w 27"/>
                <a:gd name="T3" fmla="*/ 1 h 17"/>
                <a:gd name="T4" fmla="*/ 7 w 27"/>
                <a:gd name="T5" fmla="*/ 3 h 17"/>
                <a:gd name="T6" fmla="*/ 12 w 27"/>
                <a:gd name="T7" fmla="*/ 5 h 17"/>
                <a:gd name="T8" fmla="*/ 10 w 27"/>
                <a:gd name="T9" fmla="*/ 4 h 17"/>
                <a:gd name="T10" fmla="*/ 11 w 27"/>
                <a:gd name="T11" fmla="*/ 4 h 17"/>
                <a:gd name="T12" fmla="*/ 13 w 27"/>
                <a:gd name="T13" fmla="*/ 5 h 17"/>
                <a:gd name="T14" fmla="*/ 15 w 27"/>
                <a:gd name="T15" fmla="*/ 6 h 17"/>
                <a:gd name="T16" fmla="*/ 16 w 27"/>
                <a:gd name="T17" fmla="*/ 7 h 17"/>
                <a:gd name="T18" fmla="*/ 14 w 27"/>
                <a:gd name="T19" fmla="*/ 7 h 17"/>
                <a:gd name="T20" fmla="*/ 14 w 27"/>
                <a:gd name="T21" fmla="*/ 6 h 17"/>
                <a:gd name="T22" fmla="*/ 13 w 27"/>
                <a:gd name="T23" fmla="*/ 6 h 17"/>
                <a:gd name="T24" fmla="*/ 17 w 27"/>
                <a:gd name="T25" fmla="*/ 8 h 17"/>
                <a:gd name="T26" fmla="*/ 17 w 27"/>
                <a:gd name="T27" fmla="*/ 8 h 17"/>
                <a:gd name="T28" fmla="*/ 19 w 27"/>
                <a:gd name="T29" fmla="*/ 10 h 17"/>
                <a:gd name="T30" fmla="*/ 21 w 27"/>
                <a:gd name="T31" fmla="*/ 11 h 17"/>
                <a:gd name="T32" fmla="*/ 21 w 27"/>
                <a:gd name="T33" fmla="*/ 12 h 17"/>
                <a:gd name="T34" fmla="*/ 22 w 27"/>
                <a:gd name="T35" fmla="*/ 13 h 17"/>
                <a:gd name="T36" fmla="*/ 23 w 27"/>
                <a:gd name="T37" fmla="*/ 13 h 17"/>
                <a:gd name="T38" fmla="*/ 25 w 27"/>
                <a:gd name="T39" fmla="*/ 14 h 17"/>
                <a:gd name="T40" fmla="*/ 27 w 27"/>
                <a:gd name="T41" fmla="*/ 17 h 17"/>
                <a:gd name="T42" fmla="*/ 26 w 27"/>
                <a:gd name="T43" fmla="*/ 17 h 17"/>
                <a:gd name="T44" fmla="*/ 25 w 27"/>
                <a:gd name="T45" fmla="*/ 16 h 17"/>
                <a:gd name="T46" fmla="*/ 25 w 27"/>
                <a:gd name="T47" fmla="*/ 16 h 17"/>
                <a:gd name="T48" fmla="*/ 20 w 27"/>
                <a:gd name="T49" fmla="*/ 12 h 17"/>
                <a:gd name="T50" fmla="*/ 16 w 27"/>
                <a:gd name="T51" fmla="*/ 9 h 17"/>
                <a:gd name="T52" fmla="*/ 8 w 27"/>
                <a:gd name="T53" fmla="*/ 4 h 17"/>
                <a:gd name="T54" fmla="*/ 0 w 27"/>
                <a:gd name="T55" fmla="*/ 0 h 17"/>
                <a:gd name="T56" fmla="*/ 17 w 27"/>
                <a:gd name="T57" fmla="*/ 9 h 17"/>
                <a:gd name="T58" fmla="*/ 18 w 27"/>
                <a:gd name="T59" fmla="*/ 9 h 17"/>
                <a:gd name="T60" fmla="*/ 18 w 27"/>
                <a:gd name="T61" fmla="*/ 8 h 17"/>
                <a:gd name="T62" fmla="*/ 17 w 27"/>
                <a:gd name="T63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7">
                  <a:moveTo>
                    <a:pt x="0" y="0"/>
                  </a:moveTo>
                  <a:cubicBezTo>
                    <a:pt x="1" y="0"/>
                    <a:pt x="3" y="1"/>
                    <a:pt x="4" y="1"/>
                  </a:cubicBezTo>
                  <a:cubicBezTo>
                    <a:pt x="5" y="2"/>
                    <a:pt x="6" y="2"/>
                    <a:pt x="7" y="3"/>
                  </a:cubicBezTo>
                  <a:cubicBezTo>
                    <a:pt x="8" y="3"/>
                    <a:pt x="10" y="4"/>
                    <a:pt x="12" y="5"/>
                  </a:cubicBezTo>
                  <a:cubicBezTo>
                    <a:pt x="12" y="5"/>
                    <a:pt x="12" y="5"/>
                    <a:pt x="10" y="4"/>
                  </a:cubicBezTo>
                  <a:cubicBezTo>
                    <a:pt x="10" y="3"/>
                    <a:pt x="11" y="4"/>
                    <a:pt x="11" y="4"/>
                  </a:cubicBezTo>
                  <a:cubicBezTo>
                    <a:pt x="11" y="4"/>
                    <a:pt x="13" y="5"/>
                    <a:pt x="13" y="5"/>
                  </a:cubicBezTo>
                  <a:cubicBezTo>
                    <a:pt x="13" y="5"/>
                    <a:pt x="15" y="6"/>
                    <a:pt x="15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5" y="7"/>
                    <a:pt x="14" y="7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4" y="6"/>
                    <a:pt x="12" y="5"/>
                    <a:pt x="13" y="6"/>
                  </a:cubicBezTo>
                  <a:cubicBezTo>
                    <a:pt x="14" y="7"/>
                    <a:pt x="15" y="7"/>
                    <a:pt x="17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8" y="9"/>
                    <a:pt x="20" y="10"/>
                    <a:pt x="19" y="10"/>
                  </a:cubicBezTo>
                  <a:cubicBezTo>
                    <a:pt x="20" y="11"/>
                    <a:pt x="20" y="10"/>
                    <a:pt x="21" y="11"/>
                  </a:cubicBezTo>
                  <a:cubicBezTo>
                    <a:pt x="20" y="11"/>
                    <a:pt x="21" y="12"/>
                    <a:pt x="21" y="12"/>
                  </a:cubicBezTo>
                  <a:cubicBezTo>
                    <a:pt x="21" y="12"/>
                    <a:pt x="22" y="12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5" y="15"/>
                    <a:pt x="25" y="14"/>
                  </a:cubicBezTo>
                  <a:cubicBezTo>
                    <a:pt x="25" y="15"/>
                    <a:pt x="26" y="16"/>
                    <a:pt x="27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4" y="15"/>
                    <a:pt x="22" y="14"/>
                    <a:pt x="20" y="12"/>
                  </a:cubicBezTo>
                  <a:cubicBezTo>
                    <a:pt x="20" y="12"/>
                    <a:pt x="18" y="10"/>
                    <a:pt x="16" y="9"/>
                  </a:cubicBezTo>
                  <a:cubicBezTo>
                    <a:pt x="13" y="7"/>
                    <a:pt x="10" y="5"/>
                    <a:pt x="8" y="4"/>
                  </a:cubicBezTo>
                  <a:cubicBezTo>
                    <a:pt x="5" y="2"/>
                    <a:pt x="3" y="1"/>
                    <a:pt x="0" y="0"/>
                  </a:cubicBezTo>
                  <a:close/>
                  <a:moveTo>
                    <a:pt x="17" y="9"/>
                  </a:moveTo>
                  <a:cubicBezTo>
                    <a:pt x="17" y="9"/>
                    <a:pt x="18" y="9"/>
                    <a:pt x="18" y="9"/>
                  </a:cubicBezTo>
                  <a:cubicBezTo>
                    <a:pt x="19" y="9"/>
                    <a:pt x="19" y="9"/>
                    <a:pt x="18" y="8"/>
                  </a:cubicBezTo>
                  <a:cubicBezTo>
                    <a:pt x="18" y="9"/>
                    <a:pt x="16" y="8"/>
                    <a:pt x="1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63" name="Freeform 6772">
              <a:extLst>
                <a:ext uri="{FF2B5EF4-FFF2-40B4-BE49-F238E27FC236}">
                  <a16:creationId xmlns:a16="http://schemas.microsoft.com/office/drawing/2014/main" id="{9ABB0DB0-1E62-F5CE-3AB1-27CA1E8A70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4762" y="2979714"/>
              <a:ext cx="23813" cy="9525"/>
            </a:xfrm>
            <a:custGeom>
              <a:avLst/>
              <a:gdLst>
                <a:gd name="T0" fmla="*/ 3 w 3"/>
                <a:gd name="T1" fmla="*/ 1 h 1"/>
                <a:gd name="T2" fmla="*/ 3 w 3"/>
                <a:gd name="T3" fmla="*/ 1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0" y="0"/>
                    <a:pt x="2" y="1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64" name="Freeform 6773">
              <a:extLst>
                <a:ext uri="{FF2B5EF4-FFF2-40B4-BE49-F238E27FC236}">
                  <a16:creationId xmlns:a16="http://schemas.microsoft.com/office/drawing/2014/main" id="{422C1278-8A1D-1A31-F840-A9AD9A7E1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8573" y="3875057"/>
              <a:ext cx="15875" cy="793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1" y="1"/>
                    <a:pt x="2" y="0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65" name="Freeform 6774">
              <a:extLst>
                <a:ext uri="{FF2B5EF4-FFF2-40B4-BE49-F238E27FC236}">
                  <a16:creationId xmlns:a16="http://schemas.microsoft.com/office/drawing/2014/main" id="{635317C1-7F1E-0234-2CCA-3BAE86704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1286" y="3197199"/>
              <a:ext cx="23813" cy="25400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2 w 3"/>
                <a:gd name="T5" fmla="*/ 2 h 3"/>
                <a:gd name="T6" fmla="*/ 2 w 3"/>
                <a:gd name="T7" fmla="*/ 2 h 3"/>
                <a:gd name="T8" fmla="*/ 0 w 3"/>
                <a:gd name="T9" fmla="*/ 1 h 3"/>
                <a:gd name="T10" fmla="*/ 2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0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66" name="Freeform 6775">
              <a:extLst>
                <a:ext uri="{FF2B5EF4-FFF2-40B4-BE49-F238E27FC236}">
                  <a16:creationId xmlns:a16="http://schemas.microsoft.com/office/drawing/2014/main" id="{AC7F31A9-69E7-A7B4-3796-C2A116EBD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3662" y="3762345"/>
              <a:ext cx="15875" cy="15875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1"/>
                    <a:pt x="0" y="2"/>
                    <a:pt x="0" y="1"/>
                  </a:cubicBezTo>
                  <a:cubicBezTo>
                    <a:pt x="0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67" name="Freeform 6776">
              <a:extLst>
                <a:ext uri="{FF2B5EF4-FFF2-40B4-BE49-F238E27FC236}">
                  <a16:creationId xmlns:a16="http://schemas.microsoft.com/office/drawing/2014/main" id="{ECAE2279-7E6C-3032-5242-D1F3E8017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2387" y="3713134"/>
              <a:ext cx="49213" cy="49212"/>
            </a:xfrm>
            <a:custGeom>
              <a:avLst/>
              <a:gdLst>
                <a:gd name="T0" fmla="*/ 6 w 6"/>
                <a:gd name="T1" fmla="*/ 0 h 6"/>
                <a:gd name="T2" fmla="*/ 5 w 6"/>
                <a:gd name="T3" fmla="*/ 1 h 6"/>
                <a:gd name="T4" fmla="*/ 4 w 6"/>
                <a:gd name="T5" fmla="*/ 2 h 6"/>
                <a:gd name="T6" fmla="*/ 3 w 6"/>
                <a:gd name="T7" fmla="*/ 3 h 6"/>
                <a:gd name="T8" fmla="*/ 3 w 6"/>
                <a:gd name="T9" fmla="*/ 2 h 6"/>
                <a:gd name="T10" fmla="*/ 2 w 6"/>
                <a:gd name="T11" fmla="*/ 4 h 6"/>
                <a:gd name="T12" fmla="*/ 1 w 6"/>
                <a:gd name="T13" fmla="*/ 5 h 6"/>
                <a:gd name="T14" fmla="*/ 0 w 6"/>
                <a:gd name="T15" fmla="*/ 6 h 6"/>
                <a:gd name="T16" fmla="*/ 4 w 6"/>
                <a:gd name="T17" fmla="*/ 3 h 6"/>
                <a:gd name="T18" fmla="*/ 4 w 6"/>
                <a:gd name="T19" fmla="*/ 2 h 6"/>
                <a:gd name="T20" fmla="*/ 5 w 6"/>
                <a:gd name="T21" fmla="*/ 2 h 6"/>
                <a:gd name="T22" fmla="*/ 6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0"/>
                    <a:pt x="5" y="1"/>
                    <a:pt x="5" y="1"/>
                  </a:cubicBezTo>
                  <a:cubicBezTo>
                    <a:pt x="4" y="1"/>
                    <a:pt x="5" y="1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2" y="4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1"/>
                    <a:pt x="5" y="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68" name="Freeform 6777">
              <a:extLst>
                <a:ext uri="{FF2B5EF4-FFF2-40B4-BE49-F238E27FC236}">
                  <a16:creationId xmlns:a16="http://schemas.microsoft.com/office/drawing/2014/main" id="{4DED970D-4DCF-4BC3-E57E-2879FE6EF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7612" y="3117825"/>
              <a:ext cx="793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0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69" name="Freeform 6778">
              <a:extLst>
                <a:ext uri="{FF2B5EF4-FFF2-40B4-BE49-F238E27FC236}">
                  <a16:creationId xmlns:a16="http://schemas.microsoft.com/office/drawing/2014/main" id="{AD573BF8-C21F-F397-C9A0-0F7A811651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75014" y="3133700"/>
              <a:ext cx="692148" cy="684208"/>
            </a:xfrm>
            <a:custGeom>
              <a:avLst/>
              <a:gdLst>
                <a:gd name="T0" fmla="*/ 28 w 86"/>
                <a:gd name="T1" fmla="*/ 3 h 85"/>
                <a:gd name="T2" fmla="*/ 21 w 86"/>
                <a:gd name="T3" fmla="*/ 8 h 85"/>
                <a:gd name="T4" fmla="*/ 23 w 86"/>
                <a:gd name="T5" fmla="*/ 8 h 85"/>
                <a:gd name="T6" fmla="*/ 18 w 86"/>
                <a:gd name="T7" fmla="*/ 14 h 85"/>
                <a:gd name="T8" fmla="*/ 10 w 86"/>
                <a:gd name="T9" fmla="*/ 21 h 85"/>
                <a:gd name="T10" fmla="*/ 10 w 86"/>
                <a:gd name="T11" fmla="*/ 26 h 85"/>
                <a:gd name="T12" fmla="*/ 7 w 86"/>
                <a:gd name="T13" fmla="*/ 32 h 85"/>
                <a:gd name="T14" fmla="*/ 8 w 86"/>
                <a:gd name="T15" fmla="*/ 38 h 85"/>
                <a:gd name="T16" fmla="*/ 32 w 86"/>
                <a:gd name="T17" fmla="*/ 75 h 85"/>
                <a:gd name="T18" fmla="*/ 74 w 86"/>
                <a:gd name="T19" fmla="*/ 63 h 85"/>
                <a:gd name="T20" fmla="*/ 81 w 86"/>
                <a:gd name="T21" fmla="*/ 46 h 85"/>
                <a:gd name="T22" fmla="*/ 72 w 86"/>
                <a:gd name="T23" fmla="*/ 68 h 85"/>
                <a:gd name="T24" fmla="*/ 72 w 86"/>
                <a:gd name="T25" fmla="*/ 68 h 85"/>
                <a:gd name="T26" fmla="*/ 80 w 86"/>
                <a:gd name="T27" fmla="*/ 57 h 85"/>
                <a:gd name="T28" fmla="*/ 83 w 86"/>
                <a:gd name="T29" fmla="*/ 50 h 85"/>
                <a:gd name="T30" fmla="*/ 82 w 86"/>
                <a:gd name="T31" fmla="*/ 56 h 85"/>
                <a:gd name="T32" fmla="*/ 84 w 86"/>
                <a:gd name="T33" fmla="*/ 48 h 85"/>
                <a:gd name="T34" fmla="*/ 85 w 86"/>
                <a:gd name="T35" fmla="*/ 50 h 85"/>
                <a:gd name="T36" fmla="*/ 83 w 86"/>
                <a:gd name="T37" fmla="*/ 57 h 85"/>
                <a:gd name="T38" fmla="*/ 79 w 86"/>
                <a:gd name="T39" fmla="*/ 67 h 85"/>
                <a:gd name="T40" fmla="*/ 72 w 86"/>
                <a:gd name="T41" fmla="*/ 75 h 85"/>
                <a:gd name="T42" fmla="*/ 59 w 86"/>
                <a:gd name="T43" fmla="*/ 83 h 85"/>
                <a:gd name="T44" fmla="*/ 48 w 86"/>
                <a:gd name="T45" fmla="*/ 83 h 85"/>
                <a:gd name="T46" fmla="*/ 39 w 86"/>
                <a:gd name="T47" fmla="*/ 82 h 85"/>
                <a:gd name="T48" fmla="*/ 32 w 86"/>
                <a:gd name="T49" fmla="*/ 83 h 85"/>
                <a:gd name="T50" fmla="*/ 17 w 86"/>
                <a:gd name="T51" fmla="*/ 73 h 85"/>
                <a:gd name="T52" fmla="*/ 7 w 86"/>
                <a:gd name="T53" fmla="*/ 61 h 85"/>
                <a:gd name="T54" fmla="*/ 3 w 86"/>
                <a:gd name="T55" fmla="*/ 56 h 85"/>
                <a:gd name="T56" fmla="*/ 1 w 86"/>
                <a:gd name="T57" fmla="*/ 35 h 85"/>
                <a:gd name="T58" fmla="*/ 3 w 86"/>
                <a:gd name="T59" fmla="*/ 32 h 85"/>
                <a:gd name="T60" fmla="*/ 5 w 86"/>
                <a:gd name="T61" fmla="*/ 24 h 85"/>
                <a:gd name="T62" fmla="*/ 11 w 86"/>
                <a:gd name="T63" fmla="*/ 13 h 85"/>
                <a:gd name="T64" fmla="*/ 21 w 86"/>
                <a:gd name="T65" fmla="*/ 7 h 85"/>
                <a:gd name="T66" fmla="*/ 81 w 86"/>
                <a:gd name="T67" fmla="*/ 63 h 85"/>
                <a:gd name="T68" fmla="*/ 74 w 86"/>
                <a:gd name="T69" fmla="*/ 72 h 85"/>
                <a:gd name="T70" fmla="*/ 72 w 86"/>
                <a:gd name="T71" fmla="*/ 72 h 85"/>
                <a:gd name="T72" fmla="*/ 76 w 86"/>
                <a:gd name="T73" fmla="*/ 59 h 85"/>
                <a:gd name="T74" fmla="*/ 63 w 86"/>
                <a:gd name="T75" fmla="*/ 75 h 85"/>
                <a:gd name="T76" fmla="*/ 57 w 86"/>
                <a:gd name="T77" fmla="*/ 82 h 85"/>
                <a:gd name="T78" fmla="*/ 50 w 86"/>
                <a:gd name="T79" fmla="*/ 83 h 85"/>
                <a:gd name="T80" fmla="*/ 36 w 86"/>
                <a:gd name="T81" fmla="*/ 79 h 85"/>
                <a:gd name="T82" fmla="*/ 29 w 86"/>
                <a:gd name="T83" fmla="*/ 77 h 85"/>
                <a:gd name="T84" fmla="*/ 22 w 86"/>
                <a:gd name="T85" fmla="*/ 73 h 85"/>
                <a:gd name="T86" fmla="*/ 19 w 86"/>
                <a:gd name="T87" fmla="*/ 69 h 85"/>
                <a:gd name="T88" fmla="*/ 15 w 86"/>
                <a:gd name="T89" fmla="*/ 68 h 85"/>
                <a:gd name="T90" fmla="*/ 2 w 86"/>
                <a:gd name="T91" fmla="*/ 37 h 85"/>
                <a:gd name="T92" fmla="*/ 3 w 86"/>
                <a:gd name="T93" fmla="*/ 45 h 85"/>
                <a:gd name="T94" fmla="*/ 3 w 86"/>
                <a:gd name="T95" fmla="*/ 51 h 85"/>
                <a:gd name="T96" fmla="*/ 9 w 86"/>
                <a:gd name="T97" fmla="*/ 57 h 85"/>
                <a:gd name="T98" fmla="*/ 12 w 86"/>
                <a:gd name="T99" fmla="*/ 64 h 85"/>
                <a:gd name="T100" fmla="*/ 6 w 86"/>
                <a:gd name="T101" fmla="*/ 41 h 85"/>
                <a:gd name="T102" fmla="*/ 12 w 86"/>
                <a:gd name="T103" fmla="*/ 60 h 85"/>
                <a:gd name="T104" fmla="*/ 8 w 86"/>
                <a:gd name="T105" fmla="*/ 51 h 85"/>
                <a:gd name="T106" fmla="*/ 6 w 86"/>
                <a:gd name="T107" fmla="*/ 37 h 85"/>
                <a:gd name="T108" fmla="*/ 7 w 86"/>
                <a:gd name="T109" fmla="*/ 34 h 85"/>
                <a:gd name="T110" fmla="*/ 7 w 86"/>
                <a:gd name="T111" fmla="*/ 29 h 85"/>
                <a:gd name="T112" fmla="*/ 8 w 86"/>
                <a:gd name="T113" fmla="*/ 25 h 85"/>
                <a:gd name="T114" fmla="*/ 8 w 86"/>
                <a:gd name="T115" fmla="*/ 20 h 85"/>
                <a:gd name="T116" fmla="*/ 11 w 86"/>
                <a:gd name="T117" fmla="*/ 22 h 85"/>
                <a:gd name="T118" fmla="*/ 15 w 86"/>
                <a:gd name="T119" fmla="*/ 13 h 85"/>
                <a:gd name="T120" fmla="*/ 17 w 86"/>
                <a:gd name="T121" fmla="*/ 12 h 85"/>
                <a:gd name="T122" fmla="*/ 17 w 86"/>
                <a:gd name="T123" fmla="*/ 11 h 85"/>
                <a:gd name="T124" fmla="*/ 25 w 86"/>
                <a:gd name="T125" fmla="*/ 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6" h="85">
                  <a:moveTo>
                    <a:pt x="36" y="0"/>
                  </a:move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1"/>
                    <a:pt x="33" y="1"/>
                    <a:pt x="33" y="2"/>
                  </a:cubicBezTo>
                  <a:cubicBezTo>
                    <a:pt x="33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0" y="2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9" y="3"/>
                    <a:pt x="29" y="3"/>
                    <a:pt x="28" y="3"/>
                  </a:cubicBezTo>
                  <a:cubicBezTo>
                    <a:pt x="28" y="3"/>
                    <a:pt x="28" y="3"/>
                    <a:pt x="28" y="4"/>
                  </a:cubicBezTo>
                  <a:cubicBezTo>
                    <a:pt x="28" y="4"/>
                    <a:pt x="29" y="3"/>
                    <a:pt x="29" y="4"/>
                  </a:cubicBezTo>
                  <a:cubicBezTo>
                    <a:pt x="28" y="4"/>
                    <a:pt x="28" y="5"/>
                    <a:pt x="27" y="5"/>
                  </a:cubicBezTo>
                  <a:cubicBezTo>
                    <a:pt x="26" y="5"/>
                    <a:pt x="27" y="5"/>
                    <a:pt x="27" y="5"/>
                  </a:cubicBezTo>
                  <a:cubicBezTo>
                    <a:pt x="27" y="4"/>
                    <a:pt x="28" y="4"/>
                    <a:pt x="28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7" y="4"/>
                    <a:pt x="27" y="5"/>
                  </a:cubicBezTo>
                  <a:cubicBezTo>
                    <a:pt x="25" y="5"/>
                    <a:pt x="24" y="6"/>
                    <a:pt x="22" y="7"/>
                  </a:cubicBezTo>
                  <a:cubicBezTo>
                    <a:pt x="22" y="7"/>
                    <a:pt x="22" y="7"/>
                    <a:pt x="22" y="8"/>
                  </a:cubicBezTo>
                  <a:cubicBezTo>
                    <a:pt x="22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21" y="8"/>
                    <a:pt x="20" y="9"/>
                  </a:cubicBezTo>
                  <a:cubicBezTo>
                    <a:pt x="20" y="9"/>
                    <a:pt x="20" y="9"/>
                    <a:pt x="20" y="10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9" y="10"/>
                    <a:pt x="20" y="10"/>
                  </a:cubicBezTo>
                  <a:cubicBezTo>
                    <a:pt x="21" y="9"/>
                    <a:pt x="21" y="9"/>
                    <a:pt x="22" y="8"/>
                  </a:cubicBezTo>
                  <a:cubicBezTo>
                    <a:pt x="23" y="8"/>
                    <a:pt x="23" y="7"/>
                    <a:pt x="23" y="8"/>
                  </a:cubicBezTo>
                  <a:cubicBezTo>
                    <a:pt x="23" y="7"/>
                    <a:pt x="23" y="7"/>
                    <a:pt x="24" y="7"/>
                  </a:cubicBezTo>
                  <a:cubicBezTo>
                    <a:pt x="24" y="7"/>
                    <a:pt x="24" y="7"/>
                    <a:pt x="25" y="6"/>
                  </a:cubicBezTo>
                  <a:cubicBezTo>
                    <a:pt x="25" y="6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8"/>
                    <a:pt x="22" y="9"/>
                    <a:pt x="21" y="9"/>
                  </a:cubicBezTo>
                  <a:cubicBezTo>
                    <a:pt x="20" y="10"/>
                    <a:pt x="19" y="11"/>
                    <a:pt x="19" y="11"/>
                  </a:cubicBezTo>
                  <a:cubicBezTo>
                    <a:pt x="19" y="11"/>
                    <a:pt x="19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19" y="12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4"/>
                    <a:pt x="18" y="14"/>
                  </a:cubicBezTo>
                  <a:cubicBezTo>
                    <a:pt x="18" y="14"/>
                    <a:pt x="18" y="14"/>
                    <a:pt x="17" y="14"/>
                  </a:cubicBezTo>
                  <a:cubicBezTo>
                    <a:pt x="17" y="15"/>
                    <a:pt x="17" y="15"/>
                    <a:pt x="16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5" y="17"/>
                    <a:pt x="15" y="17"/>
                  </a:cubicBezTo>
                  <a:cubicBezTo>
                    <a:pt x="15" y="16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6"/>
                    <a:pt x="15" y="16"/>
                    <a:pt x="14" y="17"/>
                  </a:cubicBezTo>
                  <a:cubicBezTo>
                    <a:pt x="14" y="18"/>
                    <a:pt x="13" y="18"/>
                    <a:pt x="12" y="19"/>
                  </a:cubicBezTo>
                  <a:cubicBezTo>
                    <a:pt x="12" y="19"/>
                    <a:pt x="12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11" y="21"/>
                    <a:pt x="10" y="21"/>
                  </a:cubicBezTo>
                  <a:cubicBezTo>
                    <a:pt x="10" y="22"/>
                    <a:pt x="11" y="21"/>
                    <a:pt x="11" y="21"/>
                  </a:cubicBezTo>
                  <a:cubicBezTo>
                    <a:pt x="11" y="22"/>
                    <a:pt x="10" y="24"/>
                    <a:pt x="10" y="25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0" y="26"/>
                  </a:cubicBezTo>
                  <a:cubicBezTo>
                    <a:pt x="10" y="26"/>
                    <a:pt x="10" y="25"/>
                    <a:pt x="10" y="25"/>
                  </a:cubicBezTo>
                  <a:cubicBezTo>
                    <a:pt x="10" y="25"/>
                    <a:pt x="10" y="26"/>
                    <a:pt x="9" y="27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7"/>
                    <a:pt x="9" y="27"/>
                    <a:pt x="9" y="26"/>
                  </a:cubicBezTo>
                  <a:cubicBezTo>
                    <a:pt x="9" y="25"/>
                    <a:pt x="9" y="25"/>
                    <a:pt x="10" y="24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6"/>
                    <a:pt x="9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8" y="29"/>
                    <a:pt x="8" y="29"/>
                  </a:cubicBezTo>
                  <a:cubicBezTo>
                    <a:pt x="8" y="29"/>
                    <a:pt x="8" y="30"/>
                    <a:pt x="7" y="30"/>
                  </a:cubicBezTo>
                  <a:cubicBezTo>
                    <a:pt x="7" y="31"/>
                    <a:pt x="7" y="31"/>
                    <a:pt x="7" y="32"/>
                  </a:cubicBezTo>
                  <a:cubicBezTo>
                    <a:pt x="7" y="32"/>
                    <a:pt x="8" y="31"/>
                    <a:pt x="8" y="31"/>
                  </a:cubicBezTo>
                  <a:cubicBezTo>
                    <a:pt x="8" y="31"/>
                    <a:pt x="8" y="32"/>
                    <a:pt x="8" y="32"/>
                  </a:cubicBezTo>
                  <a:cubicBezTo>
                    <a:pt x="8" y="33"/>
                    <a:pt x="8" y="34"/>
                    <a:pt x="8" y="33"/>
                  </a:cubicBezTo>
                  <a:cubicBezTo>
                    <a:pt x="8" y="32"/>
                    <a:pt x="8" y="32"/>
                    <a:pt x="9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9" y="31"/>
                    <a:pt x="9" y="32"/>
                    <a:pt x="9" y="33"/>
                  </a:cubicBezTo>
                  <a:cubicBezTo>
                    <a:pt x="9" y="33"/>
                    <a:pt x="9" y="32"/>
                    <a:pt x="9" y="32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8" y="37"/>
                    <a:pt x="8" y="38"/>
                    <a:pt x="8" y="38"/>
                  </a:cubicBezTo>
                  <a:cubicBezTo>
                    <a:pt x="8" y="39"/>
                    <a:pt x="8" y="39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1"/>
                    <a:pt x="8" y="43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6"/>
                    <a:pt x="8" y="47"/>
                    <a:pt x="9" y="47"/>
                  </a:cubicBezTo>
                  <a:cubicBezTo>
                    <a:pt x="9" y="50"/>
                    <a:pt x="10" y="52"/>
                    <a:pt x="11" y="54"/>
                  </a:cubicBezTo>
                  <a:cubicBezTo>
                    <a:pt x="11" y="56"/>
                    <a:pt x="12" y="58"/>
                    <a:pt x="13" y="60"/>
                  </a:cubicBezTo>
                  <a:cubicBezTo>
                    <a:pt x="14" y="61"/>
                    <a:pt x="15" y="62"/>
                    <a:pt x="15" y="63"/>
                  </a:cubicBezTo>
                  <a:cubicBezTo>
                    <a:pt x="16" y="64"/>
                    <a:pt x="17" y="65"/>
                    <a:pt x="18" y="66"/>
                  </a:cubicBezTo>
                  <a:cubicBezTo>
                    <a:pt x="20" y="67"/>
                    <a:pt x="22" y="69"/>
                    <a:pt x="24" y="71"/>
                  </a:cubicBezTo>
                  <a:cubicBezTo>
                    <a:pt x="26" y="72"/>
                    <a:pt x="29" y="74"/>
                    <a:pt x="32" y="75"/>
                  </a:cubicBezTo>
                  <a:cubicBezTo>
                    <a:pt x="34" y="76"/>
                    <a:pt x="37" y="76"/>
                    <a:pt x="40" y="77"/>
                  </a:cubicBezTo>
                  <a:cubicBezTo>
                    <a:pt x="42" y="77"/>
                    <a:pt x="45" y="77"/>
                    <a:pt x="48" y="77"/>
                  </a:cubicBezTo>
                  <a:cubicBezTo>
                    <a:pt x="50" y="76"/>
                    <a:pt x="53" y="76"/>
                    <a:pt x="56" y="75"/>
                  </a:cubicBezTo>
                  <a:cubicBezTo>
                    <a:pt x="59" y="74"/>
                    <a:pt x="62" y="72"/>
                    <a:pt x="65" y="70"/>
                  </a:cubicBezTo>
                  <a:cubicBezTo>
                    <a:pt x="66" y="70"/>
                    <a:pt x="67" y="69"/>
                    <a:pt x="68" y="68"/>
                  </a:cubicBezTo>
                  <a:cubicBezTo>
                    <a:pt x="69" y="68"/>
                    <a:pt x="69" y="67"/>
                    <a:pt x="70" y="67"/>
                  </a:cubicBezTo>
                  <a:cubicBezTo>
                    <a:pt x="70" y="67"/>
                    <a:pt x="70" y="67"/>
                    <a:pt x="71" y="66"/>
                  </a:cubicBezTo>
                  <a:cubicBezTo>
                    <a:pt x="71" y="66"/>
                    <a:pt x="70" y="67"/>
                    <a:pt x="70" y="66"/>
                  </a:cubicBezTo>
                  <a:cubicBezTo>
                    <a:pt x="71" y="66"/>
                    <a:pt x="71" y="64"/>
                    <a:pt x="72" y="64"/>
                  </a:cubicBezTo>
                  <a:cubicBezTo>
                    <a:pt x="72" y="65"/>
                    <a:pt x="72" y="65"/>
                    <a:pt x="73" y="64"/>
                  </a:cubicBezTo>
                  <a:cubicBezTo>
                    <a:pt x="73" y="64"/>
                    <a:pt x="74" y="64"/>
                    <a:pt x="74" y="63"/>
                  </a:cubicBezTo>
                  <a:cubicBezTo>
                    <a:pt x="74" y="63"/>
                    <a:pt x="74" y="62"/>
                    <a:pt x="74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5" y="59"/>
                    <a:pt x="76" y="57"/>
                    <a:pt x="78" y="55"/>
                  </a:cubicBezTo>
                  <a:cubicBezTo>
                    <a:pt x="78" y="55"/>
                    <a:pt x="78" y="56"/>
                    <a:pt x="78" y="56"/>
                  </a:cubicBezTo>
                  <a:cubicBezTo>
                    <a:pt x="78" y="56"/>
                    <a:pt x="78" y="55"/>
                    <a:pt x="79" y="55"/>
                  </a:cubicBezTo>
                  <a:cubicBezTo>
                    <a:pt x="79" y="55"/>
                    <a:pt x="78" y="56"/>
                    <a:pt x="79" y="56"/>
                  </a:cubicBezTo>
                  <a:cubicBezTo>
                    <a:pt x="79" y="55"/>
                    <a:pt x="80" y="53"/>
                    <a:pt x="80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53"/>
                    <a:pt x="80" y="51"/>
                    <a:pt x="80" y="51"/>
                  </a:cubicBezTo>
                  <a:cubicBezTo>
                    <a:pt x="80" y="49"/>
                    <a:pt x="81" y="48"/>
                    <a:pt x="81" y="46"/>
                  </a:cubicBezTo>
                  <a:cubicBezTo>
                    <a:pt x="81" y="46"/>
                    <a:pt x="81" y="47"/>
                    <a:pt x="81" y="46"/>
                  </a:cubicBezTo>
                  <a:cubicBezTo>
                    <a:pt x="81" y="48"/>
                    <a:pt x="81" y="49"/>
                    <a:pt x="82" y="50"/>
                  </a:cubicBezTo>
                  <a:cubicBezTo>
                    <a:pt x="82" y="49"/>
                    <a:pt x="82" y="48"/>
                    <a:pt x="82" y="47"/>
                  </a:cubicBezTo>
                  <a:cubicBezTo>
                    <a:pt x="82" y="45"/>
                    <a:pt x="82" y="44"/>
                    <a:pt x="83" y="43"/>
                  </a:cubicBezTo>
                  <a:cubicBezTo>
                    <a:pt x="83" y="45"/>
                    <a:pt x="83" y="46"/>
                    <a:pt x="83" y="47"/>
                  </a:cubicBezTo>
                  <a:cubicBezTo>
                    <a:pt x="83" y="48"/>
                    <a:pt x="82" y="48"/>
                    <a:pt x="82" y="48"/>
                  </a:cubicBezTo>
                  <a:cubicBezTo>
                    <a:pt x="82" y="50"/>
                    <a:pt x="81" y="53"/>
                    <a:pt x="80" y="55"/>
                  </a:cubicBezTo>
                  <a:cubicBezTo>
                    <a:pt x="80" y="56"/>
                    <a:pt x="80" y="57"/>
                    <a:pt x="80" y="57"/>
                  </a:cubicBezTo>
                  <a:cubicBezTo>
                    <a:pt x="79" y="58"/>
                    <a:pt x="79" y="59"/>
                    <a:pt x="78" y="60"/>
                  </a:cubicBezTo>
                  <a:cubicBezTo>
                    <a:pt x="78" y="60"/>
                    <a:pt x="78" y="61"/>
                    <a:pt x="78" y="61"/>
                  </a:cubicBezTo>
                  <a:cubicBezTo>
                    <a:pt x="76" y="63"/>
                    <a:pt x="75" y="65"/>
                    <a:pt x="72" y="68"/>
                  </a:cubicBezTo>
                  <a:cubicBezTo>
                    <a:pt x="70" y="70"/>
                    <a:pt x="67" y="72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6" y="73"/>
                    <a:pt x="67" y="73"/>
                    <a:pt x="68" y="72"/>
                  </a:cubicBezTo>
                  <a:cubicBezTo>
                    <a:pt x="68" y="72"/>
                    <a:pt x="68" y="72"/>
                    <a:pt x="68" y="72"/>
                  </a:cubicBezTo>
                  <a:cubicBezTo>
                    <a:pt x="69" y="72"/>
                    <a:pt x="69" y="71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1"/>
                    <a:pt x="70" y="70"/>
                    <a:pt x="71" y="70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1" y="70"/>
                    <a:pt x="71" y="69"/>
                    <a:pt x="72" y="69"/>
                  </a:cubicBezTo>
                  <a:cubicBezTo>
                    <a:pt x="72" y="68"/>
                    <a:pt x="72" y="69"/>
                    <a:pt x="72" y="69"/>
                  </a:cubicBezTo>
                  <a:cubicBezTo>
                    <a:pt x="72" y="69"/>
                    <a:pt x="72" y="68"/>
                    <a:pt x="72" y="6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3" y="67"/>
                    <a:pt x="74" y="67"/>
                    <a:pt x="75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76" y="64"/>
                    <a:pt x="76" y="63"/>
                    <a:pt x="77" y="62"/>
                  </a:cubicBezTo>
                  <a:cubicBezTo>
                    <a:pt x="78" y="62"/>
                    <a:pt x="77" y="62"/>
                    <a:pt x="78" y="62"/>
                  </a:cubicBezTo>
                  <a:cubicBezTo>
                    <a:pt x="78" y="62"/>
                    <a:pt x="77" y="62"/>
                    <a:pt x="78" y="61"/>
                  </a:cubicBezTo>
                  <a:cubicBezTo>
                    <a:pt x="78" y="60"/>
                    <a:pt x="79" y="60"/>
                    <a:pt x="79" y="58"/>
                  </a:cubicBezTo>
                  <a:cubicBezTo>
                    <a:pt x="79" y="59"/>
                    <a:pt x="79" y="59"/>
                    <a:pt x="80" y="58"/>
                  </a:cubicBezTo>
                  <a:cubicBezTo>
                    <a:pt x="80" y="58"/>
                    <a:pt x="79" y="58"/>
                    <a:pt x="80" y="58"/>
                  </a:cubicBezTo>
                  <a:cubicBezTo>
                    <a:pt x="80" y="57"/>
                    <a:pt x="80" y="58"/>
                    <a:pt x="80" y="57"/>
                  </a:cubicBezTo>
                  <a:cubicBezTo>
                    <a:pt x="81" y="57"/>
                    <a:pt x="80" y="57"/>
                    <a:pt x="80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55"/>
                    <a:pt x="81" y="56"/>
                    <a:pt x="81" y="55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2" y="54"/>
                    <a:pt x="81" y="54"/>
                    <a:pt x="81" y="54"/>
                  </a:cubicBezTo>
                  <a:cubicBezTo>
                    <a:pt x="81" y="53"/>
                    <a:pt x="82" y="54"/>
                    <a:pt x="82" y="53"/>
                  </a:cubicBezTo>
                  <a:cubicBezTo>
                    <a:pt x="82" y="53"/>
                    <a:pt x="81" y="53"/>
                    <a:pt x="82" y="52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2" y="52"/>
                    <a:pt x="82" y="51"/>
                    <a:pt x="82" y="51"/>
                  </a:cubicBezTo>
                  <a:cubicBezTo>
                    <a:pt x="82" y="50"/>
                    <a:pt x="82" y="51"/>
                    <a:pt x="83" y="51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0"/>
                    <a:pt x="83" y="49"/>
                    <a:pt x="83" y="49"/>
                  </a:cubicBezTo>
                  <a:cubicBezTo>
                    <a:pt x="83" y="48"/>
                    <a:pt x="84" y="47"/>
                    <a:pt x="84" y="46"/>
                  </a:cubicBezTo>
                  <a:cubicBezTo>
                    <a:pt x="84" y="46"/>
                    <a:pt x="84" y="47"/>
                    <a:pt x="84" y="47"/>
                  </a:cubicBezTo>
                  <a:cubicBezTo>
                    <a:pt x="83" y="49"/>
                    <a:pt x="83" y="51"/>
                    <a:pt x="83" y="53"/>
                  </a:cubicBezTo>
                  <a:cubicBezTo>
                    <a:pt x="82" y="55"/>
                    <a:pt x="82" y="56"/>
                    <a:pt x="81" y="58"/>
                  </a:cubicBezTo>
                  <a:cubicBezTo>
                    <a:pt x="80" y="59"/>
                    <a:pt x="81" y="59"/>
                    <a:pt x="81" y="59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2" y="57"/>
                    <a:pt x="81" y="57"/>
                    <a:pt x="82" y="56"/>
                  </a:cubicBezTo>
                  <a:cubicBezTo>
                    <a:pt x="82" y="56"/>
                    <a:pt x="82" y="57"/>
                    <a:pt x="82" y="56"/>
                  </a:cubicBezTo>
                  <a:cubicBezTo>
                    <a:pt x="83" y="55"/>
                    <a:pt x="82" y="56"/>
                    <a:pt x="82" y="55"/>
                  </a:cubicBezTo>
                  <a:cubicBezTo>
                    <a:pt x="83" y="55"/>
                    <a:pt x="82" y="55"/>
                    <a:pt x="82" y="55"/>
                  </a:cubicBezTo>
                  <a:cubicBezTo>
                    <a:pt x="83" y="54"/>
                    <a:pt x="82" y="54"/>
                    <a:pt x="83" y="54"/>
                  </a:cubicBezTo>
                  <a:cubicBezTo>
                    <a:pt x="83" y="53"/>
                    <a:pt x="83" y="54"/>
                    <a:pt x="83" y="54"/>
                  </a:cubicBezTo>
                  <a:cubicBezTo>
                    <a:pt x="83" y="53"/>
                    <a:pt x="83" y="53"/>
                    <a:pt x="83" y="52"/>
                  </a:cubicBezTo>
                  <a:cubicBezTo>
                    <a:pt x="83" y="52"/>
                    <a:pt x="83" y="52"/>
                    <a:pt x="83" y="53"/>
                  </a:cubicBezTo>
                  <a:cubicBezTo>
                    <a:pt x="84" y="52"/>
                    <a:pt x="84" y="52"/>
                    <a:pt x="84" y="51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49"/>
                    <a:pt x="84" y="50"/>
                    <a:pt x="84" y="50"/>
                  </a:cubicBezTo>
                  <a:cubicBezTo>
                    <a:pt x="85" y="48"/>
                    <a:pt x="84" y="49"/>
                    <a:pt x="84" y="48"/>
                  </a:cubicBezTo>
                  <a:cubicBezTo>
                    <a:pt x="84" y="47"/>
                    <a:pt x="84" y="49"/>
                    <a:pt x="84" y="48"/>
                  </a:cubicBezTo>
                  <a:cubicBezTo>
                    <a:pt x="85" y="48"/>
                    <a:pt x="84" y="47"/>
                    <a:pt x="84" y="47"/>
                  </a:cubicBezTo>
                  <a:cubicBezTo>
                    <a:pt x="85" y="47"/>
                    <a:pt x="85" y="45"/>
                    <a:pt x="85" y="43"/>
                  </a:cubicBezTo>
                  <a:cubicBezTo>
                    <a:pt x="85" y="43"/>
                    <a:pt x="86" y="42"/>
                    <a:pt x="86" y="43"/>
                  </a:cubicBezTo>
                  <a:cubicBezTo>
                    <a:pt x="86" y="43"/>
                    <a:pt x="86" y="44"/>
                    <a:pt x="86" y="45"/>
                  </a:cubicBezTo>
                  <a:cubicBezTo>
                    <a:pt x="86" y="46"/>
                    <a:pt x="86" y="47"/>
                    <a:pt x="85" y="48"/>
                  </a:cubicBezTo>
                  <a:cubicBezTo>
                    <a:pt x="86" y="48"/>
                    <a:pt x="86" y="47"/>
                    <a:pt x="86" y="49"/>
                  </a:cubicBezTo>
                  <a:cubicBezTo>
                    <a:pt x="86" y="49"/>
                    <a:pt x="86" y="48"/>
                    <a:pt x="85" y="49"/>
                  </a:cubicBezTo>
                  <a:cubicBezTo>
                    <a:pt x="85" y="49"/>
                    <a:pt x="85" y="49"/>
                    <a:pt x="85" y="50"/>
                  </a:cubicBezTo>
                  <a:cubicBezTo>
                    <a:pt x="85" y="50"/>
                    <a:pt x="86" y="49"/>
                    <a:pt x="86" y="50"/>
                  </a:cubicBezTo>
                  <a:cubicBezTo>
                    <a:pt x="86" y="51"/>
                    <a:pt x="85" y="50"/>
                    <a:pt x="85" y="50"/>
                  </a:cubicBezTo>
                  <a:cubicBezTo>
                    <a:pt x="85" y="52"/>
                    <a:pt x="86" y="50"/>
                    <a:pt x="86" y="52"/>
                  </a:cubicBezTo>
                  <a:cubicBezTo>
                    <a:pt x="85" y="52"/>
                    <a:pt x="85" y="51"/>
                    <a:pt x="85" y="52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5" y="54"/>
                    <a:pt x="85" y="53"/>
                    <a:pt x="85" y="53"/>
                  </a:cubicBezTo>
                  <a:cubicBezTo>
                    <a:pt x="85" y="54"/>
                    <a:pt x="85" y="54"/>
                    <a:pt x="85" y="55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4" y="55"/>
                    <a:pt x="84" y="55"/>
                    <a:pt x="84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3" y="57"/>
                    <a:pt x="84" y="56"/>
                    <a:pt x="84" y="57"/>
                  </a:cubicBezTo>
                  <a:cubicBezTo>
                    <a:pt x="83" y="58"/>
                    <a:pt x="83" y="57"/>
                    <a:pt x="83" y="57"/>
                  </a:cubicBezTo>
                  <a:cubicBezTo>
                    <a:pt x="83" y="57"/>
                    <a:pt x="83" y="57"/>
                    <a:pt x="83" y="58"/>
                  </a:cubicBezTo>
                  <a:cubicBezTo>
                    <a:pt x="83" y="58"/>
                    <a:pt x="82" y="59"/>
                    <a:pt x="82" y="59"/>
                  </a:cubicBezTo>
                  <a:cubicBezTo>
                    <a:pt x="82" y="59"/>
                    <a:pt x="83" y="59"/>
                    <a:pt x="82" y="60"/>
                  </a:cubicBezTo>
                  <a:cubicBezTo>
                    <a:pt x="82" y="60"/>
                    <a:pt x="82" y="61"/>
                    <a:pt x="82" y="60"/>
                  </a:cubicBezTo>
                  <a:cubicBezTo>
                    <a:pt x="81" y="61"/>
                    <a:pt x="82" y="61"/>
                    <a:pt x="81" y="62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2"/>
                    <a:pt x="81" y="62"/>
                    <a:pt x="81" y="62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64"/>
                    <a:pt x="81" y="63"/>
                    <a:pt x="81" y="63"/>
                  </a:cubicBezTo>
                  <a:cubicBezTo>
                    <a:pt x="81" y="64"/>
                    <a:pt x="80" y="65"/>
                    <a:pt x="80" y="66"/>
                  </a:cubicBezTo>
                  <a:cubicBezTo>
                    <a:pt x="80" y="66"/>
                    <a:pt x="79" y="67"/>
                    <a:pt x="79" y="67"/>
                  </a:cubicBezTo>
                  <a:cubicBezTo>
                    <a:pt x="79" y="66"/>
                    <a:pt x="80" y="66"/>
                    <a:pt x="80" y="65"/>
                  </a:cubicBezTo>
                  <a:cubicBezTo>
                    <a:pt x="79" y="65"/>
                    <a:pt x="79" y="66"/>
                    <a:pt x="79" y="65"/>
                  </a:cubicBezTo>
                  <a:cubicBezTo>
                    <a:pt x="78" y="66"/>
                    <a:pt x="79" y="66"/>
                    <a:pt x="78" y="67"/>
                  </a:cubicBezTo>
                  <a:cubicBezTo>
                    <a:pt x="78" y="67"/>
                    <a:pt x="78" y="66"/>
                    <a:pt x="78" y="66"/>
                  </a:cubicBezTo>
                  <a:cubicBezTo>
                    <a:pt x="77" y="67"/>
                    <a:pt x="78" y="67"/>
                    <a:pt x="78" y="68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7" y="69"/>
                    <a:pt x="76" y="70"/>
                    <a:pt x="76" y="70"/>
                  </a:cubicBezTo>
                  <a:cubicBezTo>
                    <a:pt x="76" y="71"/>
                    <a:pt x="76" y="70"/>
                    <a:pt x="75" y="70"/>
                  </a:cubicBezTo>
                  <a:cubicBezTo>
                    <a:pt x="75" y="71"/>
                    <a:pt x="75" y="71"/>
                    <a:pt x="75" y="72"/>
                  </a:cubicBezTo>
                  <a:cubicBezTo>
                    <a:pt x="75" y="72"/>
                    <a:pt x="74" y="73"/>
                    <a:pt x="74" y="73"/>
                  </a:cubicBezTo>
                  <a:cubicBezTo>
                    <a:pt x="73" y="73"/>
                    <a:pt x="72" y="74"/>
                    <a:pt x="72" y="75"/>
                  </a:cubicBezTo>
                  <a:cubicBezTo>
                    <a:pt x="71" y="75"/>
                    <a:pt x="70" y="76"/>
                    <a:pt x="70" y="77"/>
                  </a:cubicBezTo>
                  <a:cubicBezTo>
                    <a:pt x="68" y="77"/>
                    <a:pt x="67" y="78"/>
                    <a:pt x="66" y="79"/>
                  </a:cubicBezTo>
                  <a:cubicBezTo>
                    <a:pt x="66" y="79"/>
                    <a:pt x="65" y="79"/>
                    <a:pt x="65" y="79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5" y="80"/>
                    <a:pt x="65" y="80"/>
                    <a:pt x="65" y="79"/>
                  </a:cubicBezTo>
                  <a:cubicBezTo>
                    <a:pt x="65" y="80"/>
                    <a:pt x="64" y="81"/>
                    <a:pt x="64" y="81"/>
                  </a:cubicBezTo>
                  <a:cubicBezTo>
                    <a:pt x="62" y="82"/>
                    <a:pt x="61" y="83"/>
                    <a:pt x="59" y="84"/>
                  </a:cubicBezTo>
                  <a:cubicBezTo>
                    <a:pt x="57" y="85"/>
                    <a:pt x="55" y="85"/>
                    <a:pt x="54" y="85"/>
                  </a:cubicBezTo>
                  <a:cubicBezTo>
                    <a:pt x="55" y="85"/>
                    <a:pt x="56" y="85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7" y="84"/>
                    <a:pt x="58" y="83"/>
                    <a:pt x="59" y="83"/>
                  </a:cubicBezTo>
                  <a:cubicBezTo>
                    <a:pt x="60" y="83"/>
                    <a:pt x="61" y="82"/>
                    <a:pt x="62" y="82"/>
                  </a:cubicBezTo>
                  <a:cubicBezTo>
                    <a:pt x="62" y="81"/>
                    <a:pt x="63" y="81"/>
                    <a:pt x="64" y="81"/>
                  </a:cubicBezTo>
                  <a:cubicBezTo>
                    <a:pt x="64" y="80"/>
                    <a:pt x="63" y="81"/>
                    <a:pt x="63" y="81"/>
                  </a:cubicBezTo>
                  <a:cubicBezTo>
                    <a:pt x="62" y="81"/>
                    <a:pt x="63" y="81"/>
                    <a:pt x="62" y="81"/>
                  </a:cubicBezTo>
                  <a:cubicBezTo>
                    <a:pt x="62" y="81"/>
                    <a:pt x="62" y="81"/>
                    <a:pt x="63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1" y="81"/>
                    <a:pt x="60" y="82"/>
                    <a:pt x="59" y="82"/>
                  </a:cubicBezTo>
                  <a:cubicBezTo>
                    <a:pt x="59" y="82"/>
                    <a:pt x="58" y="83"/>
                    <a:pt x="57" y="83"/>
                  </a:cubicBezTo>
                  <a:cubicBezTo>
                    <a:pt x="56" y="84"/>
                    <a:pt x="55" y="84"/>
                    <a:pt x="55" y="83"/>
                  </a:cubicBezTo>
                  <a:cubicBezTo>
                    <a:pt x="53" y="84"/>
                    <a:pt x="52" y="84"/>
                    <a:pt x="52" y="84"/>
                  </a:cubicBezTo>
                  <a:cubicBezTo>
                    <a:pt x="49" y="85"/>
                    <a:pt x="49" y="84"/>
                    <a:pt x="48" y="83"/>
                  </a:cubicBezTo>
                  <a:cubicBezTo>
                    <a:pt x="47" y="83"/>
                    <a:pt x="48" y="83"/>
                    <a:pt x="48" y="84"/>
                  </a:cubicBezTo>
                  <a:cubicBezTo>
                    <a:pt x="47" y="84"/>
                    <a:pt x="46" y="83"/>
                    <a:pt x="47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3"/>
                    <a:pt x="46" y="84"/>
                    <a:pt x="47" y="84"/>
                  </a:cubicBezTo>
                  <a:cubicBezTo>
                    <a:pt x="46" y="84"/>
                    <a:pt x="46" y="84"/>
                    <a:pt x="45" y="84"/>
                  </a:cubicBezTo>
                  <a:cubicBezTo>
                    <a:pt x="46" y="84"/>
                    <a:pt x="45" y="83"/>
                    <a:pt x="45" y="83"/>
                  </a:cubicBezTo>
                  <a:cubicBezTo>
                    <a:pt x="45" y="83"/>
                    <a:pt x="45" y="83"/>
                    <a:pt x="44" y="83"/>
                  </a:cubicBezTo>
                  <a:cubicBezTo>
                    <a:pt x="44" y="83"/>
                    <a:pt x="43" y="83"/>
                    <a:pt x="43" y="83"/>
                  </a:cubicBezTo>
                  <a:cubicBezTo>
                    <a:pt x="42" y="83"/>
                    <a:pt x="41" y="82"/>
                    <a:pt x="41" y="84"/>
                  </a:cubicBezTo>
                  <a:cubicBezTo>
                    <a:pt x="41" y="84"/>
                    <a:pt x="40" y="84"/>
                    <a:pt x="40" y="84"/>
                  </a:cubicBezTo>
                  <a:cubicBezTo>
                    <a:pt x="39" y="83"/>
                    <a:pt x="39" y="83"/>
                    <a:pt x="39" y="82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7" y="83"/>
                    <a:pt x="38" y="83"/>
                    <a:pt x="37" y="82"/>
                  </a:cubicBezTo>
                  <a:cubicBezTo>
                    <a:pt x="37" y="82"/>
                    <a:pt x="37" y="82"/>
                    <a:pt x="36" y="83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5" y="82"/>
                    <a:pt x="35" y="83"/>
                    <a:pt x="36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7" y="83"/>
                    <a:pt x="36" y="83"/>
                    <a:pt x="36" y="83"/>
                  </a:cubicBezTo>
                  <a:cubicBezTo>
                    <a:pt x="36" y="83"/>
                    <a:pt x="36" y="83"/>
                    <a:pt x="36" y="84"/>
                  </a:cubicBezTo>
                  <a:cubicBezTo>
                    <a:pt x="36" y="84"/>
                    <a:pt x="35" y="83"/>
                    <a:pt x="34" y="84"/>
                  </a:cubicBezTo>
                  <a:cubicBezTo>
                    <a:pt x="34" y="84"/>
                    <a:pt x="33" y="83"/>
                    <a:pt x="33" y="84"/>
                  </a:cubicBezTo>
                  <a:cubicBezTo>
                    <a:pt x="33" y="84"/>
                    <a:pt x="32" y="83"/>
                    <a:pt x="32" y="83"/>
                  </a:cubicBezTo>
                  <a:cubicBezTo>
                    <a:pt x="32" y="83"/>
                    <a:pt x="32" y="83"/>
                    <a:pt x="31" y="83"/>
                  </a:cubicBezTo>
                  <a:cubicBezTo>
                    <a:pt x="31" y="83"/>
                    <a:pt x="30" y="83"/>
                    <a:pt x="30" y="82"/>
                  </a:cubicBezTo>
                  <a:cubicBezTo>
                    <a:pt x="29" y="82"/>
                    <a:pt x="27" y="81"/>
                    <a:pt x="26" y="81"/>
                  </a:cubicBezTo>
                  <a:cubicBezTo>
                    <a:pt x="27" y="81"/>
                    <a:pt x="27" y="80"/>
                    <a:pt x="26" y="80"/>
                  </a:cubicBezTo>
                  <a:cubicBezTo>
                    <a:pt x="25" y="80"/>
                    <a:pt x="23" y="79"/>
                    <a:pt x="21" y="78"/>
                  </a:cubicBezTo>
                  <a:cubicBezTo>
                    <a:pt x="21" y="78"/>
                    <a:pt x="20" y="77"/>
                    <a:pt x="19" y="77"/>
                  </a:cubicBezTo>
                  <a:cubicBezTo>
                    <a:pt x="20" y="76"/>
                    <a:pt x="19" y="75"/>
                    <a:pt x="19" y="75"/>
                  </a:cubicBezTo>
                  <a:cubicBezTo>
                    <a:pt x="19" y="75"/>
                    <a:pt x="19" y="76"/>
                    <a:pt x="19" y="76"/>
                  </a:cubicBezTo>
                  <a:cubicBezTo>
                    <a:pt x="18" y="75"/>
                    <a:pt x="18" y="74"/>
                    <a:pt x="18" y="74"/>
                  </a:cubicBezTo>
                  <a:cubicBezTo>
                    <a:pt x="18" y="74"/>
                    <a:pt x="18" y="74"/>
                    <a:pt x="17" y="74"/>
                  </a:cubicBezTo>
                  <a:cubicBezTo>
                    <a:pt x="17" y="74"/>
                    <a:pt x="17" y="73"/>
                    <a:pt x="17" y="73"/>
                  </a:cubicBezTo>
                  <a:cubicBezTo>
                    <a:pt x="16" y="73"/>
                    <a:pt x="16" y="73"/>
                    <a:pt x="16" y="74"/>
                  </a:cubicBezTo>
                  <a:cubicBezTo>
                    <a:pt x="16" y="74"/>
                    <a:pt x="16" y="73"/>
                    <a:pt x="16" y="74"/>
                  </a:cubicBezTo>
                  <a:cubicBezTo>
                    <a:pt x="14" y="72"/>
                    <a:pt x="13" y="71"/>
                    <a:pt x="12" y="70"/>
                  </a:cubicBezTo>
                  <a:cubicBezTo>
                    <a:pt x="12" y="70"/>
                    <a:pt x="11" y="69"/>
                    <a:pt x="11" y="69"/>
                  </a:cubicBezTo>
                  <a:cubicBezTo>
                    <a:pt x="10" y="68"/>
                    <a:pt x="10" y="68"/>
                    <a:pt x="10" y="67"/>
                  </a:cubicBezTo>
                  <a:cubicBezTo>
                    <a:pt x="10" y="66"/>
                    <a:pt x="10" y="66"/>
                    <a:pt x="10" y="65"/>
                  </a:cubicBezTo>
                  <a:cubicBezTo>
                    <a:pt x="9" y="66"/>
                    <a:pt x="8" y="64"/>
                    <a:pt x="8" y="65"/>
                  </a:cubicBezTo>
                  <a:cubicBezTo>
                    <a:pt x="7" y="64"/>
                    <a:pt x="8" y="63"/>
                    <a:pt x="8" y="63"/>
                  </a:cubicBezTo>
                  <a:cubicBezTo>
                    <a:pt x="8" y="63"/>
                    <a:pt x="8" y="62"/>
                    <a:pt x="7" y="62"/>
                  </a:cubicBezTo>
                  <a:cubicBezTo>
                    <a:pt x="7" y="61"/>
                    <a:pt x="8" y="62"/>
                    <a:pt x="8" y="62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6" y="60"/>
                    <a:pt x="6" y="60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8"/>
                    <a:pt x="6" y="58"/>
                    <a:pt x="5" y="58"/>
                  </a:cubicBezTo>
                  <a:cubicBezTo>
                    <a:pt x="5" y="57"/>
                    <a:pt x="5" y="58"/>
                    <a:pt x="6" y="58"/>
                  </a:cubicBezTo>
                  <a:cubicBezTo>
                    <a:pt x="6" y="58"/>
                    <a:pt x="5" y="57"/>
                    <a:pt x="5" y="57"/>
                  </a:cubicBezTo>
                  <a:cubicBezTo>
                    <a:pt x="5" y="57"/>
                    <a:pt x="5" y="56"/>
                    <a:pt x="4" y="57"/>
                  </a:cubicBezTo>
                  <a:cubicBezTo>
                    <a:pt x="4" y="56"/>
                    <a:pt x="5" y="56"/>
                    <a:pt x="5" y="56"/>
                  </a:cubicBezTo>
                  <a:cubicBezTo>
                    <a:pt x="5" y="56"/>
                    <a:pt x="5" y="56"/>
                    <a:pt x="4" y="56"/>
                  </a:cubicBezTo>
                  <a:cubicBezTo>
                    <a:pt x="4" y="56"/>
                    <a:pt x="4" y="57"/>
                    <a:pt x="4" y="57"/>
                  </a:cubicBezTo>
                  <a:cubicBezTo>
                    <a:pt x="4" y="57"/>
                    <a:pt x="3" y="56"/>
                    <a:pt x="3" y="56"/>
                  </a:cubicBezTo>
                  <a:cubicBezTo>
                    <a:pt x="3" y="55"/>
                    <a:pt x="3" y="54"/>
                    <a:pt x="2" y="54"/>
                  </a:cubicBezTo>
                  <a:cubicBezTo>
                    <a:pt x="2" y="52"/>
                    <a:pt x="1" y="51"/>
                    <a:pt x="1" y="49"/>
                  </a:cubicBezTo>
                  <a:cubicBezTo>
                    <a:pt x="1" y="49"/>
                    <a:pt x="1" y="49"/>
                    <a:pt x="1" y="48"/>
                  </a:cubicBezTo>
                  <a:cubicBezTo>
                    <a:pt x="1" y="48"/>
                    <a:pt x="1" y="47"/>
                    <a:pt x="1" y="46"/>
                  </a:cubicBezTo>
                  <a:cubicBezTo>
                    <a:pt x="1" y="45"/>
                    <a:pt x="1" y="46"/>
                    <a:pt x="1" y="45"/>
                  </a:cubicBezTo>
                  <a:cubicBezTo>
                    <a:pt x="1" y="43"/>
                    <a:pt x="0" y="42"/>
                    <a:pt x="0" y="41"/>
                  </a:cubicBezTo>
                  <a:cubicBezTo>
                    <a:pt x="0" y="40"/>
                    <a:pt x="1" y="40"/>
                    <a:pt x="1" y="40"/>
                  </a:cubicBezTo>
                  <a:cubicBezTo>
                    <a:pt x="1" y="41"/>
                    <a:pt x="1" y="40"/>
                    <a:pt x="2" y="40"/>
                  </a:cubicBezTo>
                  <a:cubicBezTo>
                    <a:pt x="2" y="39"/>
                    <a:pt x="2" y="38"/>
                    <a:pt x="2" y="39"/>
                  </a:cubicBezTo>
                  <a:cubicBezTo>
                    <a:pt x="2" y="37"/>
                    <a:pt x="1" y="38"/>
                    <a:pt x="1" y="37"/>
                  </a:cubicBezTo>
                  <a:cubicBezTo>
                    <a:pt x="1" y="37"/>
                    <a:pt x="1" y="35"/>
                    <a:pt x="1" y="35"/>
                  </a:cubicBezTo>
                  <a:cubicBezTo>
                    <a:pt x="2" y="35"/>
                    <a:pt x="1" y="36"/>
                    <a:pt x="2" y="36"/>
                  </a:cubicBezTo>
                  <a:cubicBezTo>
                    <a:pt x="2" y="35"/>
                    <a:pt x="1" y="35"/>
                    <a:pt x="2" y="35"/>
                  </a:cubicBezTo>
                  <a:cubicBezTo>
                    <a:pt x="2" y="34"/>
                    <a:pt x="2" y="35"/>
                    <a:pt x="2" y="35"/>
                  </a:cubicBezTo>
                  <a:cubicBezTo>
                    <a:pt x="2" y="34"/>
                    <a:pt x="2" y="34"/>
                    <a:pt x="2" y="33"/>
                  </a:cubicBezTo>
                  <a:cubicBezTo>
                    <a:pt x="2" y="33"/>
                    <a:pt x="2" y="34"/>
                    <a:pt x="2" y="34"/>
                  </a:cubicBezTo>
                  <a:cubicBezTo>
                    <a:pt x="1" y="34"/>
                    <a:pt x="1" y="33"/>
                    <a:pt x="1" y="32"/>
                  </a:cubicBezTo>
                  <a:cubicBezTo>
                    <a:pt x="1" y="33"/>
                    <a:pt x="2" y="32"/>
                    <a:pt x="2" y="32"/>
                  </a:cubicBezTo>
                  <a:cubicBezTo>
                    <a:pt x="2" y="33"/>
                    <a:pt x="2" y="34"/>
                    <a:pt x="3" y="34"/>
                  </a:cubicBezTo>
                  <a:cubicBezTo>
                    <a:pt x="3" y="34"/>
                    <a:pt x="3" y="33"/>
                    <a:pt x="3" y="3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2"/>
                    <a:pt x="3" y="32"/>
                  </a:cubicBezTo>
                  <a:cubicBezTo>
                    <a:pt x="4" y="32"/>
                    <a:pt x="4" y="31"/>
                    <a:pt x="4" y="31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8"/>
                    <a:pt x="3" y="27"/>
                    <a:pt x="3" y="27"/>
                  </a:cubicBezTo>
                  <a:cubicBezTo>
                    <a:pt x="3" y="27"/>
                    <a:pt x="3" y="26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6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6"/>
                    <a:pt x="5" y="26"/>
                    <a:pt x="5" y="27"/>
                  </a:cubicBezTo>
                  <a:cubicBezTo>
                    <a:pt x="5" y="26"/>
                    <a:pt x="6" y="24"/>
                    <a:pt x="5" y="24"/>
                  </a:cubicBezTo>
                  <a:cubicBezTo>
                    <a:pt x="5" y="23"/>
                    <a:pt x="6" y="24"/>
                    <a:pt x="6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6" y="23"/>
                    <a:pt x="6" y="23"/>
                  </a:cubicBezTo>
                  <a:cubicBezTo>
                    <a:pt x="7" y="22"/>
                    <a:pt x="6" y="22"/>
                    <a:pt x="6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19"/>
                    <a:pt x="6" y="21"/>
                    <a:pt x="6" y="22"/>
                  </a:cubicBezTo>
                  <a:cubicBezTo>
                    <a:pt x="5" y="22"/>
                    <a:pt x="5" y="23"/>
                    <a:pt x="5" y="23"/>
                  </a:cubicBezTo>
                  <a:cubicBezTo>
                    <a:pt x="4" y="23"/>
                    <a:pt x="5" y="21"/>
                    <a:pt x="6" y="20"/>
                  </a:cubicBezTo>
                  <a:cubicBezTo>
                    <a:pt x="6" y="18"/>
                    <a:pt x="7" y="17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9" y="15"/>
                    <a:pt x="10" y="14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3" y="11"/>
                    <a:pt x="14" y="10"/>
                    <a:pt x="16" y="9"/>
                  </a:cubicBezTo>
                  <a:cubicBezTo>
                    <a:pt x="15" y="9"/>
                    <a:pt x="16" y="9"/>
                    <a:pt x="17" y="9"/>
                  </a:cubicBezTo>
                  <a:cubicBezTo>
                    <a:pt x="17" y="9"/>
                    <a:pt x="16" y="9"/>
                    <a:pt x="17" y="9"/>
                  </a:cubicBezTo>
                  <a:cubicBezTo>
                    <a:pt x="17" y="8"/>
                    <a:pt x="17" y="9"/>
                    <a:pt x="18" y="8"/>
                  </a:cubicBezTo>
                  <a:cubicBezTo>
                    <a:pt x="19" y="8"/>
                    <a:pt x="18" y="8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20" y="6"/>
                  </a:cubicBezTo>
                  <a:cubicBezTo>
                    <a:pt x="20" y="6"/>
                    <a:pt x="20" y="7"/>
                    <a:pt x="20" y="7"/>
                  </a:cubicBezTo>
                  <a:cubicBezTo>
                    <a:pt x="20" y="7"/>
                    <a:pt x="21" y="7"/>
                    <a:pt x="21" y="7"/>
                  </a:cubicBezTo>
                  <a:cubicBezTo>
                    <a:pt x="21" y="6"/>
                    <a:pt x="23" y="6"/>
                    <a:pt x="24" y="5"/>
                  </a:cubicBezTo>
                  <a:cubicBezTo>
                    <a:pt x="24" y="5"/>
                    <a:pt x="25" y="5"/>
                    <a:pt x="25" y="5"/>
                  </a:cubicBezTo>
                  <a:cubicBezTo>
                    <a:pt x="27" y="4"/>
                    <a:pt x="28" y="3"/>
                    <a:pt x="30" y="2"/>
                  </a:cubicBezTo>
                  <a:cubicBezTo>
                    <a:pt x="32" y="1"/>
                    <a:pt x="34" y="1"/>
                    <a:pt x="35" y="0"/>
                  </a:cubicBezTo>
                  <a:cubicBezTo>
                    <a:pt x="35" y="0"/>
                    <a:pt x="35" y="1"/>
                    <a:pt x="35" y="1"/>
                  </a:cubicBezTo>
                  <a:cubicBezTo>
                    <a:pt x="35" y="1"/>
                    <a:pt x="36" y="0"/>
                    <a:pt x="36" y="0"/>
                  </a:cubicBezTo>
                  <a:close/>
                  <a:moveTo>
                    <a:pt x="80" y="60"/>
                  </a:moveTo>
                  <a:cubicBezTo>
                    <a:pt x="81" y="60"/>
                    <a:pt x="80" y="59"/>
                    <a:pt x="80" y="60"/>
                  </a:cubicBezTo>
                  <a:cubicBezTo>
                    <a:pt x="80" y="60"/>
                    <a:pt x="80" y="60"/>
                    <a:pt x="80" y="60"/>
                  </a:cubicBezTo>
                  <a:close/>
                  <a:moveTo>
                    <a:pt x="80" y="63"/>
                  </a:moveTo>
                  <a:cubicBezTo>
                    <a:pt x="80" y="63"/>
                    <a:pt x="80" y="64"/>
                    <a:pt x="81" y="63"/>
                  </a:cubicBezTo>
                  <a:cubicBezTo>
                    <a:pt x="80" y="63"/>
                    <a:pt x="80" y="62"/>
                    <a:pt x="80" y="63"/>
                  </a:cubicBezTo>
                  <a:close/>
                  <a:moveTo>
                    <a:pt x="80" y="65"/>
                  </a:moveTo>
                  <a:cubicBezTo>
                    <a:pt x="79" y="65"/>
                    <a:pt x="80" y="64"/>
                    <a:pt x="80" y="64"/>
                  </a:cubicBezTo>
                  <a:cubicBezTo>
                    <a:pt x="79" y="65"/>
                    <a:pt x="79" y="65"/>
                    <a:pt x="80" y="65"/>
                  </a:cubicBezTo>
                  <a:close/>
                  <a:moveTo>
                    <a:pt x="78" y="64"/>
                  </a:moveTo>
                  <a:cubicBezTo>
                    <a:pt x="78" y="64"/>
                    <a:pt x="78" y="63"/>
                    <a:pt x="78" y="63"/>
                  </a:cubicBezTo>
                  <a:cubicBezTo>
                    <a:pt x="78" y="64"/>
                    <a:pt x="78" y="64"/>
                    <a:pt x="78" y="64"/>
                  </a:cubicBezTo>
                  <a:close/>
                  <a:moveTo>
                    <a:pt x="77" y="65"/>
                  </a:moveTo>
                  <a:cubicBezTo>
                    <a:pt x="77" y="65"/>
                    <a:pt x="77" y="64"/>
                    <a:pt x="77" y="64"/>
                  </a:cubicBezTo>
                  <a:cubicBezTo>
                    <a:pt x="77" y="65"/>
                    <a:pt x="77" y="66"/>
                    <a:pt x="77" y="65"/>
                  </a:cubicBezTo>
                  <a:close/>
                  <a:moveTo>
                    <a:pt x="74" y="72"/>
                  </a:moveTo>
                  <a:cubicBezTo>
                    <a:pt x="74" y="72"/>
                    <a:pt x="74" y="71"/>
                    <a:pt x="74" y="71"/>
                  </a:cubicBezTo>
                  <a:cubicBezTo>
                    <a:pt x="73" y="71"/>
                    <a:pt x="73" y="72"/>
                    <a:pt x="74" y="72"/>
                  </a:cubicBezTo>
                  <a:close/>
                  <a:moveTo>
                    <a:pt x="70" y="72"/>
                  </a:moveTo>
                  <a:cubicBezTo>
                    <a:pt x="70" y="72"/>
                    <a:pt x="70" y="72"/>
                    <a:pt x="70" y="71"/>
                  </a:cubicBezTo>
                  <a:cubicBezTo>
                    <a:pt x="70" y="71"/>
                    <a:pt x="70" y="72"/>
                    <a:pt x="70" y="71"/>
                  </a:cubicBezTo>
                  <a:cubicBezTo>
                    <a:pt x="70" y="72"/>
                    <a:pt x="70" y="72"/>
                    <a:pt x="70" y="72"/>
                  </a:cubicBezTo>
                  <a:close/>
                  <a:moveTo>
                    <a:pt x="71" y="74"/>
                  </a:moveTo>
                  <a:cubicBezTo>
                    <a:pt x="71" y="73"/>
                    <a:pt x="71" y="74"/>
                    <a:pt x="72" y="74"/>
                  </a:cubicBezTo>
                  <a:cubicBezTo>
                    <a:pt x="71" y="73"/>
                    <a:pt x="72" y="73"/>
                    <a:pt x="72" y="72"/>
                  </a:cubicBezTo>
                  <a:cubicBezTo>
                    <a:pt x="72" y="73"/>
                    <a:pt x="72" y="73"/>
                    <a:pt x="73" y="73"/>
                  </a:cubicBezTo>
                  <a:cubicBezTo>
                    <a:pt x="72" y="72"/>
                    <a:pt x="73" y="72"/>
                    <a:pt x="72" y="72"/>
                  </a:cubicBezTo>
                  <a:cubicBezTo>
                    <a:pt x="72" y="72"/>
                    <a:pt x="72" y="72"/>
                    <a:pt x="72" y="73"/>
                  </a:cubicBezTo>
                  <a:cubicBezTo>
                    <a:pt x="72" y="73"/>
                    <a:pt x="71" y="73"/>
                    <a:pt x="71" y="73"/>
                  </a:cubicBezTo>
                  <a:cubicBezTo>
                    <a:pt x="71" y="73"/>
                    <a:pt x="71" y="74"/>
                    <a:pt x="71" y="74"/>
                  </a:cubicBezTo>
                  <a:close/>
                  <a:moveTo>
                    <a:pt x="81" y="51"/>
                  </a:moveTo>
                  <a:cubicBezTo>
                    <a:pt x="81" y="50"/>
                    <a:pt x="81" y="50"/>
                    <a:pt x="81" y="50"/>
                  </a:cubicBezTo>
                  <a:cubicBezTo>
                    <a:pt x="81" y="51"/>
                    <a:pt x="81" y="51"/>
                    <a:pt x="81" y="51"/>
                  </a:cubicBezTo>
                  <a:close/>
                  <a:moveTo>
                    <a:pt x="81" y="52"/>
                  </a:moveTo>
                  <a:cubicBezTo>
                    <a:pt x="81" y="52"/>
                    <a:pt x="81" y="51"/>
                    <a:pt x="81" y="51"/>
                  </a:cubicBezTo>
                  <a:cubicBezTo>
                    <a:pt x="81" y="51"/>
                    <a:pt x="81" y="52"/>
                    <a:pt x="81" y="52"/>
                  </a:cubicBezTo>
                  <a:cubicBezTo>
                    <a:pt x="81" y="52"/>
                    <a:pt x="81" y="52"/>
                    <a:pt x="81" y="52"/>
                  </a:cubicBezTo>
                  <a:close/>
                  <a:moveTo>
                    <a:pt x="76" y="59"/>
                  </a:moveTo>
                  <a:cubicBezTo>
                    <a:pt x="77" y="59"/>
                    <a:pt x="77" y="58"/>
                    <a:pt x="77" y="57"/>
                  </a:cubicBezTo>
                  <a:cubicBezTo>
                    <a:pt x="77" y="57"/>
                    <a:pt x="76" y="59"/>
                    <a:pt x="76" y="59"/>
                  </a:cubicBezTo>
                  <a:close/>
                  <a:moveTo>
                    <a:pt x="65" y="75"/>
                  </a:moveTo>
                  <a:cubicBezTo>
                    <a:pt x="64" y="75"/>
                    <a:pt x="65" y="74"/>
                    <a:pt x="65" y="74"/>
                  </a:cubicBezTo>
                  <a:cubicBezTo>
                    <a:pt x="64" y="74"/>
                    <a:pt x="64" y="75"/>
                    <a:pt x="65" y="75"/>
                  </a:cubicBezTo>
                  <a:close/>
                  <a:moveTo>
                    <a:pt x="62" y="76"/>
                  </a:moveTo>
                  <a:cubicBezTo>
                    <a:pt x="62" y="76"/>
                    <a:pt x="62" y="76"/>
                    <a:pt x="62" y="75"/>
                  </a:cubicBezTo>
                  <a:cubicBezTo>
                    <a:pt x="63" y="75"/>
                    <a:pt x="63" y="75"/>
                    <a:pt x="63" y="75"/>
                  </a:cubicBezTo>
                  <a:cubicBezTo>
                    <a:pt x="63" y="75"/>
                    <a:pt x="63" y="76"/>
                    <a:pt x="63" y="76"/>
                  </a:cubicBezTo>
                  <a:cubicBezTo>
                    <a:pt x="63" y="75"/>
                    <a:pt x="64" y="75"/>
                    <a:pt x="63" y="75"/>
                  </a:cubicBezTo>
                  <a:cubicBezTo>
                    <a:pt x="63" y="75"/>
                    <a:pt x="63" y="75"/>
                    <a:pt x="63" y="75"/>
                  </a:cubicBezTo>
                  <a:cubicBezTo>
                    <a:pt x="62" y="75"/>
                    <a:pt x="63" y="75"/>
                    <a:pt x="62" y="76"/>
                  </a:cubicBezTo>
                  <a:cubicBezTo>
                    <a:pt x="62" y="76"/>
                    <a:pt x="62" y="76"/>
                    <a:pt x="62" y="76"/>
                  </a:cubicBezTo>
                  <a:close/>
                  <a:moveTo>
                    <a:pt x="61" y="77"/>
                  </a:moveTo>
                  <a:cubicBezTo>
                    <a:pt x="60" y="77"/>
                    <a:pt x="61" y="76"/>
                    <a:pt x="61" y="76"/>
                  </a:cubicBezTo>
                  <a:cubicBezTo>
                    <a:pt x="60" y="76"/>
                    <a:pt x="60" y="77"/>
                    <a:pt x="61" y="77"/>
                  </a:cubicBezTo>
                  <a:close/>
                  <a:moveTo>
                    <a:pt x="57" y="78"/>
                  </a:moveTo>
                  <a:cubicBezTo>
                    <a:pt x="58" y="77"/>
                    <a:pt x="58" y="78"/>
                    <a:pt x="58" y="78"/>
                  </a:cubicBezTo>
                  <a:cubicBezTo>
                    <a:pt x="58" y="78"/>
                    <a:pt x="59" y="77"/>
                    <a:pt x="59" y="77"/>
                  </a:cubicBezTo>
                  <a:cubicBezTo>
                    <a:pt x="59" y="77"/>
                    <a:pt x="57" y="77"/>
                    <a:pt x="57" y="78"/>
                  </a:cubicBezTo>
                  <a:close/>
                  <a:moveTo>
                    <a:pt x="57" y="81"/>
                  </a:moveTo>
                  <a:cubicBezTo>
                    <a:pt x="56" y="82"/>
                    <a:pt x="57" y="82"/>
                    <a:pt x="57" y="82"/>
                  </a:cubicBezTo>
                  <a:cubicBezTo>
                    <a:pt x="57" y="82"/>
                    <a:pt x="57" y="81"/>
                    <a:pt x="57" y="81"/>
                  </a:cubicBezTo>
                  <a:close/>
                  <a:moveTo>
                    <a:pt x="55" y="78"/>
                  </a:moveTo>
                  <a:cubicBezTo>
                    <a:pt x="55" y="79"/>
                    <a:pt x="55" y="78"/>
                    <a:pt x="56" y="78"/>
                  </a:cubicBezTo>
                  <a:cubicBezTo>
                    <a:pt x="56" y="78"/>
                    <a:pt x="55" y="78"/>
                    <a:pt x="55" y="78"/>
                  </a:cubicBezTo>
                  <a:close/>
                  <a:moveTo>
                    <a:pt x="51" y="80"/>
                  </a:moveTo>
                  <a:cubicBezTo>
                    <a:pt x="51" y="79"/>
                    <a:pt x="52" y="79"/>
                    <a:pt x="52" y="79"/>
                  </a:cubicBezTo>
                  <a:cubicBezTo>
                    <a:pt x="51" y="79"/>
                    <a:pt x="50" y="80"/>
                    <a:pt x="51" y="80"/>
                  </a:cubicBezTo>
                  <a:close/>
                  <a:moveTo>
                    <a:pt x="50" y="80"/>
                  </a:moveTo>
                  <a:cubicBezTo>
                    <a:pt x="50" y="80"/>
                    <a:pt x="50" y="80"/>
                    <a:pt x="50" y="80"/>
                  </a:cubicBezTo>
                  <a:cubicBezTo>
                    <a:pt x="49" y="80"/>
                    <a:pt x="49" y="80"/>
                    <a:pt x="50" y="80"/>
                  </a:cubicBezTo>
                  <a:close/>
                  <a:moveTo>
                    <a:pt x="50" y="8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49" y="83"/>
                    <a:pt x="49" y="83"/>
                    <a:pt x="50" y="83"/>
                  </a:cubicBezTo>
                  <a:close/>
                  <a:moveTo>
                    <a:pt x="43" y="80"/>
                  </a:moveTo>
                  <a:cubicBezTo>
                    <a:pt x="43" y="80"/>
                    <a:pt x="44" y="80"/>
                    <a:pt x="44" y="80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0"/>
                    <a:pt x="43" y="79"/>
                    <a:pt x="43" y="80"/>
                  </a:cubicBezTo>
                  <a:close/>
                  <a:moveTo>
                    <a:pt x="40" y="80"/>
                  </a:moveTo>
                  <a:cubicBezTo>
                    <a:pt x="40" y="80"/>
                    <a:pt x="40" y="80"/>
                    <a:pt x="40" y="80"/>
                  </a:cubicBezTo>
                  <a:cubicBezTo>
                    <a:pt x="40" y="80"/>
                    <a:pt x="39" y="80"/>
                    <a:pt x="40" y="80"/>
                  </a:cubicBezTo>
                  <a:close/>
                  <a:moveTo>
                    <a:pt x="36" y="79"/>
                  </a:moveTo>
                  <a:cubicBezTo>
                    <a:pt x="37" y="79"/>
                    <a:pt x="37" y="79"/>
                    <a:pt x="37" y="80"/>
                  </a:cubicBezTo>
                  <a:cubicBezTo>
                    <a:pt x="37" y="79"/>
                    <a:pt x="38" y="80"/>
                    <a:pt x="38" y="79"/>
                  </a:cubicBezTo>
                  <a:cubicBezTo>
                    <a:pt x="37" y="79"/>
                    <a:pt x="37" y="79"/>
                    <a:pt x="36" y="79"/>
                  </a:cubicBezTo>
                  <a:close/>
                  <a:moveTo>
                    <a:pt x="33" y="79"/>
                  </a:moveTo>
                  <a:cubicBezTo>
                    <a:pt x="34" y="78"/>
                    <a:pt x="34" y="79"/>
                    <a:pt x="34" y="79"/>
                  </a:cubicBezTo>
                  <a:cubicBezTo>
                    <a:pt x="34" y="79"/>
                    <a:pt x="35" y="79"/>
                    <a:pt x="35" y="79"/>
                  </a:cubicBezTo>
                  <a:cubicBezTo>
                    <a:pt x="34" y="79"/>
                    <a:pt x="34" y="78"/>
                    <a:pt x="34" y="78"/>
                  </a:cubicBezTo>
                  <a:cubicBezTo>
                    <a:pt x="34" y="79"/>
                    <a:pt x="33" y="78"/>
                    <a:pt x="33" y="79"/>
                  </a:cubicBezTo>
                  <a:close/>
                  <a:moveTo>
                    <a:pt x="26" y="76"/>
                  </a:moveTo>
                  <a:cubicBezTo>
                    <a:pt x="28" y="76"/>
                    <a:pt x="27" y="76"/>
                    <a:pt x="28" y="77"/>
                  </a:cubicBezTo>
                  <a:cubicBezTo>
                    <a:pt x="28" y="76"/>
                    <a:pt x="28" y="77"/>
                    <a:pt x="29" y="77"/>
                  </a:cubicBezTo>
                  <a:cubicBezTo>
                    <a:pt x="28" y="76"/>
                    <a:pt x="27" y="76"/>
                    <a:pt x="26" y="76"/>
                  </a:cubicBezTo>
                  <a:close/>
                  <a:moveTo>
                    <a:pt x="25" y="75"/>
                  </a:moveTo>
                  <a:cubicBezTo>
                    <a:pt x="25" y="75"/>
                    <a:pt x="25" y="75"/>
                    <a:pt x="25" y="76"/>
                  </a:cubicBezTo>
                  <a:cubicBezTo>
                    <a:pt x="25" y="75"/>
                    <a:pt x="26" y="75"/>
                    <a:pt x="26" y="75"/>
                  </a:cubicBezTo>
                  <a:cubicBezTo>
                    <a:pt x="25" y="75"/>
                    <a:pt x="25" y="75"/>
                    <a:pt x="25" y="75"/>
                  </a:cubicBezTo>
                  <a:close/>
                  <a:moveTo>
                    <a:pt x="23" y="74"/>
                  </a:move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2" y="74"/>
                    <a:pt x="23" y="74"/>
                  </a:cubicBezTo>
                  <a:close/>
                  <a:moveTo>
                    <a:pt x="21" y="72"/>
                  </a:moveTo>
                  <a:cubicBezTo>
                    <a:pt x="21" y="73"/>
                    <a:pt x="21" y="73"/>
                    <a:pt x="22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73"/>
                    <a:pt x="22" y="73"/>
                    <a:pt x="21" y="72"/>
                  </a:cubicBezTo>
                  <a:close/>
                  <a:moveTo>
                    <a:pt x="21" y="71"/>
                  </a:moveTo>
                  <a:cubicBezTo>
                    <a:pt x="21" y="71"/>
                    <a:pt x="21" y="70"/>
                    <a:pt x="20" y="70"/>
                  </a:cubicBezTo>
                  <a:cubicBezTo>
                    <a:pt x="20" y="70"/>
                    <a:pt x="21" y="70"/>
                    <a:pt x="21" y="71"/>
                  </a:cubicBezTo>
                  <a:close/>
                  <a:moveTo>
                    <a:pt x="19" y="69"/>
                  </a:moveTo>
                  <a:cubicBezTo>
                    <a:pt x="19" y="69"/>
                    <a:pt x="20" y="70"/>
                    <a:pt x="20" y="70"/>
                  </a:cubicBezTo>
                  <a:cubicBezTo>
                    <a:pt x="20" y="69"/>
                    <a:pt x="20" y="70"/>
                    <a:pt x="19" y="69"/>
                  </a:cubicBezTo>
                  <a:close/>
                  <a:moveTo>
                    <a:pt x="18" y="68"/>
                  </a:moveTo>
                  <a:cubicBezTo>
                    <a:pt x="18" y="68"/>
                    <a:pt x="18" y="69"/>
                    <a:pt x="18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8" y="68"/>
                  </a:cubicBezTo>
                  <a:close/>
                  <a:moveTo>
                    <a:pt x="14" y="71"/>
                  </a:moveTo>
                  <a:cubicBezTo>
                    <a:pt x="15" y="72"/>
                    <a:pt x="14" y="71"/>
                    <a:pt x="15" y="72"/>
                  </a:cubicBezTo>
                  <a:cubicBezTo>
                    <a:pt x="15" y="72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lose/>
                  <a:moveTo>
                    <a:pt x="15" y="69"/>
                  </a:moveTo>
                  <a:cubicBezTo>
                    <a:pt x="15" y="68"/>
                    <a:pt x="16" y="69"/>
                    <a:pt x="16" y="69"/>
                  </a:cubicBezTo>
                  <a:cubicBezTo>
                    <a:pt x="15" y="68"/>
                    <a:pt x="15" y="68"/>
                    <a:pt x="15" y="69"/>
                  </a:cubicBezTo>
                  <a:close/>
                  <a:moveTo>
                    <a:pt x="15" y="68"/>
                  </a:moveTo>
                  <a:cubicBezTo>
                    <a:pt x="15" y="67"/>
                    <a:pt x="16" y="68"/>
                    <a:pt x="16" y="68"/>
                  </a:cubicBezTo>
                  <a:cubicBezTo>
                    <a:pt x="15" y="67"/>
                    <a:pt x="15" y="67"/>
                    <a:pt x="15" y="68"/>
                  </a:cubicBezTo>
                  <a:close/>
                  <a:moveTo>
                    <a:pt x="12" y="70"/>
                  </a:moveTo>
                  <a:cubicBezTo>
                    <a:pt x="13" y="70"/>
                    <a:pt x="12" y="69"/>
                    <a:pt x="13" y="69"/>
                  </a:cubicBezTo>
                  <a:cubicBezTo>
                    <a:pt x="12" y="68"/>
                    <a:pt x="12" y="69"/>
                    <a:pt x="12" y="70"/>
                  </a:cubicBezTo>
                  <a:close/>
                  <a:moveTo>
                    <a:pt x="2" y="36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34"/>
                    <a:pt x="2" y="35"/>
                    <a:pt x="2" y="35"/>
                  </a:cubicBezTo>
                  <a:cubicBezTo>
                    <a:pt x="2" y="35"/>
                    <a:pt x="2" y="35"/>
                    <a:pt x="2" y="36"/>
                  </a:cubicBezTo>
                  <a:close/>
                  <a:moveTo>
                    <a:pt x="2" y="37"/>
                  </a:moveTo>
                  <a:cubicBezTo>
                    <a:pt x="3" y="37"/>
                    <a:pt x="3" y="37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lnTo>
                    <a:pt x="2" y="37"/>
                  </a:lnTo>
                  <a:close/>
                  <a:moveTo>
                    <a:pt x="2" y="37"/>
                  </a:moveTo>
                  <a:cubicBezTo>
                    <a:pt x="2" y="37"/>
                    <a:pt x="3" y="36"/>
                    <a:pt x="2" y="36"/>
                  </a:cubicBezTo>
                  <a:cubicBezTo>
                    <a:pt x="2" y="37"/>
                    <a:pt x="2" y="36"/>
                    <a:pt x="2" y="36"/>
                  </a:cubicBezTo>
                  <a:cubicBezTo>
                    <a:pt x="2" y="36"/>
                    <a:pt x="2" y="37"/>
                    <a:pt x="2" y="37"/>
                  </a:cubicBezTo>
                  <a:close/>
                  <a:moveTo>
                    <a:pt x="3" y="41"/>
                  </a:move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2" y="41"/>
                    <a:pt x="3" y="41"/>
                  </a:cubicBezTo>
                  <a:close/>
                  <a:moveTo>
                    <a:pt x="3" y="45"/>
                  </a:moveTo>
                  <a:cubicBezTo>
                    <a:pt x="3" y="44"/>
                    <a:pt x="3" y="43"/>
                    <a:pt x="3" y="43"/>
                  </a:cubicBezTo>
                  <a:cubicBezTo>
                    <a:pt x="3" y="44"/>
                    <a:pt x="3" y="45"/>
                    <a:pt x="3" y="45"/>
                  </a:cubicBezTo>
                  <a:close/>
                  <a:moveTo>
                    <a:pt x="6" y="47"/>
                  </a:moveTo>
                  <a:cubicBezTo>
                    <a:pt x="5" y="47"/>
                    <a:pt x="5" y="47"/>
                    <a:pt x="5" y="48"/>
                  </a:cubicBezTo>
                  <a:cubicBezTo>
                    <a:pt x="5" y="48"/>
                    <a:pt x="6" y="47"/>
                    <a:pt x="6" y="47"/>
                  </a:cubicBezTo>
                  <a:close/>
                  <a:moveTo>
                    <a:pt x="3" y="49"/>
                  </a:moveTo>
                  <a:cubicBezTo>
                    <a:pt x="3" y="49"/>
                    <a:pt x="3" y="48"/>
                    <a:pt x="3" y="48"/>
                  </a:cubicBezTo>
                  <a:cubicBezTo>
                    <a:pt x="2" y="48"/>
                    <a:pt x="2" y="48"/>
                    <a:pt x="2" y="49"/>
                  </a:cubicBezTo>
                  <a:cubicBezTo>
                    <a:pt x="3" y="49"/>
                    <a:pt x="3" y="50"/>
                    <a:pt x="3" y="49"/>
                  </a:cubicBezTo>
                  <a:close/>
                  <a:moveTo>
                    <a:pt x="3" y="51"/>
                  </a:moveTo>
                  <a:cubicBezTo>
                    <a:pt x="3" y="50"/>
                    <a:pt x="3" y="50"/>
                    <a:pt x="3" y="50"/>
                  </a:cubicBezTo>
                  <a:cubicBezTo>
                    <a:pt x="3" y="50"/>
                    <a:pt x="2" y="50"/>
                    <a:pt x="3" y="51"/>
                  </a:cubicBezTo>
                  <a:cubicBezTo>
                    <a:pt x="3" y="50"/>
                    <a:pt x="3" y="51"/>
                    <a:pt x="3" y="51"/>
                  </a:cubicBezTo>
                  <a:close/>
                  <a:moveTo>
                    <a:pt x="4" y="52"/>
                  </a:moveTo>
                  <a:cubicBezTo>
                    <a:pt x="3" y="52"/>
                    <a:pt x="3" y="50"/>
                    <a:pt x="3" y="52"/>
                  </a:cubicBezTo>
                  <a:cubicBezTo>
                    <a:pt x="3" y="52"/>
                    <a:pt x="4" y="53"/>
                    <a:pt x="4" y="52"/>
                  </a:cubicBezTo>
                  <a:close/>
                  <a:moveTo>
                    <a:pt x="7" y="53"/>
                  </a:moveTo>
                  <a:cubicBezTo>
                    <a:pt x="7" y="53"/>
                    <a:pt x="7" y="52"/>
                    <a:pt x="7" y="52"/>
                  </a:cubicBezTo>
                  <a:cubicBezTo>
                    <a:pt x="7" y="52"/>
                    <a:pt x="7" y="52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lose/>
                  <a:moveTo>
                    <a:pt x="9" y="5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8" y="56"/>
                    <a:pt x="8" y="56"/>
                    <a:pt x="9" y="57"/>
                  </a:cubicBezTo>
                  <a:close/>
                  <a:moveTo>
                    <a:pt x="7" y="58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7" y="58"/>
                    <a:pt x="7" y="57"/>
                    <a:pt x="7" y="57"/>
                  </a:cubicBezTo>
                  <a:cubicBezTo>
                    <a:pt x="7" y="58"/>
                    <a:pt x="7" y="58"/>
                    <a:pt x="7" y="58"/>
                  </a:cubicBezTo>
                  <a:close/>
                  <a:moveTo>
                    <a:pt x="10" y="62"/>
                  </a:moveTo>
                  <a:cubicBezTo>
                    <a:pt x="10" y="62"/>
                    <a:pt x="10" y="62"/>
                    <a:pt x="9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1"/>
                    <a:pt x="10" y="62"/>
                    <a:pt x="10" y="62"/>
                  </a:cubicBezTo>
                  <a:close/>
                  <a:moveTo>
                    <a:pt x="12" y="64"/>
                  </a:moveTo>
                  <a:cubicBezTo>
                    <a:pt x="12" y="64"/>
                    <a:pt x="11" y="64"/>
                    <a:pt x="11" y="64"/>
                  </a:cubicBezTo>
                  <a:cubicBezTo>
                    <a:pt x="11" y="64"/>
                    <a:pt x="12" y="65"/>
                    <a:pt x="12" y="65"/>
                  </a:cubicBezTo>
                  <a:cubicBezTo>
                    <a:pt x="11" y="64"/>
                    <a:pt x="12" y="65"/>
                    <a:pt x="12" y="64"/>
                  </a:cubicBezTo>
                  <a:close/>
                  <a:moveTo>
                    <a:pt x="14" y="67"/>
                  </a:moveTo>
                  <a:cubicBezTo>
                    <a:pt x="13" y="66"/>
                    <a:pt x="12" y="66"/>
                    <a:pt x="13" y="66"/>
                  </a:cubicBezTo>
                  <a:cubicBezTo>
                    <a:pt x="13" y="66"/>
                    <a:pt x="13" y="67"/>
                    <a:pt x="14" y="67"/>
                  </a:cubicBezTo>
                  <a:cubicBezTo>
                    <a:pt x="13" y="66"/>
                    <a:pt x="14" y="67"/>
                    <a:pt x="14" y="67"/>
                  </a:cubicBezTo>
                  <a:close/>
                  <a:moveTo>
                    <a:pt x="7" y="40"/>
                  </a:moveTo>
                  <a:cubicBezTo>
                    <a:pt x="7" y="40"/>
                    <a:pt x="7" y="41"/>
                    <a:pt x="6" y="41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0"/>
                    <a:pt x="6" y="41"/>
                    <a:pt x="6" y="41"/>
                  </a:cubicBezTo>
                  <a:cubicBezTo>
                    <a:pt x="7" y="41"/>
                    <a:pt x="7" y="41"/>
                    <a:pt x="7" y="40"/>
                  </a:cubicBezTo>
                  <a:close/>
                  <a:moveTo>
                    <a:pt x="6" y="39"/>
                  </a:moveTo>
                  <a:cubicBezTo>
                    <a:pt x="6" y="39"/>
                    <a:pt x="6" y="40"/>
                    <a:pt x="6" y="40"/>
                  </a:cubicBezTo>
                  <a:cubicBezTo>
                    <a:pt x="6" y="40"/>
                    <a:pt x="7" y="39"/>
                    <a:pt x="7" y="39"/>
                  </a:cubicBezTo>
                  <a:cubicBezTo>
                    <a:pt x="6" y="39"/>
                    <a:pt x="6" y="39"/>
                    <a:pt x="6" y="39"/>
                  </a:cubicBezTo>
                  <a:close/>
                  <a:moveTo>
                    <a:pt x="6" y="37"/>
                  </a:moveTo>
                  <a:cubicBezTo>
                    <a:pt x="6" y="39"/>
                    <a:pt x="6" y="41"/>
                    <a:pt x="6" y="43"/>
                  </a:cubicBezTo>
                  <a:cubicBezTo>
                    <a:pt x="6" y="45"/>
                    <a:pt x="7" y="47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8" y="51"/>
                    <a:pt x="8" y="53"/>
                    <a:pt x="9" y="55"/>
                  </a:cubicBezTo>
                  <a:cubicBezTo>
                    <a:pt x="10" y="57"/>
                    <a:pt x="11" y="59"/>
                    <a:pt x="12" y="60"/>
                  </a:cubicBezTo>
                  <a:cubicBezTo>
                    <a:pt x="12" y="60"/>
                    <a:pt x="12" y="61"/>
                    <a:pt x="1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2"/>
                    <a:pt x="15" y="64"/>
                    <a:pt x="16" y="65"/>
                  </a:cubicBezTo>
                  <a:cubicBezTo>
                    <a:pt x="15" y="63"/>
                    <a:pt x="13" y="62"/>
                    <a:pt x="12" y="60"/>
                  </a:cubicBezTo>
                  <a:cubicBezTo>
                    <a:pt x="11" y="58"/>
                    <a:pt x="10" y="57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9" y="54"/>
                    <a:pt x="9" y="54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10" y="53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1"/>
                    <a:pt x="8" y="51"/>
                  </a:cubicBezTo>
                  <a:cubicBezTo>
                    <a:pt x="8" y="50"/>
                    <a:pt x="7" y="49"/>
                    <a:pt x="7" y="47"/>
                  </a:cubicBezTo>
                  <a:cubicBezTo>
                    <a:pt x="7" y="46"/>
                    <a:pt x="6" y="44"/>
                    <a:pt x="6" y="43"/>
                  </a:cubicBezTo>
                  <a:cubicBezTo>
                    <a:pt x="6" y="42"/>
                    <a:pt x="6" y="41"/>
                    <a:pt x="6" y="40"/>
                  </a:cubicBezTo>
                  <a:cubicBezTo>
                    <a:pt x="6" y="39"/>
                    <a:pt x="6" y="38"/>
                    <a:pt x="6" y="37"/>
                  </a:cubicBezTo>
                  <a:close/>
                  <a:moveTo>
                    <a:pt x="6" y="37"/>
                  </a:move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7" y="38"/>
                    <a:pt x="7" y="37"/>
                  </a:cubicBezTo>
                  <a:cubicBezTo>
                    <a:pt x="7" y="38"/>
                    <a:pt x="6" y="38"/>
                    <a:pt x="6" y="37"/>
                  </a:cubicBezTo>
                  <a:close/>
                  <a:moveTo>
                    <a:pt x="7" y="36"/>
                  </a:moveTo>
                  <a:cubicBezTo>
                    <a:pt x="7" y="36"/>
                    <a:pt x="7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7"/>
                    <a:pt x="7" y="37"/>
                    <a:pt x="7" y="36"/>
                  </a:cubicBezTo>
                  <a:close/>
                  <a:moveTo>
                    <a:pt x="6" y="36"/>
                  </a:moveTo>
                  <a:cubicBezTo>
                    <a:pt x="6" y="36"/>
                    <a:pt x="7" y="35"/>
                    <a:pt x="7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6" y="35"/>
                    <a:pt x="6" y="36"/>
                  </a:cubicBezTo>
                  <a:close/>
                  <a:moveTo>
                    <a:pt x="4" y="28"/>
                  </a:moveTo>
                  <a:cubicBezTo>
                    <a:pt x="4" y="28"/>
                    <a:pt x="4" y="27"/>
                    <a:pt x="4" y="28"/>
                  </a:cubicBezTo>
                  <a:cubicBezTo>
                    <a:pt x="4" y="28"/>
                    <a:pt x="4" y="29"/>
                    <a:pt x="4" y="28"/>
                  </a:cubicBezTo>
                  <a:close/>
                  <a:moveTo>
                    <a:pt x="7" y="32"/>
                  </a:moveTo>
                  <a:cubicBezTo>
                    <a:pt x="7" y="32"/>
                    <a:pt x="7" y="32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5"/>
                    <a:pt x="7" y="34"/>
                    <a:pt x="7" y="34"/>
                  </a:cubicBezTo>
                  <a:cubicBezTo>
                    <a:pt x="7" y="33"/>
                    <a:pt x="7" y="33"/>
                    <a:pt x="8" y="32"/>
                  </a:cubicBezTo>
                  <a:cubicBezTo>
                    <a:pt x="7" y="32"/>
                    <a:pt x="7" y="32"/>
                    <a:pt x="7" y="32"/>
                  </a:cubicBezTo>
                  <a:close/>
                  <a:moveTo>
                    <a:pt x="6" y="30"/>
                  </a:moveTo>
                  <a:cubicBezTo>
                    <a:pt x="7" y="30"/>
                    <a:pt x="6" y="31"/>
                    <a:pt x="6" y="32"/>
                  </a:cubicBezTo>
                  <a:cubicBezTo>
                    <a:pt x="6" y="32"/>
                    <a:pt x="6" y="32"/>
                    <a:pt x="7" y="31"/>
                  </a:cubicBezTo>
                  <a:cubicBezTo>
                    <a:pt x="7" y="30"/>
                    <a:pt x="7" y="29"/>
                    <a:pt x="7" y="29"/>
                  </a:cubicBezTo>
                  <a:cubicBezTo>
                    <a:pt x="7" y="29"/>
                    <a:pt x="7" y="29"/>
                    <a:pt x="6" y="30"/>
                  </a:cubicBezTo>
                  <a:close/>
                  <a:moveTo>
                    <a:pt x="7" y="28"/>
                  </a:move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9"/>
                  </a:cubicBezTo>
                  <a:cubicBezTo>
                    <a:pt x="7" y="28"/>
                    <a:pt x="7" y="28"/>
                    <a:pt x="7" y="28"/>
                  </a:cubicBezTo>
                  <a:close/>
                  <a:moveTo>
                    <a:pt x="8" y="26"/>
                  </a:moveTo>
                  <a:cubicBezTo>
                    <a:pt x="8" y="26"/>
                    <a:pt x="7" y="26"/>
                    <a:pt x="7" y="27"/>
                  </a:cubicBezTo>
                  <a:cubicBezTo>
                    <a:pt x="7" y="27"/>
                    <a:pt x="7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lose/>
                  <a:moveTo>
                    <a:pt x="7" y="25"/>
                  </a:moveTo>
                  <a:cubicBezTo>
                    <a:pt x="7" y="25"/>
                    <a:pt x="6" y="25"/>
                    <a:pt x="6" y="25"/>
                  </a:cubicBezTo>
                  <a:cubicBezTo>
                    <a:pt x="6" y="25"/>
                    <a:pt x="7" y="25"/>
                    <a:pt x="7" y="25"/>
                  </a:cubicBezTo>
                  <a:close/>
                  <a:moveTo>
                    <a:pt x="8" y="25"/>
                  </a:moveTo>
                  <a:cubicBezTo>
                    <a:pt x="8" y="25"/>
                    <a:pt x="8" y="25"/>
                    <a:pt x="8" y="26"/>
                  </a:cubicBezTo>
                  <a:cubicBezTo>
                    <a:pt x="8" y="26"/>
                    <a:pt x="8" y="25"/>
                    <a:pt x="8" y="25"/>
                  </a:cubicBezTo>
                  <a:close/>
                  <a:moveTo>
                    <a:pt x="16" y="12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3"/>
                    <a:pt x="16" y="12"/>
                  </a:cubicBezTo>
                  <a:close/>
                  <a:moveTo>
                    <a:pt x="12" y="15"/>
                  </a:move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1" y="15"/>
                    <a:pt x="12" y="15"/>
                  </a:cubicBezTo>
                  <a:close/>
                  <a:moveTo>
                    <a:pt x="9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9" y="16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lose/>
                  <a:moveTo>
                    <a:pt x="8" y="20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9"/>
                    <a:pt x="9" y="18"/>
                  </a:cubicBezTo>
                  <a:cubicBezTo>
                    <a:pt x="9" y="18"/>
                    <a:pt x="8" y="18"/>
                    <a:pt x="8" y="18"/>
                  </a:cubicBezTo>
                  <a:cubicBezTo>
                    <a:pt x="8" y="19"/>
                    <a:pt x="8" y="19"/>
                    <a:pt x="7" y="19"/>
                  </a:cubicBezTo>
                  <a:cubicBezTo>
                    <a:pt x="7" y="20"/>
                    <a:pt x="7" y="20"/>
                    <a:pt x="8" y="20"/>
                  </a:cubicBezTo>
                  <a:close/>
                  <a:moveTo>
                    <a:pt x="10" y="23"/>
                  </a:moveTo>
                  <a:cubicBezTo>
                    <a:pt x="10" y="23"/>
                    <a:pt x="10" y="23"/>
                    <a:pt x="9" y="24"/>
                  </a:cubicBezTo>
                  <a:cubicBezTo>
                    <a:pt x="9" y="24"/>
                    <a:pt x="10" y="23"/>
                    <a:pt x="10" y="23"/>
                  </a:cubicBezTo>
                  <a:close/>
                  <a:moveTo>
                    <a:pt x="11" y="22"/>
                  </a:moveTo>
                  <a:cubicBezTo>
                    <a:pt x="10" y="22"/>
                    <a:pt x="10" y="23"/>
                    <a:pt x="10" y="22"/>
                  </a:cubicBezTo>
                  <a:cubicBezTo>
                    <a:pt x="9" y="23"/>
                    <a:pt x="10" y="23"/>
                    <a:pt x="11" y="22"/>
                  </a:cubicBezTo>
                  <a:close/>
                  <a:moveTo>
                    <a:pt x="14" y="17"/>
                  </a:moveTo>
                  <a:cubicBezTo>
                    <a:pt x="13" y="17"/>
                    <a:pt x="13" y="17"/>
                    <a:pt x="13" y="18"/>
                  </a:cubicBezTo>
                  <a:cubicBezTo>
                    <a:pt x="13" y="18"/>
                    <a:pt x="12" y="18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8"/>
                    <a:pt x="13" y="17"/>
                    <a:pt x="14" y="17"/>
                  </a:cubicBezTo>
                  <a:close/>
                  <a:moveTo>
                    <a:pt x="15" y="15"/>
                  </a:moveTo>
                  <a:cubicBezTo>
                    <a:pt x="15" y="15"/>
                    <a:pt x="15" y="15"/>
                    <a:pt x="14" y="15"/>
                  </a:cubicBezTo>
                  <a:cubicBezTo>
                    <a:pt x="15" y="15"/>
                    <a:pt x="14" y="16"/>
                    <a:pt x="14" y="16"/>
                  </a:cubicBezTo>
                  <a:cubicBezTo>
                    <a:pt x="14" y="17"/>
                    <a:pt x="14" y="16"/>
                    <a:pt x="14" y="16"/>
                  </a:cubicBezTo>
                  <a:cubicBezTo>
                    <a:pt x="14" y="16"/>
                    <a:pt x="15" y="15"/>
                    <a:pt x="15" y="15"/>
                  </a:cubicBezTo>
                  <a:close/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12" y="16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20"/>
                    <a:pt x="10" y="20"/>
                    <a:pt x="9" y="21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24"/>
                    <a:pt x="9" y="23"/>
                    <a:pt x="9" y="22"/>
                  </a:cubicBezTo>
                  <a:cubicBezTo>
                    <a:pt x="10" y="21"/>
                    <a:pt x="11" y="19"/>
                    <a:pt x="12" y="18"/>
                  </a:cubicBezTo>
                  <a:cubicBezTo>
                    <a:pt x="12" y="17"/>
                    <a:pt x="13" y="16"/>
                    <a:pt x="14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lose/>
                  <a:moveTo>
                    <a:pt x="17" y="12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4"/>
                  </a:cubicBezTo>
                  <a:cubicBezTo>
                    <a:pt x="16" y="14"/>
                    <a:pt x="15" y="14"/>
                    <a:pt x="15" y="14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6" y="13"/>
                    <a:pt x="17" y="13"/>
                    <a:pt x="17" y="12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3"/>
                    <a:pt x="18" y="13"/>
                  </a:cubicBezTo>
                  <a:cubicBezTo>
                    <a:pt x="18" y="12"/>
                    <a:pt x="19" y="12"/>
                    <a:pt x="1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7" y="11"/>
                  </a:moveTo>
                  <a:cubicBezTo>
                    <a:pt x="17" y="11"/>
                    <a:pt x="16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25" y="5"/>
                  </a:moveTo>
                  <a:cubicBezTo>
                    <a:pt x="24" y="5"/>
                    <a:pt x="23" y="6"/>
                    <a:pt x="22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9" y="9"/>
                    <a:pt x="21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3" y="6"/>
                    <a:pt x="24" y="5"/>
                  </a:cubicBezTo>
                  <a:cubicBezTo>
                    <a:pt x="24" y="5"/>
                    <a:pt x="24" y="6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70" name="Freeform 6779">
              <a:extLst>
                <a:ext uri="{FF2B5EF4-FFF2-40B4-BE49-F238E27FC236}">
                  <a16:creationId xmlns:a16="http://schemas.microsoft.com/office/drawing/2014/main" id="{07149CB3-C6AE-7564-D3D6-9C0938E05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5489" y="3455961"/>
              <a:ext cx="9525" cy="1587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1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71" name="Freeform 6780">
              <a:extLst>
                <a:ext uri="{FF2B5EF4-FFF2-40B4-BE49-F238E27FC236}">
                  <a16:creationId xmlns:a16="http://schemas.microsoft.com/office/drawing/2014/main" id="{86524313-DF68-E9A2-B96B-CE88D6FDC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9675" y="3141638"/>
              <a:ext cx="31750" cy="23813"/>
            </a:xfrm>
            <a:custGeom>
              <a:avLst/>
              <a:gdLst>
                <a:gd name="T0" fmla="*/ 3 w 4"/>
                <a:gd name="T1" fmla="*/ 2 h 3"/>
                <a:gd name="T2" fmla="*/ 2 w 4"/>
                <a:gd name="T3" fmla="*/ 2 h 3"/>
                <a:gd name="T4" fmla="*/ 2 w 4"/>
                <a:gd name="T5" fmla="*/ 1 h 3"/>
                <a:gd name="T6" fmla="*/ 2 w 4"/>
                <a:gd name="T7" fmla="*/ 1 h 3"/>
                <a:gd name="T8" fmla="*/ 1 w 4"/>
                <a:gd name="T9" fmla="*/ 0 h 3"/>
                <a:gd name="T10" fmla="*/ 1 w 4"/>
                <a:gd name="T11" fmla="*/ 1 h 3"/>
                <a:gd name="T12" fmla="*/ 0 w 4"/>
                <a:gd name="T13" fmla="*/ 1 h 3"/>
                <a:gd name="T14" fmla="*/ 1 w 4"/>
                <a:gd name="T15" fmla="*/ 1 h 3"/>
                <a:gd name="T16" fmla="*/ 0 w 4"/>
                <a:gd name="T17" fmla="*/ 1 h 3"/>
                <a:gd name="T18" fmla="*/ 0 w 4"/>
                <a:gd name="T19" fmla="*/ 1 h 3"/>
                <a:gd name="T20" fmla="*/ 1 w 4"/>
                <a:gd name="T21" fmla="*/ 2 h 3"/>
                <a:gd name="T22" fmla="*/ 3 w 4"/>
                <a:gd name="T23" fmla="*/ 3 h 3"/>
                <a:gd name="T24" fmla="*/ 3 w 4"/>
                <a:gd name="T2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2" y="2"/>
                    <a:pt x="3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4" y="3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72" name="Freeform 6781">
              <a:extLst>
                <a:ext uri="{FF2B5EF4-FFF2-40B4-BE49-F238E27FC236}">
                  <a16:creationId xmlns:a16="http://schemas.microsoft.com/office/drawing/2014/main" id="{04676C7E-8C09-AFDE-53E0-2BA121A69E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5038" y="3157513"/>
              <a:ext cx="17463" cy="7938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73" name="Freeform 6782">
              <a:extLst>
                <a:ext uri="{FF2B5EF4-FFF2-40B4-BE49-F238E27FC236}">
                  <a16:creationId xmlns:a16="http://schemas.microsoft.com/office/drawing/2014/main" id="{2BC337D1-43C2-EC79-75E1-FE52526A2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4250" y="3149575"/>
              <a:ext cx="31750" cy="7938"/>
            </a:xfrm>
            <a:custGeom>
              <a:avLst/>
              <a:gdLst>
                <a:gd name="T0" fmla="*/ 2 w 4"/>
                <a:gd name="T1" fmla="*/ 0 h 1"/>
                <a:gd name="T2" fmla="*/ 3 w 4"/>
                <a:gd name="T3" fmla="*/ 0 h 1"/>
                <a:gd name="T4" fmla="*/ 4 w 4"/>
                <a:gd name="T5" fmla="*/ 0 h 1"/>
                <a:gd name="T6" fmla="*/ 4 w 4"/>
                <a:gd name="T7" fmla="*/ 0 h 1"/>
                <a:gd name="T8" fmla="*/ 1 w 4"/>
                <a:gd name="T9" fmla="*/ 0 h 1"/>
                <a:gd name="T10" fmla="*/ 1 w 4"/>
                <a:gd name="T11" fmla="*/ 1 h 1"/>
                <a:gd name="T12" fmla="*/ 2 w 4"/>
                <a:gd name="T13" fmla="*/ 0 h 1"/>
                <a:gd name="T14" fmla="*/ 2 w 4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1" y="1"/>
                  </a:cubicBezTo>
                  <a:cubicBezTo>
                    <a:pt x="1" y="0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74" name="Freeform 6783">
              <a:extLst>
                <a:ext uri="{FF2B5EF4-FFF2-40B4-BE49-F238E27FC236}">
                  <a16:creationId xmlns:a16="http://schemas.microsoft.com/office/drawing/2014/main" id="{EE415F99-808B-ABD7-A120-9C6CE44AE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4563" y="3165450"/>
              <a:ext cx="31750" cy="15875"/>
            </a:xfrm>
            <a:custGeom>
              <a:avLst/>
              <a:gdLst>
                <a:gd name="T0" fmla="*/ 3 w 4"/>
                <a:gd name="T1" fmla="*/ 0 h 2"/>
                <a:gd name="T2" fmla="*/ 1 w 4"/>
                <a:gd name="T3" fmla="*/ 2 h 2"/>
                <a:gd name="T4" fmla="*/ 1 w 4"/>
                <a:gd name="T5" fmla="*/ 2 h 2"/>
                <a:gd name="T6" fmla="*/ 4 w 4"/>
                <a:gd name="T7" fmla="*/ 1 h 2"/>
                <a:gd name="T8" fmla="*/ 4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3" y="1"/>
                    <a:pt x="1" y="1"/>
                    <a:pt x="1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75" name="Freeform 6784">
              <a:extLst>
                <a:ext uri="{FF2B5EF4-FFF2-40B4-BE49-F238E27FC236}">
                  <a16:creationId xmlns:a16="http://schemas.microsoft.com/office/drawing/2014/main" id="{77AFC7B4-A09E-A2F7-55B0-10E38E5D90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837" y="3778221"/>
              <a:ext cx="128588" cy="200023"/>
            </a:xfrm>
            <a:custGeom>
              <a:avLst/>
              <a:gdLst>
                <a:gd name="T0" fmla="*/ 16 w 16"/>
                <a:gd name="T1" fmla="*/ 0 h 25"/>
                <a:gd name="T2" fmla="*/ 13 w 16"/>
                <a:gd name="T3" fmla="*/ 5 h 25"/>
                <a:gd name="T4" fmla="*/ 13 w 16"/>
                <a:gd name="T5" fmla="*/ 6 h 25"/>
                <a:gd name="T6" fmla="*/ 12 w 16"/>
                <a:gd name="T7" fmla="*/ 8 h 25"/>
                <a:gd name="T8" fmla="*/ 10 w 16"/>
                <a:gd name="T9" fmla="*/ 12 h 25"/>
                <a:gd name="T10" fmla="*/ 7 w 16"/>
                <a:gd name="T11" fmla="*/ 15 h 25"/>
                <a:gd name="T12" fmla="*/ 6 w 16"/>
                <a:gd name="T13" fmla="*/ 15 h 25"/>
                <a:gd name="T14" fmla="*/ 5 w 16"/>
                <a:gd name="T15" fmla="*/ 18 h 25"/>
                <a:gd name="T16" fmla="*/ 4 w 16"/>
                <a:gd name="T17" fmla="*/ 18 h 25"/>
                <a:gd name="T18" fmla="*/ 4 w 16"/>
                <a:gd name="T19" fmla="*/ 20 h 25"/>
                <a:gd name="T20" fmla="*/ 2 w 16"/>
                <a:gd name="T21" fmla="*/ 20 h 25"/>
                <a:gd name="T22" fmla="*/ 2 w 16"/>
                <a:gd name="T23" fmla="*/ 22 h 25"/>
                <a:gd name="T24" fmla="*/ 1 w 16"/>
                <a:gd name="T25" fmla="*/ 23 h 25"/>
                <a:gd name="T26" fmla="*/ 0 w 16"/>
                <a:gd name="T27" fmla="*/ 25 h 25"/>
                <a:gd name="T28" fmla="*/ 4 w 16"/>
                <a:gd name="T29" fmla="*/ 19 h 25"/>
                <a:gd name="T30" fmla="*/ 9 w 16"/>
                <a:gd name="T31" fmla="*/ 13 h 25"/>
                <a:gd name="T32" fmla="*/ 11 w 16"/>
                <a:gd name="T33" fmla="*/ 9 h 25"/>
                <a:gd name="T34" fmla="*/ 12 w 16"/>
                <a:gd name="T35" fmla="*/ 8 h 25"/>
                <a:gd name="T36" fmla="*/ 12 w 16"/>
                <a:gd name="T37" fmla="*/ 10 h 25"/>
                <a:gd name="T38" fmla="*/ 11 w 16"/>
                <a:gd name="T39" fmla="*/ 11 h 25"/>
                <a:gd name="T40" fmla="*/ 11 w 16"/>
                <a:gd name="T41" fmla="*/ 12 h 25"/>
                <a:gd name="T42" fmla="*/ 13 w 16"/>
                <a:gd name="T43" fmla="*/ 8 h 25"/>
                <a:gd name="T44" fmla="*/ 15 w 16"/>
                <a:gd name="T45" fmla="*/ 5 h 25"/>
                <a:gd name="T46" fmla="*/ 13 w 16"/>
                <a:gd name="T47" fmla="*/ 8 h 25"/>
                <a:gd name="T48" fmla="*/ 14 w 16"/>
                <a:gd name="T49" fmla="*/ 4 h 25"/>
                <a:gd name="T50" fmla="*/ 14 w 16"/>
                <a:gd name="T51" fmla="*/ 5 h 25"/>
                <a:gd name="T52" fmla="*/ 15 w 16"/>
                <a:gd name="T53" fmla="*/ 3 h 25"/>
                <a:gd name="T54" fmla="*/ 15 w 16"/>
                <a:gd name="T55" fmla="*/ 2 h 25"/>
                <a:gd name="T56" fmla="*/ 16 w 16"/>
                <a:gd name="T57" fmla="*/ 1 h 25"/>
                <a:gd name="T58" fmla="*/ 16 w 16"/>
                <a:gd name="T5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" h="25">
                  <a:moveTo>
                    <a:pt x="16" y="0"/>
                  </a:moveTo>
                  <a:cubicBezTo>
                    <a:pt x="15" y="2"/>
                    <a:pt x="14" y="4"/>
                    <a:pt x="13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2" y="8"/>
                    <a:pt x="12" y="8"/>
                  </a:cubicBezTo>
                  <a:cubicBezTo>
                    <a:pt x="11" y="9"/>
                    <a:pt x="10" y="10"/>
                    <a:pt x="10" y="12"/>
                  </a:cubicBezTo>
                  <a:cubicBezTo>
                    <a:pt x="9" y="13"/>
                    <a:pt x="8" y="14"/>
                    <a:pt x="7" y="15"/>
                  </a:cubicBezTo>
                  <a:cubicBezTo>
                    <a:pt x="7" y="15"/>
                    <a:pt x="8" y="14"/>
                    <a:pt x="6" y="15"/>
                  </a:cubicBezTo>
                  <a:cubicBezTo>
                    <a:pt x="6" y="16"/>
                    <a:pt x="6" y="16"/>
                    <a:pt x="5" y="18"/>
                  </a:cubicBezTo>
                  <a:cubicBezTo>
                    <a:pt x="5" y="17"/>
                    <a:pt x="5" y="17"/>
                    <a:pt x="4" y="18"/>
                  </a:cubicBezTo>
                  <a:cubicBezTo>
                    <a:pt x="4" y="19"/>
                    <a:pt x="4" y="18"/>
                    <a:pt x="4" y="20"/>
                  </a:cubicBezTo>
                  <a:cubicBezTo>
                    <a:pt x="2" y="21"/>
                    <a:pt x="4" y="18"/>
                    <a:pt x="2" y="20"/>
                  </a:cubicBezTo>
                  <a:cubicBezTo>
                    <a:pt x="2" y="21"/>
                    <a:pt x="2" y="21"/>
                    <a:pt x="2" y="22"/>
                  </a:cubicBezTo>
                  <a:cubicBezTo>
                    <a:pt x="1" y="23"/>
                    <a:pt x="1" y="22"/>
                    <a:pt x="1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3"/>
                    <a:pt x="2" y="21"/>
                    <a:pt x="4" y="19"/>
                  </a:cubicBezTo>
                  <a:cubicBezTo>
                    <a:pt x="6" y="17"/>
                    <a:pt x="8" y="15"/>
                    <a:pt x="9" y="13"/>
                  </a:cubicBezTo>
                  <a:cubicBezTo>
                    <a:pt x="10" y="12"/>
                    <a:pt x="11" y="10"/>
                    <a:pt x="11" y="9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12" y="9"/>
                    <a:pt x="12" y="9"/>
                    <a:pt x="12" y="10"/>
                  </a:cubicBezTo>
                  <a:cubicBezTo>
                    <a:pt x="11" y="10"/>
                    <a:pt x="11" y="10"/>
                    <a:pt x="11" y="11"/>
                  </a:cubicBezTo>
                  <a:cubicBezTo>
                    <a:pt x="11" y="11"/>
                    <a:pt x="10" y="13"/>
                    <a:pt x="11" y="12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4" y="6"/>
                    <a:pt x="15" y="5"/>
                    <a:pt x="15" y="5"/>
                  </a:cubicBezTo>
                  <a:cubicBezTo>
                    <a:pt x="14" y="6"/>
                    <a:pt x="13" y="7"/>
                    <a:pt x="13" y="8"/>
                  </a:cubicBezTo>
                  <a:cubicBezTo>
                    <a:pt x="12" y="8"/>
                    <a:pt x="14" y="5"/>
                    <a:pt x="14" y="4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5" y="2"/>
                    <a:pt x="15" y="3"/>
                  </a:cubicBezTo>
                  <a:cubicBezTo>
                    <a:pt x="14" y="4"/>
                    <a:pt x="15" y="3"/>
                    <a:pt x="15" y="2"/>
                  </a:cubicBezTo>
                  <a:cubicBezTo>
                    <a:pt x="15" y="2"/>
                    <a:pt x="16" y="2"/>
                    <a:pt x="16" y="1"/>
                  </a:cubicBezTo>
                  <a:cubicBezTo>
                    <a:pt x="15" y="3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76" name="Freeform 6785">
              <a:extLst>
                <a:ext uri="{FF2B5EF4-FFF2-40B4-BE49-F238E27FC236}">
                  <a16:creationId xmlns:a16="http://schemas.microsoft.com/office/drawing/2014/main" id="{75868BF8-4105-C1DE-8274-6FCF52B3A6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6314" y="2795567"/>
              <a:ext cx="282574" cy="23813"/>
            </a:xfrm>
            <a:custGeom>
              <a:avLst/>
              <a:gdLst>
                <a:gd name="T0" fmla="*/ 1 w 35"/>
                <a:gd name="T1" fmla="*/ 2 h 3"/>
                <a:gd name="T2" fmla="*/ 4 w 35"/>
                <a:gd name="T3" fmla="*/ 2 h 3"/>
                <a:gd name="T4" fmla="*/ 4 w 35"/>
                <a:gd name="T5" fmla="*/ 1 h 3"/>
                <a:gd name="T6" fmla="*/ 1 w 35"/>
                <a:gd name="T7" fmla="*/ 1 h 3"/>
                <a:gd name="T8" fmla="*/ 6 w 35"/>
                <a:gd name="T9" fmla="*/ 0 h 3"/>
                <a:gd name="T10" fmla="*/ 9 w 35"/>
                <a:gd name="T11" fmla="*/ 0 h 3"/>
                <a:gd name="T12" fmla="*/ 14 w 35"/>
                <a:gd name="T13" fmla="*/ 0 h 3"/>
                <a:gd name="T14" fmla="*/ 16 w 35"/>
                <a:gd name="T15" fmla="*/ 0 h 3"/>
                <a:gd name="T16" fmla="*/ 17 w 35"/>
                <a:gd name="T17" fmla="*/ 0 h 3"/>
                <a:gd name="T18" fmla="*/ 26 w 35"/>
                <a:gd name="T19" fmla="*/ 1 h 3"/>
                <a:gd name="T20" fmla="*/ 35 w 35"/>
                <a:gd name="T21" fmla="*/ 3 h 3"/>
                <a:gd name="T22" fmla="*/ 33 w 35"/>
                <a:gd name="T23" fmla="*/ 3 h 3"/>
                <a:gd name="T24" fmla="*/ 31 w 35"/>
                <a:gd name="T25" fmla="*/ 3 h 3"/>
                <a:gd name="T26" fmla="*/ 27 w 35"/>
                <a:gd name="T27" fmla="*/ 2 h 3"/>
                <a:gd name="T28" fmla="*/ 23 w 35"/>
                <a:gd name="T29" fmla="*/ 1 h 3"/>
                <a:gd name="T30" fmla="*/ 24 w 35"/>
                <a:gd name="T31" fmla="*/ 2 h 3"/>
                <a:gd name="T32" fmla="*/ 22 w 35"/>
                <a:gd name="T33" fmla="*/ 2 h 3"/>
                <a:gd name="T34" fmla="*/ 20 w 35"/>
                <a:gd name="T35" fmla="*/ 2 h 3"/>
                <a:gd name="T36" fmla="*/ 18 w 35"/>
                <a:gd name="T37" fmla="*/ 1 h 3"/>
                <a:gd name="T38" fmla="*/ 16 w 35"/>
                <a:gd name="T39" fmla="*/ 2 h 3"/>
                <a:gd name="T40" fmla="*/ 14 w 35"/>
                <a:gd name="T41" fmla="*/ 1 h 3"/>
                <a:gd name="T42" fmla="*/ 16 w 35"/>
                <a:gd name="T43" fmla="*/ 1 h 3"/>
                <a:gd name="T44" fmla="*/ 11 w 35"/>
                <a:gd name="T45" fmla="*/ 1 h 3"/>
                <a:gd name="T46" fmla="*/ 8 w 35"/>
                <a:gd name="T47" fmla="*/ 1 h 3"/>
                <a:gd name="T48" fmla="*/ 6 w 35"/>
                <a:gd name="T49" fmla="*/ 1 h 3"/>
                <a:gd name="T50" fmla="*/ 7 w 35"/>
                <a:gd name="T51" fmla="*/ 1 h 3"/>
                <a:gd name="T52" fmla="*/ 6 w 35"/>
                <a:gd name="T53" fmla="*/ 2 h 3"/>
                <a:gd name="T54" fmla="*/ 2 w 35"/>
                <a:gd name="T55" fmla="*/ 2 h 3"/>
                <a:gd name="T56" fmla="*/ 1 w 35"/>
                <a:gd name="T57" fmla="*/ 2 h 3"/>
                <a:gd name="T58" fmla="*/ 20 w 35"/>
                <a:gd name="T59" fmla="*/ 1 h 3"/>
                <a:gd name="T60" fmla="*/ 22 w 35"/>
                <a:gd name="T61" fmla="*/ 1 h 3"/>
                <a:gd name="T62" fmla="*/ 21 w 35"/>
                <a:gd name="T63" fmla="*/ 1 h 3"/>
                <a:gd name="T64" fmla="*/ 20 w 35"/>
                <a:gd name="T65" fmla="*/ 1 h 3"/>
                <a:gd name="T66" fmla="*/ 20 w 35"/>
                <a:gd name="T6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">
                  <a:moveTo>
                    <a:pt x="1" y="2"/>
                  </a:moveTo>
                  <a:cubicBezTo>
                    <a:pt x="2" y="2"/>
                    <a:pt x="3" y="2"/>
                    <a:pt x="4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2" y="1"/>
                    <a:pt x="1" y="1"/>
                  </a:cubicBezTo>
                  <a:cubicBezTo>
                    <a:pt x="2" y="1"/>
                    <a:pt x="5" y="0"/>
                    <a:pt x="6" y="0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11" y="0"/>
                    <a:pt x="13" y="0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8" y="0"/>
                    <a:pt x="17" y="0"/>
                  </a:cubicBezTo>
                  <a:cubicBezTo>
                    <a:pt x="20" y="0"/>
                    <a:pt x="23" y="0"/>
                    <a:pt x="26" y="1"/>
                  </a:cubicBezTo>
                  <a:cubicBezTo>
                    <a:pt x="29" y="1"/>
                    <a:pt x="32" y="2"/>
                    <a:pt x="35" y="3"/>
                  </a:cubicBezTo>
                  <a:cubicBezTo>
                    <a:pt x="35" y="3"/>
                    <a:pt x="34" y="3"/>
                    <a:pt x="33" y="3"/>
                  </a:cubicBezTo>
                  <a:cubicBezTo>
                    <a:pt x="32" y="3"/>
                    <a:pt x="31" y="2"/>
                    <a:pt x="31" y="3"/>
                  </a:cubicBezTo>
                  <a:cubicBezTo>
                    <a:pt x="30" y="2"/>
                    <a:pt x="28" y="2"/>
                    <a:pt x="27" y="2"/>
                  </a:cubicBezTo>
                  <a:cubicBezTo>
                    <a:pt x="26" y="2"/>
                    <a:pt x="25" y="1"/>
                    <a:pt x="23" y="1"/>
                  </a:cubicBezTo>
                  <a:cubicBezTo>
                    <a:pt x="22" y="1"/>
                    <a:pt x="24" y="1"/>
                    <a:pt x="24" y="2"/>
                  </a:cubicBezTo>
                  <a:cubicBezTo>
                    <a:pt x="24" y="2"/>
                    <a:pt x="23" y="2"/>
                    <a:pt x="22" y="2"/>
                  </a:cubicBezTo>
                  <a:cubicBezTo>
                    <a:pt x="22" y="2"/>
                    <a:pt x="20" y="2"/>
                    <a:pt x="20" y="2"/>
                  </a:cubicBezTo>
                  <a:cubicBezTo>
                    <a:pt x="19" y="2"/>
                    <a:pt x="19" y="2"/>
                    <a:pt x="18" y="1"/>
                  </a:cubicBezTo>
                  <a:cubicBezTo>
                    <a:pt x="17" y="1"/>
                    <a:pt x="17" y="2"/>
                    <a:pt x="16" y="2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6" y="1"/>
                    <a:pt x="15" y="1"/>
                    <a:pt x="16" y="1"/>
                  </a:cubicBezTo>
                  <a:cubicBezTo>
                    <a:pt x="14" y="0"/>
                    <a:pt x="13" y="0"/>
                    <a:pt x="11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5" y="1"/>
                    <a:pt x="7" y="1"/>
                    <a:pt x="7" y="1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4" y="2"/>
                    <a:pt x="5" y="2"/>
                    <a:pt x="2" y="2"/>
                  </a:cubicBezTo>
                  <a:cubicBezTo>
                    <a:pt x="2" y="2"/>
                    <a:pt x="0" y="2"/>
                    <a:pt x="1" y="2"/>
                  </a:cubicBezTo>
                  <a:close/>
                  <a:moveTo>
                    <a:pt x="20" y="1"/>
                  </a:moveTo>
                  <a:cubicBezTo>
                    <a:pt x="20" y="1"/>
                    <a:pt x="22" y="1"/>
                    <a:pt x="22" y="1"/>
                  </a:cubicBezTo>
                  <a:cubicBezTo>
                    <a:pt x="21" y="1"/>
                    <a:pt x="22" y="1"/>
                    <a:pt x="21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77" name="Freeform 6786">
              <a:extLst>
                <a:ext uri="{FF2B5EF4-FFF2-40B4-BE49-F238E27FC236}">
                  <a16:creationId xmlns:a16="http://schemas.microsoft.com/office/drawing/2014/main" id="{89D99AF7-1436-D120-5CE1-EC7A0F41CB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2697" y="3729010"/>
              <a:ext cx="88899" cy="80963"/>
            </a:xfrm>
            <a:custGeom>
              <a:avLst/>
              <a:gdLst>
                <a:gd name="T0" fmla="*/ 6 w 11"/>
                <a:gd name="T1" fmla="*/ 5 h 10"/>
                <a:gd name="T2" fmla="*/ 7 w 11"/>
                <a:gd name="T3" fmla="*/ 5 h 10"/>
                <a:gd name="T4" fmla="*/ 9 w 11"/>
                <a:gd name="T5" fmla="*/ 3 h 10"/>
                <a:gd name="T6" fmla="*/ 11 w 11"/>
                <a:gd name="T7" fmla="*/ 0 h 10"/>
                <a:gd name="T8" fmla="*/ 10 w 11"/>
                <a:gd name="T9" fmla="*/ 1 h 10"/>
                <a:gd name="T10" fmla="*/ 10 w 11"/>
                <a:gd name="T11" fmla="*/ 1 h 10"/>
                <a:gd name="T12" fmla="*/ 5 w 11"/>
                <a:gd name="T13" fmla="*/ 5 h 10"/>
                <a:gd name="T14" fmla="*/ 0 w 11"/>
                <a:gd name="T15" fmla="*/ 9 h 10"/>
                <a:gd name="T16" fmla="*/ 0 w 11"/>
                <a:gd name="T17" fmla="*/ 10 h 10"/>
                <a:gd name="T18" fmla="*/ 1 w 11"/>
                <a:gd name="T19" fmla="*/ 9 h 10"/>
                <a:gd name="T20" fmla="*/ 3 w 11"/>
                <a:gd name="T21" fmla="*/ 8 h 10"/>
                <a:gd name="T22" fmla="*/ 4 w 11"/>
                <a:gd name="T23" fmla="*/ 7 h 10"/>
                <a:gd name="T24" fmla="*/ 4 w 11"/>
                <a:gd name="T25" fmla="*/ 7 h 10"/>
                <a:gd name="T26" fmla="*/ 5 w 11"/>
                <a:gd name="T27" fmla="*/ 6 h 10"/>
                <a:gd name="T28" fmla="*/ 6 w 11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0">
                  <a:moveTo>
                    <a:pt x="6" y="5"/>
                  </a:move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8" y="3"/>
                    <a:pt x="9" y="3"/>
                  </a:cubicBezTo>
                  <a:cubicBezTo>
                    <a:pt x="10" y="2"/>
                    <a:pt x="10" y="1"/>
                    <a:pt x="11" y="0"/>
                  </a:cubicBezTo>
                  <a:cubicBezTo>
                    <a:pt x="11" y="0"/>
                    <a:pt x="11" y="0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7" y="4"/>
                    <a:pt x="5" y="5"/>
                  </a:cubicBezTo>
                  <a:cubicBezTo>
                    <a:pt x="4" y="7"/>
                    <a:pt x="2" y="8"/>
                    <a:pt x="0" y="9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1" y="9"/>
                    <a:pt x="0" y="9"/>
                    <a:pt x="1" y="9"/>
                  </a:cubicBezTo>
                  <a:cubicBezTo>
                    <a:pt x="2" y="9"/>
                    <a:pt x="2" y="8"/>
                    <a:pt x="3" y="8"/>
                  </a:cubicBezTo>
                  <a:cubicBezTo>
                    <a:pt x="3" y="7"/>
                    <a:pt x="3" y="8"/>
                    <a:pt x="4" y="7"/>
                  </a:cubicBezTo>
                  <a:cubicBezTo>
                    <a:pt x="4" y="7"/>
                    <a:pt x="3" y="7"/>
                    <a:pt x="4" y="7"/>
                  </a:cubicBezTo>
                  <a:cubicBezTo>
                    <a:pt x="5" y="6"/>
                    <a:pt x="5" y="7"/>
                    <a:pt x="5" y="6"/>
                  </a:cubicBezTo>
                  <a:cubicBezTo>
                    <a:pt x="6" y="6"/>
                    <a:pt x="5" y="6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78" name="Freeform 6787">
              <a:extLst>
                <a:ext uri="{FF2B5EF4-FFF2-40B4-BE49-F238E27FC236}">
                  <a16:creationId xmlns:a16="http://schemas.microsoft.com/office/drawing/2014/main" id="{42E8E618-B144-D30B-8B03-A3083D19BB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67102" y="3109899"/>
              <a:ext cx="185738" cy="47625"/>
            </a:xfrm>
            <a:custGeom>
              <a:avLst/>
              <a:gdLst>
                <a:gd name="T0" fmla="*/ 14 w 23"/>
                <a:gd name="T1" fmla="*/ 2 h 6"/>
                <a:gd name="T2" fmla="*/ 15 w 23"/>
                <a:gd name="T3" fmla="*/ 1 h 6"/>
                <a:gd name="T4" fmla="*/ 15 w 23"/>
                <a:gd name="T5" fmla="*/ 1 h 6"/>
                <a:gd name="T6" fmla="*/ 12 w 23"/>
                <a:gd name="T7" fmla="*/ 2 h 6"/>
                <a:gd name="T8" fmla="*/ 13 w 23"/>
                <a:gd name="T9" fmla="*/ 2 h 6"/>
                <a:gd name="T10" fmla="*/ 12 w 23"/>
                <a:gd name="T11" fmla="*/ 2 h 6"/>
                <a:gd name="T12" fmla="*/ 12 w 23"/>
                <a:gd name="T13" fmla="*/ 2 h 6"/>
                <a:gd name="T14" fmla="*/ 11 w 23"/>
                <a:gd name="T15" fmla="*/ 3 h 6"/>
                <a:gd name="T16" fmla="*/ 7 w 23"/>
                <a:gd name="T17" fmla="*/ 4 h 6"/>
                <a:gd name="T18" fmla="*/ 4 w 23"/>
                <a:gd name="T19" fmla="*/ 5 h 6"/>
                <a:gd name="T20" fmla="*/ 4 w 23"/>
                <a:gd name="T21" fmla="*/ 5 h 6"/>
                <a:gd name="T22" fmla="*/ 4 w 23"/>
                <a:gd name="T23" fmla="*/ 4 h 6"/>
                <a:gd name="T24" fmla="*/ 4 w 23"/>
                <a:gd name="T25" fmla="*/ 4 h 6"/>
                <a:gd name="T26" fmla="*/ 4 w 23"/>
                <a:gd name="T27" fmla="*/ 5 h 6"/>
                <a:gd name="T28" fmla="*/ 3 w 23"/>
                <a:gd name="T29" fmla="*/ 5 h 6"/>
                <a:gd name="T30" fmla="*/ 2 w 23"/>
                <a:gd name="T31" fmla="*/ 5 h 6"/>
                <a:gd name="T32" fmla="*/ 2 w 23"/>
                <a:gd name="T33" fmla="*/ 5 h 6"/>
                <a:gd name="T34" fmla="*/ 1 w 23"/>
                <a:gd name="T35" fmla="*/ 6 h 6"/>
                <a:gd name="T36" fmla="*/ 0 w 23"/>
                <a:gd name="T37" fmla="*/ 6 h 6"/>
                <a:gd name="T38" fmla="*/ 0 w 23"/>
                <a:gd name="T39" fmla="*/ 5 h 6"/>
                <a:gd name="T40" fmla="*/ 3 w 23"/>
                <a:gd name="T41" fmla="*/ 4 h 6"/>
                <a:gd name="T42" fmla="*/ 5 w 23"/>
                <a:gd name="T43" fmla="*/ 4 h 6"/>
                <a:gd name="T44" fmla="*/ 6 w 23"/>
                <a:gd name="T45" fmla="*/ 3 h 6"/>
                <a:gd name="T46" fmla="*/ 9 w 23"/>
                <a:gd name="T47" fmla="*/ 2 h 6"/>
                <a:gd name="T48" fmla="*/ 9 w 23"/>
                <a:gd name="T49" fmla="*/ 2 h 6"/>
                <a:gd name="T50" fmla="*/ 11 w 23"/>
                <a:gd name="T51" fmla="*/ 1 h 6"/>
                <a:gd name="T52" fmla="*/ 11 w 23"/>
                <a:gd name="T53" fmla="*/ 2 h 6"/>
                <a:gd name="T54" fmla="*/ 12 w 23"/>
                <a:gd name="T55" fmla="*/ 1 h 6"/>
                <a:gd name="T56" fmla="*/ 16 w 23"/>
                <a:gd name="T57" fmla="*/ 1 h 6"/>
                <a:gd name="T58" fmla="*/ 17 w 23"/>
                <a:gd name="T59" fmla="*/ 1 h 6"/>
                <a:gd name="T60" fmla="*/ 23 w 23"/>
                <a:gd name="T61" fmla="*/ 1 h 6"/>
                <a:gd name="T62" fmla="*/ 23 w 23"/>
                <a:gd name="T63" fmla="*/ 1 h 6"/>
                <a:gd name="T64" fmla="*/ 16 w 23"/>
                <a:gd name="T65" fmla="*/ 2 h 6"/>
                <a:gd name="T66" fmla="*/ 14 w 23"/>
                <a:gd name="T67" fmla="*/ 2 h 6"/>
                <a:gd name="T68" fmla="*/ 10 w 23"/>
                <a:gd name="T69" fmla="*/ 2 h 6"/>
                <a:gd name="T70" fmla="*/ 9 w 23"/>
                <a:gd name="T71" fmla="*/ 3 h 6"/>
                <a:gd name="T72" fmla="*/ 10 w 23"/>
                <a:gd name="T7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" h="6">
                  <a:moveTo>
                    <a:pt x="14" y="2"/>
                  </a:moveTo>
                  <a:cubicBezTo>
                    <a:pt x="14" y="2"/>
                    <a:pt x="15" y="2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3"/>
                    <a:pt x="8" y="3"/>
                    <a:pt x="7" y="4"/>
                  </a:cubicBezTo>
                  <a:cubicBezTo>
                    <a:pt x="6" y="4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5"/>
                    <a:pt x="0" y="5"/>
                  </a:cubicBezTo>
                  <a:cubicBezTo>
                    <a:pt x="1" y="5"/>
                    <a:pt x="2" y="4"/>
                    <a:pt x="3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3"/>
                    <a:pt x="5" y="3"/>
                    <a:pt x="6" y="3"/>
                  </a:cubicBezTo>
                  <a:cubicBezTo>
                    <a:pt x="7" y="2"/>
                    <a:pt x="8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9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3" y="1"/>
                    <a:pt x="15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9" y="0"/>
                    <a:pt x="21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0" y="1"/>
                    <a:pt x="18" y="1"/>
                    <a:pt x="16" y="2"/>
                  </a:cubicBezTo>
                  <a:cubicBezTo>
                    <a:pt x="16" y="1"/>
                    <a:pt x="15" y="2"/>
                    <a:pt x="14" y="2"/>
                  </a:cubicBezTo>
                  <a:close/>
                  <a:moveTo>
                    <a:pt x="10" y="2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10" y="3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79" name="Freeform 6788">
              <a:extLst>
                <a:ext uri="{FF2B5EF4-FFF2-40B4-BE49-F238E27FC236}">
                  <a16:creationId xmlns:a16="http://schemas.microsoft.com/office/drawing/2014/main" id="{743F86F1-0B47-0076-EF6B-4569B2560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3488" y="3165442"/>
              <a:ext cx="33338" cy="15875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1 h 2"/>
                <a:gd name="T4" fmla="*/ 3 w 4"/>
                <a:gd name="T5" fmla="*/ 2 h 2"/>
                <a:gd name="T6" fmla="*/ 2 w 4"/>
                <a:gd name="T7" fmla="*/ 1 h 2"/>
                <a:gd name="T8" fmla="*/ 3 w 4"/>
                <a:gd name="T9" fmla="*/ 2 h 2"/>
                <a:gd name="T10" fmla="*/ 3 w 4"/>
                <a:gd name="T11" fmla="*/ 2 h 2"/>
                <a:gd name="T12" fmla="*/ 4 w 4"/>
                <a:gd name="T13" fmla="*/ 2 h 2"/>
                <a:gd name="T14" fmla="*/ 2 w 4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1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sp>
          <p:nvSpPr>
            <p:cNvPr id="80" name="Freeform 6789">
              <a:extLst>
                <a:ext uri="{FF2B5EF4-FFF2-40B4-BE49-F238E27FC236}">
                  <a16:creationId xmlns:a16="http://schemas.microsoft.com/office/drawing/2014/main" id="{D3971C56-F16A-D3CA-C411-617F137C0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663" y="3125788"/>
              <a:ext cx="65088" cy="31750"/>
            </a:xfrm>
            <a:custGeom>
              <a:avLst/>
              <a:gdLst>
                <a:gd name="T0" fmla="*/ 6 w 8"/>
                <a:gd name="T1" fmla="*/ 3 h 4"/>
                <a:gd name="T2" fmla="*/ 6 w 8"/>
                <a:gd name="T3" fmla="*/ 2 h 4"/>
                <a:gd name="T4" fmla="*/ 5 w 8"/>
                <a:gd name="T5" fmla="*/ 2 h 4"/>
                <a:gd name="T6" fmla="*/ 4 w 8"/>
                <a:gd name="T7" fmla="*/ 2 h 4"/>
                <a:gd name="T8" fmla="*/ 4 w 8"/>
                <a:gd name="T9" fmla="*/ 2 h 4"/>
                <a:gd name="T10" fmla="*/ 4 w 8"/>
                <a:gd name="T11" fmla="*/ 1 h 4"/>
                <a:gd name="T12" fmla="*/ 5 w 8"/>
                <a:gd name="T13" fmla="*/ 2 h 4"/>
                <a:gd name="T14" fmla="*/ 6 w 8"/>
                <a:gd name="T15" fmla="*/ 2 h 4"/>
                <a:gd name="T16" fmla="*/ 7 w 8"/>
                <a:gd name="T17" fmla="*/ 2 h 4"/>
                <a:gd name="T18" fmla="*/ 8 w 8"/>
                <a:gd name="T19" fmla="*/ 2 h 4"/>
                <a:gd name="T20" fmla="*/ 7 w 8"/>
                <a:gd name="T21" fmla="*/ 2 h 4"/>
                <a:gd name="T22" fmla="*/ 7 w 8"/>
                <a:gd name="T23" fmla="*/ 2 h 4"/>
                <a:gd name="T24" fmla="*/ 6 w 8"/>
                <a:gd name="T25" fmla="*/ 2 h 4"/>
                <a:gd name="T26" fmla="*/ 6 w 8"/>
                <a:gd name="T27" fmla="*/ 2 h 4"/>
                <a:gd name="T28" fmla="*/ 5 w 8"/>
                <a:gd name="T29" fmla="*/ 1 h 4"/>
                <a:gd name="T30" fmla="*/ 6 w 8"/>
                <a:gd name="T31" fmla="*/ 1 h 4"/>
                <a:gd name="T32" fmla="*/ 5 w 8"/>
                <a:gd name="T33" fmla="*/ 0 h 4"/>
                <a:gd name="T34" fmla="*/ 3 w 8"/>
                <a:gd name="T35" fmla="*/ 0 h 4"/>
                <a:gd name="T36" fmla="*/ 1 w 8"/>
                <a:gd name="T37" fmla="*/ 0 h 4"/>
                <a:gd name="T38" fmla="*/ 1 w 8"/>
                <a:gd name="T39" fmla="*/ 0 h 4"/>
                <a:gd name="T40" fmla="*/ 3 w 8"/>
                <a:gd name="T41" fmla="*/ 1 h 4"/>
                <a:gd name="T42" fmla="*/ 2 w 8"/>
                <a:gd name="T43" fmla="*/ 1 h 4"/>
                <a:gd name="T44" fmla="*/ 1 w 8"/>
                <a:gd name="T45" fmla="*/ 1 h 4"/>
                <a:gd name="T46" fmla="*/ 0 w 8"/>
                <a:gd name="T47" fmla="*/ 1 h 4"/>
                <a:gd name="T48" fmla="*/ 3 w 8"/>
                <a:gd name="T49" fmla="*/ 2 h 4"/>
                <a:gd name="T50" fmla="*/ 1 w 8"/>
                <a:gd name="T51" fmla="*/ 1 h 4"/>
                <a:gd name="T52" fmla="*/ 1 w 8"/>
                <a:gd name="T53" fmla="*/ 2 h 4"/>
                <a:gd name="T54" fmla="*/ 3 w 8"/>
                <a:gd name="T55" fmla="*/ 2 h 4"/>
                <a:gd name="T56" fmla="*/ 4 w 8"/>
                <a:gd name="T57" fmla="*/ 3 h 4"/>
                <a:gd name="T58" fmla="*/ 6 w 8"/>
                <a:gd name="T59" fmla="*/ 3 h 4"/>
                <a:gd name="T60" fmla="*/ 5 w 8"/>
                <a:gd name="T61" fmla="*/ 3 h 4"/>
                <a:gd name="T62" fmla="*/ 6 w 8"/>
                <a:gd name="T6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" h="4">
                  <a:moveTo>
                    <a:pt x="6" y="3"/>
                  </a:moveTo>
                  <a:cubicBezTo>
                    <a:pt x="6" y="3"/>
                    <a:pt x="7" y="3"/>
                    <a:pt x="6" y="2"/>
                  </a:cubicBezTo>
                  <a:cubicBezTo>
                    <a:pt x="5" y="2"/>
                    <a:pt x="6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4" y="2"/>
                    <a:pt x="5" y="2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2"/>
                    <a:pt x="8" y="2"/>
                    <a:pt x="7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4" y="1"/>
                    <a:pt x="3" y="1"/>
                  </a:cubicBezTo>
                  <a:cubicBezTo>
                    <a:pt x="2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3" y="3"/>
                    <a:pt x="3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5" y="3"/>
                    <a:pt x="6" y="4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id="{0D56FA53-44CA-1A2F-8058-0BF63FA00A50}"/>
              </a:ext>
            </a:extLst>
          </p:cNvPr>
          <p:cNvSpPr/>
          <p:nvPr/>
        </p:nvSpPr>
        <p:spPr>
          <a:xfrm>
            <a:off x="2333184" y="2633194"/>
            <a:ext cx="1155082" cy="1155082"/>
          </a:xfrm>
          <a:prstGeom prst="ellipse">
            <a:avLst/>
          </a:prstGeom>
          <a:gradFill>
            <a:gsLst>
              <a:gs pos="4082">
                <a:schemeClr val="accent2"/>
              </a:gs>
              <a:gs pos="100000">
                <a:schemeClr val="accent1"/>
              </a:gs>
            </a:gsLst>
            <a:lin ang="2700000" scaled="1"/>
          </a:gradFill>
          <a:ln w="85725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76200" dir="4200000" algn="tl" rotWithShape="0">
              <a:srgbClr val="FAD77E">
                <a:lumMod val="50000"/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281" name="图片 280" descr="图片包含 游戏机, 吉他&#10;&#10;描述已自动生成">
            <a:extLst>
              <a:ext uri="{FF2B5EF4-FFF2-40B4-BE49-F238E27FC236}">
                <a16:creationId xmlns:a16="http://schemas.microsoft.com/office/drawing/2014/main" id="{534EC0CD-7762-BA97-769F-0FD0712371F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-1929" y="4712320"/>
            <a:ext cx="12192000" cy="2392680"/>
          </a:xfrm>
          <a:prstGeom prst="rect">
            <a:avLst/>
          </a:prstGeom>
          <a:effectLst>
            <a:outerShdw blurRad="368300" dist="101600" dir="16200000" rotWithShape="0">
              <a:schemeClr val="accent1">
                <a:lumMod val="75000"/>
                <a:alpha val="32000"/>
              </a:schemeClr>
            </a:outerShdw>
          </a:effectLst>
        </p:spPr>
      </p:pic>
      <p:sp>
        <p:nvSpPr>
          <p:cNvPr id="282" name="矩形 281">
            <a:extLst>
              <a:ext uri="{FF2B5EF4-FFF2-40B4-BE49-F238E27FC236}">
                <a16:creationId xmlns:a16="http://schemas.microsoft.com/office/drawing/2014/main" id="{7B3F2DDB-4334-C049-6359-1C1A2A986AEF}"/>
              </a:ext>
            </a:extLst>
          </p:cNvPr>
          <p:cNvSpPr/>
          <p:nvPr userDrawn="1"/>
        </p:nvSpPr>
        <p:spPr>
          <a:xfrm>
            <a:off x="4910668" y="2556827"/>
            <a:ext cx="5638799" cy="50907"/>
          </a:xfrm>
          <a:prstGeom prst="rect">
            <a:avLst/>
          </a:prstGeom>
          <a:gradFill>
            <a:gsLst>
              <a:gs pos="100000">
                <a:srgbClr val="FAD77E">
                  <a:lumMod val="75000"/>
                </a:srgbClr>
              </a:gs>
              <a:gs pos="52000">
                <a:srgbClr val="FE391F"/>
              </a:gs>
              <a:gs pos="0">
                <a:srgbClr val="FE391F">
                  <a:lumMod val="75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85" name="文本占位符 55">
            <a:extLst>
              <a:ext uri="{FF2B5EF4-FFF2-40B4-BE49-F238E27FC236}">
                <a16:creationId xmlns:a16="http://schemas.microsoft.com/office/drawing/2014/main" id="{CE000B93-EA08-C380-BDB7-16F5E1532A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91086" y="2853643"/>
            <a:ext cx="1070919" cy="7571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86" name="标题 13">
            <a:extLst>
              <a:ext uri="{FF2B5EF4-FFF2-40B4-BE49-F238E27FC236}">
                <a16:creationId xmlns:a16="http://schemas.microsoft.com/office/drawing/2014/main" id="{52D4AE3C-A6BA-1E42-A2C9-F22F454B4E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6317" y="2848802"/>
            <a:ext cx="4325817" cy="7017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kumimoji="0" lang="zh-CN" altLang="en-US" sz="4800" b="0" i="0" u="none" strike="noStrike" kern="1200" cap="none" spc="0" normalizeH="0" baseline="0" dirty="0">
                <a:ln>
                  <a:noFill/>
                </a:ln>
                <a:blipFill>
                  <a:blip r:embed="rId5"/>
                  <a:stretch>
                    <a:fillRect/>
                  </a:stretch>
                </a:blipFill>
                <a:effectLst>
                  <a:outerShdw blurRad="127000" dist="38100" dir="2700000" algn="tl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</a:lstStyle>
          <a:p>
            <a:r>
              <a:rPr lang="zh-CN" altLang="en-US" sz="4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添加标题文本</a:t>
            </a:r>
          </a:p>
        </p:txBody>
      </p:sp>
      <p:sp>
        <p:nvSpPr>
          <p:cNvPr id="287" name="文本占位符 55">
            <a:extLst>
              <a:ext uri="{FF2B5EF4-FFF2-40B4-BE49-F238E27FC236}">
                <a16:creationId xmlns:a16="http://schemas.microsoft.com/office/drawing/2014/main" id="{E2E7E1AD-C769-3433-545D-534E9706DF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10668" y="1946624"/>
            <a:ext cx="4384574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FontTx/>
              <a:buNone/>
              <a:defRPr sz="28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206642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F4CBDC1-D018-6D9B-2A87-25F98675A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32148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31239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1709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054689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7C002D4-D63A-C2D5-CC0B-7EF4BBFB3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809C-3E80-4225-A4C1-1DE2DC9F1A72}" type="datetimeFigureOut">
              <a:rPr lang="zh-CN" altLang="en-US" smtClean="0"/>
              <a:t>2023/2/28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E5CB26E-F8BB-7033-4312-BD04FA924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B2D2503-8242-6FD8-F4F5-FA38E8C03A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hlinkClick r:id="rId7"/>
            <a:extLst>
              <a:ext uri="{FF2B5EF4-FFF2-40B4-BE49-F238E27FC236}">
                <a16:creationId xmlns:a16="http://schemas.microsoft.com/office/drawing/2014/main" id="{5FB16A13-9183-F6A0-BAF3-4C7A56540E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43BB3C6C-5622-99BC-3B8B-232B7CFD5644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8" name="组合 7" descr="51PPT模板网 &#10;唯一官网网址：www.51pptmoban.com">
              <a:extLst>
                <a:ext uri="{FF2B5EF4-FFF2-40B4-BE49-F238E27FC236}">
                  <a16:creationId xmlns:a16="http://schemas.microsoft.com/office/drawing/2014/main" id="{95F1A84B-FCB8-2E21-6151-77506789B6DF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0" name="TextBox 56">
                <a:hlinkClick r:id="rId7"/>
                <a:extLst>
                  <a:ext uri="{FF2B5EF4-FFF2-40B4-BE49-F238E27FC236}">
                    <a16:creationId xmlns:a16="http://schemas.microsoft.com/office/drawing/2014/main" id="{94ABEC7E-0BEA-E97A-86FF-6243F46380EE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1" name="TextBox 35">
                <a:extLst>
                  <a:ext uri="{FF2B5EF4-FFF2-40B4-BE49-F238E27FC236}">
                    <a16:creationId xmlns:a16="http://schemas.microsoft.com/office/drawing/2014/main" id="{12DD4EA2-D670-C243-81A3-62E6E49B0DCB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2" name="TextBox 59">
                <a:extLst>
                  <a:ext uri="{FF2B5EF4-FFF2-40B4-BE49-F238E27FC236}">
                    <a16:creationId xmlns:a16="http://schemas.microsoft.com/office/drawing/2014/main" id="{9AC5D3FE-B306-28A2-A258-4C978BCD8A93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3" name="TextBox 62">
                <a:extLst>
                  <a:ext uri="{FF2B5EF4-FFF2-40B4-BE49-F238E27FC236}">
                    <a16:creationId xmlns:a16="http://schemas.microsoft.com/office/drawing/2014/main" id="{EEF58A6F-3552-E7BC-9743-511444FD1E63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9" name="TextBox 2">
              <a:extLst>
                <a:ext uri="{FF2B5EF4-FFF2-40B4-BE49-F238E27FC236}">
                  <a16:creationId xmlns:a16="http://schemas.microsoft.com/office/drawing/2014/main" id="{E90E9B94-3963-D337-4494-22A0475B0572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96335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3080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6" r:id="rId3"/>
    <p:sldLayoutId id="2147483661" r:id="rId4"/>
    <p:sldLayoutId id="214748368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146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2EDF55-100F-1434-32FD-046114E71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3328" y="2653213"/>
            <a:ext cx="6208072" cy="1055187"/>
          </a:xfrm>
        </p:spPr>
        <p:txBody>
          <a:bodyPr/>
          <a:lstStyle/>
          <a:p>
            <a:pPr algn="ctr"/>
            <a:r>
              <a:rPr lang="zh-CN" altLang="en-US" sz="7200" dirty="0"/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074BE5-39F7-CD9B-4B06-64D36875D796}"/>
              </a:ext>
            </a:extLst>
          </p:cNvPr>
          <p:cNvSpPr txBox="1"/>
          <p:nvPr/>
        </p:nvSpPr>
        <p:spPr>
          <a:xfrm>
            <a:off x="2227195" y="4460538"/>
            <a:ext cx="37753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0" b="0" i="0" u="none" strike="noStrike" cap="none" spc="0" normalizeH="0" baseline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127000" dist="38100" dir="2700000" algn="tl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字魂111号-金榜招牌体" panose="00000500000000000000" pitchFamily="2" charset="-122"/>
                <a:ea typeface="字魂111号-金榜招牌体" panose="00000500000000000000" pitchFamily="2" charset="-122"/>
              </a:defRPr>
            </a:lvl1pPr>
          </a:lstStyle>
          <a:p>
            <a:r>
              <a:rPr lang="zh-CN" altLang="en-US" sz="2000" dirty="0">
                <a:latin typeface="+mj-ea"/>
                <a:ea typeface="+mj-ea"/>
              </a:rPr>
              <a:t>请输入文本内容请输入文本内容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2165282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A53F691E-8A7A-2AAB-8368-AE358DA649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A604E"/>
              </a:gs>
              <a:gs pos="83000">
                <a:srgbClr val="D51A0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阿里巴巴普惠体 L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E371217-5668-3E78-8F58-F4BE4E2FEA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1046" y="2426676"/>
            <a:ext cx="2632293" cy="4431324"/>
          </a:xfrm>
          <a:custGeom>
            <a:avLst/>
            <a:gdLst>
              <a:gd name="connsiteX0" fmla="*/ 0 w 1786431"/>
              <a:gd name="connsiteY0" fmla="*/ 0 h 3007361"/>
              <a:gd name="connsiteX1" fmla="*/ 1786431 w 1786431"/>
              <a:gd name="connsiteY1" fmla="*/ 0 h 3007361"/>
              <a:gd name="connsiteX2" fmla="*/ 1786431 w 1786431"/>
              <a:gd name="connsiteY2" fmla="*/ 3007361 h 3007361"/>
              <a:gd name="connsiteX3" fmla="*/ 0 w 1786431"/>
              <a:gd name="connsiteY3" fmla="*/ 3007361 h 3007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6431" h="3007361">
                <a:moveTo>
                  <a:pt x="0" y="0"/>
                </a:moveTo>
                <a:lnTo>
                  <a:pt x="1786431" y="0"/>
                </a:lnTo>
                <a:lnTo>
                  <a:pt x="1786431" y="3007361"/>
                </a:lnTo>
                <a:lnTo>
                  <a:pt x="0" y="300736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BE70C660-4C30-5D73-6E99-8A72E0BBFC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5486400" y="0"/>
            <a:ext cx="6705600" cy="6858000"/>
          </a:xfrm>
          <a:custGeom>
            <a:avLst/>
            <a:gdLst>
              <a:gd name="connsiteX0" fmla="*/ 6769094 w 6769094"/>
              <a:gd name="connsiteY0" fmla="*/ 0 h 6858000"/>
              <a:gd name="connsiteX1" fmla="*/ 0 w 6769094"/>
              <a:gd name="connsiteY1" fmla="*/ 0 h 6858000"/>
              <a:gd name="connsiteX2" fmla="*/ 0 w 6769094"/>
              <a:gd name="connsiteY2" fmla="*/ 6858000 h 6858000"/>
              <a:gd name="connsiteX3" fmla="*/ 6769094 w 676909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69094" h="6858000">
                <a:moveTo>
                  <a:pt x="6769094" y="0"/>
                </a:moveTo>
                <a:lnTo>
                  <a:pt x="0" y="0"/>
                </a:lnTo>
                <a:lnTo>
                  <a:pt x="0" y="6858000"/>
                </a:lnTo>
                <a:lnTo>
                  <a:pt x="6769094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87CCB665-5F87-9CE9-08AB-623B8166DEBE}"/>
              </a:ext>
            </a:extLst>
          </p:cNvPr>
          <p:cNvSpPr txBox="1"/>
          <p:nvPr/>
        </p:nvSpPr>
        <p:spPr>
          <a:xfrm>
            <a:off x="8698524" y="6334780"/>
            <a:ext cx="4466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/>
                <a:ea typeface="阿里巴巴普惠体 L"/>
                <a:cs typeface="+mn-cs"/>
              </a:rPr>
              <a:t>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20000"/>
                  <a:lumOff val="80000"/>
                </a:srgbClr>
              </a:solidFill>
              <a:effectLst/>
              <a:uLnTx/>
              <a:uFillTx/>
              <a:latin typeface="Times New Roman"/>
              <a:ea typeface="阿里巴巴普惠体 L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A062C7A-0FEC-C078-1079-FC101F167F30}"/>
              </a:ext>
            </a:extLst>
          </p:cNvPr>
          <p:cNvSpPr txBox="1"/>
          <p:nvPr/>
        </p:nvSpPr>
        <p:spPr>
          <a:xfrm>
            <a:off x="1379144" y="2100036"/>
            <a:ext cx="387798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500" b="0" i="0" u="none" strike="noStrike" cap="none" spc="0" normalizeH="0" baseline="0">
                <a:ln>
                  <a:noFill/>
                </a:ln>
                <a:blipFill>
                  <a:blip r:embed="rId5"/>
                  <a:stretch>
                    <a:fillRect/>
                  </a:stretch>
                </a:blipFill>
                <a:effectLst>
                  <a:outerShdw blurRad="127000" dist="38100" dir="2700000" algn="tl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★日文毛笔" panose="02000609000000000000" pitchFamily="49" charset="-128"/>
                <a:ea typeface="★日文毛笔" panose="02000609000000000000" pitchFamily="49" charset="-128"/>
              </a:defRPr>
            </a:lvl1pPr>
          </a:lstStyle>
          <a:p>
            <a:r>
              <a:rPr lang="zh-CN" altLang="en-US" sz="7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汇报完毕</a:t>
            </a:r>
            <a:endParaRPr lang="en-US" altLang="zh-CN" sz="72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r>
              <a:rPr lang="zh-CN" altLang="en-US" sz="7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感谢聆听</a:t>
            </a:r>
            <a:endParaRPr lang="en-US" altLang="zh-CN" sz="72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8140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思源黑体 CN Regular" panose="020B0500000000000000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 panose="020B0500000000000000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 panose="020B0500000000000000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思源黑体 CN Regular" panose="020B0500000000000000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思源黑体 CN Regular" panose="020B0500000000000000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Times New Roman" panose="02020603050405020304" pitchFamily="18" charset="0"/>
              <a:ea typeface="思源黑体 CN Regular" panose="020B0500000000000000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199762" y="645815"/>
            <a:ext cx="1669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ea typeface="思源黑体 CN Regular" panose="020B0500000000000000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农民弟弟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0" y="853748"/>
            <a:ext cx="24965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NONG</a:t>
            </a:r>
            <a:r>
              <a:rPr kumimoji="0" lang="zh-CN" altLang="en-US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MIN</a:t>
            </a:r>
            <a:r>
              <a:rPr kumimoji="0" lang="zh-CN" altLang="en-US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DIDI</a:t>
            </a:r>
            <a:r>
              <a:rPr kumimoji="0" lang="zh-CN" altLang="en-US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500+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套作品交付经历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艾迪鹅认证设计师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高端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定制设计师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3994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专注科技、商务、党政类等作品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 panose="020B0500000000000000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 panose="020B0500000000000000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704829306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pitchFamily="18" charset="0"/>
              <a:ea typeface="思源黑体 CN Regular" panose="020B0500000000000000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D130D55-56CF-FF86-AB66-83D245331C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234" y="672221"/>
            <a:ext cx="1880471" cy="188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FF02044-6EDC-D7F3-005A-8E9F81ACF05C}"/>
              </a:ext>
            </a:extLst>
          </p:cNvPr>
          <p:cNvSpPr/>
          <p:nvPr/>
        </p:nvSpPr>
        <p:spPr>
          <a:xfrm>
            <a:off x="658813" y="3568382"/>
            <a:ext cx="369838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农民弟弟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E41F029-AF61-7A77-1E38-D4E5C436190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2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B293B98-B86E-69F6-043D-FF506E47BF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C91A513-2539-70D8-6A8A-BB46127CDB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37DD126-23A5-D57E-DFC2-9B162897A1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B6DFA27-45FA-0C4D-E992-0BFA5A3EDA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330167" y="1577839"/>
            <a:ext cx="4384574" cy="757130"/>
          </a:xfrm>
        </p:spPr>
        <p:txBody>
          <a:bodyPr/>
          <a:lstStyle/>
          <a:p>
            <a:r>
              <a:rPr lang="zh-CN" altLang="en-US" dirty="0"/>
              <a:t>添加标题文本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112291F-2905-F6C4-2015-B24DF494DE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330167" y="2523016"/>
            <a:ext cx="4384574" cy="757130"/>
          </a:xfrm>
        </p:spPr>
        <p:txBody>
          <a:bodyPr/>
          <a:lstStyle/>
          <a:p>
            <a:r>
              <a:rPr lang="zh-CN" altLang="en-US" dirty="0"/>
              <a:t>添加标题文本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32222AC2-8FF8-45CD-10E5-BA2FB27B6B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30167" y="3640687"/>
            <a:ext cx="4384574" cy="757130"/>
          </a:xfrm>
        </p:spPr>
        <p:txBody>
          <a:bodyPr/>
          <a:lstStyle/>
          <a:p>
            <a:r>
              <a:rPr lang="zh-CN" altLang="en-US" dirty="0"/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56559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AB94D1D-61E6-80A9-430E-A2FE3AE2AE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A8C0B51E-68B2-33B5-A97B-60E1EB657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6317" y="2848802"/>
            <a:ext cx="5391575" cy="1920526"/>
          </a:xfrm>
        </p:spPr>
        <p:txBody>
          <a:bodyPr/>
          <a:lstStyle/>
          <a:p>
            <a:r>
              <a:rPr lang="zh-CN" altLang="en-US" sz="6600" dirty="0"/>
              <a:t>添加标题文本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80D745F-1EC0-9BE0-61AC-A105DFBC02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3146051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7AC521-D76B-E511-37D6-2A532FBB6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FAAB67-4B3C-6686-CF3D-CFDA6847127D}"/>
              </a:ext>
            </a:extLst>
          </p:cNvPr>
          <p:cNvSpPr txBox="1"/>
          <p:nvPr/>
        </p:nvSpPr>
        <p:spPr>
          <a:xfrm>
            <a:off x="841785" y="958370"/>
            <a:ext cx="10790342" cy="510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51PPT</a:t>
            </a:r>
            <a:r>
              <a:rPr lang="zh-CN" altLang="en-US" sz="1600" dirty="0">
                <a:latin typeface="+mn-ea"/>
              </a:rPr>
              <a:t>模板网，幻灯片演示模板及素材免费下载！</a:t>
            </a:r>
            <a:r>
              <a:rPr lang="en-US" altLang="zh-CN" sz="2000" dirty="0">
                <a:latin typeface="+mn-ea"/>
              </a:rPr>
              <a:t>51PPT</a:t>
            </a:r>
            <a:r>
              <a:rPr lang="zh-CN" altLang="en-US" sz="2000" dirty="0">
                <a:latin typeface="+mn-ea"/>
              </a:rPr>
              <a:t>模板网官网唯一网址：</a:t>
            </a:r>
            <a:r>
              <a:rPr lang="en-US" altLang="zh-CN" sz="2000" dirty="0">
                <a:latin typeface="+mn-ea"/>
              </a:rPr>
              <a:t>www.51pptmoban.com</a:t>
            </a:r>
            <a:endParaRPr lang="zh-CN" altLang="en-US" sz="2000" dirty="0">
              <a:latin typeface="+mn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41B54DB-51F3-A323-F89D-B3E16552E949}"/>
              </a:ext>
            </a:extLst>
          </p:cNvPr>
          <p:cNvSpPr/>
          <p:nvPr/>
        </p:nvSpPr>
        <p:spPr>
          <a:xfrm>
            <a:off x="1960563" y="2241784"/>
            <a:ext cx="4354492" cy="135806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431800" dist="190500" dir="2700000" sx="98000" sy="98000" algn="tl" rotWithShape="0">
              <a:sysClr val="windowText" lastClr="000000">
                <a:alpha val="1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D5B1BCB-82BA-9477-75ED-5CB0E20ABDF1}"/>
              </a:ext>
            </a:extLst>
          </p:cNvPr>
          <p:cNvSpPr txBox="1"/>
          <p:nvPr/>
        </p:nvSpPr>
        <p:spPr>
          <a:xfrm>
            <a:off x="3170122" y="1838916"/>
            <a:ext cx="3215735" cy="33855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dirty="0">
                <a:solidFill>
                  <a:prstClr val="black"/>
                </a:solidFill>
                <a:latin typeface="思源宋体 CN Heavy"/>
                <a:ea typeface="思源宋体 CN Heavy"/>
              </a:rPr>
              <a:t>添加标题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9C926D3-1E9F-0CF7-111C-FCE72ECE30B1}"/>
              </a:ext>
            </a:extLst>
          </p:cNvPr>
          <p:cNvSpPr/>
          <p:nvPr/>
        </p:nvSpPr>
        <p:spPr>
          <a:xfrm>
            <a:off x="2061132" y="1824386"/>
            <a:ext cx="1008421" cy="422277"/>
          </a:xfrm>
          <a:custGeom>
            <a:avLst/>
            <a:gdLst>
              <a:gd name="connsiteX0" fmla="*/ 0 w 1008421"/>
              <a:gd name="connsiteY0" fmla="*/ 0 h 346728"/>
              <a:gd name="connsiteX1" fmla="*/ 858142 w 1008421"/>
              <a:gd name="connsiteY1" fmla="*/ 0 h 346728"/>
              <a:gd name="connsiteX2" fmla="*/ 1008421 w 1008421"/>
              <a:gd name="connsiteY2" fmla="*/ 346728 h 346728"/>
              <a:gd name="connsiteX3" fmla="*/ 0 w 1008421"/>
              <a:gd name="connsiteY3" fmla="*/ 346728 h 34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421" h="346728">
                <a:moveTo>
                  <a:pt x="0" y="0"/>
                </a:moveTo>
                <a:lnTo>
                  <a:pt x="858142" y="0"/>
                </a:lnTo>
                <a:lnTo>
                  <a:pt x="1008421" y="346728"/>
                </a:lnTo>
                <a:lnTo>
                  <a:pt x="0" y="346728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11EA0AD-F587-62FB-EAE1-F7AC9966D0BB}"/>
              </a:ext>
            </a:extLst>
          </p:cNvPr>
          <p:cNvSpPr/>
          <p:nvPr/>
        </p:nvSpPr>
        <p:spPr>
          <a:xfrm>
            <a:off x="1960563" y="1824386"/>
            <a:ext cx="1008421" cy="422277"/>
          </a:xfrm>
          <a:custGeom>
            <a:avLst/>
            <a:gdLst>
              <a:gd name="connsiteX0" fmla="*/ 0 w 1008421"/>
              <a:gd name="connsiteY0" fmla="*/ 0 h 346728"/>
              <a:gd name="connsiteX1" fmla="*/ 858142 w 1008421"/>
              <a:gd name="connsiteY1" fmla="*/ 0 h 346728"/>
              <a:gd name="connsiteX2" fmla="*/ 1008421 w 1008421"/>
              <a:gd name="connsiteY2" fmla="*/ 346728 h 346728"/>
              <a:gd name="connsiteX3" fmla="*/ 0 w 1008421"/>
              <a:gd name="connsiteY3" fmla="*/ 346728 h 34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421" h="346728">
                <a:moveTo>
                  <a:pt x="0" y="0"/>
                </a:moveTo>
                <a:lnTo>
                  <a:pt x="858142" y="0"/>
                </a:lnTo>
                <a:lnTo>
                  <a:pt x="1008421" y="346728"/>
                </a:lnTo>
                <a:lnTo>
                  <a:pt x="0" y="346728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90500" algn="ctr" rotWithShape="0">
              <a:srgbClr val="FF0000">
                <a:alpha val="40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0" i="0" u="none" strike="noStrike" kern="0" cap="none" spc="0" normalizeH="0" baseline="0" noProof="0" dirty="0">
              <a:ln w="6350">
                <a:solidFill>
                  <a:schemeClr val="accent2"/>
                </a:solidFill>
              </a:ln>
              <a:solidFill>
                <a:schemeClr val="accent2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3223C85-BA45-C1D8-C14A-14CF49DDED56}"/>
              </a:ext>
            </a:extLst>
          </p:cNvPr>
          <p:cNvGrpSpPr/>
          <p:nvPr/>
        </p:nvGrpSpPr>
        <p:grpSpPr>
          <a:xfrm rot="20893364">
            <a:off x="6084602" y="1579987"/>
            <a:ext cx="359321" cy="453545"/>
            <a:chOff x="4710132" y="1606093"/>
            <a:chExt cx="359321" cy="453545"/>
          </a:xfrm>
          <a:gradFill flip="none" rotWithShape="1">
            <a:gsLst>
              <a:gs pos="0">
                <a:srgbClr val="ECCBA1"/>
              </a:gs>
              <a:gs pos="98000">
                <a:srgbClr val="EECEA5">
                  <a:lumMod val="64000"/>
                  <a:lumOff val="36000"/>
                  <a:alpha val="39000"/>
                </a:srgbClr>
              </a:gs>
            </a:gsLst>
            <a:lin ang="5400000" scaled="1"/>
            <a:tileRect/>
          </a:gradFill>
        </p:grpSpPr>
        <p:sp>
          <p:nvSpPr>
            <p:cNvPr id="10" name="星形: 五角 9">
              <a:extLst>
                <a:ext uri="{FF2B5EF4-FFF2-40B4-BE49-F238E27FC236}">
                  <a16:creationId xmlns:a16="http://schemas.microsoft.com/office/drawing/2014/main" id="{55A71DC1-502E-44BB-AA37-3D4390369CF2}"/>
                </a:ext>
              </a:extLst>
            </p:cNvPr>
            <p:cNvSpPr/>
            <p:nvPr/>
          </p:nvSpPr>
          <p:spPr>
            <a:xfrm>
              <a:off x="4966848" y="1806802"/>
              <a:ext cx="83987" cy="83987"/>
            </a:xfrm>
            <a:prstGeom prst="star5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1" name="星形: 五角 10">
              <a:extLst>
                <a:ext uri="{FF2B5EF4-FFF2-40B4-BE49-F238E27FC236}">
                  <a16:creationId xmlns:a16="http://schemas.microsoft.com/office/drawing/2014/main" id="{4506078D-9140-0913-6CDF-8247DAEEDF14}"/>
                </a:ext>
              </a:extLst>
            </p:cNvPr>
            <p:cNvSpPr/>
            <p:nvPr/>
          </p:nvSpPr>
          <p:spPr>
            <a:xfrm>
              <a:off x="4872151" y="1690927"/>
              <a:ext cx="108524" cy="108524"/>
            </a:xfrm>
            <a:prstGeom prst="star5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星形: 五角 11">
              <a:extLst>
                <a:ext uri="{FF2B5EF4-FFF2-40B4-BE49-F238E27FC236}">
                  <a16:creationId xmlns:a16="http://schemas.microsoft.com/office/drawing/2014/main" id="{7EF337AC-8447-145C-6D8D-138DEE8ABEF7}"/>
                </a:ext>
              </a:extLst>
            </p:cNvPr>
            <p:cNvSpPr/>
            <p:nvPr/>
          </p:nvSpPr>
          <p:spPr>
            <a:xfrm>
              <a:off x="4710132" y="1606093"/>
              <a:ext cx="143266" cy="143266"/>
            </a:xfrm>
            <a:prstGeom prst="star5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3" name="星形: 五角 12">
              <a:extLst>
                <a:ext uri="{FF2B5EF4-FFF2-40B4-BE49-F238E27FC236}">
                  <a16:creationId xmlns:a16="http://schemas.microsoft.com/office/drawing/2014/main" id="{01B15F51-7B7F-8440-DBEC-1DDF9C57D23B}"/>
                </a:ext>
              </a:extLst>
            </p:cNvPr>
            <p:cNvSpPr/>
            <p:nvPr/>
          </p:nvSpPr>
          <p:spPr>
            <a:xfrm>
              <a:off x="4996003" y="1924695"/>
              <a:ext cx="73450" cy="73450"/>
            </a:xfrm>
            <a:prstGeom prst="star5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4" name="星形: 五角 13">
              <a:extLst>
                <a:ext uri="{FF2B5EF4-FFF2-40B4-BE49-F238E27FC236}">
                  <a16:creationId xmlns:a16="http://schemas.microsoft.com/office/drawing/2014/main" id="{B3740916-7237-7A76-300E-B8912D61AF5C}"/>
                </a:ext>
              </a:extLst>
            </p:cNvPr>
            <p:cNvSpPr/>
            <p:nvPr/>
          </p:nvSpPr>
          <p:spPr>
            <a:xfrm>
              <a:off x="4951923" y="2006801"/>
              <a:ext cx="52837" cy="52837"/>
            </a:xfrm>
            <a:prstGeom prst="star5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A39F6D5A-441F-08AF-1593-607E343D6742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1960563" y="2241784"/>
            <a:ext cx="4354492" cy="4879"/>
          </a:xfrm>
          <a:prstGeom prst="line">
            <a:avLst/>
          </a:prstGeom>
          <a:noFill/>
          <a:ln w="635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id="{8BAEBB51-C3AB-630B-3C0C-55152647EFFA}"/>
              </a:ext>
            </a:extLst>
          </p:cNvPr>
          <p:cNvSpPr/>
          <p:nvPr/>
        </p:nvSpPr>
        <p:spPr>
          <a:xfrm>
            <a:off x="6708198" y="2241784"/>
            <a:ext cx="4354492" cy="135806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431800" dist="190500" dir="2700000" sx="98000" sy="98000" algn="tl" rotWithShape="0">
              <a:sysClr val="windowText" lastClr="000000">
                <a:alpha val="1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10941408-C647-166C-13A5-19650A0A9088}"/>
              </a:ext>
            </a:extLst>
          </p:cNvPr>
          <p:cNvSpPr/>
          <p:nvPr/>
        </p:nvSpPr>
        <p:spPr>
          <a:xfrm>
            <a:off x="6808767" y="1824386"/>
            <a:ext cx="1008421" cy="422277"/>
          </a:xfrm>
          <a:custGeom>
            <a:avLst/>
            <a:gdLst>
              <a:gd name="connsiteX0" fmla="*/ 0 w 1008421"/>
              <a:gd name="connsiteY0" fmla="*/ 0 h 346728"/>
              <a:gd name="connsiteX1" fmla="*/ 858142 w 1008421"/>
              <a:gd name="connsiteY1" fmla="*/ 0 h 346728"/>
              <a:gd name="connsiteX2" fmla="*/ 1008421 w 1008421"/>
              <a:gd name="connsiteY2" fmla="*/ 346728 h 346728"/>
              <a:gd name="connsiteX3" fmla="*/ 0 w 1008421"/>
              <a:gd name="connsiteY3" fmla="*/ 346728 h 34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421" h="346728">
                <a:moveTo>
                  <a:pt x="0" y="0"/>
                </a:moveTo>
                <a:lnTo>
                  <a:pt x="858142" y="0"/>
                </a:lnTo>
                <a:lnTo>
                  <a:pt x="1008421" y="346728"/>
                </a:lnTo>
                <a:lnTo>
                  <a:pt x="0" y="346728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7F21D365-049E-7EF1-0247-294E6E56C751}"/>
              </a:ext>
            </a:extLst>
          </p:cNvPr>
          <p:cNvSpPr/>
          <p:nvPr/>
        </p:nvSpPr>
        <p:spPr>
          <a:xfrm>
            <a:off x="6708198" y="1824386"/>
            <a:ext cx="1008421" cy="422277"/>
          </a:xfrm>
          <a:custGeom>
            <a:avLst/>
            <a:gdLst>
              <a:gd name="connsiteX0" fmla="*/ 0 w 1008421"/>
              <a:gd name="connsiteY0" fmla="*/ 0 h 346728"/>
              <a:gd name="connsiteX1" fmla="*/ 858142 w 1008421"/>
              <a:gd name="connsiteY1" fmla="*/ 0 h 346728"/>
              <a:gd name="connsiteX2" fmla="*/ 1008421 w 1008421"/>
              <a:gd name="connsiteY2" fmla="*/ 346728 h 346728"/>
              <a:gd name="connsiteX3" fmla="*/ 0 w 1008421"/>
              <a:gd name="connsiteY3" fmla="*/ 346728 h 34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421" h="346728">
                <a:moveTo>
                  <a:pt x="0" y="0"/>
                </a:moveTo>
                <a:lnTo>
                  <a:pt x="858142" y="0"/>
                </a:lnTo>
                <a:lnTo>
                  <a:pt x="1008421" y="346728"/>
                </a:lnTo>
                <a:lnTo>
                  <a:pt x="0" y="346728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90500" algn="ctr" rotWithShape="0">
              <a:srgbClr val="FF0000">
                <a:alpha val="40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0" i="0" u="none" strike="noStrike" kern="0" cap="none" spc="0" normalizeH="0" baseline="0" noProof="0">
              <a:ln w="6350">
                <a:solidFill>
                  <a:schemeClr val="accent2"/>
                </a:solidFill>
              </a:ln>
              <a:solidFill>
                <a:schemeClr val="accent2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E2920EF-2A76-3340-FC60-487043E14508}"/>
              </a:ext>
            </a:extLst>
          </p:cNvPr>
          <p:cNvGrpSpPr/>
          <p:nvPr/>
        </p:nvGrpSpPr>
        <p:grpSpPr>
          <a:xfrm rot="20893364">
            <a:off x="10832237" y="1579987"/>
            <a:ext cx="359321" cy="453545"/>
            <a:chOff x="4710132" y="1606093"/>
            <a:chExt cx="359321" cy="453545"/>
          </a:xfrm>
          <a:gradFill flip="none" rotWithShape="1">
            <a:gsLst>
              <a:gs pos="0">
                <a:srgbClr val="ECCBA1"/>
              </a:gs>
              <a:gs pos="98000">
                <a:srgbClr val="EECEA5">
                  <a:lumMod val="64000"/>
                  <a:lumOff val="36000"/>
                  <a:alpha val="39000"/>
                </a:srgbClr>
              </a:gs>
            </a:gsLst>
            <a:lin ang="5400000" scaled="1"/>
            <a:tileRect/>
          </a:gradFill>
        </p:grpSpPr>
        <p:sp>
          <p:nvSpPr>
            <p:cNvPr id="20" name="星形: 五角 19">
              <a:extLst>
                <a:ext uri="{FF2B5EF4-FFF2-40B4-BE49-F238E27FC236}">
                  <a16:creationId xmlns:a16="http://schemas.microsoft.com/office/drawing/2014/main" id="{C8E3F764-C8CF-784B-3A1A-25C978FD1366}"/>
                </a:ext>
              </a:extLst>
            </p:cNvPr>
            <p:cNvSpPr/>
            <p:nvPr/>
          </p:nvSpPr>
          <p:spPr>
            <a:xfrm>
              <a:off x="4966848" y="1806802"/>
              <a:ext cx="83987" cy="83987"/>
            </a:xfrm>
            <a:prstGeom prst="star5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21" name="星形: 五角 20">
              <a:extLst>
                <a:ext uri="{FF2B5EF4-FFF2-40B4-BE49-F238E27FC236}">
                  <a16:creationId xmlns:a16="http://schemas.microsoft.com/office/drawing/2014/main" id="{729F5520-534F-7F73-BBFF-A2732B2730D9}"/>
                </a:ext>
              </a:extLst>
            </p:cNvPr>
            <p:cNvSpPr/>
            <p:nvPr/>
          </p:nvSpPr>
          <p:spPr>
            <a:xfrm>
              <a:off x="4872151" y="1690927"/>
              <a:ext cx="108524" cy="108524"/>
            </a:xfrm>
            <a:prstGeom prst="star5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22" name="星形: 五角 21">
              <a:extLst>
                <a:ext uri="{FF2B5EF4-FFF2-40B4-BE49-F238E27FC236}">
                  <a16:creationId xmlns:a16="http://schemas.microsoft.com/office/drawing/2014/main" id="{5403DF6A-2E41-BF60-91E3-6B998B692B1E}"/>
                </a:ext>
              </a:extLst>
            </p:cNvPr>
            <p:cNvSpPr/>
            <p:nvPr/>
          </p:nvSpPr>
          <p:spPr>
            <a:xfrm>
              <a:off x="4710132" y="1606093"/>
              <a:ext cx="143266" cy="143266"/>
            </a:xfrm>
            <a:prstGeom prst="star5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23" name="星形: 五角 22">
              <a:extLst>
                <a:ext uri="{FF2B5EF4-FFF2-40B4-BE49-F238E27FC236}">
                  <a16:creationId xmlns:a16="http://schemas.microsoft.com/office/drawing/2014/main" id="{C890527B-AA89-CFB0-0E08-384FC47DB597}"/>
                </a:ext>
              </a:extLst>
            </p:cNvPr>
            <p:cNvSpPr/>
            <p:nvPr/>
          </p:nvSpPr>
          <p:spPr>
            <a:xfrm>
              <a:off x="4996003" y="1924695"/>
              <a:ext cx="73450" cy="73450"/>
            </a:xfrm>
            <a:prstGeom prst="star5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24" name="星形: 五角 23">
              <a:extLst>
                <a:ext uri="{FF2B5EF4-FFF2-40B4-BE49-F238E27FC236}">
                  <a16:creationId xmlns:a16="http://schemas.microsoft.com/office/drawing/2014/main" id="{78B83793-B089-A8E0-951F-A7FBE6910F59}"/>
                </a:ext>
              </a:extLst>
            </p:cNvPr>
            <p:cNvSpPr/>
            <p:nvPr/>
          </p:nvSpPr>
          <p:spPr>
            <a:xfrm>
              <a:off x="4951923" y="2006801"/>
              <a:ext cx="52837" cy="52837"/>
            </a:xfrm>
            <a:prstGeom prst="star5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4202C460-6AA0-8A2E-96C8-254011D4E534}"/>
              </a:ext>
            </a:extLst>
          </p:cNvPr>
          <p:cNvCxnSpPr>
            <a:cxnSpLocks/>
            <a:stCxn id="18" idx="3"/>
          </p:cNvCxnSpPr>
          <p:nvPr/>
        </p:nvCxnSpPr>
        <p:spPr>
          <a:xfrm flipV="1">
            <a:off x="6708198" y="2241784"/>
            <a:ext cx="4354492" cy="4879"/>
          </a:xfrm>
          <a:prstGeom prst="line">
            <a:avLst/>
          </a:prstGeom>
          <a:noFill/>
          <a:ln w="635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id="{0A3B017E-E425-B74B-8632-AA1C1C4BA6C6}"/>
              </a:ext>
            </a:extLst>
          </p:cNvPr>
          <p:cNvSpPr/>
          <p:nvPr/>
        </p:nvSpPr>
        <p:spPr>
          <a:xfrm>
            <a:off x="1960563" y="4781556"/>
            <a:ext cx="4354492" cy="135806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431800" dist="190500" dir="2700000" sx="98000" sy="98000" algn="tl" rotWithShape="0">
              <a:sysClr val="windowText" lastClr="000000">
                <a:alpha val="1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A59C9E3C-AF2A-0420-D015-1FEEE27385F7}"/>
              </a:ext>
            </a:extLst>
          </p:cNvPr>
          <p:cNvSpPr/>
          <p:nvPr/>
        </p:nvSpPr>
        <p:spPr>
          <a:xfrm>
            <a:off x="2061132" y="4364158"/>
            <a:ext cx="1008421" cy="422277"/>
          </a:xfrm>
          <a:custGeom>
            <a:avLst/>
            <a:gdLst>
              <a:gd name="connsiteX0" fmla="*/ 0 w 1008421"/>
              <a:gd name="connsiteY0" fmla="*/ 0 h 346728"/>
              <a:gd name="connsiteX1" fmla="*/ 858142 w 1008421"/>
              <a:gd name="connsiteY1" fmla="*/ 0 h 346728"/>
              <a:gd name="connsiteX2" fmla="*/ 1008421 w 1008421"/>
              <a:gd name="connsiteY2" fmla="*/ 346728 h 346728"/>
              <a:gd name="connsiteX3" fmla="*/ 0 w 1008421"/>
              <a:gd name="connsiteY3" fmla="*/ 346728 h 34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421" h="346728">
                <a:moveTo>
                  <a:pt x="0" y="0"/>
                </a:moveTo>
                <a:lnTo>
                  <a:pt x="858142" y="0"/>
                </a:lnTo>
                <a:lnTo>
                  <a:pt x="1008421" y="346728"/>
                </a:lnTo>
                <a:lnTo>
                  <a:pt x="0" y="346728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C04FBD1-FE7E-0705-5161-955A6277C0D7}"/>
              </a:ext>
            </a:extLst>
          </p:cNvPr>
          <p:cNvSpPr/>
          <p:nvPr/>
        </p:nvSpPr>
        <p:spPr>
          <a:xfrm>
            <a:off x="1960563" y="4364158"/>
            <a:ext cx="1008421" cy="422277"/>
          </a:xfrm>
          <a:custGeom>
            <a:avLst/>
            <a:gdLst>
              <a:gd name="connsiteX0" fmla="*/ 0 w 1008421"/>
              <a:gd name="connsiteY0" fmla="*/ 0 h 346728"/>
              <a:gd name="connsiteX1" fmla="*/ 858142 w 1008421"/>
              <a:gd name="connsiteY1" fmla="*/ 0 h 346728"/>
              <a:gd name="connsiteX2" fmla="*/ 1008421 w 1008421"/>
              <a:gd name="connsiteY2" fmla="*/ 346728 h 346728"/>
              <a:gd name="connsiteX3" fmla="*/ 0 w 1008421"/>
              <a:gd name="connsiteY3" fmla="*/ 346728 h 34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421" h="346728">
                <a:moveTo>
                  <a:pt x="0" y="0"/>
                </a:moveTo>
                <a:lnTo>
                  <a:pt x="858142" y="0"/>
                </a:lnTo>
                <a:lnTo>
                  <a:pt x="1008421" y="346728"/>
                </a:lnTo>
                <a:lnTo>
                  <a:pt x="0" y="346728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90500" algn="ctr" rotWithShape="0">
              <a:srgbClr val="FF0000">
                <a:alpha val="40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0" i="0" u="none" strike="noStrike" kern="0" cap="none" spc="0" normalizeH="0" baseline="0" noProof="0">
              <a:ln w="6350">
                <a:solidFill>
                  <a:schemeClr val="accent2"/>
                </a:solidFill>
              </a:ln>
              <a:solidFill>
                <a:schemeClr val="accent2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F2978F3-C6AF-45FF-1109-6C9D8B5B3448}"/>
              </a:ext>
            </a:extLst>
          </p:cNvPr>
          <p:cNvGrpSpPr/>
          <p:nvPr/>
        </p:nvGrpSpPr>
        <p:grpSpPr>
          <a:xfrm rot="20893364">
            <a:off x="6084602" y="4119759"/>
            <a:ext cx="359321" cy="453545"/>
            <a:chOff x="4710132" y="1606093"/>
            <a:chExt cx="359321" cy="453545"/>
          </a:xfrm>
          <a:gradFill flip="none" rotWithShape="1">
            <a:gsLst>
              <a:gs pos="0">
                <a:srgbClr val="ECCBA1"/>
              </a:gs>
              <a:gs pos="98000">
                <a:srgbClr val="EECEA5">
                  <a:lumMod val="64000"/>
                  <a:lumOff val="36000"/>
                  <a:alpha val="39000"/>
                </a:srgbClr>
              </a:gs>
            </a:gsLst>
            <a:lin ang="5400000" scaled="1"/>
            <a:tileRect/>
          </a:gradFill>
        </p:grpSpPr>
        <p:sp>
          <p:nvSpPr>
            <p:cNvPr id="30" name="星形: 五角 29">
              <a:extLst>
                <a:ext uri="{FF2B5EF4-FFF2-40B4-BE49-F238E27FC236}">
                  <a16:creationId xmlns:a16="http://schemas.microsoft.com/office/drawing/2014/main" id="{5D016D41-9B92-DB2F-1496-8B4F21C7BCD9}"/>
                </a:ext>
              </a:extLst>
            </p:cNvPr>
            <p:cNvSpPr/>
            <p:nvPr/>
          </p:nvSpPr>
          <p:spPr>
            <a:xfrm>
              <a:off x="4966848" y="1806802"/>
              <a:ext cx="83987" cy="83987"/>
            </a:xfrm>
            <a:prstGeom prst="star5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31" name="星形: 五角 30">
              <a:extLst>
                <a:ext uri="{FF2B5EF4-FFF2-40B4-BE49-F238E27FC236}">
                  <a16:creationId xmlns:a16="http://schemas.microsoft.com/office/drawing/2014/main" id="{183333A6-F8EE-AB9F-0A12-7E5B4AD27570}"/>
                </a:ext>
              </a:extLst>
            </p:cNvPr>
            <p:cNvSpPr/>
            <p:nvPr/>
          </p:nvSpPr>
          <p:spPr>
            <a:xfrm>
              <a:off x="4872151" y="1690927"/>
              <a:ext cx="108524" cy="108524"/>
            </a:xfrm>
            <a:prstGeom prst="star5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32" name="星形: 五角 31">
              <a:extLst>
                <a:ext uri="{FF2B5EF4-FFF2-40B4-BE49-F238E27FC236}">
                  <a16:creationId xmlns:a16="http://schemas.microsoft.com/office/drawing/2014/main" id="{991664F7-CFAA-1972-D8C5-CC0EA42052F6}"/>
                </a:ext>
              </a:extLst>
            </p:cNvPr>
            <p:cNvSpPr/>
            <p:nvPr/>
          </p:nvSpPr>
          <p:spPr>
            <a:xfrm>
              <a:off x="4710132" y="1606093"/>
              <a:ext cx="143266" cy="143266"/>
            </a:xfrm>
            <a:prstGeom prst="star5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33" name="星形: 五角 32">
              <a:extLst>
                <a:ext uri="{FF2B5EF4-FFF2-40B4-BE49-F238E27FC236}">
                  <a16:creationId xmlns:a16="http://schemas.microsoft.com/office/drawing/2014/main" id="{D8BCE197-2E14-FA46-0B55-E2920A776BB3}"/>
                </a:ext>
              </a:extLst>
            </p:cNvPr>
            <p:cNvSpPr/>
            <p:nvPr/>
          </p:nvSpPr>
          <p:spPr>
            <a:xfrm>
              <a:off x="4996003" y="1924695"/>
              <a:ext cx="73450" cy="73450"/>
            </a:xfrm>
            <a:prstGeom prst="star5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34" name="星形: 五角 33">
              <a:extLst>
                <a:ext uri="{FF2B5EF4-FFF2-40B4-BE49-F238E27FC236}">
                  <a16:creationId xmlns:a16="http://schemas.microsoft.com/office/drawing/2014/main" id="{90B771D1-ED33-DB1E-D314-3D012DBD1151}"/>
                </a:ext>
              </a:extLst>
            </p:cNvPr>
            <p:cNvSpPr/>
            <p:nvPr/>
          </p:nvSpPr>
          <p:spPr>
            <a:xfrm>
              <a:off x="4951923" y="2006801"/>
              <a:ext cx="52837" cy="52837"/>
            </a:xfrm>
            <a:prstGeom prst="star5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F36F3926-DF73-85D2-1DB8-9F08C72EFB9A}"/>
              </a:ext>
            </a:extLst>
          </p:cNvPr>
          <p:cNvCxnSpPr>
            <a:cxnSpLocks/>
            <a:stCxn id="28" idx="3"/>
          </p:cNvCxnSpPr>
          <p:nvPr/>
        </p:nvCxnSpPr>
        <p:spPr>
          <a:xfrm flipV="1">
            <a:off x="1960563" y="4781556"/>
            <a:ext cx="4354492" cy="4879"/>
          </a:xfrm>
          <a:prstGeom prst="line">
            <a:avLst/>
          </a:prstGeom>
          <a:noFill/>
          <a:ln w="635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sp>
        <p:nvSpPr>
          <p:cNvPr id="36" name="矩形 35">
            <a:extLst>
              <a:ext uri="{FF2B5EF4-FFF2-40B4-BE49-F238E27FC236}">
                <a16:creationId xmlns:a16="http://schemas.microsoft.com/office/drawing/2014/main" id="{4125D9D4-B884-60A5-795A-C3D214F517B5}"/>
              </a:ext>
            </a:extLst>
          </p:cNvPr>
          <p:cNvSpPr/>
          <p:nvPr/>
        </p:nvSpPr>
        <p:spPr>
          <a:xfrm>
            <a:off x="6708198" y="4781556"/>
            <a:ext cx="4354492" cy="135806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431800" dist="190500" dir="2700000" sx="98000" sy="98000" algn="tl" rotWithShape="0">
              <a:sysClr val="windowText" lastClr="000000">
                <a:alpha val="1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2D2B78D8-B26D-A45D-66C8-6A76EBDBC401}"/>
              </a:ext>
            </a:extLst>
          </p:cNvPr>
          <p:cNvSpPr/>
          <p:nvPr/>
        </p:nvSpPr>
        <p:spPr>
          <a:xfrm>
            <a:off x="6808767" y="4364158"/>
            <a:ext cx="1008421" cy="422277"/>
          </a:xfrm>
          <a:custGeom>
            <a:avLst/>
            <a:gdLst>
              <a:gd name="connsiteX0" fmla="*/ 0 w 1008421"/>
              <a:gd name="connsiteY0" fmla="*/ 0 h 346728"/>
              <a:gd name="connsiteX1" fmla="*/ 858142 w 1008421"/>
              <a:gd name="connsiteY1" fmla="*/ 0 h 346728"/>
              <a:gd name="connsiteX2" fmla="*/ 1008421 w 1008421"/>
              <a:gd name="connsiteY2" fmla="*/ 346728 h 346728"/>
              <a:gd name="connsiteX3" fmla="*/ 0 w 1008421"/>
              <a:gd name="connsiteY3" fmla="*/ 346728 h 34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421" h="346728">
                <a:moveTo>
                  <a:pt x="0" y="0"/>
                </a:moveTo>
                <a:lnTo>
                  <a:pt x="858142" y="0"/>
                </a:lnTo>
                <a:lnTo>
                  <a:pt x="1008421" y="346728"/>
                </a:lnTo>
                <a:lnTo>
                  <a:pt x="0" y="346728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0807E77-74FD-630B-FDDF-FB78FF02E7A4}"/>
              </a:ext>
            </a:extLst>
          </p:cNvPr>
          <p:cNvSpPr/>
          <p:nvPr/>
        </p:nvSpPr>
        <p:spPr>
          <a:xfrm>
            <a:off x="6708198" y="4364158"/>
            <a:ext cx="1008421" cy="422277"/>
          </a:xfrm>
          <a:custGeom>
            <a:avLst/>
            <a:gdLst>
              <a:gd name="connsiteX0" fmla="*/ 0 w 1008421"/>
              <a:gd name="connsiteY0" fmla="*/ 0 h 346728"/>
              <a:gd name="connsiteX1" fmla="*/ 858142 w 1008421"/>
              <a:gd name="connsiteY1" fmla="*/ 0 h 346728"/>
              <a:gd name="connsiteX2" fmla="*/ 1008421 w 1008421"/>
              <a:gd name="connsiteY2" fmla="*/ 346728 h 346728"/>
              <a:gd name="connsiteX3" fmla="*/ 0 w 1008421"/>
              <a:gd name="connsiteY3" fmla="*/ 346728 h 34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421" h="346728">
                <a:moveTo>
                  <a:pt x="0" y="0"/>
                </a:moveTo>
                <a:lnTo>
                  <a:pt x="858142" y="0"/>
                </a:lnTo>
                <a:lnTo>
                  <a:pt x="1008421" y="346728"/>
                </a:lnTo>
                <a:lnTo>
                  <a:pt x="0" y="346728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90500" algn="ctr" rotWithShape="0">
              <a:srgbClr val="FF0000">
                <a:alpha val="40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0" i="0" u="none" strike="noStrike" kern="0" cap="none" spc="0" normalizeH="0" baseline="0" noProof="0">
              <a:ln w="6350">
                <a:solidFill>
                  <a:schemeClr val="accent2"/>
                </a:solidFill>
              </a:ln>
              <a:solidFill>
                <a:schemeClr val="accent2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6132266-9813-3065-629A-86CAF9E5F1B6}"/>
              </a:ext>
            </a:extLst>
          </p:cNvPr>
          <p:cNvGrpSpPr/>
          <p:nvPr/>
        </p:nvGrpSpPr>
        <p:grpSpPr>
          <a:xfrm rot="20893364">
            <a:off x="10832237" y="4119759"/>
            <a:ext cx="359321" cy="453545"/>
            <a:chOff x="4710132" y="1606093"/>
            <a:chExt cx="359321" cy="453545"/>
          </a:xfrm>
          <a:gradFill flip="none" rotWithShape="1">
            <a:gsLst>
              <a:gs pos="0">
                <a:srgbClr val="ECCBA1"/>
              </a:gs>
              <a:gs pos="98000">
                <a:srgbClr val="EECEA5">
                  <a:lumMod val="64000"/>
                  <a:lumOff val="36000"/>
                  <a:alpha val="39000"/>
                </a:srgbClr>
              </a:gs>
            </a:gsLst>
            <a:lin ang="5400000" scaled="1"/>
            <a:tileRect/>
          </a:gradFill>
        </p:grpSpPr>
        <p:sp>
          <p:nvSpPr>
            <p:cNvPr id="40" name="星形: 五角 39">
              <a:extLst>
                <a:ext uri="{FF2B5EF4-FFF2-40B4-BE49-F238E27FC236}">
                  <a16:creationId xmlns:a16="http://schemas.microsoft.com/office/drawing/2014/main" id="{B30FCD3E-0B91-3F2D-9741-AAFE3AE9D44F}"/>
                </a:ext>
              </a:extLst>
            </p:cNvPr>
            <p:cNvSpPr/>
            <p:nvPr/>
          </p:nvSpPr>
          <p:spPr>
            <a:xfrm>
              <a:off x="4966848" y="1806802"/>
              <a:ext cx="83987" cy="83987"/>
            </a:xfrm>
            <a:prstGeom prst="star5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41" name="星形: 五角 40">
              <a:extLst>
                <a:ext uri="{FF2B5EF4-FFF2-40B4-BE49-F238E27FC236}">
                  <a16:creationId xmlns:a16="http://schemas.microsoft.com/office/drawing/2014/main" id="{F2B0FB26-D313-3301-63E9-2F05124A88EA}"/>
                </a:ext>
              </a:extLst>
            </p:cNvPr>
            <p:cNvSpPr/>
            <p:nvPr/>
          </p:nvSpPr>
          <p:spPr>
            <a:xfrm>
              <a:off x="4872151" y="1690927"/>
              <a:ext cx="108524" cy="108524"/>
            </a:xfrm>
            <a:prstGeom prst="star5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42" name="星形: 五角 41">
              <a:extLst>
                <a:ext uri="{FF2B5EF4-FFF2-40B4-BE49-F238E27FC236}">
                  <a16:creationId xmlns:a16="http://schemas.microsoft.com/office/drawing/2014/main" id="{F71C48D8-19F1-F750-2AEE-F583BBB1BC91}"/>
                </a:ext>
              </a:extLst>
            </p:cNvPr>
            <p:cNvSpPr/>
            <p:nvPr/>
          </p:nvSpPr>
          <p:spPr>
            <a:xfrm>
              <a:off x="4710132" y="1606093"/>
              <a:ext cx="143266" cy="143266"/>
            </a:xfrm>
            <a:prstGeom prst="star5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43" name="星形: 五角 42">
              <a:extLst>
                <a:ext uri="{FF2B5EF4-FFF2-40B4-BE49-F238E27FC236}">
                  <a16:creationId xmlns:a16="http://schemas.microsoft.com/office/drawing/2014/main" id="{374F0029-935A-B306-9940-71DCF9704A7A}"/>
                </a:ext>
              </a:extLst>
            </p:cNvPr>
            <p:cNvSpPr/>
            <p:nvPr/>
          </p:nvSpPr>
          <p:spPr>
            <a:xfrm>
              <a:off x="4996003" y="1924695"/>
              <a:ext cx="73450" cy="73450"/>
            </a:xfrm>
            <a:prstGeom prst="star5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44" name="星形: 五角 43">
              <a:extLst>
                <a:ext uri="{FF2B5EF4-FFF2-40B4-BE49-F238E27FC236}">
                  <a16:creationId xmlns:a16="http://schemas.microsoft.com/office/drawing/2014/main" id="{A4DD7FC3-2B7D-90CE-E525-8FA637AE3E29}"/>
                </a:ext>
              </a:extLst>
            </p:cNvPr>
            <p:cNvSpPr/>
            <p:nvPr/>
          </p:nvSpPr>
          <p:spPr>
            <a:xfrm>
              <a:off x="4951923" y="2006801"/>
              <a:ext cx="52837" cy="52837"/>
            </a:xfrm>
            <a:prstGeom prst="star5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4E76B30B-7AD5-5F3A-AA99-0CD4C1136FF5}"/>
              </a:ext>
            </a:extLst>
          </p:cNvPr>
          <p:cNvCxnSpPr>
            <a:cxnSpLocks/>
            <a:stCxn id="38" idx="3"/>
          </p:cNvCxnSpPr>
          <p:nvPr/>
        </p:nvCxnSpPr>
        <p:spPr>
          <a:xfrm flipV="1">
            <a:off x="6708198" y="4781556"/>
            <a:ext cx="4354492" cy="4879"/>
          </a:xfrm>
          <a:prstGeom prst="line">
            <a:avLst/>
          </a:prstGeom>
          <a:noFill/>
          <a:ln w="635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99504626-59FD-65BA-E4D1-0000800379B5}"/>
              </a:ext>
            </a:extLst>
          </p:cNvPr>
          <p:cNvSpPr txBox="1"/>
          <p:nvPr/>
        </p:nvSpPr>
        <p:spPr>
          <a:xfrm>
            <a:off x="2081810" y="2489193"/>
            <a:ext cx="3952668" cy="704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prstClr val="black">
                    <a:lumMod val="75000"/>
                    <a:lumOff val="25000"/>
                  </a:prstClr>
                </a:solidFill>
                <a:latin typeface="Roboto Regular"/>
                <a:ea typeface="思源黑体 CN Regular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  <a:ea typeface="+mn-ea"/>
              </a:rPr>
              <a:t>请输入您的内容，或复制内容后点击右键选择只保留文本来粘贴您的内容。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729B21F-CACE-746B-A38C-6EF1B9A115AE}"/>
              </a:ext>
            </a:extLst>
          </p:cNvPr>
          <p:cNvSpPr txBox="1"/>
          <p:nvPr/>
        </p:nvSpPr>
        <p:spPr>
          <a:xfrm>
            <a:off x="6837065" y="2489193"/>
            <a:ext cx="3952668" cy="707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prstClr val="black">
                    <a:lumMod val="75000"/>
                    <a:lumOff val="25000"/>
                  </a:prstClr>
                </a:solidFill>
                <a:latin typeface="Roboto Regular"/>
                <a:ea typeface="思源黑体 CN Regular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  <a:ea typeface="+mn-ea"/>
              </a:rPr>
              <a:t>请输入您的内容，或复制内容后点击右键选择只保留文本来粘贴您的内容。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D17105F2-A25A-CF61-F96A-9B1C97030B66}"/>
              </a:ext>
            </a:extLst>
          </p:cNvPr>
          <p:cNvSpPr txBox="1"/>
          <p:nvPr/>
        </p:nvSpPr>
        <p:spPr>
          <a:xfrm>
            <a:off x="2081810" y="5021932"/>
            <a:ext cx="3952668" cy="704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prstClr val="black">
                    <a:lumMod val="75000"/>
                    <a:lumOff val="25000"/>
                  </a:prstClr>
                </a:solidFill>
                <a:latin typeface="Roboto Regular"/>
                <a:ea typeface="思源黑体 CN Regular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  <a:ea typeface="+mn-ea"/>
              </a:rPr>
              <a:t>请输入您的内容，或复制内容后点击右键选择只保留文本来粘贴您的内容。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1CEED9A3-5602-F8CB-95B2-270A1CF308BB}"/>
              </a:ext>
            </a:extLst>
          </p:cNvPr>
          <p:cNvSpPr txBox="1"/>
          <p:nvPr/>
        </p:nvSpPr>
        <p:spPr>
          <a:xfrm>
            <a:off x="6837065" y="5021932"/>
            <a:ext cx="3952668" cy="704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prstClr val="black">
                    <a:lumMod val="75000"/>
                    <a:lumOff val="25000"/>
                  </a:prstClr>
                </a:solidFill>
                <a:latin typeface="Roboto Regular"/>
                <a:ea typeface="思源黑体 CN Regular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  <a:ea typeface="+mn-ea"/>
              </a:rPr>
              <a:t>请输入您的内容，或复制内容后点击右键选择只保留文本来粘贴您的内容。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B0AACC85-A78E-D5D0-8CCE-A320D118A5C8}"/>
              </a:ext>
            </a:extLst>
          </p:cNvPr>
          <p:cNvSpPr txBox="1"/>
          <p:nvPr/>
        </p:nvSpPr>
        <p:spPr>
          <a:xfrm flipH="1">
            <a:off x="1120140" y="2943625"/>
            <a:ext cx="19759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algn="ctr">
              <a:spcBef>
                <a:spcPts val="0"/>
              </a:spcBef>
              <a:spcAft>
                <a:spcPts val="0"/>
              </a:spcAft>
              <a:defRPr sz="14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添加标题</a:t>
            </a:r>
            <a:endParaRPr kumimoji="0" lang="zh-CN" altLang="en-US" sz="2800" b="1" i="0" u="none" strike="noStrike" kern="1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C5A3C29-146D-BC4A-2361-15088537617B}"/>
              </a:ext>
            </a:extLst>
          </p:cNvPr>
          <p:cNvSpPr txBox="1"/>
          <p:nvPr/>
        </p:nvSpPr>
        <p:spPr>
          <a:xfrm>
            <a:off x="980123" y="2741414"/>
            <a:ext cx="6097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阿里巴巴普惠体 L"/>
                <a:cs typeface="+mn-cs"/>
              </a:rPr>
              <a:t>“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阿里巴巴普惠体 L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CA519B60-E1A5-9F70-AA78-18583A4975E6}"/>
              </a:ext>
            </a:extLst>
          </p:cNvPr>
          <p:cNvSpPr txBox="1"/>
          <p:nvPr/>
        </p:nvSpPr>
        <p:spPr>
          <a:xfrm>
            <a:off x="1037273" y="4730234"/>
            <a:ext cx="6097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solidFill>
                    <a:schemeClr val="accent2"/>
                  </a:solidFill>
                </a:ln>
                <a:solidFill>
                  <a:schemeClr val="accent2"/>
                </a:solidFill>
                <a:effectLst/>
                <a:uLnTx/>
                <a:uFillTx/>
                <a:latin typeface="Times New Roman"/>
                <a:ea typeface="阿里巴巴普惠体 L"/>
                <a:cs typeface="+mn-cs"/>
              </a:rPr>
              <a:t>”</a:t>
            </a:r>
            <a:endParaRPr kumimoji="0" lang="zh-CN" altLang="en-US" sz="1800" b="0" i="0" u="none" strike="noStrike" kern="1200" cap="none" spc="0" normalizeH="0" baseline="0" noProof="0" dirty="0">
              <a:ln>
                <a:solidFill>
                  <a:schemeClr val="accent2"/>
                </a:solidFill>
              </a:ln>
              <a:solidFill>
                <a:schemeClr val="accent2"/>
              </a:solidFill>
              <a:effectLst/>
              <a:uLnTx/>
              <a:uFillTx/>
              <a:latin typeface="Times New Roman"/>
              <a:ea typeface="阿里巴巴普惠体 L"/>
              <a:cs typeface="+mn-cs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72E6D8D-A930-41D8-FBDB-16BF01C4E824}"/>
              </a:ext>
            </a:extLst>
          </p:cNvPr>
          <p:cNvSpPr txBox="1"/>
          <p:nvPr/>
        </p:nvSpPr>
        <p:spPr>
          <a:xfrm>
            <a:off x="7968453" y="1821251"/>
            <a:ext cx="3215735" cy="33855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dirty="0">
                <a:solidFill>
                  <a:prstClr val="black"/>
                </a:solidFill>
                <a:latin typeface="思源宋体 CN Heavy"/>
                <a:ea typeface="思源宋体 CN Heavy"/>
              </a:rPr>
              <a:t>添加标题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533BC1D9-ABE1-2A51-70CF-161A52DB2967}"/>
              </a:ext>
            </a:extLst>
          </p:cNvPr>
          <p:cNvSpPr txBox="1"/>
          <p:nvPr/>
        </p:nvSpPr>
        <p:spPr>
          <a:xfrm>
            <a:off x="7968453" y="4335981"/>
            <a:ext cx="3215735" cy="33855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dirty="0">
                <a:solidFill>
                  <a:prstClr val="black"/>
                </a:solidFill>
                <a:latin typeface="思源宋体 CN Heavy"/>
                <a:ea typeface="思源宋体 CN Heavy"/>
              </a:rPr>
              <a:t>添加标题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C1D53603-B380-09E2-389E-944D18C7011E}"/>
              </a:ext>
            </a:extLst>
          </p:cNvPr>
          <p:cNvSpPr txBox="1"/>
          <p:nvPr/>
        </p:nvSpPr>
        <p:spPr>
          <a:xfrm>
            <a:off x="3161474" y="4328975"/>
            <a:ext cx="3215735" cy="33855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dirty="0">
                <a:solidFill>
                  <a:prstClr val="black"/>
                </a:solidFill>
                <a:latin typeface="思源宋体 CN Heavy"/>
                <a:ea typeface="思源宋体 CN Heavy"/>
              </a:rPr>
              <a:t>添加标题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6856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7AC521-D76B-E511-37D6-2A532FBB6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添加标题文本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FA5181E8-3DF1-1F63-F202-1E74B566C644}"/>
              </a:ext>
            </a:extLst>
          </p:cNvPr>
          <p:cNvSpPr txBox="1"/>
          <p:nvPr/>
        </p:nvSpPr>
        <p:spPr>
          <a:xfrm>
            <a:off x="860281" y="1025503"/>
            <a:ext cx="10790342" cy="510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请输入您的内容，或复制内容后点击右键选择只保留文本来粘贴您的内容。</a:t>
            </a:r>
          </a:p>
        </p:txBody>
      </p:sp>
      <p:sp>
        <p:nvSpPr>
          <p:cNvPr id="67" name="矩形: 圆顶角 66">
            <a:extLst>
              <a:ext uri="{FF2B5EF4-FFF2-40B4-BE49-F238E27FC236}">
                <a16:creationId xmlns:a16="http://schemas.microsoft.com/office/drawing/2014/main" id="{D4D8BD8C-3350-ED55-FE93-1E9048B79B06}"/>
              </a:ext>
            </a:extLst>
          </p:cNvPr>
          <p:cNvSpPr/>
          <p:nvPr/>
        </p:nvSpPr>
        <p:spPr>
          <a:xfrm>
            <a:off x="860281" y="2440721"/>
            <a:ext cx="3211694" cy="3825756"/>
          </a:xfrm>
          <a:prstGeom prst="round2SameRect">
            <a:avLst>
              <a:gd name="adj1" fmla="val 9116"/>
              <a:gd name="adj2" fmla="val 0"/>
            </a:avLst>
          </a:prstGeom>
          <a:gradFill flip="none" rotWithShape="1">
            <a:gsLst>
              <a:gs pos="60000">
                <a:schemeClr val="bg1"/>
              </a:gs>
              <a:gs pos="89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8" name="矩形: 圆顶角 67">
            <a:extLst>
              <a:ext uri="{FF2B5EF4-FFF2-40B4-BE49-F238E27FC236}">
                <a16:creationId xmlns:a16="http://schemas.microsoft.com/office/drawing/2014/main" id="{51A1FF80-7AF8-A585-D1E2-B74D81544141}"/>
              </a:ext>
            </a:extLst>
          </p:cNvPr>
          <p:cNvSpPr/>
          <p:nvPr/>
        </p:nvSpPr>
        <p:spPr>
          <a:xfrm>
            <a:off x="4504054" y="2440721"/>
            <a:ext cx="3211694" cy="3825756"/>
          </a:xfrm>
          <a:prstGeom prst="round2SameRect">
            <a:avLst>
              <a:gd name="adj1" fmla="val 9116"/>
              <a:gd name="adj2" fmla="val 0"/>
            </a:avLst>
          </a:prstGeom>
          <a:gradFill flip="none" rotWithShape="1">
            <a:gsLst>
              <a:gs pos="39000">
                <a:schemeClr val="bg1"/>
              </a:gs>
              <a:gs pos="85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9" name="矩形: 圆顶角 68">
            <a:extLst>
              <a:ext uri="{FF2B5EF4-FFF2-40B4-BE49-F238E27FC236}">
                <a16:creationId xmlns:a16="http://schemas.microsoft.com/office/drawing/2014/main" id="{490F61D1-077C-A3EE-8688-9F91D645F25E}"/>
              </a:ext>
            </a:extLst>
          </p:cNvPr>
          <p:cNvSpPr/>
          <p:nvPr/>
        </p:nvSpPr>
        <p:spPr>
          <a:xfrm>
            <a:off x="8119495" y="2440721"/>
            <a:ext cx="3211694" cy="3825756"/>
          </a:xfrm>
          <a:prstGeom prst="round2SameRect">
            <a:avLst>
              <a:gd name="adj1" fmla="val 9116"/>
              <a:gd name="adj2" fmla="val 0"/>
            </a:avLst>
          </a:prstGeom>
          <a:gradFill flip="none" rotWithShape="1">
            <a:gsLst>
              <a:gs pos="45000">
                <a:schemeClr val="bg1"/>
              </a:gs>
              <a:gs pos="85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191F6D2F-CA5D-1EF4-F456-8DB6420D6EFA}"/>
              </a:ext>
            </a:extLst>
          </p:cNvPr>
          <p:cNvGrpSpPr/>
          <p:nvPr/>
        </p:nvGrpSpPr>
        <p:grpSpPr>
          <a:xfrm>
            <a:off x="1376350" y="2075609"/>
            <a:ext cx="2764407" cy="730223"/>
            <a:chOff x="1314868" y="2169755"/>
            <a:chExt cx="2764407" cy="730223"/>
          </a:xfrm>
        </p:grpSpPr>
        <p:sp>
          <p:nvSpPr>
            <p:cNvPr id="82" name="3">
              <a:extLst>
                <a:ext uri="{FF2B5EF4-FFF2-40B4-BE49-F238E27FC236}">
                  <a16:creationId xmlns:a16="http://schemas.microsoft.com/office/drawing/2014/main" id="{83EA02B4-9641-8560-1BA6-077BBDD04C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4868" y="2298946"/>
              <a:ext cx="2574063" cy="601032"/>
            </a:xfrm>
            <a:custGeom>
              <a:avLst/>
              <a:gdLst>
                <a:gd name="T0" fmla="*/ 498 w 498"/>
                <a:gd name="T1" fmla="*/ 25 h 143"/>
                <a:gd name="T2" fmla="*/ 420 w 498"/>
                <a:gd name="T3" fmla="*/ 27 h 143"/>
                <a:gd name="T4" fmla="*/ 452 w 498"/>
                <a:gd name="T5" fmla="*/ 20 h 143"/>
                <a:gd name="T6" fmla="*/ 418 w 498"/>
                <a:gd name="T7" fmla="*/ 14 h 143"/>
                <a:gd name="T8" fmla="*/ 432 w 498"/>
                <a:gd name="T9" fmla="*/ 8 h 143"/>
                <a:gd name="T10" fmla="*/ 473 w 498"/>
                <a:gd name="T11" fmla="*/ 2 h 143"/>
                <a:gd name="T12" fmla="*/ 284 w 498"/>
                <a:gd name="T13" fmla="*/ 7 h 143"/>
                <a:gd name="T14" fmla="*/ 275 w 498"/>
                <a:gd name="T15" fmla="*/ 8 h 143"/>
                <a:gd name="T16" fmla="*/ 222 w 498"/>
                <a:gd name="T17" fmla="*/ 10 h 143"/>
                <a:gd name="T18" fmla="*/ 268 w 498"/>
                <a:gd name="T19" fmla="*/ 4 h 143"/>
                <a:gd name="T20" fmla="*/ 128 w 498"/>
                <a:gd name="T21" fmla="*/ 11 h 143"/>
                <a:gd name="T22" fmla="*/ 77 w 498"/>
                <a:gd name="T23" fmla="*/ 10 h 143"/>
                <a:gd name="T24" fmla="*/ 116 w 498"/>
                <a:gd name="T25" fmla="*/ 11 h 143"/>
                <a:gd name="T26" fmla="*/ 36 w 498"/>
                <a:gd name="T27" fmla="*/ 45 h 143"/>
                <a:gd name="T28" fmla="*/ 34 w 498"/>
                <a:gd name="T29" fmla="*/ 48 h 143"/>
                <a:gd name="T30" fmla="*/ 27 w 498"/>
                <a:gd name="T31" fmla="*/ 58 h 143"/>
                <a:gd name="T32" fmla="*/ 3 w 498"/>
                <a:gd name="T33" fmla="*/ 132 h 143"/>
                <a:gd name="T34" fmla="*/ 218 w 498"/>
                <a:gd name="T35" fmla="*/ 136 h 143"/>
                <a:gd name="T36" fmla="*/ 229 w 498"/>
                <a:gd name="T37" fmla="*/ 131 h 143"/>
                <a:gd name="T38" fmla="*/ 283 w 498"/>
                <a:gd name="T39" fmla="*/ 131 h 143"/>
                <a:gd name="T40" fmla="*/ 357 w 498"/>
                <a:gd name="T41" fmla="*/ 121 h 143"/>
                <a:gd name="T42" fmla="*/ 383 w 498"/>
                <a:gd name="T43" fmla="*/ 115 h 143"/>
                <a:gd name="T44" fmla="*/ 461 w 498"/>
                <a:gd name="T45" fmla="*/ 102 h 143"/>
                <a:gd name="T46" fmla="*/ 374 w 498"/>
                <a:gd name="T47" fmla="*/ 104 h 143"/>
                <a:gd name="T48" fmla="*/ 406 w 498"/>
                <a:gd name="T49" fmla="*/ 98 h 143"/>
                <a:gd name="T50" fmla="*/ 462 w 498"/>
                <a:gd name="T51" fmla="*/ 87 h 143"/>
                <a:gd name="T52" fmla="*/ 406 w 498"/>
                <a:gd name="T53" fmla="*/ 88 h 143"/>
                <a:gd name="T54" fmla="*/ 383 w 498"/>
                <a:gd name="T55" fmla="*/ 86 h 143"/>
                <a:gd name="T56" fmla="*/ 353 w 498"/>
                <a:gd name="T57" fmla="*/ 80 h 143"/>
                <a:gd name="T58" fmla="*/ 420 w 498"/>
                <a:gd name="T59" fmla="*/ 71 h 143"/>
                <a:gd name="T60" fmla="*/ 423 w 498"/>
                <a:gd name="T61" fmla="*/ 70 h 143"/>
                <a:gd name="T62" fmla="*/ 427 w 498"/>
                <a:gd name="T63" fmla="*/ 68 h 143"/>
                <a:gd name="T64" fmla="*/ 338 w 498"/>
                <a:gd name="T65" fmla="*/ 69 h 143"/>
                <a:gd name="T66" fmla="*/ 424 w 498"/>
                <a:gd name="T67" fmla="*/ 56 h 143"/>
                <a:gd name="T68" fmla="*/ 314 w 498"/>
                <a:gd name="T69" fmla="*/ 57 h 143"/>
                <a:gd name="T70" fmla="*/ 491 w 498"/>
                <a:gd name="T71" fmla="*/ 36 h 143"/>
                <a:gd name="T72" fmla="*/ 194 w 498"/>
                <a:gd name="T73" fmla="*/ 12 h 143"/>
                <a:gd name="T74" fmla="*/ 212 w 498"/>
                <a:gd name="T75" fmla="*/ 12 h 143"/>
                <a:gd name="T76" fmla="*/ 216 w 498"/>
                <a:gd name="T77" fmla="*/ 11 h 143"/>
                <a:gd name="T78" fmla="*/ 263 w 498"/>
                <a:gd name="T79" fmla="*/ 126 h 143"/>
                <a:gd name="T80" fmla="*/ 379 w 498"/>
                <a:gd name="T81" fmla="*/ 90 h 143"/>
                <a:gd name="T82" fmla="*/ 379 w 498"/>
                <a:gd name="T83" fmla="*/ 90 h 143"/>
                <a:gd name="T84" fmla="*/ 370 w 498"/>
                <a:gd name="T85" fmla="*/ 2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8" h="143">
                  <a:moveTo>
                    <a:pt x="490" y="31"/>
                  </a:moveTo>
                  <a:cubicBezTo>
                    <a:pt x="466" y="31"/>
                    <a:pt x="442" y="35"/>
                    <a:pt x="418" y="34"/>
                  </a:cubicBezTo>
                  <a:cubicBezTo>
                    <a:pt x="444" y="29"/>
                    <a:pt x="472" y="29"/>
                    <a:pt x="498" y="25"/>
                  </a:cubicBezTo>
                  <a:cubicBezTo>
                    <a:pt x="463" y="26"/>
                    <a:pt x="421" y="31"/>
                    <a:pt x="383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96" y="29"/>
                    <a:pt x="408" y="27"/>
                    <a:pt x="420" y="27"/>
                  </a:cubicBezTo>
                  <a:cubicBezTo>
                    <a:pt x="404" y="27"/>
                    <a:pt x="388" y="30"/>
                    <a:pt x="372" y="28"/>
                  </a:cubicBezTo>
                  <a:cubicBezTo>
                    <a:pt x="378" y="27"/>
                    <a:pt x="384" y="28"/>
                    <a:pt x="389" y="25"/>
                  </a:cubicBezTo>
                  <a:cubicBezTo>
                    <a:pt x="407" y="24"/>
                    <a:pt x="431" y="22"/>
                    <a:pt x="452" y="20"/>
                  </a:cubicBezTo>
                  <a:cubicBezTo>
                    <a:pt x="407" y="22"/>
                    <a:pt x="362" y="24"/>
                    <a:pt x="318" y="24"/>
                  </a:cubicBezTo>
                  <a:cubicBezTo>
                    <a:pt x="318" y="23"/>
                    <a:pt x="320" y="23"/>
                    <a:pt x="322" y="22"/>
                  </a:cubicBezTo>
                  <a:cubicBezTo>
                    <a:pt x="354" y="19"/>
                    <a:pt x="386" y="16"/>
                    <a:pt x="418" y="14"/>
                  </a:cubicBezTo>
                  <a:cubicBezTo>
                    <a:pt x="428" y="12"/>
                    <a:pt x="439" y="12"/>
                    <a:pt x="447" y="10"/>
                  </a:cubicBezTo>
                  <a:cubicBezTo>
                    <a:pt x="414" y="9"/>
                    <a:pt x="379" y="14"/>
                    <a:pt x="345" y="13"/>
                  </a:cubicBezTo>
                  <a:cubicBezTo>
                    <a:pt x="374" y="11"/>
                    <a:pt x="403" y="10"/>
                    <a:pt x="432" y="8"/>
                  </a:cubicBezTo>
                  <a:cubicBezTo>
                    <a:pt x="446" y="4"/>
                    <a:pt x="463" y="7"/>
                    <a:pt x="478" y="3"/>
                  </a:cubicBezTo>
                  <a:cubicBezTo>
                    <a:pt x="482" y="1"/>
                    <a:pt x="487" y="4"/>
                    <a:pt x="490" y="1"/>
                  </a:cubicBezTo>
                  <a:cubicBezTo>
                    <a:pt x="483" y="1"/>
                    <a:pt x="478" y="0"/>
                    <a:pt x="473" y="2"/>
                  </a:cubicBezTo>
                  <a:cubicBezTo>
                    <a:pt x="412" y="6"/>
                    <a:pt x="347" y="12"/>
                    <a:pt x="288" y="8"/>
                  </a:cubicBezTo>
                  <a:cubicBezTo>
                    <a:pt x="291" y="7"/>
                    <a:pt x="291" y="7"/>
                    <a:pt x="291" y="7"/>
                  </a:cubicBezTo>
                  <a:cubicBezTo>
                    <a:pt x="284" y="7"/>
                    <a:pt x="284" y="7"/>
                    <a:pt x="284" y="7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2" y="9"/>
                    <a:pt x="278" y="11"/>
                    <a:pt x="275" y="9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3" y="9"/>
                    <a:pt x="266" y="6"/>
                    <a:pt x="268" y="10"/>
                  </a:cubicBezTo>
                  <a:cubicBezTo>
                    <a:pt x="251" y="11"/>
                    <a:pt x="233" y="12"/>
                    <a:pt x="217" y="11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63" y="6"/>
                    <a:pt x="309" y="5"/>
                    <a:pt x="352" y="2"/>
                  </a:cubicBezTo>
                  <a:cubicBezTo>
                    <a:pt x="327" y="1"/>
                    <a:pt x="295" y="6"/>
                    <a:pt x="267" y="4"/>
                  </a:cubicBezTo>
                  <a:cubicBezTo>
                    <a:pt x="268" y="4"/>
                    <a:pt x="268" y="4"/>
                    <a:pt x="268" y="4"/>
                  </a:cubicBezTo>
                  <a:cubicBezTo>
                    <a:pt x="264" y="3"/>
                    <a:pt x="259" y="3"/>
                    <a:pt x="257" y="6"/>
                  </a:cubicBezTo>
                  <a:cubicBezTo>
                    <a:pt x="255" y="6"/>
                    <a:pt x="255" y="5"/>
                    <a:pt x="253" y="4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48" y="7"/>
                    <a:pt x="179" y="5"/>
                    <a:pt x="207" y="4"/>
                  </a:cubicBezTo>
                  <a:cubicBezTo>
                    <a:pt x="166" y="4"/>
                    <a:pt x="120" y="7"/>
                    <a:pt x="77" y="10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96" y="14"/>
                    <a:pt x="74" y="12"/>
                    <a:pt x="54" y="16"/>
                  </a:cubicBezTo>
                  <a:cubicBezTo>
                    <a:pt x="48" y="22"/>
                    <a:pt x="39" y="29"/>
                    <a:pt x="42" y="37"/>
                  </a:cubicBezTo>
                  <a:cubicBezTo>
                    <a:pt x="43" y="42"/>
                    <a:pt x="33" y="40"/>
                    <a:pt x="36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3" y="45"/>
                    <a:pt x="32" y="46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3" y="51"/>
                    <a:pt x="31" y="47"/>
                    <a:pt x="30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29" y="55"/>
                    <a:pt x="27" y="58"/>
                  </a:cubicBezTo>
                  <a:cubicBezTo>
                    <a:pt x="26" y="66"/>
                    <a:pt x="22" y="75"/>
                    <a:pt x="17" y="82"/>
                  </a:cubicBezTo>
                  <a:cubicBezTo>
                    <a:pt x="19" y="91"/>
                    <a:pt x="9" y="97"/>
                    <a:pt x="8" y="105"/>
                  </a:cubicBezTo>
                  <a:cubicBezTo>
                    <a:pt x="0" y="113"/>
                    <a:pt x="3" y="122"/>
                    <a:pt x="3" y="132"/>
                  </a:cubicBezTo>
                  <a:cubicBezTo>
                    <a:pt x="4" y="136"/>
                    <a:pt x="11" y="136"/>
                    <a:pt x="16" y="138"/>
                  </a:cubicBezTo>
                  <a:cubicBezTo>
                    <a:pt x="79" y="143"/>
                    <a:pt x="140" y="142"/>
                    <a:pt x="201" y="137"/>
                  </a:cubicBezTo>
                  <a:cubicBezTo>
                    <a:pt x="206" y="136"/>
                    <a:pt x="213" y="138"/>
                    <a:pt x="218" y="136"/>
                  </a:cubicBezTo>
                  <a:cubicBezTo>
                    <a:pt x="235" y="135"/>
                    <a:pt x="235" y="135"/>
                    <a:pt x="235" y="135"/>
                  </a:cubicBezTo>
                  <a:cubicBezTo>
                    <a:pt x="232" y="135"/>
                    <a:pt x="229" y="134"/>
                    <a:pt x="227" y="134"/>
                  </a:cubicBezTo>
                  <a:cubicBezTo>
                    <a:pt x="227" y="133"/>
                    <a:pt x="228" y="132"/>
                    <a:pt x="229" y="131"/>
                  </a:cubicBezTo>
                  <a:cubicBezTo>
                    <a:pt x="247" y="130"/>
                    <a:pt x="266" y="130"/>
                    <a:pt x="283" y="129"/>
                  </a:cubicBezTo>
                  <a:cubicBezTo>
                    <a:pt x="277" y="131"/>
                    <a:pt x="269" y="129"/>
                    <a:pt x="264" y="132"/>
                  </a:cubicBezTo>
                  <a:cubicBezTo>
                    <a:pt x="283" y="131"/>
                    <a:pt x="283" y="131"/>
                    <a:pt x="283" y="131"/>
                  </a:cubicBezTo>
                  <a:cubicBezTo>
                    <a:pt x="293" y="128"/>
                    <a:pt x="307" y="129"/>
                    <a:pt x="317" y="127"/>
                  </a:cubicBezTo>
                  <a:cubicBezTo>
                    <a:pt x="316" y="127"/>
                    <a:pt x="314" y="127"/>
                    <a:pt x="314" y="126"/>
                  </a:cubicBezTo>
                  <a:cubicBezTo>
                    <a:pt x="328" y="125"/>
                    <a:pt x="343" y="124"/>
                    <a:pt x="357" y="121"/>
                  </a:cubicBezTo>
                  <a:cubicBezTo>
                    <a:pt x="327" y="122"/>
                    <a:pt x="298" y="126"/>
                    <a:pt x="269" y="126"/>
                  </a:cubicBezTo>
                  <a:cubicBezTo>
                    <a:pt x="294" y="123"/>
                    <a:pt x="319" y="122"/>
                    <a:pt x="344" y="120"/>
                  </a:cubicBezTo>
                  <a:cubicBezTo>
                    <a:pt x="356" y="116"/>
                    <a:pt x="370" y="117"/>
                    <a:pt x="383" y="115"/>
                  </a:cubicBezTo>
                  <a:cubicBezTo>
                    <a:pt x="386" y="114"/>
                    <a:pt x="393" y="114"/>
                    <a:pt x="397" y="113"/>
                  </a:cubicBezTo>
                  <a:cubicBezTo>
                    <a:pt x="381" y="113"/>
                    <a:pt x="368" y="115"/>
                    <a:pt x="353" y="114"/>
                  </a:cubicBezTo>
                  <a:cubicBezTo>
                    <a:pt x="389" y="110"/>
                    <a:pt x="425" y="106"/>
                    <a:pt x="461" y="102"/>
                  </a:cubicBezTo>
                  <a:cubicBezTo>
                    <a:pt x="423" y="104"/>
                    <a:pt x="385" y="109"/>
                    <a:pt x="347" y="110"/>
                  </a:cubicBezTo>
                  <a:cubicBezTo>
                    <a:pt x="357" y="107"/>
                    <a:pt x="368" y="108"/>
                    <a:pt x="378" y="106"/>
                  </a:cubicBezTo>
                  <a:cubicBezTo>
                    <a:pt x="377" y="106"/>
                    <a:pt x="375" y="106"/>
                    <a:pt x="374" y="104"/>
                  </a:cubicBezTo>
                  <a:cubicBezTo>
                    <a:pt x="376" y="103"/>
                    <a:pt x="376" y="103"/>
                    <a:pt x="376" y="103"/>
                  </a:cubicBezTo>
                  <a:cubicBezTo>
                    <a:pt x="391" y="102"/>
                    <a:pt x="407" y="101"/>
                    <a:pt x="422" y="98"/>
                  </a:cubicBezTo>
                  <a:cubicBezTo>
                    <a:pt x="417" y="96"/>
                    <a:pt x="411" y="101"/>
                    <a:pt x="406" y="98"/>
                  </a:cubicBezTo>
                  <a:cubicBezTo>
                    <a:pt x="423" y="95"/>
                    <a:pt x="442" y="94"/>
                    <a:pt x="459" y="91"/>
                  </a:cubicBezTo>
                  <a:cubicBezTo>
                    <a:pt x="425" y="92"/>
                    <a:pt x="393" y="99"/>
                    <a:pt x="359" y="97"/>
                  </a:cubicBezTo>
                  <a:cubicBezTo>
                    <a:pt x="393" y="94"/>
                    <a:pt x="428" y="92"/>
                    <a:pt x="462" y="87"/>
                  </a:cubicBezTo>
                  <a:cubicBezTo>
                    <a:pt x="464" y="85"/>
                    <a:pt x="464" y="85"/>
                    <a:pt x="464" y="85"/>
                  </a:cubicBezTo>
                  <a:cubicBezTo>
                    <a:pt x="444" y="87"/>
                    <a:pt x="423" y="89"/>
                    <a:pt x="403" y="89"/>
                  </a:cubicBezTo>
                  <a:cubicBezTo>
                    <a:pt x="404" y="88"/>
                    <a:pt x="405" y="89"/>
                    <a:pt x="406" y="88"/>
                  </a:cubicBezTo>
                  <a:cubicBezTo>
                    <a:pt x="408" y="88"/>
                    <a:pt x="413" y="88"/>
                    <a:pt x="412" y="86"/>
                  </a:cubicBezTo>
                  <a:cubicBezTo>
                    <a:pt x="431" y="84"/>
                    <a:pt x="431" y="84"/>
                    <a:pt x="431" y="84"/>
                  </a:cubicBezTo>
                  <a:cubicBezTo>
                    <a:pt x="414" y="85"/>
                    <a:pt x="398" y="83"/>
                    <a:pt x="383" y="86"/>
                  </a:cubicBezTo>
                  <a:cubicBezTo>
                    <a:pt x="378" y="86"/>
                    <a:pt x="371" y="87"/>
                    <a:pt x="367" y="84"/>
                  </a:cubicBezTo>
                  <a:cubicBezTo>
                    <a:pt x="376" y="82"/>
                    <a:pt x="387" y="83"/>
                    <a:pt x="395" y="80"/>
                  </a:cubicBezTo>
                  <a:cubicBezTo>
                    <a:pt x="382" y="80"/>
                    <a:pt x="367" y="81"/>
                    <a:pt x="353" y="80"/>
                  </a:cubicBezTo>
                  <a:cubicBezTo>
                    <a:pt x="378" y="79"/>
                    <a:pt x="401" y="74"/>
                    <a:pt x="425" y="72"/>
                  </a:cubicBezTo>
                  <a:cubicBezTo>
                    <a:pt x="423" y="72"/>
                    <a:pt x="420" y="72"/>
                    <a:pt x="418" y="71"/>
                  </a:cubicBezTo>
                  <a:cubicBezTo>
                    <a:pt x="419" y="70"/>
                    <a:pt x="420" y="71"/>
                    <a:pt x="420" y="71"/>
                  </a:cubicBezTo>
                  <a:cubicBezTo>
                    <a:pt x="421" y="70"/>
                    <a:pt x="421" y="69"/>
                    <a:pt x="422" y="69"/>
                  </a:cubicBezTo>
                  <a:cubicBezTo>
                    <a:pt x="423" y="69"/>
                    <a:pt x="424" y="69"/>
                    <a:pt x="424" y="69"/>
                  </a:cubicBezTo>
                  <a:cubicBezTo>
                    <a:pt x="423" y="70"/>
                    <a:pt x="423" y="70"/>
                    <a:pt x="423" y="70"/>
                  </a:cubicBezTo>
                  <a:cubicBezTo>
                    <a:pt x="426" y="70"/>
                    <a:pt x="426" y="70"/>
                    <a:pt x="426" y="70"/>
                  </a:cubicBezTo>
                  <a:cubicBezTo>
                    <a:pt x="425" y="69"/>
                    <a:pt x="425" y="69"/>
                    <a:pt x="425" y="69"/>
                  </a:cubicBezTo>
                  <a:cubicBezTo>
                    <a:pt x="427" y="68"/>
                    <a:pt x="427" y="68"/>
                    <a:pt x="427" y="68"/>
                  </a:cubicBezTo>
                  <a:cubicBezTo>
                    <a:pt x="442" y="67"/>
                    <a:pt x="459" y="66"/>
                    <a:pt x="472" y="63"/>
                  </a:cubicBezTo>
                  <a:cubicBezTo>
                    <a:pt x="427" y="66"/>
                    <a:pt x="381" y="71"/>
                    <a:pt x="336" y="70"/>
                  </a:cubicBezTo>
                  <a:cubicBezTo>
                    <a:pt x="338" y="69"/>
                    <a:pt x="338" y="69"/>
                    <a:pt x="338" y="69"/>
                  </a:cubicBezTo>
                  <a:cubicBezTo>
                    <a:pt x="377" y="65"/>
                    <a:pt x="417" y="64"/>
                    <a:pt x="455" y="58"/>
                  </a:cubicBezTo>
                  <a:cubicBezTo>
                    <a:pt x="437" y="58"/>
                    <a:pt x="417" y="61"/>
                    <a:pt x="398" y="61"/>
                  </a:cubicBezTo>
                  <a:cubicBezTo>
                    <a:pt x="406" y="56"/>
                    <a:pt x="418" y="57"/>
                    <a:pt x="424" y="56"/>
                  </a:cubicBezTo>
                  <a:cubicBezTo>
                    <a:pt x="393" y="57"/>
                    <a:pt x="362" y="58"/>
                    <a:pt x="332" y="60"/>
                  </a:cubicBezTo>
                  <a:cubicBezTo>
                    <a:pt x="335" y="58"/>
                    <a:pt x="335" y="58"/>
                    <a:pt x="335" y="58"/>
                  </a:cubicBezTo>
                  <a:cubicBezTo>
                    <a:pt x="328" y="56"/>
                    <a:pt x="320" y="59"/>
                    <a:pt x="314" y="57"/>
                  </a:cubicBezTo>
                  <a:cubicBezTo>
                    <a:pt x="354" y="54"/>
                    <a:pt x="393" y="48"/>
                    <a:pt x="433" y="46"/>
                  </a:cubicBezTo>
                  <a:cubicBezTo>
                    <a:pt x="419" y="45"/>
                    <a:pt x="402" y="46"/>
                    <a:pt x="388" y="46"/>
                  </a:cubicBezTo>
                  <a:cubicBezTo>
                    <a:pt x="422" y="43"/>
                    <a:pt x="458" y="40"/>
                    <a:pt x="491" y="36"/>
                  </a:cubicBezTo>
                  <a:cubicBezTo>
                    <a:pt x="470" y="38"/>
                    <a:pt x="446" y="39"/>
                    <a:pt x="425" y="39"/>
                  </a:cubicBezTo>
                  <a:cubicBezTo>
                    <a:pt x="447" y="37"/>
                    <a:pt x="469" y="35"/>
                    <a:pt x="490" y="31"/>
                  </a:cubicBezTo>
                  <a:close/>
                  <a:moveTo>
                    <a:pt x="194" y="12"/>
                  </a:moveTo>
                  <a:cubicBezTo>
                    <a:pt x="199" y="10"/>
                    <a:pt x="201" y="12"/>
                    <a:pt x="206" y="12"/>
                  </a:cubicBezTo>
                  <a:cubicBezTo>
                    <a:pt x="203" y="13"/>
                    <a:pt x="198" y="11"/>
                    <a:pt x="194" y="12"/>
                  </a:cubicBezTo>
                  <a:close/>
                  <a:moveTo>
                    <a:pt x="212" y="12"/>
                  </a:moveTo>
                  <a:cubicBezTo>
                    <a:pt x="212" y="12"/>
                    <a:pt x="211" y="12"/>
                    <a:pt x="211" y="12"/>
                  </a:cubicBezTo>
                  <a:cubicBezTo>
                    <a:pt x="211" y="12"/>
                    <a:pt x="212" y="12"/>
                    <a:pt x="212" y="12"/>
                  </a:cubicBezTo>
                  <a:cubicBezTo>
                    <a:pt x="213" y="12"/>
                    <a:pt x="214" y="11"/>
                    <a:pt x="216" y="11"/>
                  </a:cubicBezTo>
                  <a:cubicBezTo>
                    <a:pt x="215" y="12"/>
                    <a:pt x="214" y="12"/>
                    <a:pt x="212" y="12"/>
                  </a:cubicBezTo>
                  <a:close/>
                  <a:moveTo>
                    <a:pt x="259" y="127"/>
                  </a:moveTo>
                  <a:cubicBezTo>
                    <a:pt x="263" y="126"/>
                    <a:pt x="263" y="126"/>
                    <a:pt x="263" y="126"/>
                  </a:cubicBezTo>
                  <a:cubicBezTo>
                    <a:pt x="269" y="127"/>
                    <a:pt x="269" y="127"/>
                    <a:pt x="269" y="127"/>
                  </a:cubicBezTo>
                  <a:lnTo>
                    <a:pt x="259" y="127"/>
                  </a:lnTo>
                  <a:close/>
                  <a:moveTo>
                    <a:pt x="379" y="90"/>
                  </a:moveTo>
                  <a:cubicBezTo>
                    <a:pt x="389" y="90"/>
                    <a:pt x="389" y="90"/>
                    <a:pt x="389" y="90"/>
                  </a:cubicBezTo>
                  <a:cubicBezTo>
                    <a:pt x="360" y="92"/>
                    <a:pt x="360" y="92"/>
                    <a:pt x="360" y="92"/>
                  </a:cubicBezTo>
                  <a:lnTo>
                    <a:pt x="379" y="90"/>
                  </a:lnTo>
                  <a:close/>
                  <a:moveTo>
                    <a:pt x="362" y="25"/>
                  </a:moveTo>
                  <a:cubicBezTo>
                    <a:pt x="363" y="25"/>
                    <a:pt x="363" y="25"/>
                    <a:pt x="363" y="25"/>
                  </a:cubicBezTo>
                  <a:cubicBezTo>
                    <a:pt x="370" y="25"/>
                    <a:pt x="370" y="25"/>
                    <a:pt x="370" y="25"/>
                  </a:cubicBezTo>
                  <a:lnTo>
                    <a:pt x="362" y="25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66B5EB77-82D6-F83C-9D35-09E70394E8BD}"/>
                </a:ext>
              </a:extLst>
            </p:cNvPr>
            <p:cNvSpPr txBox="1"/>
            <p:nvPr/>
          </p:nvSpPr>
          <p:spPr>
            <a:xfrm>
              <a:off x="1541377" y="2169755"/>
              <a:ext cx="25378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E391F">
                          <a:lumMod val="75000"/>
                        </a:srgbClr>
                      </a:gs>
                      <a:gs pos="64000">
                        <a:srgbClr val="FE391F">
                          <a:lumMod val="50000"/>
                        </a:srgb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思源宋体 CN Heavy"/>
                  <a:ea typeface="思源宋体 CN Heavy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添加标题文本</a:t>
              </a:r>
            </a:p>
          </p:txBody>
        </p:sp>
      </p:grp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8424196D-2B88-3678-34F8-09D970C81F80}"/>
              </a:ext>
            </a:extLst>
          </p:cNvPr>
          <p:cNvSpPr/>
          <p:nvPr/>
        </p:nvSpPr>
        <p:spPr>
          <a:xfrm>
            <a:off x="1335773" y="3521678"/>
            <a:ext cx="9391135" cy="2211859"/>
          </a:xfrm>
          <a:prstGeom prst="roundRect">
            <a:avLst>
              <a:gd name="adj" fmla="val 11639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阿里巴巴普惠体 L"/>
              <a:cs typeface="+mn-cs"/>
            </a:endParaRPr>
          </a:p>
        </p:txBody>
      </p:sp>
      <p:pic>
        <p:nvPicPr>
          <p:cNvPr id="73" name="Picture 43">
            <a:extLst>
              <a:ext uri="{FF2B5EF4-FFF2-40B4-BE49-F238E27FC236}">
                <a16:creationId xmlns:a16="http://schemas.microsoft.com/office/drawing/2014/main" id="{1914CBEE-212B-D766-6354-885A087983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2182" y="3502792"/>
            <a:ext cx="3415995" cy="2257928"/>
          </a:xfrm>
          <a:prstGeom prst="rect">
            <a:avLst/>
          </a:prstGeom>
        </p:spPr>
      </p:pic>
      <p:grpSp>
        <p:nvGrpSpPr>
          <p:cNvPr id="74" name="组合 73">
            <a:extLst>
              <a:ext uri="{FF2B5EF4-FFF2-40B4-BE49-F238E27FC236}">
                <a16:creationId xmlns:a16="http://schemas.microsoft.com/office/drawing/2014/main" id="{9933B0A2-652A-C7BE-F3AA-24B389B8CAFF}"/>
              </a:ext>
            </a:extLst>
          </p:cNvPr>
          <p:cNvGrpSpPr/>
          <p:nvPr/>
        </p:nvGrpSpPr>
        <p:grpSpPr>
          <a:xfrm>
            <a:off x="4734085" y="2075609"/>
            <a:ext cx="2764407" cy="730223"/>
            <a:chOff x="1314868" y="2169755"/>
            <a:chExt cx="2764407" cy="730223"/>
          </a:xfrm>
        </p:grpSpPr>
        <p:sp>
          <p:nvSpPr>
            <p:cNvPr id="80" name="3">
              <a:extLst>
                <a:ext uri="{FF2B5EF4-FFF2-40B4-BE49-F238E27FC236}">
                  <a16:creationId xmlns:a16="http://schemas.microsoft.com/office/drawing/2014/main" id="{4F5B803E-BA02-4C0E-94FB-374A4F4D21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4868" y="2298946"/>
              <a:ext cx="2574063" cy="601032"/>
            </a:xfrm>
            <a:custGeom>
              <a:avLst/>
              <a:gdLst>
                <a:gd name="T0" fmla="*/ 498 w 498"/>
                <a:gd name="T1" fmla="*/ 25 h 143"/>
                <a:gd name="T2" fmla="*/ 420 w 498"/>
                <a:gd name="T3" fmla="*/ 27 h 143"/>
                <a:gd name="T4" fmla="*/ 452 w 498"/>
                <a:gd name="T5" fmla="*/ 20 h 143"/>
                <a:gd name="T6" fmla="*/ 418 w 498"/>
                <a:gd name="T7" fmla="*/ 14 h 143"/>
                <a:gd name="T8" fmla="*/ 432 w 498"/>
                <a:gd name="T9" fmla="*/ 8 h 143"/>
                <a:gd name="T10" fmla="*/ 473 w 498"/>
                <a:gd name="T11" fmla="*/ 2 h 143"/>
                <a:gd name="T12" fmla="*/ 284 w 498"/>
                <a:gd name="T13" fmla="*/ 7 h 143"/>
                <a:gd name="T14" fmla="*/ 275 w 498"/>
                <a:gd name="T15" fmla="*/ 8 h 143"/>
                <a:gd name="T16" fmla="*/ 222 w 498"/>
                <a:gd name="T17" fmla="*/ 10 h 143"/>
                <a:gd name="T18" fmla="*/ 268 w 498"/>
                <a:gd name="T19" fmla="*/ 4 h 143"/>
                <a:gd name="T20" fmla="*/ 128 w 498"/>
                <a:gd name="T21" fmla="*/ 11 h 143"/>
                <a:gd name="T22" fmla="*/ 77 w 498"/>
                <a:gd name="T23" fmla="*/ 10 h 143"/>
                <a:gd name="T24" fmla="*/ 116 w 498"/>
                <a:gd name="T25" fmla="*/ 11 h 143"/>
                <a:gd name="T26" fmla="*/ 36 w 498"/>
                <a:gd name="T27" fmla="*/ 45 h 143"/>
                <a:gd name="T28" fmla="*/ 34 w 498"/>
                <a:gd name="T29" fmla="*/ 48 h 143"/>
                <a:gd name="T30" fmla="*/ 27 w 498"/>
                <a:gd name="T31" fmla="*/ 58 h 143"/>
                <a:gd name="T32" fmla="*/ 3 w 498"/>
                <a:gd name="T33" fmla="*/ 132 h 143"/>
                <a:gd name="T34" fmla="*/ 218 w 498"/>
                <a:gd name="T35" fmla="*/ 136 h 143"/>
                <a:gd name="T36" fmla="*/ 229 w 498"/>
                <a:gd name="T37" fmla="*/ 131 h 143"/>
                <a:gd name="T38" fmla="*/ 283 w 498"/>
                <a:gd name="T39" fmla="*/ 131 h 143"/>
                <a:gd name="T40" fmla="*/ 357 w 498"/>
                <a:gd name="T41" fmla="*/ 121 h 143"/>
                <a:gd name="T42" fmla="*/ 383 w 498"/>
                <a:gd name="T43" fmla="*/ 115 h 143"/>
                <a:gd name="T44" fmla="*/ 461 w 498"/>
                <a:gd name="T45" fmla="*/ 102 h 143"/>
                <a:gd name="T46" fmla="*/ 374 w 498"/>
                <a:gd name="T47" fmla="*/ 104 h 143"/>
                <a:gd name="T48" fmla="*/ 406 w 498"/>
                <a:gd name="T49" fmla="*/ 98 h 143"/>
                <a:gd name="T50" fmla="*/ 462 w 498"/>
                <a:gd name="T51" fmla="*/ 87 h 143"/>
                <a:gd name="T52" fmla="*/ 406 w 498"/>
                <a:gd name="T53" fmla="*/ 88 h 143"/>
                <a:gd name="T54" fmla="*/ 383 w 498"/>
                <a:gd name="T55" fmla="*/ 86 h 143"/>
                <a:gd name="T56" fmla="*/ 353 w 498"/>
                <a:gd name="T57" fmla="*/ 80 h 143"/>
                <a:gd name="T58" fmla="*/ 420 w 498"/>
                <a:gd name="T59" fmla="*/ 71 h 143"/>
                <a:gd name="T60" fmla="*/ 423 w 498"/>
                <a:gd name="T61" fmla="*/ 70 h 143"/>
                <a:gd name="T62" fmla="*/ 427 w 498"/>
                <a:gd name="T63" fmla="*/ 68 h 143"/>
                <a:gd name="T64" fmla="*/ 338 w 498"/>
                <a:gd name="T65" fmla="*/ 69 h 143"/>
                <a:gd name="T66" fmla="*/ 424 w 498"/>
                <a:gd name="T67" fmla="*/ 56 h 143"/>
                <a:gd name="T68" fmla="*/ 314 w 498"/>
                <a:gd name="T69" fmla="*/ 57 h 143"/>
                <a:gd name="T70" fmla="*/ 491 w 498"/>
                <a:gd name="T71" fmla="*/ 36 h 143"/>
                <a:gd name="T72" fmla="*/ 194 w 498"/>
                <a:gd name="T73" fmla="*/ 12 h 143"/>
                <a:gd name="T74" fmla="*/ 212 w 498"/>
                <a:gd name="T75" fmla="*/ 12 h 143"/>
                <a:gd name="T76" fmla="*/ 216 w 498"/>
                <a:gd name="T77" fmla="*/ 11 h 143"/>
                <a:gd name="T78" fmla="*/ 263 w 498"/>
                <a:gd name="T79" fmla="*/ 126 h 143"/>
                <a:gd name="T80" fmla="*/ 379 w 498"/>
                <a:gd name="T81" fmla="*/ 90 h 143"/>
                <a:gd name="T82" fmla="*/ 379 w 498"/>
                <a:gd name="T83" fmla="*/ 90 h 143"/>
                <a:gd name="T84" fmla="*/ 370 w 498"/>
                <a:gd name="T85" fmla="*/ 2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8" h="143">
                  <a:moveTo>
                    <a:pt x="490" y="31"/>
                  </a:moveTo>
                  <a:cubicBezTo>
                    <a:pt x="466" y="31"/>
                    <a:pt x="442" y="35"/>
                    <a:pt x="418" y="34"/>
                  </a:cubicBezTo>
                  <a:cubicBezTo>
                    <a:pt x="444" y="29"/>
                    <a:pt x="472" y="29"/>
                    <a:pt x="498" y="25"/>
                  </a:cubicBezTo>
                  <a:cubicBezTo>
                    <a:pt x="463" y="26"/>
                    <a:pt x="421" y="31"/>
                    <a:pt x="383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96" y="29"/>
                    <a:pt x="408" y="27"/>
                    <a:pt x="420" y="27"/>
                  </a:cubicBezTo>
                  <a:cubicBezTo>
                    <a:pt x="404" y="27"/>
                    <a:pt x="388" y="30"/>
                    <a:pt x="372" y="28"/>
                  </a:cubicBezTo>
                  <a:cubicBezTo>
                    <a:pt x="378" y="27"/>
                    <a:pt x="384" y="28"/>
                    <a:pt x="389" y="25"/>
                  </a:cubicBezTo>
                  <a:cubicBezTo>
                    <a:pt x="407" y="24"/>
                    <a:pt x="431" y="22"/>
                    <a:pt x="452" y="20"/>
                  </a:cubicBezTo>
                  <a:cubicBezTo>
                    <a:pt x="407" y="22"/>
                    <a:pt x="362" y="24"/>
                    <a:pt x="318" y="24"/>
                  </a:cubicBezTo>
                  <a:cubicBezTo>
                    <a:pt x="318" y="23"/>
                    <a:pt x="320" y="23"/>
                    <a:pt x="322" y="22"/>
                  </a:cubicBezTo>
                  <a:cubicBezTo>
                    <a:pt x="354" y="19"/>
                    <a:pt x="386" y="16"/>
                    <a:pt x="418" y="14"/>
                  </a:cubicBezTo>
                  <a:cubicBezTo>
                    <a:pt x="428" y="12"/>
                    <a:pt x="439" y="12"/>
                    <a:pt x="447" y="10"/>
                  </a:cubicBezTo>
                  <a:cubicBezTo>
                    <a:pt x="414" y="9"/>
                    <a:pt x="379" y="14"/>
                    <a:pt x="345" y="13"/>
                  </a:cubicBezTo>
                  <a:cubicBezTo>
                    <a:pt x="374" y="11"/>
                    <a:pt x="403" y="10"/>
                    <a:pt x="432" y="8"/>
                  </a:cubicBezTo>
                  <a:cubicBezTo>
                    <a:pt x="446" y="4"/>
                    <a:pt x="463" y="7"/>
                    <a:pt x="478" y="3"/>
                  </a:cubicBezTo>
                  <a:cubicBezTo>
                    <a:pt x="482" y="1"/>
                    <a:pt x="487" y="4"/>
                    <a:pt x="490" y="1"/>
                  </a:cubicBezTo>
                  <a:cubicBezTo>
                    <a:pt x="483" y="1"/>
                    <a:pt x="478" y="0"/>
                    <a:pt x="473" y="2"/>
                  </a:cubicBezTo>
                  <a:cubicBezTo>
                    <a:pt x="412" y="6"/>
                    <a:pt x="347" y="12"/>
                    <a:pt x="288" y="8"/>
                  </a:cubicBezTo>
                  <a:cubicBezTo>
                    <a:pt x="291" y="7"/>
                    <a:pt x="291" y="7"/>
                    <a:pt x="291" y="7"/>
                  </a:cubicBezTo>
                  <a:cubicBezTo>
                    <a:pt x="284" y="7"/>
                    <a:pt x="284" y="7"/>
                    <a:pt x="284" y="7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2" y="9"/>
                    <a:pt x="278" y="11"/>
                    <a:pt x="275" y="9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3" y="9"/>
                    <a:pt x="266" y="6"/>
                    <a:pt x="268" y="10"/>
                  </a:cubicBezTo>
                  <a:cubicBezTo>
                    <a:pt x="251" y="11"/>
                    <a:pt x="233" y="12"/>
                    <a:pt x="217" y="11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63" y="6"/>
                    <a:pt x="309" y="5"/>
                    <a:pt x="352" y="2"/>
                  </a:cubicBezTo>
                  <a:cubicBezTo>
                    <a:pt x="327" y="1"/>
                    <a:pt x="295" y="6"/>
                    <a:pt x="267" y="4"/>
                  </a:cubicBezTo>
                  <a:cubicBezTo>
                    <a:pt x="268" y="4"/>
                    <a:pt x="268" y="4"/>
                    <a:pt x="268" y="4"/>
                  </a:cubicBezTo>
                  <a:cubicBezTo>
                    <a:pt x="264" y="3"/>
                    <a:pt x="259" y="3"/>
                    <a:pt x="257" y="6"/>
                  </a:cubicBezTo>
                  <a:cubicBezTo>
                    <a:pt x="255" y="6"/>
                    <a:pt x="255" y="5"/>
                    <a:pt x="253" y="4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48" y="7"/>
                    <a:pt x="179" y="5"/>
                    <a:pt x="207" y="4"/>
                  </a:cubicBezTo>
                  <a:cubicBezTo>
                    <a:pt x="166" y="4"/>
                    <a:pt x="120" y="7"/>
                    <a:pt x="77" y="10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96" y="14"/>
                    <a:pt x="74" y="12"/>
                    <a:pt x="54" y="16"/>
                  </a:cubicBezTo>
                  <a:cubicBezTo>
                    <a:pt x="48" y="22"/>
                    <a:pt x="39" y="29"/>
                    <a:pt x="42" y="37"/>
                  </a:cubicBezTo>
                  <a:cubicBezTo>
                    <a:pt x="43" y="42"/>
                    <a:pt x="33" y="40"/>
                    <a:pt x="36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3" y="45"/>
                    <a:pt x="32" y="46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3" y="51"/>
                    <a:pt x="31" y="47"/>
                    <a:pt x="30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29" y="55"/>
                    <a:pt x="27" y="58"/>
                  </a:cubicBezTo>
                  <a:cubicBezTo>
                    <a:pt x="26" y="66"/>
                    <a:pt x="22" y="75"/>
                    <a:pt x="17" y="82"/>
                  </a:cubicBezTo>
                  <a:cubicBezTo>
                    <a:pt x="19" y="91"/>
                    <a:pt x="9" y="97"/>
                    <a:pt x="8" y="105"/>
                  </a:cubicBezTo>
                  <a:cubicBezTo>
                    <a:pt x="0" y="113"/>
                    <a:pt x="3" y="122"/>
                    <a:pt x="3" y="132"/>
                  </a:cubicBezTo>
                  <a:cubicBezTo>
                    <a:pt x="4" y="136"/>
                    <a:pt x="11" y="136"/>
                    <a:pt x="16" y="138"/>
                  </a:cubicBezTo>
                  <a:cubicBezTo>
                    <a:pt x="79" y="143"/>
                    <a:pt x="140" y="142"/>
                    <a:pt x="201" y="137"/>
                  </a:cubicBezTo>
                  <a:cubicBezTo>
                    <a:pt x="206" y="136"/>
                    <a:pt x="213" y="138"/>
                    <a:pt x="218" y="136"/>
                  </a:cubicBezTo>
                  <a:cubicBezTo>
                    <a:pt x="235" y="135"/>
                    <a:pt x="235" y="135"/>
                    <a:pt x="235" y="135"/>
                  </a:cubicBezTo>
                  <a:cubicBezTo>
                    <a:pt x="232" y="135"/>
                    <a:pt x="229" y="134"/>
                    <a:pt x="227" y="134"/>
                  </a:cubicBezTo>
                  <a:cubicBezTo>
                    <a:pt x="227" y="133"/>
                    <a:pt x="228" y="132"/>
                    <a:pt x="229" y="131"/>
                  </a:cubicBezTo>
                  <a:cubicBezTo>
                    <a:pt x="247" y="130"/>
                    <a:pt x="266" y="130"/>
                    <a:pt x="283" y="129"/>
                  </a:cubicBezTo>
                  <a:cubicBezTo>
                    <a:pt x="277" y="131"/>
                    <a:pt x="269" y="129"/>
                    <a:pt x="264" y="132"/>
                  </a:cubicBezTo>
                  <a:cubicBezTo>
                    <a:pt x="283" y="131"/>
                    <a:pt x="283" y="131"/>
                    <a:pt x="283" y="131"/>
                  </a:cubicBezTo>
                  <a:cubicBezTo>
                    <a:pt x="293" y="128"/>
                    <a:pt x="307" y="129"/>
                    <a:pt x="317" y="127"/>
                  </a:cubicBezTo>
                  <a:cubicBezTo>
                    <a:pt x="316" y="127"/>
                    <a:pt x="314" y="127"/>
                    <a:pt x="314" y="126"/>
                  </a:cubicBezTo>
                  <a:cubicBezTo>
                    <a:pt x="328" y="125"/>
                    <a:pt x="343" y="124"/>
                    <a:pt x="357" y="121"/>
                  </a:cubicBezTo>
                  <a:cubicBezTo>
                    <a:pt x="327" y="122"/>
                    <a:pt x="298" y="126"/>
                    <a:pt x="269" y="126"/>
                  </a:cubicBezTo>
                  <a:cubicBezTo>
                    <a:pt x="294" y="123"/>
                    <a:pt x="319" y="122"/>
                    <a:pt x="344" y="120"/>
                  </a:cubicBezTo>
                  <a:cubicBezTo>
                    <a:pt x="356" y="116"/>
                    <a:pt x="370" y="117"/>
                    <a:pt x="383" y="115"/>
                  </a:cubicBezTo>
                  <a:cubicBezTo>
                    <a:pt x="386" y="114"/>
                    <a:pt x="393" y="114"/>
                    <a:pt x="397" y="113"/>
                  </a:cubicBezTo>
                  <a:cubicBezTo>
                    <a:pt x="381" y="113"/>
                    <a:pt x="368" y="115"/>
                    <a:pt x="353" y="114"/>
                  </a:cubicBezTo>
                  <a:cubicBezTo>
                    <a:pt x="389" y="110"/>
                    <a:pt x="425" y="106"/>
                    <a:pt x="461" y="102"/>
                  </a:cubicBezTo>
                  <a:cubicBezTo>
                    <a:pt x="423" y="104"/>
                    <a:pt x="385" y="109"/>
                    <a:pt x="347" y="110"/>
                  </a:cubicBezTo>
                  <a:cubicBezTo>
                    <a:pt x="357" y="107"/>
                    <a:pt x="368" y="108"/>
                    <a:pt x="378" y="106"/>
                  </a:cubicBezTo>
                  <a:cubicBezTo>
                    <a:pt x="377" y="106"/>
                    <a:pt x="375" y="106"/>
                    <a:pt x="374" y="104"/>
                  </a:cubicBezTo>
                  <a:cubicBezTo>
                    <a:pt x="376" y="103"/>
                    <a:pt x="376" y="103"/>
                    <a:pt x="376" y="103"/>
                  </a:cubicBezTo>
                  <a:cubicBezTo>
                    <a:pt x="391" y="102"/>
                    <a:pt x="407" y="101"/>
                    <a:pt x="422" y="98"/>
                  </a:cubicBezTo>
                  <a:cubicBezTo>
                    <a:pt x="417" y="96"/>
                    <a:pt x="411" y="101"/>
                    <a:pt x="406" y="98"/>
                  </a:cubicBezTo>
                  <a:cubicBezTo>
                    <a:pt x="423" y="95"/>
                    <a:pt x="442" y="94"/>
                    <a:pt x="459" y="91"/>
                  </a:cubicBezTo>
                  <a:cubicBezTo>
                    <a:pt x="425" y="92"/>
                    <a:pt x="393" y="99"/>
                    <a:pt x="359" y="97"/>
                  </a:cubicBezTo>
                  <a:cubicBezTo>
                    <a:pt x="393" y="94"/>
                    <a:pt x="428" y="92"/>
                    <a:pt x="462" y="87"/>
                  </a:cubicBezTo>
                  <a:cubicBezTo>
                    <a:pt x="464" y="85"/>
                    <a:pt x="464" y="85"/>
                    <a:pt x="464" y="85"/>
                  </a:cubicBezTo>
                  <a:cubicBezTo>
                    <a:pt x="444" y="87"/>
                    <a:pt x="423" y="89"/>
                    <a:pt x="403" y="89"/>
                  </a:cubicBezTo>
                  <a:cubicBezTo>
                    <a:pt x="404" y="88"/>
                    <a:pt x="405" y="89"/>
                    <a:pt x="406" y="88"/>
                  </a:cubicBezTo>
                  <a:cubicBezTo>
                    <a:pt x="408" y="88"/>
                    <a:pt x="413" y="88"/>
                    <a:pt x="412" y="86"/>
                  </a:cubicBezTo>
                  <a:cubicBezTo>
                    <a:pt x="431" y="84"/>
                    <a:pt x="431" y="84"/>
                    <a:pt x="431" y="84"/>
                  </a:cubicBezTo>
                  <a:cubicBezTo>
                    <a:pt x="414" y="85"/>
                    <a:pt x="398" y="83"/>
                    <a:pt x="383" y="86"/>
                  </a:cubicBezTo>
                  <a:cubicBezTo>
                    <a:pt x="378" y="86"/>
                    <a:pt x="371" y="87"/>
                    <a:pt x="367" y="84"/>
                  </a:cubicBezTo>
                  <a:cubicBezTo>
                    <a:pt x="376" y="82"/>
                    <a:pt x="387" y="83"/>
                    <a:pt x="395" y="80"/>
                  </a:cubicBezTo>
                  <a:cubicBezTo>
                    <a:pt x="382" y="80"/>
                    <a:pt x="367" y="81"/>
                    <a:pt x="353" y="80"/>
                  </a:cubicBezTo>
                  <a:cubicBezTo>
                    <a:pt x="378" y="79"/>
                    <a:pt x="401" y="74"/>
                    <a:pt x="425" y="72"/>
                  </a:cubicBezTo>
                  <a:cubicBezTo>
                    <a:pt x="423" y="72"/>
                    <a:pt x="420" y="72"/>
                    <a:pt x="418" y="71"/>
                  </a:cubicBezTo>
                  <a:cubicBezTo>
                    <a:pt x="419" y="70"/>
                    <a:pt x="420" y="71"/>
                    <a:pt x="420" y="71"/>
                  </a:cubicBezTo>
                  <a:cubicBezTo>
                    <a:pt x="421" y="70"/>
                    <a:pt x="421" y="69"/>
                    <a:pt x="422" y="69"/>
                  </a:cubicBezTo>
                  <a:cubicBezTo>
                    <a:pt x="423" y="69"/>
                    <a:pt x="424" y="69"/>
                    <a:pt x="424" y="69"/>
                  </a:cubicBezTo>
                  <a:cubicBezTo>
                    <a:pt x="423" y="70"/>
                    <a:pt x="423" y="70"/>
                    <a:pt x="423" y="70"/>
                  </a:cubicBezTo>
                  <a:cubicBezTo>
                    <a:pt x="426" y="70"/>
                    <a:pt x="426" y="70"/>
                    <a:pt x="426" y="70"/>
                  </a:cubicBezTo>
                  <a:cubicBezTo>
                    <a:pt x="425" y="69"/>
                    <a:pt x="425" y="69"/>
                    <a:pt x="425" y="69"/>
                  </a:cubicBezTo>
                  <a:cubicBezTo>
                    <a:pt x="427" y="68"/>
                    <a:pt x="427" y="68"/>
                    <a:pt x="427" y="68"/>
                  </a:cubicBezTo>
                  <a:cubicBezTo>
                    <a:pt x="442" y="67"/>
                    <a:pt x="459" y="66"/>
                    <a:pt x="472" y="63"/>
                  </a:cubicBezTo>
                  <a:cubicBezTo>
                    <a:pt x="427" y="66"/>
                    <a:pt x="381" y="71"/>
                    <a:pt x="336" y="70"/>
                  </a:cubicBezTo>
                  <a:cubicBezTo>
                    <a:pt x="338" y="69"/>
                    <a:pt x="338" y="69"/>
                    <a:pt x="338" y="69"/>
                  </a:cubicBezTo>
                  <a:cubicBezTo>
                    <a:pt x="377" y="65"/>
                    <a:pt x="417" y="64"/>
                    <a:pt x="455" y="58"/>
                  </a:cubicBezTo>
                  <a:cubicBezTo>
                    <a:pt x="437" y="58"/>
                    <a:pt x="417" y="61"/>
                    <a:pt x="398" y="61"/>
                  </a:cubicBezTo>
                  <a:cubicBezTo>
                    <a:pt x="406" y="56"/>
                    <a:pt x="418" y="57"/>
                    <a:pt x="424" y="56"/>
                  </a:cubicBezTo>
                  <a:cubicBezTo>
                    <a:pt x="393" y="57"/>
                    <a:pt x="362" y="58"/>
                    <a:pt x="332" y="60"/>
                  </a:cubicBezTo>
                  <a:cubicBezTo>
                    <a:pt x="335" y="58"/>
                    <a:pt x="335" y="58"/>
                    <a:pt x="335" y="58"/>
                  </a:cubicBezTo>
                  <a:cubicBezTo>
                    <a:pt x="328" y="56"/>
                    <a:pt x="320" y="59"/>
                    <a:pt x="314" y="57"/>
                  </a:cubicBezTo>
                  <a:cubicBezTo>
                    <a:pt x="354" y="54"/>
                    <a:pt x="393" y="48"/>
                    <a:pt x="433" y="46"/>
                  </a:cubicBezTo>
                  <a:cubicBezTo>
                    <a:pt x="419" y="45"/>
                    <a:pt x="402" y="46"/>
                    <a:pt x="388" y="46"/>
                  </a:cubicBezTo>
                  <a:cubicBezTo>
                    <a:pt x="422" y="43"/>
                    <a:pt x="458" y="40"/>
                    <a:pt x="491" y="36"/>
                  </a:cubicBezTo>
                  <a:cubicBezTo>
                    <a:pt x="470" y="38"/>
                    <a:pt x="446" y="39"/>
                    <a:pt x="425" y="39"/>
                  </a:cubicBezTo>
                  <a:cubicBezTo>
                    <a:pt x="447" y="37"/>
                    <a:pt x="469" y="35"/>
                    <a:pt x="490" y="31"/>
                  </a:cubicBezTo>
                  <a:close/>
                  <a:moveTo>
                    <a:pt x="194" y="12"/>
                  </a:moveTo>
                  <a:cubicBezTo>
                    <a:pt x="199" y="10"/>
                    <a:pt x="201" y="12"/>
                    <a:pt x="206" y="12"/>
                  </a:cubicBezTo>
                  <a:cubicBezTo>
                    <a:pt x="203" y="13"/>
                    <a:pt x="198" y="11"/>
                    <a:pt x="194" y="12"/>
                  </a:cubicBezTo>
                  <a:close/>
                  <a:moveTo>
                    <a:pt x="212" y="12"/>
                  </a:moveTo>
                  <a:cubicBezTo>
                    <a:pt x="212" y="12"/>
                    <a:pt x="211" y="12"/>
                    <a:pt x="211" y="12"/>
                  </a:cubicBezTo>
                  <a:cubicBezTo>
                    <a:pt x="211" y="12"/>
                    <a:pt x="212" y="12"/>
                    <a:pt x="212" y="12"/>
                  </a:cubicBezTo>
                  <a:cubicBezTo>
                    <a:pt x="213" y="12"/>
                    <a:pt x="214" y="11"/>
                    <a:pt x="216" y="11"/>
                  </a:cubicBezTo>
                  <a:cubicBezTo>
                    <a:pt x="215" y="12"/>
                    <a:pt x="214" y="12"/>
                    <a:pt x="212" y="12"/>
                  </a:cubicBezTo>
                  <a:close/>
                  <a:moveTo>
                    <a:pt x="259" y="127"/>
                  </a:moveTo>
                  <a:cubicBezTo>
                    <a:pt x="263" y="126"/>
                    <a:pt x="263" y="126"/>
                    <a:pt x="263" y="126"/>
                  </a:cubicBezTo>
                  <a:cubicBezTo>
                    <a:pt x="269" y="127"/>
                    <a:pt x="269" y="127"/>
                    <a:pt x="269" y="127"/>
                  </a:cubicBezTo>
                  <a:lnTo>
                    <a:pt x="259" y="127"/>
                  </a:lnTo>
                  <a:close/>
                  <a:moveTo>
                    <a:pt x="379" y="90"/>
                  </a:moveTo>
                  <a:cubicBezTo>
                    <a:pt x="389" y="90"/>
                    <a:pt x="389" y="90"/>
                    <a:pt x="389" y="90"/>
                  </a:cubicBezTo>
                  <a:cubicBezTo>
                    <a:pt x="360" y="92"/>
                    <a:pt x="360" y="92"/>
                    <a:pt x="360" y="92"/>
                  </a:cubicBezTo>
                  <a:lnTo>
                    <a:pt x="379" y="90"/>
                  </a:lnTo>
                  <a:close/>
                  <a:moveTo>
                    <a:pt x="362" y="25"/>
                  </a:moveTo>
                  <a:cubicBezTo>
                    <a:pt x="363" y="25"/>
                    <a:pt x="363" y="25"/>
                    <a:pt x="363" y="25"/>
                  </a:cubicBezTo>
                  <a:cubicBezTo>
                    <a:pt x="370" y="25"/>
                    <a:pt x="370" y="25"/>
                    <a:pt x="370" y="25"/>
                  </a:cubicBezTo>
                  <a:lnTo>
                    <a:pt x="362" y="25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298EDC72-EA60-C561-4884-9B25E2E81964}"/>
                </a:ext>
              </a:extLst>
            </p:cNvPr>
            <p:cNvSpPr txBox="1"/>
            <p:nvPr/>
          </p:nvSpPr>
          <p:spPr>
            <a:xfrm>
              <a:off x="1541377" y="2169755"/>
              <a:ext cx="25378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E391F">
                          <a:lumMod val="75000"/>
                        </a:srgbClr>
                      </a:gs>
                      <a:gs pos="64000">
                        <a:srgbClr val="FE391F">
                          <a:lumMod val="50000"/>
                        </a:srgb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思源宋体 CN Heavy"/>
                  <a:ea typeface="思源宋体 CN Heavy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FB02578C-4A4D-ECB3-6519-907C17C7157F}"/>
              </a:ext>
            </a:extLst>
          </p:cNvPr>
          <p:cNvGrpSpPr/>
          <p:nvPr/>
        </p:nvGrpSpPr>
        <p:grpSpPr>
          <a:xfrm>
            <a:off x="8091821" y="2075609"/>
            <a:ext cx="2764407" cy="730223"/>
            <a:chOff x="1314868" y="2169755"/>
            <a:chExt cx="2764407" cy="730223"/>
          </a:xfrm>
        </p:grpSpPr>
        <p:sp>
          <p:nvSpPr>
            <p:cNvPr id="78" name="3">
              <a:extLst>
                <a:ext uri="{FF2B5EF4-FFF2-40B4-BE49-F238E27FC236}">
                  <a16:creationId xmlns:a16="http://schemas.microsoft.com/office/drawing/2014/main" id="{7F1E17A5-E820-BBCC-BBA8-3DAE8AA9D3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4868" y="2298946"/>
              <a:ext cx="2574063" cy="601032"/>
            </a:xfrm>
            <a:custGeom>
              <a:avLst/>
              <a:gdLst>
                <a:gd name="T0" fmla="*/ 498 w 498"/>
                <a:gd name="T1" fmla="*/ 25 h 143"/>
                <a:gd name="T2" fmla="*/ 420 w 498"/>
                <a:gd name="T3" fmla="*/ 27 h 143"/>
                <a:gd name="T4" fmla="*/ 452 w 498"/>
                <a:gd name="T5" fmla="*/ 20 h 143"/>
                <a:gd name="T6" fmla="*/ 418 w 498"/>
                <a:gd name="T7" fmla="*/ 14 h 143"/>
                <a:gd name="T8" fmla="*/ 432 w 498"/>
                <a:gd name="T9" fmla="*/ 8 h 143"/>
                <a:gd name="T10" fmla="*/ 473 w 498"/>
                <a:gd name="T11" fmla="*/ 2 h 143"/>
                <a:gd name="T12" fmla="*/ 284 w 498"/>
                <a:gd name="T13" fmla="*/ 7 h 143"/>
                <a:gd name="T14" fmla="*/ 275 w 498"/>
                <a:gd name="T15" fmla="*/ 8 h 143"/>
                <a:gd name="T16" fmla="*/ 222 w 498"/>
                <a:gd name="T17" fmla="*/ 10 h 143"/>
                <a:gd name="T18" fmla="*/ 268 w 498"/>
                <a:gd name="T19" fmla="*/ 4 h 143"/>
                <a:gd name="T20" fmla="*/ 128 w 498"/>
                <a:gd name="T21" fmla="*/ 11 h 143"/>
                <a:gd name="T22" fmla="*/ 77 w 498"/>
                <a:gd name="T23" fmla="*/ 10 h 143"/>
                <a:gd name="T24" fmla="*/ 116 w 498"/>
                <a:gd name="T25" fmla="*/ 11 h 143"/>
                <a:gd name="T26" fmla="*/ 36 w 498"/>
                <a:gd name="T27" fmla="*/ 45 h 143"/>
                <a:gd name="T28" fmla="*/ 34 w 498"/>
                <a:gd name="T29" fmla="*/ 48 h 143"/>
                <a:gd name="T30" fmla="*/ 27 w 498"/>
                <a:gd name="T31" fmla="*/ 58 h 143"/>
                <a:gd name="T32" fmla="*/ 3 w 498"/>
                <a:gd name="T33" fmla="*/ 132 h 143"/>
                <a:gd name="T34" fmla="*/ 218 w 498"/>
                <a:gd name="T35" fmla="*/ 136 h 143"/>
                <a:gd name="T36" fmla="*/ 229 w 498"/>
                <a:gd name="T37" fmla="*/ 131 h 143"/>
                <a:gd name="T38" fmla="*/ 283 w 498"/>
                <a:gd name="T39" fmla="*/ 131 h 143"/>
                <a:gd name="T40" fmla="*/ 357 w 498"/>
                <a:gd name="T41" fmla="*/ 121 h 143"/>
                <a:gd name="T42" fmla="*/ 383 w 498"/>
                <a:gd name="T43" fmla="*/ 115 h 143"/>
                <a:gd name="T44" fmla="*/ 461 w 498"/>
                <a:gd name="T45" fmla="*/ 102 h 143"/>
                <a:gd name="T46" fmla="*/ 374 w 498"/>
                <a:gd name="T47" fmla="*/ 104 h 143"/>
                <a:gd name="T48" fmla="*/ 406 w 498"/>
                <a:gd name="T49" fmla="*/ 98 h 143"/>
                <a:gd name="T50" fmla="*/ 462 w 498"/>
                <a:gd name="T51" fmla="*/ 87 h 143"/>
                <a:gd name="T52" fmla="*/ 406 w 498"/>
                <a:gd name="T53" fmla="*/ 88 h 143"/>
                <a:gd name="T54" fmla="*/ 383 w 498"/>
                <a:gd name="T55" fmla="*/ 86 h 143"/>
                <a:gd name="T56" fmla="*/ 353 w 498"/>
                <a:gd name="T57" fmla="*/ 80 h 143"/>
                <a:gd name="T58" fmla="*/ 420 w 498"/>
                <a:gd name="T59" fmla="*/ 71 h 143"/>
                <a:gd name="T60" fmla="*/ 423 w 498"/>
                <a:gd name="T61" fmla="*/ 70 h 143"/>
                <a:gd name="T62" fmla="*/ 427 w 498"/>
                <a:gd name="T63" fmla="*/ 68 h 143"/>
                <a:gd name="T64" fmla="*/ 338 w 498"/>
                <a:gd name="T65" fmla="*/ 69 h 143"/>
                <a:gd name="T66" fmla="*/ 424 w 498"/>
                <a:gd name="T67" fmla="*/ 56 h 143"/>
                <a:gd name="T68" fmla="*/ 314 w 498"/>
                <a:gd name="T69" fmla="*/ 57 h 143"/>
                <a:gd name="T70" fmla="*/ 491 w 498"/>
                <a:gd name="T71" fmla="*/ 36 h 143"/>
                <a:gd name="T72" fmla="*/ 194 w 498"/>
                <a:gd name="T73" fmla="*/ 12 h 143"/>
                <a:gd name="T74" fmla="*/ 212 w 498"/>
                <a:gd name="T75" fmla="*/ 12 h 143"/>
                <a:gd name="T76" fmla="*/ 216 w 498"/>
                <a:gd name="T77" fmla="*/ 11 h 143"/>
                <a:gd name="T78" fmla="*/ 263 w 498"/>
                <a:gd name="T79" fmla="*/ 126 h 143"/>
                <a:gd name="T80" fmla="*/ 379 w 498"/>
                <a:gd name="T81" fmla="*/ 90 h 143"/>
                <a:gd name="T82" fmla="*/ 379 w 498"/>
                <a:gd name="T83" fmla="*/ 90 h 143"/>
                <a:gd name="T84" fmla="*/ 370 w 498"/>
                <a:gd name="T85" fmla="*/ 2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8" h="143">
                  <a:moveTo>
                    <a:pt x="490" y="31"/>
                  </a:moveTo>
                  <a:cubicBezTo>
                    <a:pt x="466" y="31"/>
                    <a:pt x="442" y="35"/>
                    <a:pt x="418" y="34"/>
                  </a:cubicBezTo>
                  <a:cubicBezTo>
                    <a:pt x="444" y="29"/>
                    <a:pt x="472" y="29"/>
                    <a:pt x="498" y="25"/>
                  </a:cubicBezTo>
                  <a:cubicBezTo>
                    <a:pt x="463" y="26"/>
                    <a:pt x="421" y="31"/>
                    <a:pt x="383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96" y="29"/>
                    <a:pt x="408" y="27"/>
                    <a:pt x="420" y="27"/>
                  </a:cubicBezTo>
                  <a:cubicBezTo>
                    <a:pt x="404" y="27"/>
                    <a:pt x="388" y="30"/>
                    <a:pt x="372" y="28"/>
                  </a:cubicBezTo>
                  <a:cubicBezTo>
                    <a:pt x="378" y="27"/>
                    <a:pt x="384" y="28"/>
                    <a:pt x="389" y="25"/>
                  </a:cubicBezTo>
                  <a:cubicBezTo>
                    <a:pt x="407" y="24"/>
                    <a:pt x="431" y="22"/>
                    <a:pt x="452" y="20"/>
                  </a:cubicBezTo>
                  <a:cubicBezTo>
                    <a:pt x="407" y="22"/>
                    <a:pt x="362" y="24"/>
                    <a:pt x="318" y="24"/>
                  </a:cubicBezTo>
                  <a:cubicBezTo>
                    <a:pt x="318" y="23"/>
                    <a:pt x="320" y="23"/>
                    <a:pt x="322" y="22"/>
                  </a:cubicBezTo>
                  <a:cubicBezTo>
                    <a:pt x="354" y="19"/>
                    <a:pt x="386" y="16"/>
                    <a:pt x="418" y="14"/>
                  </a:cubicBezTo>
                  <a:cubicBezTo>
                    <a:pt x="428" y="12"/>
                    <a:pt x="439" y="12"/>
                    <a:pt x="447" y="10"/>
                  </a:cubicBezTo>
                  <a:cubicBezTo>
                    <a:pt x="414" y="9"/>
                    <a:pt x="379" y="14"/>
                    <a:pt x="345" y="13"/>
                  </a:cubicBezTo>
                  <a:cubicBezTo>
                    <a:pt x="374" y="11"/>
                    <a:pt x="403" y="10"/>
                    <a:pt x="432" y="8"/>
                  </a:cubicBezTo>
                  <a:cubicBezTo>
                    <a:pt x="446" y="4"/>
                    <a:pt x="463" y="7"/>
                    <a:pt x="478" y="3"/>
                  </a:cubicBezTo>
                  <a:cubicBezTo>
                    <a:pt x="482" y="1"/>
                    <a:pt x="487" y="4"/>
                    <a:pt x="490" y="1"/>
                  </a:cubicBezTo>
                  <a:cubicBezTo>
                    <a:pt x="483" y="1"/>
                    <a:pt x="478" y="0"/>
                    <a:pt x="473" y="2"/>
                  </a:cubicBezTo>
                  <a:cubicBezTo>
                    <a:pt x="412" y="6"/>
                    <a:pt x="347" y="12"/>
                    <a:pt x="288" y="8"/>
                  </a:cubicBezTo>
                  <a:cubicBezTo>
                    <a:pt x="291" y="7"/>
                    <a:pt x="291" y="7"/>
                    <a:pt x="291" y="7"/>
                  </a:cubicBezTo>
                  <a:cubicBezTo>
                    <a:pt x="284" y="7"/>
                    <a:pt x="284" y="7"/>
                    <a:pt x="284" y="7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2" y="9"/>
                    <a:pt x="278" y="11"/>
                    <a:pt x="275" y="9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3" y="9"/>
                    <a:pt x="266" y="6"/>
                    <a:pt x="268" y="10"/>
                  </a:cubicBezTo>
                  <a:cubicBezTo>
                    <a:pt x="251" y="11"/>
                    <a:pt x="233" y="12"/>
                    <a:pt x="217" y="11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63" y="6"/>
                    <a:pt x="309" y="5"/>
                    <a:pt x="352" y="2"/>
                  </a:cubicBezTo>
                  <a:cubicBezTo>
                    <a:pt x="327" y="1"/>
                    <a:pt x="295" y="6"/>
                    <a:pt x="267" y="4"/>
                  </a:cubicBezTo>
                  <a:cubicBezTo>
                    <a:pt x="268" y="4"/>
                    <a:pt x="268" y="4"/>
                    <a:pt x="268" y="4"/>
                  </a:cubicBezTo>
                  <a:cubicBezTo>
                    <a:pt x="264" y="3"/>
                    <a:pt x="259" y="3"/>
                    <a:pt x="257" y="6"/>
                  </a:cubicBezTo>
                  <a:cubicBezTo>
                    <a:pt x="255" y="6"/>
                    <a:pt x="255" y="5"/>
                    <a:pt x="253" y="4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48" y="7"/>
                    <a:pt x="179" y="5"/>
                    <a:pt x="207" y="4"/>
                  </a:cubicBezTo>
                  <a:cubicBezTo>
                    <a:pt x="166" y="4"/>
                    <a:pt x="120" y="7"/>
                    <a:pt x="77" y="10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96" y="14"/>
                    <a:pt x="74" y="12"/>
                    <a:pt x="54" y="16"/>
                  </a:cubicBezTo>
                  <a:cubicBezTo>
                    <a:pt x="48" y="22"/>
                    <a:pt x="39" y="29"/>
                    <a:pt x="42" y="37"/>
                  </a:cubicBezTo>
                  <a:cubicBezTo>
                    <a:pt x="43" y="42"/>
                    <a:pt x="33" y="40"/>
                    <a:pt x="36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3" y="45"/>
                    <a:pt x="32" y="46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3" y="51"/>
                    <a:pt x="31" y="47"/>
                    <a:pt x="30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29" y="55"/>
                    <a:pt x="27" y="58"/>
                  </a:cubicBezTo>
                  <a:cubicBezTo>
                    <a:pt x="26" y="66"/>
                    <a:pt x="22" y="75"/>
                    <a:pt x="17" y="82"/>
                  </a:cubicBezTo>
                  <a:cubicBezTo>
                    <a:pt x="19" y="91"/>
                    <a:pt x="9" y="97"/>
                    <a:pt x="8" y="105"/>
                  </a:cubicBezTo>
                  <a:cubicBezTo>
                    <a:pt x="0" y="113"/>
                    <a:pt x="3" y="122"/>
                    <a:pt x="3" y="132"/>
                  </a:cubicBezTo>
                  <a:cubicBezTo>
                    <a:pt x="4" y="136"/>
                    <a:pt x="11" y="136"/>
                    <a:pt x="16" y="138"/>
                  </a:cubicBezTo>
                  <a:cubicBezTo>
                    <a:pt x="79" y="143"/>
                    <a:pt x="140" y="142"/>
                    <a:pt x="201" y="137"/>
                  </a:cubicBezTo>
                  <a:cubicBezTo>
                    <a:pt x="206" y="136"/>
                    <a:pt x="213" y="138"/>
                    <a:pt x="218" y="136"/>
                  </a:cubicBezTo>
                  <a:cubicBezTo>
                    <a:pt x="235" y="135"/>
                    <a:pt x="235" y="135"/>
                    <a:pt x="235" y="135"/>
                  </a:cubicBezTo>
                  <a:cubicBezTo>
                    <a:pt x="232" y="135"/>
                    <a:pt x="229" y="134"/>
                    <a:pt x="227" y="134"/>
                  </a:cubicBezTo>
                  <a:cubicBezTo>
                    <a:pt x="227" y="133"/>
                    <a:pt x="228" y="132"/>
                    <a:pt x="229" y="131"/>
                  </a:cubicBezTo>
                  <a:cubicBezTo>
                    <a:pt x="247" y="130"/>
                    <a:pt x="266" y="130"/>
                    <a:pt x="283" y="129"/>
                  </a:cubicBezTo>
                  <a:cubicBezTo>
                    <a:pt x="277" y="131"/>
                    <a:pt x="269" y="129"/>
                    <a:pt x="264" y="132"/>
                  </a:cubicBezTo>
                  <a:cubicBezTo>
                    <a:pt x="283" y="131"/>
                    <a:pt x="283" y="131"/>
                    <a:pt x="283" y="131"/>
                  </a:cubicBezTo>
                  <a:cubicBezTo>
                    <a:pt x="293" y="128"/>
                    <a:pt x="307" y="129"/>
                    <a:pt x="317" y="127"/>
                  </a:cubicBezTo>
                  <a:cubicBezTo>
                    <a:pt x="316" y="127"/>
                    <a:pt x="314" y="127"/>
                    <a:pt x="314" y="126"/>
                  </a:cubicBezTo>
                  <a:cubicBezTo>
                    <a:pt x="328" y="125"/>
                    <a:pt x="343" y="124"/>
                    <a:pt x="357" y="121"/>
                  </a:cubicBezTo>
                  <a:cubicBezTo>
                    <a:pt x="327" y="122"/>
                    <a:pt x="298" y="126"/>
                    <a:pt x="269" y="126"/>
                  </a:cubicBezTo>
                  <a:cubicBezTo>
                    <a:pt x="294" y="123"/>
                    <a:pt x="319" y="122"/>
                    <a:pt x="344" y="120"/>
                  </a:cubicBezTo>
                  <a:cubicBezTo>
                    <a:pt x="356" y="116"/>
                    <a:pt x="370" y="117"/>
                    <a:pt x="383" y="115"/>
                  </a:cubicBezTo>
                  <a:cubicBezTo>
                    <a:pt x="386" y="114"/>
                    <a:pt x="393" y="114"/>
                    <a:pt x="397" y="113"/>
                  </a:cubicBezTo>
                  <a:cubicBezTo>
                    <a:pt x="381" y="113"/>
                    <a:pt x="368" y="115"/>
                    <a:pt x="353" y="114"/>
                  </a:cubicBezTo>
                  <a:cubicBezTo>
                    <a:pt x="389" y="110"/>
                    <a:pt x="425" y="106"/>
                    <a:pt x="461" y="102"/>
                  </a:cubicBezTo>
                  <a:cubicBezTo>
                    <a:pt x="423" y="104"/>
                    <a:pt x="385" y="109"/>
                    <a:pt x="347" y="110"/>
                  </a:cubicBezTo>
                  <a:cubicBezTo>
                    <a:pt x="357" y="107"/>
                    <a:pt x="368" y="108"/>
                    <a:pt x="378" y="106"/>
                  </a:cubicBezTo>
                  <a:cubicBezTo>
                    <a:pt x="377" y="106"/>
                    <a:pt x="375" y="106"/>
                    <a:pt x="374" y="104"/>
                  </a:cubicBezTo>
                  <a:cubicBezTo>
                    <a:pt x="376" y="103"/>
                    <a:pt x="376" y="103"/>
                    <a:pt x="376" y="103"/>
                  </a:cubicBezTo>
                  <a:cubicBezTo>
                    <a:pt x="391" y="102"/>
                    <a:pt x="407" y="101"/>
                    <a:pt x="422" y="98"/>
                  </a:cubicBezTo>
                  <a:cubicBezTo>
                    <a:pt x="417" y="96"/>
                    <a:pt x="411" y="101"/>
                    <a:pt x="406" y="98"/>
                  </a:cubicBezTo>
                  <a:cubicBezTo>
                    <a:pt x="423" y="95"/>
                    <a:pt x="442" y="94"/>
                    <a:pt x="459" y="91"/>
                  </a:cubicBezTo>
                  <a:cubicBezTo>
                    <a:pt x="425" y="92"/>
                    <a:pt x="393" y="99"/>
                    <a:pt x="359" y="97"/>
                  </a:cubicBezTo>
                  <a:cubicBezTo>
                    <a:pt x="393" y="94"/>
                    <a:pt x="428" y="92"/>
                    <a:pt x="462" y="87"/>
                  </a:cubicBezTo>
                  <a:cubicBezTo>
                    <a:pt x="464" y="85"/>
                    <a:pt x="464" y="85"/>
                    <a:pt x="464" y="85"/>
                  </a:cubicBezTo>
                  <a:cubicBezTo>
                    <a:pt x="444" y="87"/>
                    <a:pt x="423" y="89"/>
                    <a:pt x="403" y="89"/>
                  </a:cubicBezTo>
                  <a:cubicBezTo>
                    <a:pt x="404" y="88"/>
                    <a:pt x="405" y="89"/>
                    <a:pt x="406" y="88"/>
                  </a:cubicBezTo>
                  <a:cubicBezTo>
                    <a:pt x="408" y="88"/>
                    <a:pt x="413" y="88"/>
                    <a:pt x="412" y="86"/>
                  </a:cubicBezTo>
                  <a:cubicBezTo>
                    <a:pt x="431" y="84"/>
                    <a:pt x="431" y="84"/>
                    <a:pt x="431" y="84"/>
                  </a:cubicBezTo>
                  <a:cubicBezTo>
                    <a:pt x="414" y="85"/>
                    <a:pt x="398" y="83"/>
                    <a:pt x="383" y="86"/>
                  </a:cubicBezTo>
                  <a:cubicBezTo>
                    <a:pt x="378" y="86"/>
                    <a:pt x="371" y="87"/>
                    <a:pt x="367" y="84"/>
                  </a:cubicBezTo>
                  <a:cubicBezTo>
                    <a:pt x="376" y="82"/>
                    <a:pt x="387" y="83"/>
                    <a:pt x="395" y="80"/>
                  </a:cubicBezTo>
                  <a:cubicBezTo>
                    <a:pt x="382" y="80"/>
                    <a:pt x="367" y="81"/>
                    <a:pt x="353" y="80"/>
                  </a:cubicBezTo>
                  <a:cubicBezTo>
                    <a:pt x="378" y="79"/>
                    <a:pt x="401" y="74"/>
                    <a:pt x="425" y="72"/>
                  </a:cubicBezTo>
                  <a:cubicBezTo>
                    <a:pt x="423" y="72"/>
                    <a:pt x="420" y="72"/>
                    <a:pt x="418" y="71"/>
                  </a:cubicBezTo>
                  <a:cubicBezTo>
                    <a:pt x="419" y="70"/>
                    <a:pt x="420" y="71"/>
                    <a:pt x="420" y="71"/>
                  </a:cubicBezTo>
                  <a:cubicBezTo>
                    <a:pt x="421" y="70"/>
                    <a:pt x="421" y="69"/>
                    <a:pt x="422" y="69"/>
                  </a:cubicBezTo>
                  <a:cubicBezTo>
                    <a:pt x="423" y="69"/>
                    <a:pt x="424" y="69"/>
                    <a:pt x="424" y="69"/>
                  </a:cubicBezTo>
                  <a:cubicBezTo>
                    <a:pt x="423" y="70"/>
                    <a:pt x="423" y="70"/>
                    <a:pt x="423" y="70"/>
                  </a:cubicBezTo>
                  <a:cubicBezTo>
                    <a:pt x="426" y="70"/>
                    <a:pt x="426" y="70"/>
                    <a:pt x="426" y="70"/>
                  </a:cubicBezTo>
                  <a:cubicBezTo>
                    <a:pt x="425" y="69"/>
                    <a:pt x="425" y="69"/>
                    <a:pt x="425" y="69"/>
                  </a:cubicBezTo>
                  <a:cubicBezTo>
                    <a:pt x="427" y="68"/>
                    <a:pt x="427" y="68"/>
                    <a:pt x="427" y="68"/>
                  </a:cubicBezTo>
                  <a:cubicBezTo>
                    <a:pt x="442" y="67"/>
                    <a:pt x="459" y="66"/>
                    <a:pt x="472" y="63"/>
                  </a:cubicBezTo>
                  <a:cubicBezTo>
                    <a:pt x="427" y="66"/>
                    <a:pt x="381" y="71"/>
                    <a:pt x="336" y="70"/>
                  </a:cubicBezTo>
                  <a:cubicBezTo>
                    <a:pt x="338" y="69"/>
                    <a:pt x="338" y="69"/>
                    <a:pt x="338" y="69"/>
                  </a:cubicBezTo>
                  <a:cubicBezTo>
                    <a:pt x="377" y="65"/>
                    <a:pt x="417" y="64"/>
                    <a:pt x="455" y="58"/>
                  </a:cubicBezTo>
                  <a:cubicBezTo>
                    <a:pt x="437" y="58"/>
                    <a:pt x="417" y="61"/>
                    <a:pt x="398" y="61"/>
                  </a:cubicBezTo>
                  <a:cubicBezTo>
                    <a:pt x="406" y="56"/>
                    <a:pt x="418" y="57"/>
                    <a:pt x="424" y="56"/>
                  </a:cubicBezTo>
                  <a:cubicBezTo>
                    <a:pt x="393" y="57"/>
                    <a:pt x="362" y="58"/>
                    <a:pt x="332" y="60"/>
                  </a:cubicBezTo>
                  <a:cubicBezTo>
                    <a:pt x="335" y="58"/>
                    <a:pt x="335" y="58"/>
                    <a:pt x="335" y="58"/>
                  </a:cubicBezTo>
                  <a:cubicBezTo>
                    <a:pt x="328" y="56"/>
                    <a:pt x="320" y="59"/>
                    <a:pt x="314" y="57"/>
                  </a:cubicBezTo>
                  <a:cubicBezTo>
                    <a:pt x="354" y="54"/>
                    <a:pt x="393" y="48"/>
                    <a:pt x="433" y="46"/>
                  </a:cubicBezTo>
                  <a:cubicBezTo>
                    <a:pt x="419" y="45"/>
                    <a:pt x="402" y="46"/>
                    <a:pt x="388" y="46"/>
                  </a:cubicBezTo>
                  <a:cubicBezTo>
                    <a:pt x="422" y="43"/>
                    <a:pt x="458" y="40"/>
                    <a:pt x="491" y="36"/>
                  </a:cubicBezTo>
                  <a:cubicBezTo>
                    <a:pt x="470" y="38"/>
                    <a:pt x="446" y="39"/>
                    <a:pt x="425" y="39"/>
                  </a:cubicBezTo>
                  <a:cubicBezTo>
                    <a:pt x="447" y="37"/>
                    <a:pt x="469" y="35"/>
                    <a:pt x="490" y="31"/>
                  </a:cubicBezTo>
                  <a:close/>
                  <a:moveTo>
                    <a:pt x="194" y="12"/>
                  </a:moveTo>
                  <a:cubicBezTo>
                    <a:pt x="199" y="10"/>
                    <a:pt x="201" y="12"/>
                    <a:pt x="206" y="12"/>
                  </a:cubicBezTo>
                  <a:cubicBezTo>
                    <a:pt x="203" y="13"/>
                    <a:pt x="198" y="11"/>
                    <a:pt x="194" y="12"/>
                  </a:cubicBezTo>
                  <a:close/>
                  <a:moveTo>
                    <a:pt x="212" y="12"/>
                  </a:moveTo>
                  <a:cubicBezTo>
                    <a:pt x="212" y="12"/>
                    <a:pt x="211" y="12"/>
                    <a:pt x="211" y="12"/>
                  </a:cubicBezTo>
                  <a:cubicBezTo>
                    <a:pt x="211" y="12"/>
                    <a:pt x="212" y="12"/>
                    <a:pt x="212" y="12"/>
                  </a:cubicBezTo>
                  <a:cubicBezTo>
                    <a:pt x="213" y="12"/>
                    <a:pt x="214" y="11"/>
                    <a:pt x="216" y="11"/>
                  </a:cubicBezTo>
                  <a:cubicBezTo>
                    <a:pt x="215" y="12"/>
                    <a:pt x="214" y="12"/>
                    <a:pt x="212" y="12"/>
                  </a:cubicBezTo>
                  <a:close/>
                  <a:moveTo>
                    <a:pt x="259" y="127"/>
                  </a:moveTo>
                  <a:cubicBezTo>
                    <a:pt x="263" y="126"/>
                    <a:pt x="263" y="126"/>
                    <a:pt x="263" y="126"/>
                  </a:cubicBezTo>
                  <a:cubicBezTo>
                    <a:pt x="269" y="127"/>
                    <a:pt x="269" y="127"/>
                    <a:pt x="269" y="127"/>
                  </a:cubicBezTo>
                  <a:lnTo>
                    <a:pt x="259" y="127"/>
                  </a:lnTo>
                  <a:close/>
                  <a:moveTo>
                    <a:pt x="379" y="90"/>
                  </a:moveTo>
                  <a:cubicBezTo>
                    <a:pt x="389" y="90"/>
                    <a:pt x="389" y="90"/>
                    <a:pt x="389" y="90"/>
                  </a:cubicBezTo>
                  <a:cubicBezTo>
                    <a:pt x="360" y="92"/>
                    <a:pt x="360" y="92"/>
                    <a:pt x="360" y="92"/>
                  </a:cubicBezTo>
                  <a:lnTo>
                    <a:pt x="379" y="90"/>
                  </a:lnTo>
                  <a:close/>
                  <a:moveTo>
                    <a:pt x="362" y="25"/>
                  </a:moveTo>
                  <a:cubicBezTo>
                    <a:pt x="363" y="25"/>
                    <a:pt x="363" y="25"/>
                    <a:pt x="363" y="25"/>
                  </a:cubicBezTo>
                  <a:cubicBezTo>
                    <a:pt x="370" y="25"/>
                    <a:pt x="370" y="25"/>
                    <a:pt x="370" y="25"/>
                  </a:cubicBezTo>
                  <a:lnTo>
                    <a:pt x="362" y="25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1FDD18C9-C2AE-229A-59E8-63564055638A}"/>
                </a:ext>
              </a:extLst>
            </p:cNvPr>
            <p:cNvSpPr txBox="1"/>
            <p:nvPr/>
          </p:nvSpPr>
          <p:spPr>
            <a:xfrm>
              <a:off x="1541377" y="2169755"/>
              <a:ext cx="25378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0">
                        <a:srgbClr val="FE391F">
                          <a:lumMod val="75000"/>
                        </a:srgbClr>
                      </a:gs>
                      <a:gs pos="64000">
                        <a:srgbClr val="FE391F">
                          <a:lumMod val="50000"/>
                        </a:srgb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思源宋体 CN Heavy"/>
                  <a:ea typeface="思源宋体 CN Heavy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添加标题文本</a:t>
              </a:r>
            </a:p>
          </p:txBody>
        </p: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id="{340ED960-8E10-9364-F018-1C6ACBC65FD2}"/>
              </a:ext>
            </a:extLst>
          </p:cNvPr>
          <p:cNvSpPr txBox="1"/>
          <p:nvPr/>
        </p:nvSpPr>
        <p:spPr>
          <a:xfrm>
            <a:off x="1602859" y="3602450"/>
            <a:ext cx="4383841" cy="9725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请输入您的内容，或复制内容后点击右键选择只保留文本来粘贴您的内容。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DBC50F7E-E3EC-935E-E950-72909FD09646}"/>
              </a:ext>
            </a:extLst>
          </p:cNvPr>
          <p:cNvSpPr txBox="1"/>
          <p:nvPr/>
        </p:nvSpPr>
        <p:spPr>
          <a:xfrm>
            <a:off x="1610130" y="4524033"/>
            <a:ext cx="4383841" cy="9725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请输入您的内容，或复制内容后点击右键选择只保留文本来粘贴您的内容。</a:t>
            </a:r>
          </a:p>
        </p:txBody>
      </p:sp>
    </p:spTree>
    <p:extLst>
      <p:ext uri="{BB962C8B-B14F-4D97-AF65-F5344CB8AC3E}">
        <p14:creationId xmlns:p14="http://schemas.microsoft.com/office/powerpoint/2010/main" val="2349216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7AC521-D76B-E511-37D6-2A532FBB6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添加标题文本</a:t>
            </a:r>
          </a:p>
        </p:txBody>
      </p:sp>
      <p:sp>
        <p:nvSpPr>
          <p:cNvPr id="44" name="矩形: 圆顶角 43">
            <a:extLst>
              <a:ext uri="{FF2B5EF4-FFF2-40B4-BE49-F238E27FC236}">
                <a16:creationId xmlns:a16="http://schemas.microsoft.com/office/drawing/2014/main" id="{815368A7-1ADB-82A0-B5DF-9786B989CA34}"/>
              </a:ext>
            </a:extLst>
          </p:cNvPr>
          <p:cNvSpPr/>
          <p:nvPr/>
        </p:nvSpPr>
        <p:spPr>
          <a:xfrm>
            <a:off x="883141" y="2440721"/>
            <a:ext cx="3211694" cy="3825756"/>
          </a:xfrm>
          <a:prstGeom prst="round2SameRect">
            <a:avLst>
              <a:gd name="adj1" fmla="val 9116"/>
              <a:gd name="adj2" fmla="val 0"/>
            </a:avLst>
          </a:prstGeom>
          <a:gradFill flip="none" rotWithShape="1">
            <a:gsLst>
              <a:gs pos="60000">
                <a:schemeClr val="bg1"/>
              </a:gs>
              <a:gs pos="89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5" name="矩形: 圆顶角 44">
            <a:extLst>
              <a:ext uri="{FF2B5EF4-FFF2-40B4-BE49-F238E27FC236}">
                <a16:creationId xmlns:a16="http://schemas.microsoft.com/office/drawing/2014/main" id="{88A054DD-53AC-1BB5-632C-0F304ACEA91D}"/>
              </a:ext>
            </a:extLst>
          </p:cNvPr>
          <p:cNvSpPr/>
          <p:nvPr/>
        </p:nvSpPr>
        <p:spPr>
          <a:xfrm>
            <a:off x="4526914" y="2440721"/>
            <a:ext cx="3211694" cy="3825756"/>
          </a:xfrm>
          <a:prstGeom prst="round2SameRect">
            <a:avLst>
              <a:gd name="adj1" fmla="val 9116"/>
              <a:gd name="adj2" fmla="val 0"/>
            </a:avLst>
          </a:prstGeom>
          <a:gradFill flip="none" rotWithShape="1">
            <a:gsLst>
              <a:gs pos="39000">
                <a:schemeClr val="bg1"/>
              </a:gs>
              <a:gs pos="85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6" name="矩形: 圆顶角 45">
            <a:extLst>
              <a:ext uri="{FF2B5EF4-FFF2-40B4-BE49-F238E27FC236}">
                <a16:creationId xmlns:a16="http://schemas.microsoft.com/office/drawing/2014/main" id="{8C81477D-C7BF-D5F0-F34D-E8270FD48C38}"/>
              </a:ext>
            </a:extLst>
          </p:cNvPr>
          <p:cNvSpPr/>
          <p:nvPr/>
        </p:nvSpPr>
        <p:spPr>
          <a:xfrm>
            <a:off x="8142355" y="2440721"/>
            <a:ext cx="3211694" cy="3825756"/>
          </a:xfrm>
          <a:prstGeom prst="round2SameRect">
            <a:avLst>
              <a:gd name="adj1" fmla="val 9116"/>
              <a:gd name="adj2" fmla="val 0"/>
            </a:avLst>
          </a:prstGeom>
          <a:gradFill flip="none" rotWithShape="1">
            <a:gsLst>
              <a:gs pos="45000">
                <a:schemeClr val="bg1"/>
              </a:gs>
              <a:gs pos="85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47" name="图片 46" descr="图片包含 树状图&#10;&#10;描述已自动生成">
            <a:extLst>
              <a:ext uri="{FF2B5EF4-FFF2-40B4-BE49-F238E27FC236}">
                <a16:creationId xmlns:a16="http://schemas.microsoft.com/office/drawing/2014/main" id="{BC5BA922-411F-E1D6-8155-61B00709CE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5359" y="1309374"/>
            <a:ext cx="3384866" cy="5764530"/>
          </a:xfrm>
          <a:prstGeom prst="rect">
            <a:avLst/>
          </a:prstGeom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id="{8A929D63-AAAA-1FF8-56D3-B2F59D741D66}"/>
              </a:ext>
            </a:extLst>
          </p:cNvPr>
          <p:cNvSpPr txBox="1"/>
          <p:nvPr/>
        </p:nvSpPr>
        <p:spPr>
          <a:xfrm>
            <a:off x="1683289" y="2956957"/>
            <a:ext cx="2399344" cy="707886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存在不足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F8295F6A-7A46-5858-CF83-037DC41F16A7}"/>
              </a:ext>
            </a:extLst>
          </p:cNvPr>
          <p:cNvSpPr/>
          <p:nvPr/>
        </p:nvSpPr>
        <p:spPr>
          <a:xfrm>
            <a:off x="2308738" y="5263079"/>
            <a:ext cx="1395046" cy="504093"/>
          </a:xfrm>
          <a:prstGeom prst="rect">
            <a:avLst/>
          </a:prstGeom>
          <a:solidFill>
            <a:srgbClr val="E7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阿里巴巴普惠体 L"/>
              <a:cs typeface="+mn-cs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67754F0-A013-243D-A7D4-467617305D0B}"/>
              </a:ext>
            </a:extLst>
          </p:cNvPr>
          <p:cNvGrpSpPr/>
          <p:nvPr/>
        </p:nvGrpSpPr>
        <p:grpSpPr>
          <a:xfrm>
            <a:off x="4925974" y="1518109"/>
            <a:ext cx="6625067" cy="1365255"/>
            <a:chOff x="4925974" y="1518109"/>
            <a:chExt cx="6625067" cy="1365255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5C6BF491-2F93-04EA-5E13-288608473748}"/>
                </a:ext>
              </a:extLst>
            </p:cNvPr>
            <p:cNvGrpSpPr/>
            <p:nvPr/>
          </p:nvGrpSpPr>
          <p:grpSpPr>
            <a:xfrm>
              <a:off x="4925974" y="1518109"/>
              <a:ext cx="6625067" cy="1365255"/>
              <a:chOff x="4645328" y="1800045"/>
              <a:chExt cx="6625067" cy="1365255"/>
            </a:xfrm>
          </p:grpSpPr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AFCE444A-9165-115D-DEAA-F271BDAD049A}"/>
                  </a:ext>
                </a:extLst>
              </p:cNvPr>
              <p:cNvSpPr/>
              <p:nvPr/>
            </p:nvSpPr>
            <p:spPr>
              <a:xfrm>
                <a:off x="4645328" y="1800045"/>
                <a:ext cx="6625067" cy="1365255"/>
              </a:xfrm>
              <a:prstGeom prst="roundRect">
                <a:avLst>
                  <a:gd name="adj" fmla="val 397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93700" dist="101600" dir="4800000" sx="98000" sy="98000" algn="t" rotWithShape="0">
                  <a:schemeClr val="accent2">
                    <a:lumMod val="50000"/>
                    <a:alpha val="11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Regular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7C951A8E-7C6B-64F4-9BC9-A16F99FEA4B0}"/>
                  </a:ext>
                </a:extLst>
              </p:cNvPr>
              <p:cNvSpPr txBox="1"/>
              <p:nvPr/>
            </p:nvSpPr>
            <p:spPr>
              <a:xfrm>
                <a:off x="4851293" y="2043065"/>
                <a:ext cx="489579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600" b="0" i="0" u="none" strike="noStrike" cap="none" spc="0" normalizeH="0" baseline="0">
                    <a:ln>
                      <a:noFill/>
                    </a:ln>
                    <a:solidFill>
                      <a:srgbClr val="FAD77E">
                        <a:lumMod val="50000"/>
                      </a:srgbClr>
                    </a:solidFill>
                    <a:effectLst/>
                    <a:uLnTx/>
                    <a:uFillTx/>
                    <a:latin typeface="思源宋体 CN Heavy"/>
                    <a:ea typeface="思源宋体 CN Heavy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思源宋体 CN Heavy"/>
                    <a:ea typeface="思源宋体 CN Heavy"/>
                    <a:cs typeface="+mn-cs"/>
                  </a:rPr>
                  <a:t>添加标题文本</a:t>
                </a:r>
              </a:p>
            </p:txBody>
          </p:sp>
        </p:grp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591C616-B18B-1E81-53B0-2D9DB143C262}"/>
                </a:ext>
              </a:extLst>
            </p:cNvPr>
            <p:cNvSpPr txBox="1"/>
            <p:nvPr/>
          </p:nvSpPr>
          <p:spPr>
            <a:xfrm>
              <a:off x="5131939" y="2211610"/>
              <a:ext cx="6252155" cy="3852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</a:rPr>
                <a:t>请输入您的内容，或复制内容后点击右键选择只保留文本来粘贴您的内容。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F3BD3B33-2A65-BBAB-363C-493B3ACB25FF}"/>
              </a:ext>
            </a:extLst>
          </p:cNvPr>
          <p:cNvGrpSpPr/>
          <p:nvPr/>
        </p:nvGrpSpPr>
        <p:grpSpPr>
          <a:xfrm>
            <a:off x="4945482" y="3083851"/>
            <a:ext cx="6625067" cy="1365255"/>
            <a:chOff x="4925974" y="1518109"/>
            <a:chExt cx="6625067" cy="1365255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0D2B40CE-DD17-DD45-10EA-7E4073FB337F}"/>
                </a:ext>
              </a:extLst>
            </p:cNvPr>
            <p:cNvGrpSpPr/>
            <p:nvPr/>
          </p:nvGrpSpPr>
          <p:grpSpPr>
            <a:xfrm>
              <a:off x="4925974" y="1518109"/>
              <a:ext cx="6625067" cy="1365255"/>
              <a:chOff x="4645328" y="1800045"/>
              <a:chExt cx="6625067" cy="1365255"/>
            </a:xfrm>
          </p:grpSpPr>
          <p:sp>
            <p:nvSpPr>
              <p:cNvPr id="58" name="矩形: 圆角 57">
                <a:extLst>
                  <a:ext uri="{FF2B5EF4-FFF2-40B4-BE49-F238E27FC236}">
                    <a16:creationId xmlns:a16="http://schemas.microsoft.com/office/drawing/2014/main" id="{C508519D-C2AC-9C02-2740-850109FB53D0}"/>
                  </a:ext>
                </a:extLst>
              </p:cNvPr>
              <p:cNvSpPr/>
              <p:nvPr/>
            </p:nvSpPr>
            <p:spPr>
              <a:xfrm>
                <a:off x="4645328" y="1800045"/>
                <a:ext cx="6625067" cy="1365255"/>
              </a:xfrm>
              <a:prstGeom prst="roundRect">
                <a:avLst>
                  <a:gd name="adj" fmla="val 397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93700" dist="101600" dir="4800000" sx="98000" sy="98000" algn="t" rotWithShape="0">
                  <a:schemeClr val="accent2">
                    <a:lumMod val="50000"/>
                    <a:alpha val="11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Regular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B19F6D44-0736-862F-1C6B-7EF5EF511859}"/>
                  </a:ext>
                </a:extLst>
              </p:cNvPr>
              <p:cNvSpPr txBox="1"/>
              <p:nvPr/>
            </p:nvSpPr>
            <p:spPr>
              <a:xfrm>
                <a:off x="4851293" y="2043065"/>
                <a:ext cx="489579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600" b="0" i="0" u="none" strike="noStrike" cap="none" spc="0" normalizeH="0" baseline="0">
                    <a:ln>
                      <a:noFill/>
                    </a:ln>
                    <a:solidFill>
                      <a:srgbClr val="FAD77E">
                        <a:lumMod val="50000"/>
                      </a:srgbClr>
                    </a:solidFill>
                    <a:effectLst/>
                    <a:uLnTx/>
                    <a:uFillTx/>
                    <a:latin typeface="思源宋体 CN Heavy"/>
                    <a:ea typeface="思源宋体 CN Heavy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思源宋体 CN Heavy"/>
                    <a:ea typeface="思源宋体 CN Heavy"/>
                    <a:cs typeface="+mn-cs"/>
                  </a:rPr>
                  <a:t>添加标题文本</a:t>
                </a:r>
              </a:p>
            </p:txBody>
          </p:sp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C73AF6A-CB48-CC14-049F-C511E1969CAF}"/>
                </a:ext>
              </a:extLst>
            </p:cNvPr>
            <p:cNvSpPr txBox="1"/>
            <p:nvPr/>
          </p:nvSpPr>
          <p:spPr>
            <a:xfrm>
              <a:off x="5131939" y="2211610"/>
              <a:ext cx="6252155" cy="3852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</a:rPr>
                <a:t>请输入您的内容，或复制内容后点击右键选择只保留文本来粘贴您的内容。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ABA0C4E-C4AE-F696-DADD-25CAD30229A5}"/>
              </a:ext>
            </a:extLst>
          </p:cNvPr>
          <p:cNvGrpSpPr/>
          <p:nvPr/>
        </p:nvGrpSpPr>
        <p:grpSpPr>
          <a:xfrm>
            <a:off x="4925973" y="4657263"/>
            <a:ext cx="6625067" cy="1365255"/>
            <a:chOff x="4925974" y="1518109"/>
            <a:chExt cx="6625067" cy="1365255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96B020CC-2EB9-35F1-1AE8-2B3B7F2A2BE7}"/>
                </a:ext>
              </a:extLst>
            </p:cNvPr>
            <p:cNvGrpSpPr/>
            <p:nvPr/>
          </p:nvGrpSpPr>
          <p:grpSpPr>
            <a:xfrm>
              <a:off x="4925974" y="1518109"/>
              <a:ext cx="6625067" cy="1365255"/>
              <a:chOff x="4645328" y="1800045"/>
              <a:chExt cx="6625067" cy="1365255"/>
            </a:xfrm>
          </p:grpSpPr>
          <p:sp>
            <p:nvSpPr>
              <p:cNvPr id="63" name="矩形: 圆角 62">
                <a:extLst>
                  <a:ext uri="{FF2B5EF4-FFF2-40B4-BE49-F238E27FC236}">
                    <a16:creationId xmlns:a16="http://schemas.microsoft.com/office/drawing/2014/main" id="{D73D0BDB-5569-65FF-88BE-BB652E05A426}"/>
                  </a:ext>
                </a:extLst>
              </p:cNvPr>
              <p:cNvSpPr/>
              <p:nvPr/>
            </p:nvSpPr>
            <p:spPr>
              <a:xfrm>
                <a:off x="4645328" y="1800045"/>
                <a:ext cx="6625067" cy="1365255"/>
              </a:xfrm>
              <a:prstGeom prst="roundRect">
                <a:avLst>
                  <a:gd name="adj" fmla="val 397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93700" dist="101600" dir="4800000" sx="98000" sy="98000" algn="t" rotWithShape="0">
                  <a:schemeClr val="accent2">
                    <a:lumMod val="50000"/>
                    <a:alpha val="11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Regular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E3F3714A-0261-6260-65E1-E2C1855335EB}"/>
                  </a:ext>
                </a:extLst>
              </p:cNvPr>
              <p:cNvSpPr txBox="1"/>
              <p:nvPr/>
            </p:nvSpPr>
            <p:spPr>
              <a:xfrm>
                <a:off x="4851293" y="2043065"/>
                <a:ext cx="489579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600" b="0" i="0" u="none" strike="noStrike" cap="none" spc="0" normalizeH="0" baseline="0">
                    <a:ln>
                      <a:noFill/>
                    </a:ln>
                    <a:solidFill>
                      <a:srgbClr val="FAD77E">
                        <a:lumMod val="50000"/>
                      </a:srgbClr>
                    </a:solidFill>
                    <a:effectLst/>
                    <a:uLnTx/>
                    <a:uFillTx/>
                    <a:latin typeface="思源宋体 CN Heavy"/>
                    <a:ea typeface="思源宋体 CN Heavy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思源宋体 CN Heavy"/>
                    <a:ea typeface="思源宋体 CN Heavy"/>
                    <a:cs typeface="+mn-cs"/>
                  </a:rPr>
                  <a:t>添加标题文本</a:t>
                </a:r>
              </a:p>
            </p:txBody>
          </p:sp>
        </p:grp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28C9A5F-EA8D-76C4-74F2-49811C7007EE}"/>
                </a:ext>
              </a:extLst>
            </p:cNvPr>
            <p:cNvSpPr txBox="1"/>
            <p:nvPr/>
          </p:nvSpPr>
          <p:spPr>
            <a:xfrm>
              <a:off x="5131939" y="2211610"/>
              <a:ext cx="6252155" cy="3852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</a:rPr>
                <a:t>请输入您的内容，或复制内容后点击右键选择只保留文本来粘贴您的内容。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1741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7AC521-D76B-E511-37D6-2A532FBB6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添加标题文本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EEB1AF14-9105-FDC2-9288-06CC023D6D2B}"/>
              </a:ext>
            </a:extLst>
          </p:cNvPr>
          <p:cNvSpPr/>
          <p:nvPr/>
        </p:nvSpPr>
        <p:spPr>
          <a:xfrm>
            <a:off x="3522689" y="3368132"/>
            <a:ext cx="5137910" cy="5137908"/>
          </a:xfrm>
          <a:prstGeom prst="ellipse">
            <a:avLst/>
          </a:prstGeom>
          <a:solidFill>
            <a:srgbClr val="FE391F">
              <a:alpha val="8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5A525D0-010D-2A64-EF20-D832F0DAA2E2}"/>
              </a:ext>
            </a:extLst>
          </p:cNvPr>
          <p:cNvSpPr txBox="1"/>
          <p:nvPr/>
        </p:nvSpPr>
        <p:spPr>
          <a:xfrm>
            <a:off x="5071698" y="1870043"/>
            <a:ext cx="17235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r">
              <a:defRPr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0">
                      <a:prstClr val="black">
                        <a:lumMod val="75000"/>
                        <a:lumOff val="25000"/>
                      </a:prstClr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latin typeface="思源宋体 CN Heavy"/>
                <a:ea typeface="思源宋体 CN Heavy"/>
              </a:rPr>
              <a:t>添加文本内容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A8DD30D-A692-7D44-FC35-1DB9028A8849}"/>
              </a:ext>
            </a:extLst>
          </p:cNvPr>
          <p:cNvSpPr txBox="1"/>
          <p:nvPr/>
        </p:nvSpPr>
        <p:spPr>
          <a:xfrm>
            <a:off x="1884791" y="3117475"/>
            <a:ext cx="172355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r">
              <a:defRPr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0">
                      <a:prstClr val="black">
                        <a:lumMod val="75000"/>
                        <a:lumOff val="25000"/>
                      </a:prstClr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latin typeface="思源宋体 CN Heavy"/>
                <a:ea typeface="思源宋体 CN Heavy"/>
              </a:rPr>
              <a:t>添加文本内容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0330239-19B6-2D6F-9C6F-65EBD55D6CC4}"/>
              </a:ext>
            </a:extLst>
          </p:cNvPr>
          <p:cNvSpPr txBox="1"/>
          <p:nvPr/>
        </p:nvSpPr>
        <p:spPr>
          <a:xfrm>
            <a:off x="8535297" y="3117475"/>
            <a:ext cx="17235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r">
              <a:defRPr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0">
                      <a:prstClr val="black">
                        <a:lumMod val="75000"/>
                        <a:lumOff val="25000"/>
                      </a:prstClr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latin typeface="思源宋体 CN Heavy"/>
                <a:ea typeface="思源宋体 CN Heavy"/>
              </a:rPr>
              <a:t>添加文本内容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9742589-31F9-2397-B638-EB9DB68948DB}"/>
              </a:ext>
            </a:extLst>
          </p:cNvPr>
          <p:cNvSpPr txBox="1"/>
          <p:nvPr/>
        </p:nvSpPr>
        <p:spPr>
          <a:xfrm>
            <a:off x="9436720" y="4738562"/>
            <a:ext cx="17235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r">
              <a:defRPr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0">
                      <a:prstClr val="black">
                        <a:lumMod val="75000"/>
                        <a:lumOff val="25000"/>
                      </a:prstClr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latin typeface="思源宋体 CN Heavy"/>
                <a:ea typeface="思源宋体 CN Heavy"/>
              </a:rPr>
              <a:t>添加文本内容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639F479-964C-5084-0EDB-B40E23D9E5AA}"/>
              </a:ext>
            </a:extLst>
          </p:cNvPr>
          <p:cNvSpPr txBox="1"/>
          <p:nvPr/>
        </p:nvSpPr>
        <p:spPr>
          <a:xfrm>
            <a:off x="879786" y="4745408"/>
            <a:ext cx="172355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r">
              <a:defRPr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00000">
                      <a:prstClr val="black"/>
                    </a:gs>
                    <a:gs pos="0">
                      <a:prstClr val="black">
                        <a:lumMod val="75000"/>
                        <a:lumOff val="25000"/>
                      </a:prstClr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latin typeface="思源宋体 CN Heavy"/>
                <a:ea typeface="思源宋体 CN Heavy"/>
              </a:rPr>
              <a:t>添加文本内容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07E9DC3E-394E-3CF6-AB7F-6D5E9C70502C}"/>
              </a:ext>
            </a:extLst>
          </p:cNvPr>
          <p:cNvSpPr/>
          <p:nvPr/>
        </p:nvSpPr>
        <p:spPr>
          <a:xfrm>
            <a:off x="2746568" y="2592012"/>
            <a:ext cx="6690152" cy="6690148"/>
          </a:xfrm>
          <a:prstGeom prst="ellipse">
            <a:avLst/>
          </a:prstGeom>
          <a:noFill/>
          <a:ln w="12700" cap="flat" cmpd="sng" algn="ctr">
            <a:gradFill>
              <a:gsLst>
                <a:gs pos="0">
                  <a:schemeClr val="accent1">
                    <a:alpha val="34000"/>
                    <a:lumMod val="75000"/>
                  </a:schemeClr>
                </a:gs>
                <a:gs pos="86000">
                  <a:schemeClr val="accent1">
                    <a:alpha val="0"/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ADFE01C1-6C59-86FA-9605-CA2A70C9F701}"/>
              </a:ext>
            </a:extLst>
          </p:cNvPr>
          <p:cNvSpPr/>
          <p:nvPr/>
        </p:nvSpPr>
        <p:spPr>
          <a:xfrm>
            <a:off x="122468" y="-32086"/>
            <a:ext cx="11938352" cy="11938344"/>
          </a:xfrm>
          <a:prstGeom prst="ellipse">
            <a:avLst/>
          </a:prstGeom>
          <a:noFill/>
          <a:ln w="12700" cap="flat" cmpd="sng" algn="ctr">
            <a:gradFill>
              <a:gsLst>
                <a:gs pos="0">
                  <a:schemeClr val="accent2">
                    <a:lumMod val="20000"/>
                    <a:lumOff val="80000"/>
                    <a:alpha val="0"/>
                  </a:schemeClr>
                </a:gs>
                <a:gs pos="74000">
                  <a:schemeClr val="accent2">
                    <a:alpha val="0"/>
                    <a:lumMod val="60000"/>
                    <a:lumOff val="40000"/>
                  </a:schemeClr>
                </a:gs>
                <a:gs pos="38000">
                  <a:schemeClr val="accent2">
                    <a:alpha val="28000"/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C130EDA3-6834-7956-675F-CEDC7C69B677}"/>
              </a:ext>
            </a:extLst>
          </p:cNvPr>
          <p:cNvSpPr/>
          <p:nvPr/>
        </p:nvSpPr>
        <p:spPr>
          <a:xfrm>
            <a:off x="3763707" y="3424290"/>
            <a:ext cx="94256" cy="94256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chemeClr val="accent2"/>
            </a:solidFill>
            <a:prstDash val="solid"/>
            <a:miter lim="800000"/>
          </a:ln>
          <a:effectLst>
            <a:outerShdw blurRad="63500" sx="102000" sy="102000" algn="ctr" rotWithShape="0">
              <a:srgbClr val="FE391F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7B10CDDF-98CA-B2F8-7E1F-AC482B3F185B}"/>
              </a:ext>
            </a:extLst>
          </p:cNvPr>
          <p:cNvSpPr/>
          <p:nvPr/>
        </p:nvSpPr>
        <p:spPr>
          <a:xfrm>
            <a:off x="8334038" y="3424290"/>
            <a:ext cx="94256" cy="94256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chemeClr val="accent2"/>
            </a:solidFill>
            <a:prstDash val="solid"/>
            <a:miter lim="800000"/>
          </a:ln>
          <a:effectLst>
            <a:outerShdw blurRad="63500" sx="102000" sy="102000" algn="ctr" rotWithShape="0">
              <a:srgbClr val="FE391F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E27A5501-3273-0736-FA22-6DD4A909E17E}"/>
              </a:ext>
            </a:extLst>
          </p:cNvPr>
          <p:cNvSpPr/>
          <p:nvPr/>
        </p:nvSpPr>
        <p:spPr>
          <a:xfrm>
            <a:off x="2795587" y="5066726"/>
            <a:ext cx="94256" cy="94256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chemeClr val="accent2"/>
            </a:solidFill>
            <a:prstDash val="solid"/>
            <a:miter lim="800000"/>
          </a:ln>
          <a:effectLst>
            <a:outerShdw blurRad="63500" sx="102000" sy="102000" algn="ctr" rotWithShape="0">
              <a:srgbClr val="FE391F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181CEF0B-0B34-FCD7-6AF3-A29E9D7BE495}"/>
              </a:ext>
            </a:extLst>
          </p:cNvPr>
          <p:cNvSpPr/>
          <p:nvPr/>
        </p:nvSpPr>
        <p:spPr>
          <a:xfrm>
            <a:off x="9302157" y="5066726"/>
            <a:ext cx="94256" cy="94256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chemeClr val="accent2"/>
            </a:solidFill>
            <a:prstDash val="solid"/>
            <a:miter lim="800000"/>
          </a:ln>
          <a:effectLst>
            <a:outerShdw blurRad="63500" sx="102000" sy="102000" algn="ctr" rotWithShape="0">
              <a:srgbClr val="FE391F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5F0A9DC6-36F7-5E75-D022-C8BFD68CF8CD}"/>
              </a:ext>
            </a:extLst>
          </p:cNvPr>
          <p:cNvSpPr/>
          <p:nvPr/>
        </p:nvSpPr>
        <p:spPr>
          <a:xfrm>
            <a:off x="6048872" y="2544882"/>
            <a:ext cx="94256" cy="94256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chemeClr val="accent2"/>
            </a:solidFill>
            <a:prstDash val="solid"/>
            <a:miter lim="800000"/>
          </a:ln>
          <a:effectLst>
            <a:outerShdw blurRad="63500" sx="102000" sy="102000" algn="ctr" rotWithShape="0">
              <a:srgbClr val="FE391F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0" name="PA-gaoding-6">
            <a:extLst>
              <a:ext uri="{FF2B5EF4-FFF2-40B4-BE49-F238E27FC236}">
                <a16:creationId xmlns:a16="http://schemas.microsoft.com/office/drawing/2014/main" id="{3A538EFA-90A2-8820-F3C3-BB90AE3FCE7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895278" y="3818113"/>
            <a:ext cx="4297194" cy="429718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45000">
                <a:schemeClr val="accent2">
                  <a:lumMod val="65000"/>
                  <a:lumOff val="35000"/>
                </a:schemeClr>
              </a:gs>
              <a:gs pos="9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190500" algn="ctr" rotWithShape="0">
              <a:srgbClr val="FF0000">
                <a:alpha val="4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rtlCol="0" anchor="ctr">
            <a:noAutofit/>
          </a:bodyPr>
          <a:lstStyle/>
          <a:p>
            <a:pPr algn="ctr">
              <a:defRPr/>
            </a:pPr>
            <a:endParaRPr sz="4800" kern="0" dirty="0">
              <a:ln w="6350">
                <a:noFill/>
              </a:ln>
              <a:solidFill>
                <a:srgbClr val="FFFFFF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Times New Roman" panose="02020603050405020304" pitchFamily="18" charset="0"/>
              <a:ea typeface="微软雅黑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CB1E26D-C0BA-5550-13D1-60C80324C128}"/>
              </a:ext>
            </a:extLst>
          </p:cNvPr>
          <p:cNvSpPr txBox="1"/>
          <p:nvPr/>
        </p:nvSpPr>
        <p:spPr>
          <a:xfrm>
            <a:off x="4243941" y="5104055"/>
            <a:ext cx="315519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/>
                <a:ea typeface="思源宋体 CN Heavy"/>
              </a:rPr>
              <a:t>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3477739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7AC521-D76B-E511-37D6-2A532FBB6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添加标题文本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FA28FBE5-882D-B23A-00D4-F3DC87E0B08F}"/>
              </a:ext>
            </a:extLst>
          </p:cNvPr>
          <p:cNvSpPr/>
          <p:nvPr/>
        </p:nvSpPr>
        <p:spPr>
          <a:xfrm>
            <a:off x="4601320" y="2485043"/>
            <a:ext cx="2989360" cy="2799812"/>
          </a:xfrm>
          <a:custGeom>
            <a:avLst/>
            <a:gdLst>
              <a:gd name="connsiteX0" fmla="*/ 2861284 w 5726505"/>
              <a:gd name="connsiteY0" fmla="*/ 4713614 h 5363403"/>
              <a:gd name="connsiteX1" fmla="*/ 2756354 w 5726505"/>
              <a:gd name="connsiteY1" fmla="*/ 4717517 h 5363403"/>
              <a:gd name="connsiteX2" fmla="*/ 2375804 w 5726505"/>
              <a:gd name="connsiteY2" fmla="*/ 4777730 h 5363403"/>
              <a:gd name="connsiteX3" fmla="*/ 2217658 w 5726505"/>
              <a:gd name="connsiteY3" fmla="*/ 4866815 h 5363403"/>
              <a:gd name="connsiteX4" fmla="*/ 2285141 w 5726505"/>
              <a:gd name="connsiteY4" fmla="*/ 5115212 h 5363403"/>
              <a:gd name="connsiteX5" fmla="*/ 2468936 w 5726505"/>
              <a:gd name="connsiteY5" fmla="*/ 5212596 h 5363403"/>
              <a:gd name="connsiteX6" fmla="*/ 2841119 w 5726505"/>
              <a:gd name="connsiteY6" fmla="*/ 5172202 h 5363403"/>
              <a:gd name="connsiteX7" fmla="*/ 3192386 w 5726505"/>
              <a:gd name="connsiteY7" fmla="*/ 5104788 h 5363403"/>
              <a:gd name="connsiteX8" fmla="*/ 3266178 w 5726505"/>
              <a:gd name="connsiteY8" fmla="*/ 5022149 h 5363403"/>
              <a:gd name="connsiteX9" fmla="*/ 3280374 w 5726505"/>
              <a:gd name="connsiteY9" fmla="*/ 4838355 h 5363403"/>
              <a:gd name="connsiteX10" fmla="*/ 3171881 w 5726505"/>
              <a:gd name="connsiteY10" fmla="*/ 4755373 h 5363403"/>
              <a:gd name="connsiteX11" fmla="*/ 2861284 w 5726505"/>
              <a:gd name="connsiteY11" fmla="*/ 4713614 h 5363403"/>
              <a:gd name="connsiteX12" fmla="*/ 2321489 w 5726505"/>
              <a:gd name="connsiteY12" fmla="*/ 4675486 h 5363403"/>
              <a:gd name="connsiteX13" fmla="*/ 2240564 w 5726505"/>
              <a:gd name="connsiteY13" fmla="*/ 4689124 h 5363403"/>
              <a:gd name="connsiteX14" fmla="*/ 2191529 w 5726505"/>
              <a:gd name="connsiteY14" fmla="*/ 4756196 h 5363403"/>
              <a:gd name="connsiteX15" fmla="*/ 2403853 w 5726505"/>
              <a:gd name="connsiteY15" fmla="*/ 4686793 h 5363403"/>
              <a:gd name="connsiteX16" fmla="*/ 2321489 w 5726505"/>
              <a:gd name="connsiteY16" fmla="*/ 4675486 h 5363403"/>
              <a:gd name="connsiteX17" fmla="*/ 4465163 w 5726505"/>
              <a:gd name="connsiteY17" fmla="*/ 4276821 h 5363403"/>
              <a:gd name="connsiteX18" fmla="*/ 4611512 w 5726505"/>
              <a:gd name="connsiteY18" fmla="*/ 4422348 h 5363403"/>
              <a:gd name="connsiteX19" fmla="*/ 4586617 w 5726505"/>
              <a:gd name="connsiteY19" fmla="*/ 4507250 h 5363403"/>
              <a:gd name="connsiteX20" fmla="*/ 4324436 w 5726505"/>
              <a:gd name="connsiteY20" fmla="*/ 4345950 h 5363403"/>
              <a:gd name="connsiteX21" fmla="*/ 4029405 w 5726505"/>
              <a:gd name="connsiteY21" fmla="*/ 4337378 h 5363403"/>
              <a:gd name="connsiteX22" fmla="*/ 4195917 w 5726505"/>
              <a:gd name="connsiteY22" fmla="*/ 4466514 h 5363403"/>
              <a:gd name="connsiteX23" fmla="*/ 4218549 w 5726505"/>
              <a:gd name="connsiteY23" fmla="*/ 4581248 h 5363403"/>
              <a:gd name="connsiteX24" fmla="*/ 3942994 w 5726505"/>
              <a:gd name="connsiteY24" fmla="*/ 4388196 h 5363403"/>
              <a:gd name="connsiteX25" fmla="*/ 3970220 w 5726505"/>
              <a:gd name="connsiteY25" fmla="*/ 4536260 h 5363403"/>
              <a:gd name="connsiteX26" fmla="*/ 4012534 w 5726505"/>
              <a:gd name="connsiteY26" fmla="*/ 4518566 h 5363403"/>
              <a:gd name="connsiteX27" fmla="*/ 4034686 w 5726505"/>
              <a:gd name="connsiteY27" fmla="*/ 4533379 h 5363403"/>
              <a:gd name="connsiteX28" fmla="*/ 3937302 w 5726505"/>
              <a:gd name="connsiteY28" fmla="*/ 4567601 h 5363403"/>
              <a:gd name="connsiteX29" fmla="*/ 3886896 w 5726505"/>
              <a:gd name="connsiteY29" fmla="*/ 4425297 h 5363403"/>
              <a:gd name="connsiteX30" fmla="*/ 3780460 w 5726505"/>
              <a:gd name="connsiteY30" fmla="*/ 4411719 h 5363403"/>
              <a:gd name="connsiteX31" fmla="*/ 3587201 w 5726505"/>
              <a:gd name="connsiteY31" fmla="*/ 4418165 h 5363403"/>
              <a:gd name="connsiteX32" fmla="*/ 3395726 w 5726505"/>
              <a:gd name="connsiteY32" fmla="*/ 4421800 h 5363403"/>
              <a:gd name="connsiteX33" fmla="*/ 3499556 w 5726505"/>
              <a:gd name="connsiteY33" fmla="*/ 4537563 h 5363403"/>
              <a:gd name="connsiteX34" fmla="*/ 3349297 w 5726505"/>
              <a:gd name="connsiteY34" fmla="*/ 4435447 h 5363403"/>
              <a:gd name="connsiteX35" fmla="*/ 3164954 w 5726505"/>
              <a:gd name="connsiteY35" fmla="*/ 4456432 h 5363403"/>
              <a:gd name="connsiteX36" fmla="*/ 3284077 w 5726505"/>
              <a:gd name="connsiteY36" fmla="*/ 4508485 h 5363403"/>
              <a:gd name="connsiteX37" fmla="*/ 3121611 w 5726505"/>
              <a:gd name="connsiteY37" fmla="*/ 4474469 h 5363403"/>
              <a:gd name="connsiteX38" fmla="*/ 3070794 w 5726505"/>
              <a:gd name="connsiteY38" fmla="*/ 4509308 h 5363403"/>
              <a:gd name="connsiteX39" fmla="*/ 3183882 w 5726505"/>
              <a:gd name="connsiteY39" fmla="*/ 4566435 h 5363403"/>
              <a:gd name="connsiteX40" fmla="*/ 3037875 w 5726505"/>
              <a:gd name="connsiteY40" fmla="*/ 4532762 h 5363403"/>
              <a:gd name="connsiteX41" fmla="*/ 2840776 w 5726505"/>
              <a:gd name="connsiteY41" fmla="*/ 4654423 h 5363403"/>
              <a:gd name="connsiteX42" fmla="*/ 3227225 w 5726505"/>
              <a:gd name="connsiteY42" fmla="*/ 4721152 h 5363403"/>
              <a:gd name="connsiteX43" fmla="*/ 3369528 w 5726505"/>
              <a:gd name="connsiteY43" fmla="*/ 4897334 h 5363403"/>
              <a:gd name="connsiteX44" fmla="*/ 3328106 w 5726505"/>
              <a:gd name="connsiteY44" fmla="*/ 5097999 h 5363403"/>
              <a:gd name="connsiteX45" fmla="*/ 3681087 w 5726505"/>
              <a:gd name="connsiteY45" fmla="*/ 5063777 h 5363403"/>
              <a:gd name="connsiteX46" fmla="*/ 3417877 w 5726505"/>
              <a:gd name="connsiteY46" fmla="*/ 4959056 h 5363403"/>
              <a:gd name="connsiteX47" fmla="*/ 3518004 w 5726505"/>
              <a:gd name="connsiteY47" fmla="*/ 4965091 h 5363403"/>
              <a:gd name="connsiteX48" fmla="*/ 3799113 w 5726505"/>
              <a:gd name="connsiteY48" fmla="*/ 5088946 h 5363403"/>
              <a:gd name="connsiteX49" fmla="*/ 3894782 w 5726505"/>
              <a:gd name="connsiteY49" fmla="*/ 5104102 h 5363403"/>
              <a:gd name="connsiteX50" fmla="*/ 4516049 w 5726505"/>
              <a:gd name="connsiteY50" fmla="*/ 4954255 h 5363403"/>
              <a:gd name="connsiteX51" fmla="*/ 4556991 w 5726505"/>
              <a:gd name="connsiteY51" fmla="*/ 4886704 h 5363403"/>
              <a:gd name="connsiteX52" fmla="*/ 4715891 w 5726505"/>
              <a:gd name="connsiteY52" fmla="*/ 4413913 h 5363403"/>
              <a:gd name="connsiteX53" fmla="*/ 4613158 w 5726505"/>
              <a:gd name="connsiteY53" fmla="*/ 4350133 h 5363403"/>
              <a:gd name="connsiteX54" fmla="*/ 4465163 w 5726505"/>
              <a:gd name="connsiteY54" fmla="*/ 4276821 h 5363403"/>
              <a:gd name="connsiteX55" fmla="*/ 1705709 w 5726505"/>
              <a:gd name="connsiteY55" fmla="*/ 1367246 h 5363403"/>
              <a:gd name="connsiteX56" fmla="*/ 1768185 w 5726505"/>
              <a:gd name="connsiteY56" fmla="*/ 1557693 h 5363403"/>
              <a:gd name="connsiteX57" fmla="*/ 1778678 w 5726505"/>
              <a:gd name="connsiteY57" fmla="*/ 1706854 h 5363403"/>
              <a:gd name="connsiteX58" fmla="*/ 1747611 w 5726505"/>
              <a:gd name="connsiteY58" fmla="*/ 1652676 h 5363403"/>
              <a:gd name="connsiteX59" fmla="*/ 1694942 w 5726505"/>
              <a:gd name="connsiteY59" fmla="*/ 1392415 h 5363403"/>
              <a:gd name="connsiteX60" fmla="*/ 1705709 w 5726505"/>
              <a:gd name="connsiteY60" fmla="*/ 1367246 h 5363403"/>
              <a:gd name="connsiteX61" fmla="*/ 2826100 w 5726505"/>
              <a:gd name="connsiteY61" fmla="*/ 923534 h 5363403"/>
              <a:gd name="connsiteX62" fmla="*/ 2866974 w 5726505"/>
              <a:gd name="connsiteY62" fmla="*/ 923602 h 5363403"/>
              <a:gd name="connsiteX63" fmla="*/ 2849280 w 5726505"/>
              <a:gd name="connsiteY63" fmla="*/ 1175771 h 5363403"/>
              <a:gd name="connsiteX64" fmla="*/ 2817116 w 5726505"/>
              <a:gd name="connsiteY64" fmla="*/ 1015911 h 5363403"/>
              <a:gd name="connsiteX65" fmla="*/ 2826100 w 5726505"/>
              <a:gd name="connsiteY65" fmla="*/ 923534 h 5363403"/>
              <a:gd name="connsiteX66" fmla="*/ 4294261 w 5726505"/>
              <a:gd name="connsiteY66" fmla="*/ 742345 h 5363403"/>
              <a:gd name="connsiteX67" fmla="*/ 4459539 w 5726505"/>
              <a:gd name="connsiteY67" fmla="*/ 828276 h 5363403"/>
              <a:gd name="connsiteX68" fmla="*/ 4294261 w 5726505"/>
              <a:gd name="connsiteY68" fmla="*/ 742345 h 5363403"/>
              <a:gd name="connsiteX69" fmla="*/ 4098259 w 5726505"/>
              <a:gd name="connsiteY69" fmla="*/ 471043 h 5363403"/>
              <a:gd name="connsiteX70" fmla="*/ 4311749 w 5726505"/>
              <a:gd name="connsiteY70" fmla="*/ 673903 h 5363403"/>
              <a:gd name="connsiteX71" fmla="*/ 4481416 w 5726505"/>
              <a:gd name="connsiteY71" fmla="*/ 757983 h 5363403"/>
              <a:gd name="connsiteX72" fmla="*/ 4231167 w 5726505"/>
              <a:gd name="connsiteY72" fmla="*/ 638996 h 5363403"/>
              <a:gd name="connsiteX73" fmla="*/ 4071787 w 5726505"/>
              <a:gd name="connsiteY73" fmla="*/ 473786 h 5363403"/>
              <a:gd name="connsiteX74" fmla="*/ 4098259 w 5726505"/>
              <a:gd name="connsiteY74" fmla="*/ 471043 h 5363403"/>
              <a:gd name="connsiteX75" fmla="*/ 3541003 w 5726505"/>
              <a:gd name="connsiteY75" fmla="*/ 132627 h 5363403"/>
              <a:gd name="connsiteX76" fmla="*/ 3453059 w 5726505"/>
              <a:gd name="connsiteY76" fmla="*/ 138910 h 5363403"/>
              <a:gd name="connsiteX77" fmla="*/ 3171812 w 5726505"/>
              <a:gd name="connsiteY77" fmla="*/ 284848 h 5363403"/>
              <a:gd name="connsiteX78" fmla="*/ 3029989 w 5726505"/>
              <a:gd name="connsiteY78" fmla="*/ 500533 h 5363403"/>
              <a:gd name="connsiteX79" fmla="*/ 2883022 w 5726505"/>
              <a:gd name="connsiteY79" fmla="*/ 615335 h 5363403"/>
              <a:gd name="connsiteX80" fmla="*/ 2955854 w 5726505"/>
              <a:gd name="connsiteY80" fmla="*/ 504030 h 5363403"/>
              <a:gd name="connsiteX81" fmla="*/ 2866014 w 5726505"/>
              <a:gd name="connsiteY81" fmla="*/ 575285 h 5363403"/>
              <a:gd name="connsiteX82" fmla="*/ 2577566 w 5726505"/>
              <a:gd name="connsiteY82" fmla="*/ 649145 h 5363403"/>
              <a:gd name="connsiteX83" fmla="*/ 2775557 w 5726505"/>
              <a:gd name="connsiteY83" fmla="*/ 688853 h 5363403"/>
              <a:gd name="connsiteX84" fmla="*/ 2715412 w 5726505"/>
              <a:gd name="connsiteY84" fmla="*/ 710456 h 5363403"/>
              <a:gd name="connsiteX85" fmla="*/ 2560284 w 5726505"/>
              <a:gd name="connsiteY85" fmla="*/ 692008 h 5363403"/>
              <a:gd name="connsiteX86" fmla="*/ 2672070 w 5726505"/>
              <a:gd name="connsiteY86" fmla="*/ 889450 h 5363403"/>
              <a:gd name="connsiteX87" fmla="*/ 2417295 w 5726505"/>
              <a:gd name="connsiteY87" fmla="*/ 636390 h 5363403"/>
              <a:gd name="connsiteX88" fmla="*/ 2133991 w 5726505"/>
              <a:gd name="connsiteY88" fmla="*/ 607448 h 5363403"/>
              <a:gd name="connsiteX89" fmla="*/ 1905688 w 5726505"/>
              <a:gd name="connsiteY89" fmla="*/ 726847 h 5363403"/>
              <a:gd name="connsiteX90" fmla="*/ 1833542 w 5726505"/>
              <a:gd name="connsiteY90" fmla="*/ 917980 h 5363403"/>
              <a:gd name="connsiteX91" fmla="*/ 1818523 w 5726505"/>
              <a:gd name="connsiteY91" fmla="*/ 1125296 h 5363403"/>
              <a:gd name="connsiteX92" fmla="*/ 1790131 w 5726505"/>
              <a:gd name="connsiteY92" fmla="*/ 1238796 h 5363403"/>
              <a:gd name="connsiteX93" fmla="*/ 1806864 w 5726505"/>
              <a:gd name="connsiteY93" fmla="*/ 872306 h 5363403"/>
              <a:gd name="connsiteX94" fmla="*/ 1811596 w 5726505"/>
              <a:gd name="connsiteY94" fmla="*/ 830539 h 5363403"/>
              <a:gd name="connsiteX95" fmla="*/ 1790131 w 5726505"/>
              <a:gd name="connsiteY95" fmla="*/ 871070 h 5363403"/>
              <a:gd name="connsiteX96" fmla="*/ 1753715 w 5726505"/>
              <a:gd name="connsiteY96" fmla="*/ 971677 h 5363403"/>
              <a:gd name="connsiteX97" fmla="*/ 1703034 w 5726505"/>
              <a:gd name="connsiteY97" fmla="*/ 991496 h 5363403"/>
              <a:gd name="connsiteX98" fmla="*/ 1741302 w 5726505"/>
              <a:gd name="connsiteY98" fmla="*/ 879642 h 5363403"/>
              <a:gd name="connsiteX99" fmla="*/ 1649062 w 5726505"/>
              <a:gd name="connsiteY99" fmla="*/ 929706 h 5363403"/>
              <a:gd name="connsiteX100" fmla="*/ 1418976 w 5726505"/>
              <a:gd name="connsiteY100" fmla="*/ 952680 h 5363403"/>
              <a:gd name="connsiteX101" fmla="*/ 1208915 w 5726505"/>
              <a:gd name="connsiteY101" fmla="*/ 1002881 h 5363403"/>
              <a:gd name="connsiteX102" fmla="*/ 1050084 w 5726505"/>
              <a:gd name="connsiteY102" fmla="*/ 1119124 h 5363403"/>
              <a:gd name="connsiteX103" fmla="*/ 960313 w 5726505"/>
              <a:gd name="connsiteY103" fmla="*/ 1344478 h 5363403"/>
              <a:gd name="connsiteX104" fmla="*/ 865535 w 5726505"/>
              <a:gd name="connsiteY104" fmla="*/ 1469430 h 5363403"/>
              <a:gd name="connsiteX105" fmla="*/ 935212 w 5726505"/>
              <a:gd name="connsiteY105" fmla="*/ 1263279 h 5363403"/>
              <a:gd name="connsiteX106" fmla="*/ 779810 w 5726505"/>
              <a:gd name="connsiteY106" fmla="*/ 1457498 h 5363403"/>
              <a:gd name="connsiteX107" fmla="*/ 720626 w 5726505"/>
              <a:gd name="connsiteY107" fmla="*/ 1495559 h 5363403"/>
              <a:gd name="connsiteX108" fmla="*/ 781250 w 5726505"/>
              <a:gd name="connsiteY108" fmla="*/ 1366766 h 5363403"/>
              <a:gd name="connsiteX109" fmla="*/ 278010 w 5726505"/>
              <a:gd name="connsiteY109" fmla="*/ 1787230 h 5363403"/>
              <a:gd name="connsiteX110" fmla="*/ 140164 w 5726505"/>
              <a:gd name="connsiteY110" fmla="*/ 2343551 h 5363403"/>
              <a:gd name="connsiteX111" fmla="*/ 200721 w 5726505"/>
              <a:gd name="connsiteY111" fmla="*/ 2059699 h 5363403"/>
              <a:gd name="connsiteX112" fmla="*/ 293784 w 5726505"/>
              <a:gd name="connsiteY112" fmla="*/ 1894284 h 5363403"/>
              <a:gd name="connsiteX113" fmla="*/ 211488 w 5726505"/>
              <a:gd name="connsiteY113" fmla="*/ 2147618 h 5363403"/>
              <a:gd name="connsiteX114" fmla="*/ 207510 w 5726505"/>
              <a:gd name="connsiteY114" fmla="*/ 2585090 h 5363403"/>
              <a:gd name="connsiteX115" fmla="*/ 231102 w 5726505"/>
              <a:gd name="connsiteY115" fmla="*/ 2326063 h 5363403"/>
              <a:gd name="connsiteX116" fmla="*/ 254967 w 5726505"/>
              <a:gd name="connsiteY116" fmla="*/ 2208174 h 5363403"/>
              <a:gd name="connsiteX117" fmla="*/ 293784 w 5726505"/>
              <a:gd name="connsiteY117" fmla="*/ 2192812 h 5363403"/>
              <a:gd name="connsiteX118" fmla="*/ 269095 w 5726505"/>
              <a:gd name="connsiteY118" fmla="*/ 2420498 h 5363403"/>
              <a:gd name="connsiteX119" fmla="*/ 301396 w 5726505"/>
              <a:gd name="connsiteY119" fmla="*/ 2730960 h 5363403"/>
              <a:gd name="connsiteX120" fmla="*/ 327731 w 5726505"/>
              <a:gd name="connsiteY120" fmla="*/ 2417892 h 5363403"/>
              <a:gd name="connsiteX121" fmla="*/ 387533 w 5726505"/>
              <a:gd name="connsiteY121" fmla="*/ 2244385 h 5363403"/>
              <a:gd name="connsiteX122" fmla="*/ 366821 w 5726505"/>
              <a:gd name="connsiteY122" fmla="*/ 2640640 h 5363403"/>
              <a:gd name="connsiteX123" fmla="*/ 463656 w 5726505"/>
              <a:gd name="connsiteY123" fmla="*/ 3012343 h 5363403"/>
              <a:gd name="connsiteX124" fmla="*/ 402757 w 5726505"/>
              <a:gd name="connsiteY124" fmla="*/ 2592565 h 5363403"/>
              <a:gd name="connsiteX125" fmla="*/ 410233 w 5726505"/>
              <a:gd name="connsiteY125" fmla="*/ 2390323 h 5363403"/>
              <a:gd name="connsiteX126" fmla="*/ 472915 w 5726505"/>
              <a:gd name="connsiteY126" fmla="*/ 2141583 h 5363403"/>
              <a:gd name="connsiteX127" fmla="*/ 473600 w 5726505"/>
              <a:gd name="connsiteY127" fmla="*/ 2585913 h 5363403"/>
              <a:gd name="connsiteX128" fmla="*/ 523801 w 5726505"/>
              <a:gd name="connsiteY128" fmla="*/ 2807701 h 5363403"/>
              <a:gd name="connsiteX129" fmla="*/ 575030 w 5726505"/>
              <a:gd name="connsiteY129" fmla="*/ 2324074 h 5363403"/>
              <a:gd name="connsiteX130" fmla="*/ 635929 w 5726505"/>
              <a:gd name="connsiteY130" fmla="*/ 2022048 h 5363403"/>
              <a:gd name="connsiteX131" fmla="*/ 636478 w 5726505"/>
              <a:gd name="connsiteY131" fmla="*/ 2215924 h 5363403"/>
              <a:gd name="connsiteX132" fmla="*/ 594919 w 5726505"/>
              <a:gd name="connsiteY132" fmla="*/ 3265404 h 5363403"/>
              <a:gd name="connsiteX133" fmla="*/ 648754 w 5726505"/>
              <a:gd name="connsiteY133" fmla="*/ 3710008 h 5363403"/>
              <a:gd name="connsiteX134" fmla="*/ 786257 w 5726505"/>
              <a:gd name="connsiteY134" fmla="*/ 4077116 h 5363403"/>
              <a:gd name="connsiteX135" fmla="*/ 846676 w 5726505"/>
              <a:gd name="connsiteY135" fmla="*/ 4153309 h 5363403"/>
              <a:gd name="connsiteX136" fmla="*/ 953455 w 5726505"/>
              <a:gd name="connsiteY136" fmla="*/ 4244795 h 5363403"/>
              <a:gd name="connsiteX137" fmla="*/ 1147056 w 5726505"/>
              <a:gd name="connsiteY137" fmla="*/ 4415353 h 5363403"/>
              <a:gd name="connsiteX138" fmla="*/ 1323650 w 5726505"/>
              <a:gd name="connsiteY138" fmla="*/ 4445528 h 5363403"/>
              <a:gd name="connsiteX139" fmla="*/ 1574584 w 5726505"/>
              <a:gd name="connsiteY139" fmla="*/ 4352397 h 5363403"/>
              <a:gd name="connsiteX140" fmla="*/ 1697616 w 5726505"/>
              <a:gd name="connsiteY140" fmla="*/ 4060794 h 5363403"/>
              <a:gd name="connsiteX141" fmla="*/ 1664972 w 5726505"/>
              <a:gd name="connsiteY141" fmla="*/ 3528614 h 5363403"/>
              <a:gd name="connsiteX142" fmla="*/ 1635826 w 5726505"/>
              <a:gd name="connsiteY142" fmla="*/ 3100126 h 5363403"/>
              <a:gd name="connsiteX143" fmla="*/ 1655645 w 5726505"/>
              <a:gd name="connsiteY143" fmla="*/ 2783629 h 5363403"/>
              <a:gd name="connsiteX144" fmla="*/ 1746720 w 5726505"/>
              <a:gd name="connsiteY144" fmla="*/ 2339711 h 5363403"/>
              <a:gd name="connsiteX145" fmla="*/ 1741302 w 5726505"/>
              <a:gd name="connsiteY145" fmla="*/ 2181428 h 5363403"/>
              <a:gd name="connsiteX146" fmla="*/ 1712155 w 5726505"/>
              <a:gd name="connsiteY146" fmla="*/ 2039125 h 5363403"/>
              <a:gd name="connsiteX147" fmla="*/ 1728203 w 5726505"/>
              <a:gd name="connsiteY147" fmla="*/ 2035010 h 5363403"/>
              <a:gd name="connsiteX148" fmla="*/ 1763453 w 5726505"/>
              <a:gd name="connsiteY148" fmla="*/ 2093371 h 5363403"/>
              <a:gd name="connsiteX149" fmla="*/ 1771203 w 5726505"/>
              <a:gd name="connsiteY149" fmla="*/ 1983506 h 5363403"/>
              <a:gd name="connsiteX150" fmla="*/ 1807139 w 5726505"/>
              <a:gd name="connsiteY150" fmla="*/ 1945376 h 5363403"/>
              <a:gd name="connsiteX151" fmla="*/ 1798292 w 5726505"/>
              <a:gd name="connsiteY151" fmla="*/ 2160031 h 5363403"/>
              <a:gd name="connsiteX152" fmla="*/ 1899996 w 5726505"/>
              <a:gd name="connsiteY152" fmla="*/ 1872612 h 5363403"/>
              <a:gd name="connsiteX153" fmla="*/ 1960552 w 5726505"/>
              <a:gd name="connsiteY153" fmla="*/ 1826938 h 5363403"/>
              <a:gd name="connsiteX154" fmla="*/ 2021245 w 5726505"/>
              <a:gd name="connsiteY154" fmla="*/ 1834962 h 5363403"/>
              <a:gd name="connsiteX155" fmla="*/ 1751177 w 5726505"/>
              <a:gd name="connsiteY155" fmla="*/ 2997942 h 5363403"/>
              <a:gd name="connsiteX156" fmla="*/ 1765648 w 5726505"/>
              <a:gd name="connsiteY156" fmla="*/ 3579294 h 5363403"/>
              <a:gd name="connsiteX157" fmla="*/ 1815711 w 5726505"/>
              <a:gd name="connsiteY157" fmla="*/ 4019029 h 5363403"/>
              <a:gd name="connsiteX158" fmla="*/ 1901093 w 5726505"/>
              <a:gd name="connsiteY158" fmla="*/ 4326885 h 5363403"/>
              <a:gd name="connsiteX159" fmla="*/ 2195439 w 5726505"/>
              <a:gd name="connsiteY159" fmla="*/ 4508279 h 5363403"/>
              <a:gd name="connsiteX160" fmla="*/ 2290696 w 5726505"/>
              <a:gd name="connsiteY160" fmla="*/ 4507799 h 5363403"/>
              <a:gd name="connsiteX161" fmla="*/ 2411809 w 5726505"/>
              <a:gd name="connsiteY161" fmla="*/ 4537494 h 5363403"/>
              <a:gd name="connsiteX162" fmla="*/ 2599375 w 5726505"/>
              <a:gd name="connsiteY162" fmla="*/ 4554296 h 5363403"/>
              <a:gd name="connsiteX163" fmla="*/ 2895846 w 5726505"/>
              <a:gd name="connsiteY163" fmla="*/ 4439219 h 5363403"/>
              <a:gd name="connsiteX164" fmla="*/ 3017576 w 5726505"/>
              <a:gd name="connsiteY164" fmla="*/ 4306860 h 5363403"/>
              <a:gd name="connsiteX165" fmla="*/ 3029509 w 5726505"/>
              <a:gd name="connsiteY165" fmla="*/ 4216746 h 5363403"/>
              <a:gd name="connsiteX166" fmla="*/ 2972587 w 5726505"/>
              <a:gd name="connsiteY166" fmla="*/ 4021910 h 5363403"/>
              <a:gd name="connsiteX167" fmla="*/ 2867386 w 5726505"/>
              <a:gd name="connsiteY167" fmla="*/ 3573328 h 5363403"/>
              <a:gd name="connsiteX168" fmla="*/ 2802372 w 5726505"/>
              <a:gd name="connsiteY168" fmla="*/ 3086410 h 5363403"/>
              <a:gd name="connsiteX169" fmla="*/ 2808612 w 5726505"/>
              <a:gd name="connsiteY169" fmla="*/ 2119089 h 5363403"/>
              <a:gd name="connsiteX170" fmla="*/ 2772677 w 5726505"/>
              <a:gd name="connsiteY170" fmla="*/ 1826184 h 5363403"/>
              <a:gd name="connsiteX171" fmla="*/ 2850172 w 5726505"/>
              <a:gd name="connsiteY171" fmla="*/ 2090902 h 5363403"/>
              <a:gd name="connsiteX172" fmla="*/ 2816019 w 5726505"/>
              <a:gd name="connsiteY172" fmla="*/ 1681000 h 5363403"/>
              <a:gd name="connsiteX173" fmla="*/ 2863819 w 5726505"/>
              <a:gd name="connsiteY173" fmla="*/ 1859376 h 5363403"/>
              <a:gd name="connsiteX174" fmla="*/ 2883570 w 5726505"/>
              <a:gd name="connsiteY174" fmla="*/ 2063196 h 5363403"/>
              <a:gd name="connsiteX175" fmla="*/ 2994053 w 5726505"/>
              <a:gd name="connsiteY175" fmla="*/ 1662209 h 5363403"/>
              <a:gd name="connsiteX176" fmla="*/ 3032389 w 5726505"/>
              <a:gd name="connsiteY176" fmla="*/ 1497548 h 5363403"/>
              <a:gd name="connsiteX177" fmla="*/ 3115782 w 5726505"/>
              <a:gd name="connsiteY177" fmla="*/ 1467510 h 5363403"/>
              <a:gd name="connsiteX178" fmla="*/ 2918477 w 5726505"/>
              <a:gd name="connsiteY178" fmla="*/ 2448342 h 5363403"/>
              <a:gd name="connsiteX179" fmla="*/ 2922250 w 5726505"/>
              <a:gd name="connsiteY179" fmla="*/ 3072831 h 5363403"/>
              <a:gd name="connsiteX180" fmla="*/ 3087390 w 5726505"/>
              <a:gd name="connsiteY180" fmla="*/ 3962451 h 5363403"/>
              <a:gd name="connsiteX181" fmla="*/ 3135259 w 5726505"/>
              <a:gd name="connsiteY181" fmla="*/ 4107497 h 5363403"/>
              <a:gd name="connsiteX182" fmla="*/ 3191906 w 5726505"/>
              <a:gd name="connsiteY182" fmla="*/ 4174637 h 5363403"/>
              <a:gd name="connsiteX183" fmla="*/ 3304515 w 5726505"/>
              <a:gd name="connsiteY183" fmla="*/ 4253093 h 5363403"/>
              <a:gd name="connsiteX184" fmla="*/ 3449218 w 5726505"/>
              <a:gd name="connsiteY184" fmla="*/ 4289440 h 5363403"/>
              <a:gd name="connsiteX185" fmla="*/ 3910967 w 5726505"/>
              <a:gd name="connsiteY185" fmla="*/ 4246989 h 5363403"/>
              <a:gd name="connsiteX186" fmla="*/ 4032697 w 5726505"/>
              <a:gd name="connsiteY186" fmla="*/ 4175872 h 5363403"/>
              <a:gd name="connsiteX187" fmla="*/ 4170817 w 5726505"/>
              <a:gd name="connsiteY187" fmla="*/ 4053319 h 5363403"/>
              <a:gd name="connsiteX188" fmla="*/ 4236791 w 5726505"/>
              <a:gd name="connsiteY188" fmla="*/ 3820216 h 5363403"/>
              <a:gd name="connsiteX189" fmla="*/ 4210045 w 5726505"/>
              <a:gd name="connsiteY189" fmla="*/ 3078935 h 5363403"/>
              <a:gd name="connsiteX190" fmla="*/ 4227121 w 5726505"/>
              <a:gd name="connsiteY190" fmla="*/ 2695024 h 5363403"/>
              <a:gd name="connsiteX191" fmla="*/ 4237957 w 5726505"/>
              <a:gd name="connsiteY191" fmla="*/ 2503754 h 5363403"/>
              <a:gd name="connsiteX192" fmla="*/ 4288226 w 5726505"/>
              <a:gd name="connsiteY192" fmla="*/ 1982272 h 5363403"/>
              <a:gd name="connsiteX193" fmla="*/ 4183710 w 5726505"/>
              <a:gd name="connsiteY193" fmla="*/ 1604259 h 5363403"/>
              <a:gd name="connsiteX194" fmla="*/ 4112456 w 5726505"/>
              <a:gd name="connsiteY194" fmla="*/ 1476631 h 5363403"/>
              <a:gd name="connsiteX195" fmla="*/ 4089275 w 5726505"/>
              <a:gd name="connsiteY195" fmla="*/ 1399273 h 5363403"/>
              <a:gd name="connsiteX196" fmla="*/ 4168279 w 5726505"/>
              <a:gd name="connsiteY196" fmla="*/ 1483009 h 5363403"/>
              <a:gd name="connsiteX197" fmla="*/ 4295016 w 5726505"/>
              <a:gd name="connsiteY197" fmla="*/ 1780509 h 5363403"/>
              <a:gd name="connsiteX198" fmla="*/ 4301736 w 5726505"/>
              <a:gd name="connsiteY198" fmla="*/ 1778658 h 5363403"/>
              <a:gd name="connsiteX199" fmla="*/ 4296250 w 5726505"/>
              <a:gd name="connsiteY199" fmla="*/ 1773514 h 5363403"/>
              <a:gd name="connsiteX200" fmla="*/ 4248793 w 5726505"/>
              <a:gd name="connsiteY200" fmla="*/ 1621609 h 5363403"/>
              <a:gd name="connsiteX201" fmla="*/ 4200924 w 5726505"/>
              <a:gd name="connsiteY201" fmla="*/ 1433358 h 5363403"/>
              <a:gd name="connsiteX202" fmla="*/ 4260451 w 5726505"/>
              <a:gd name="connsiteY202" fmla="*/ 1547680 h 5363403"/>
              <a:gd name="connsiteX203" fmla="*/ 4355571 w 5726505"/>
              <a:gd name="connsiteY203" fmla="*/ 1885780 h 5363403"/>
              <a:gd name="connsiteX204" fmla="*/ 4438896 w 5726505"/>
              <a:gd name="connsiteY204" fmla="*/ 1579639 h 5363403"/>
              <a:gd name="connsiteX205" fmla="*/ 4569678 w 5726505"/>
              <a:gd name="connsiteY205" fmla="*/ 1322464 h 5363403"/>
              <a:gd name="connsiteX206" fmla="*/ 4501373 w 5726505"/>
              <a:gd name="connsiteY206" fmla="*/ 1613929 h 5363403"/>
              <a:gd name="connsiteX207" fmla="*/ 4424357 w 5726505"/>
              <a:gd name="connsiteY207" fmla="*/ 1858073 h 5363403"/>
              <a:gd name="connsiteX208" fmla="*/ 4362018 w 5726505"/>
              <a:gd name="connsiteY208" fmla="*/ 2222096 h 5363403"/>
              <a:gd name="connsiteX209" fmla="*/ 4372031 w 5726505"/>
              <a:gd name="connsiteY209" fmla="*/ 3422589 h 5363403"/>
              <a:gd name="connsiteX210" fmla="*/ 4372511 w 5726505"/>
              <a:gd name="connsiteY210" fmla="*/ 3776325 h 5363403"/>
              <a:gd name="connsiteX211" fmla="*/ 4479427 w 5726505"/>
              <a:gd name="connsiteY211" fmla="*/ 4010662 h 5363403"/>
              <a:gd name="connsiteX212" fmla="*/ 4590252 w 5726505"/>
              <a:gd name="connsiteY212" fmla="*/ 4118744 h 5363403"/>
              <a:gd name="connsiteX213" fmla="*/ 4835563 w 5726505"/>
              <a:gd name="connsiteY213" fmla="*/ 4173814 h 5363403"/>
              <a:gd name="connsiteX214" fmla="*/ 5074907 w 5726505"/>
              <a:gd name="connsiteY214" fmla="*/ 4260979 h 5363403"/>
              <a:gd name="connsiteX215" fmla="*/ 5194991 w 5726505"/>
              <a:gd name="connsiteY215" fmla="*/ 4208310 h 5363403"/>
              <a:gd name="connsiteX216" fmla="*/ 5324127 w 5726505"/>
              <a:gd name="connsiteY216" fmla="*/ 4063264 h 5363403"/>
              <a:gd name="connsiteX217" fmla="*/ 5419453 w 5726505"/>
              <a:gd name="connsiteY217" fmla="*/ 3827211 h 5363403"/>
              <a:gd name="connsiteX218" fmla="*/ 5518071 w 5726505"/>
              <a:gd name="connsiteY218" fmla="*/ 3539930 h 5363403"/>
              <a:gd name="connsiteX219" fmla="*/ 5602562 w 5726505"/>
              <a:gd name="connsiteY219" fmla="*/ 2901724 h 5363403"/>
              <a:gd name="connsiteX220" fmla="*/ 5614426 w 5726505"/>
              <a:gd name="connsiteY220" fmla="*/ 2510201 h 5363403"/>
              <a:gd name="connsiteX221" fmla="*/ 5587680 w 5726505"/>
              <a:gd name="connsiteY221" fmla="*/ 2340054 h 5363403"/>
              <a:gd name="connsiteX222" fmla="*/ 5569232 w 5726505"/>
              <a:gd name="connsiteY222" fmla="*/ 2463086 h 5363403"/>
              <a:gd name="connsiteX223" fmla="*/ 5518483 w 5726505"/>
              <a:gd name="connsiteY223" fmla="*/ 2511641 h 5363403"/>
              <a:gd name="connsiteX224" fmla="*/ 5543103 w 5726505"/>
              <a:gd name="connsiteY224" fmla="*/ 2085622 h 5363403"/>
              <a:gd name="connsiteX225" fmla="*/ 5484879 w 5726505"/>
              <a:gd name="connsiteY225" fmla="*/ 1718307 h 5363403"/>
              <a:gd name="connsiteX226" fmla="*/ 5477540 w 5726505"/>
              <a:gd name="connsiteY226" fmla="*/ 1815965 h 5363403"/>
              <a:gd name="connsiteX227" fmla="*/ 5450177 w 5726505"/>
              <a:gd name="connsiteY227" fmla="*/ 1837156 h 5363403"/>
              <a:gd name="connsiteX228" fmla="*/ 5484535 w 5726505"/>
              <a:gd name="connsiteY228" fmla="*/ 1117752 h 5363403"/>
              <a:gd name="connsiteX229" fmla="*/ 5410744 w 5726505"/>
              <a:gd name="connsiteY229" fmla="*/ 795563 h 5363403"/>
              <a:gd name="connsiteX230" fmla="*/ 5358486 w 5726505"/>
              <a:gd name="connsiteY230" fmla="*/ 572953 h 5363403"/>
              <a:gd name="connsiteX231" fmla="*/ 5197254 w 5726505"/>
              <a:gd name="connsiteY231" fmla="*/ 434901 h 5363403"/>
              <a:gd name="connsiteX232" fmla="*/ 4910795 w 5726505"/>
              <a:gd name="connsiteY232" fmla="*/ 374962 h 5363403"/>
              <a:gd name="connsiteX233" fmla="*/ 4642373 w 5726505"/>
              <a:gd name="connsiteY233" fmla="*/ 453144 h 5363403"/>
              <a:gd name="connsiteX234" fmla="*/ 4337809 w 5726505"/>
              <a:gd name="connsiteY234" fmla="*/ 484897 h 5363403"/>
              <a:gd name="connsiteX235" fmla="*/ 4113347 w 5726505"/>
              <a:gd name="connsiteY235" fmla="*/ 401298 h 5363403"/>
              <a:gd name="connsiteX236" fmla="*/ 4177607 w 5726505"/>
              <a:gd name="connsiteY236" fmla="*/ 504785 h 5363403"/>
              <a:gd name="connsiteX237" fmla="*/ 3792530 w 5726505"/>
              <a:gd name="connsiteY237" fmla="*/ 205845 h 5363403"/>
              <a:gd name="connsiteX238" fmla="*/ 3541003 w 5726505"/>
              <a:gd name="connsiteY238" fmla="*/ 132627 h 5363403"/>
              <a:gd name="connsiteX239" fmla="*/ 3570416 w 5726505"/>
              <a:gd name="connsiteY239" fmla="*/ 936 h 5363403"/>
              <a:gd name="connsiteX240" fmla="*/ 3722441 w 5726505"/>
              <a:gd name="connsiteY240" fmla="*/ 29182 h 5363403"/>
              <a:gd name="connsiteX241" fmla="*/ 3947932 w 5726505"/>
              <a:gd name="connsiteY241" fmla="*/ 145974 h 5363403"/>
              <a:gd name="connsiteX242" fmla="*/ 4164027 w 5726505"/>
              <a:gd name="connsiteY242" fmla="*/ 280323 h 5363403"/>
              <a:gd name="connsiteX243" fmla="*/ 4436633 w 5726505"/>
              <a:gd name="connsiteY243" fmla="*/ 288757 h 5363403"/>
              <a:gd name="connsiteX244" fmla="*/ 4718086 w 5726505"/>
              <a:gd name="connsiteY244" fmla="*/ 226625 h 5363403"/>
              <a:gd name="connsiteX245" fmla="*/ 5202260 w 5726505"/>
              <a:gd name="connsiteY245" fmla="*/ 279157 h 5363403"/>
              <a:gd name="connsiteX246" fmla="*/ 5490639 w 5726505"/>
              <a:gd name="connsiteY246" fmla="*/ 516649 h 5363403"/>
              <a:gd name="connsiteX247" fmla="*/ 5599201 w 5726505"/>
              <a:gd name="connsiteY247" fmla="*/ 856875 h 5363403"/>
              <a:gd name="connsiteX248" fmla="*/ 5651116 w 5726505"/>
              <a:gd name="connsiteY248" fmla="*/ 1721805 h 5363403"/>
              <a:gd name="connsiteX249" fmla="*/ 5712770 w 5726505"/>
              <a:gd name="connsiteY249" fmla="*/ 2201111 h 5363403"/>
              <a:gd name="connsiteX250" fmla="*/ 5726486 w 5726505"/>
              <a:gd name="connsiteY250" fmla="*/ 2599355 h 5363403"/>
              <a:gd name="connsiteX251" fmla="*/ 5697957 w 5726505"/>
              <a:gd name="connsiteY251" fmla="*/ 3169049 h 5363403"/>
              <a:gd name="connsiteX252" fmla="*/ 5608665 w 5726505"/>
              <a:gd name="connsiteY252" fmla="*/ 3751773 h 5363403"/>
              <a:gd name="connsiteX253" fmla="*/ 5541663 w 5726505"/>
              <a:gd name="connsiteY253" fmla="*/ 3896065 h 5363403"/>
              <a:gd name="connsiteX254" fmla="*/ 5389621 w 5726505"/>
              <a:gd name="connsiteY254" fmla="*/ 4251653 h 5363403"/>
              <a:gd name="connsiteX255" fmla="*/ 5092052 w 5726505"/>
              <a:gd name="connsiteY255" fmla="*/ 4419125 h 5363403"/>
              <a:gd name="connsiteX256" fmla="*/ 4951258 w 5726505"/>
              <a:gd name="connsiteY256" fmla="*/ 4464937 h 5363403"/>
              <a:gd name="connsiteX257" fmla="*/ 4826236 w 5726505"/>
              <a:gd name="connsiteY257" fmla="*/ 4627334 h 5363403"/>
              <a:gd name="connsiteX258" fmla="*/ 4689351 w 5726505"/>
              <a:gd name="connsiteY258" fmla="*/ 4922365 h 5363403"/>
              <a:gd name="connsiteX259" fmla="*/ 4572421 w 5726505"/>
              <a:gd name="connsiteY259" fmla="*/ 5073172 h 5363403"/>
              <a:gd name="connsiteX260" fmla="*/ 4309555 w 5726505"/>
              <a:gd name="connsiteY260" fmla="*/ 5203132 h 5363403"/>
              <a:gd name="connsiteX261" fmla="*/ 4053408 w 5726505"/>
              <a:gd name="connsiteY261" fmla="*/ 5247023 h 5363403"/>
              <a:gd name="connsiteX262" fmla="*/ 3620805 w 5726505"/>
              <a:gd name="connsiteY262" fmla="*/ 5209098 h 5363403"/>
              <a:gd name="connsiteX263" fmla="*/ 3215566 w 5726505"/>
              <a:gd name="connsiteY263" fmla="*/ 5243182 h 5363403"/>
              <a:gd name="connsiteX264" fmla="*/ 2537310 w 5726505"/>
              <a:gd name="connsiteY264" fmla="*/ 5362923 h 5363403"/>
              <a:gd name="connsiteX265" fmla="*/ 2256201 w 5726505"/>
              <a:gd name="connsiteY265" fmla="*/ 5295715 h 5363403"/>
              <a:gd name="connsiteX266" fmla="*/ 2069937 w 5726505"/>
              <a:gd name="connsiteY266" fmla="*/ 5033396 h 5363403"/>
              <a:gd name="connsiteX267" fmla="*/ 2037705 w 5726505"/>
              <a:gd name="connsiteY267" fmla="*/ 4593730 h 5363403"/>
              <a:gd name="connsiteX268" fmla="*/ 1809676 w 5726505"/>
              <a:gd name="connsiteY268" fmla="*/ 4503547 h 5363403"/>
              <a:gd name="connsiteX269" fmla="*/ 1653176 w 5726505"/>
              <a:gd name="connsiteY269" fmla="*/ 4527756 h 5363403"/>
              <a:gd name="connsiteX270" fmla="*/ 1491945 w 5726505"/>
              <a:gd name="connsiteY270" fmla="*/ 4604154 h 5363403"/>
              <a:gd name="connsiteX271" fmla="*/ 1201577 w 5726505"/>
              <a:gd name="connsiteY271" fmla="*/ 4607995 h 5363403"/>
              <a:gd name="connsiteX272" fmla="*/ 1027658 w 5726505"/>
              <a:gd name="connsiteY272" fmla="*/ 4500255 h 5363403"/>
              <a:gd name="connsiteX273" fmla="*/ 792703 w 5726505"/>
              <a:gd name="connsiteY273" fmla="*/ 4289852 h 5363403"/>
              <a:gd name="connsiteX274" fmla="*/ 580997 w 5726505"/>
              <a:gd name="connsiteY274" fmla="*/ 3988442 h 5363403"/>
              <a:gd name="connsiteX275" fmla="*/ 394116 w 5726505"/>
              <a:gd name="connsiteY275" fmla="*/ 3232828 h 5363403"/>
              <a:gd name="connsiteX276" fmla="*/ 167048 w 5726505"/>
              <a:gd name="connsiteY276" fmla="*/ 2891849 h 5363403"/>
              <a:gd name="connsiteX277" fmla="*/ 1221 w 5726505"/>
              <a:gd name="connsiteY277" fmla="*/ 2256318 h 5363403"/>
              <a:gd name="connsiteX278" fmla="*/ 85369 w 5726505"/>
              <a:gd name="connsiteY278" fmla="*/ 1825086 h 5363403"/>
              <a:gd name="connsiteX279" fmla="*/ 223352 w 5726505"/>
              <a:gd name="connsiteY279" fmla="*/ 1594383 h 5363403"/>
              <a:gd name="connsiteX280" fmla="*/ 654514 w 5726505"/>
              <a:gd name="connsiteY280" fmla="*/ 1270754 h 5363403"/>
              <a:gd name="connsiteX281" fmla="*/ 855728 w 5726505"/>
              <a:gd name="connsiteY281" fmla="*/ 1144978 h 5363403"/>
              <a:gd name="connsiteX282" fmla="*/ 968268 w 5726505"/>
              <a:gd name="connsiteY282" fmla="*/ 981552 h 5363403"/>
              <a:gd name="connsiteX283" fmla="*/ 1199108 w 5726505"/>
              <a:gd name="connsiteY283" fmla="*/ 867368 h 5363403"/>
              <a:gd name="connsiteX284" fmla="*/ 1549483 w 5726505"/>
              <a:gd name="connsiteY284" fmla="*/ 813188 h 5363403"/>
              <a:gd name="connsiteX285" fmla="*/ 1727517 w 5726505"/>
              <a:gd name="connsiteY285" fmla="*/ 705450 h 5363403"/>
              <a:gd name="connsiteX286" fmla="*/ 1918993 w 5726505"/>
              <a:gd name="connsiteY286" fmla="*/ 532560 h 5363403"/>
              <a:gd name="connsiteX287" fmla="*/ 2325466 w 5726505"/>
              <a:gd name="connsiteY287" fmla="*/ 467135 h 5363403"/>
              <a:gd name="connsiteX288" fmla="*/ 2646626 w 5726505"/>
              <a:gd name="connsiteY288" fmla="*/ 503001 h 5363403"/>
              <a:gd name="connsiteX289" fmla="*/ 2842079 w 5726505"/>
              <a:gd name="connsiteY289" fmla="*/ 407813 h 5363403"/>
              <a:gd name="connsiteX290" fmla="*/ 3050220 w 5726505"/>
              <a:gd name="connsiteY290" fmla="*/ 169565 h 5363403"/>
              <a:gd name="connsiteX291" fmla="*/ 3415820 w 5726505"/>
              <a:gd name="connsiteY291" fmla="*/ 9774 h 5363403"/>
              <a:gd name="connsiteX292" fmla="*/ 3570416 w 5726505"/>
              <a:gd name="connsiteY292" fmla="*/ 936 h 5363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</a:cxnLst>
            <a:rect l="l" t="t" r="r" b="b"/>
            <a:pathLst>
              <a:path w="5726505" h="5363403">
                <a:moveTo>
                  <a:pt x="2861284" y="4713614"/>
                </a:moveTo>
                <a:cubicBezTo>
                  <a:pt x="2826169" y="4714221"/>
                  <a:pt x="2791107" y="4715785"/>
                  <a:pt x="2756354" y="4717517"/>
                </a:cubicBezTo>
                <a:cubicBezTo>
                  <a:pt x="2628110" y="4725129"/>
                  <a:pt x="2498836" y="4738777"/>
                  <a:pt x="2375804" y="4777730"/>
                </a:cubicBezTo>
                <a:cubicBezTo>
                  <a:pt x="2318128" y="4796590"/>
                  <a:pt x="2260384" y="4822307"/>
                  <a:pt x="2217658" y="4866815"/>
                </a:cubicBezTo>
                <a:cubicBezTo>
                  <a:pt x="2232266" y="4951100"/>
                  <a:pt x="2240427" y="5040185"/>
                  <a:pt x="2285141" y="5115212"/>
                </a:cubicBezTo>
                <a:cubicBezTo>
                  <a:pt x="2323272" y="5178443"/>
                  <a:pt x="2398641" y="5205738"/>
                  <a:pt x="2468936" y="5212596"/>
                </a:cubicBezTo>
                <a:cubicBezTo>
                  <a:pt x="2594300" y="5224460"/>
                  <a:pt x="2719047" y="5197988"/>
                  <a:pt x="2841119" y="5172202"/>
                </a:cubicBezTo>
                <a:cubicBezTo>
                  <a:pt x="2957774" y="5147856"/>
                  <a:pt x="3073057" y="5113292"/>
                  <a:pt x="3192386" y="5104788"/>
                </a:cubicBezTo>
                <a:cubicBezTo>
                  <a:pt x="3225099" y="5086271"/>
                  <a:pt x="3248690" y="5054793"/>
                  <a:pt x="3266178" y="5022149"/>
                </a:cubicBezTo>
                <a:cubicBezTo>
                  <a:pt x="3294845" y="4966325"/>
                  <a:pt x="3306160" y="4897334"/>
                  <a:pt x="3280374" y="4838355"/>
                </a:cubicBezTo>
                <a:cubicBezTo>
                  <a:pt x="3260212" y="4794806"/>
                  <a:pt x="3214263" y="4772175"/>
                  <a:pt x="3171881" y="4755373"/>
                </a:cubicBezTo>
                <a:cubicBezTo>
                  <a:pt x="3072457" y="4718597"/>
                  <a:pt x="2966629" y="4711795"/>
                  <a:pt x="2861284" y="4713614"/>
                </a:cubicBezTo>
                <a:close/>
                <a:moveTo>
                  <a:pt x="2321489" y="4675486"/>
                </a:moveTo>
                <a:cubicBezTo>
                  <a:pt x="2293783" y="4674312"/>
                  <a:pt x="2266316" y="4677295"/>
                  <a:pt x="2240564" y="4689124"/>
                </a:cubicBezTo>
                <a:cubicBezTo>
                  <a:pt x="2213475" y="4700989"/>
                  <a:pt x="2197359" y="4728146"/>
                  <a:pt x="2191529" y="4756196"/>
                </a:cubicBezTo>
                <a:cubicBezTo>
                  <a:pt x="2268476" y="4756264"/>
                  <a:pt x="2330953" y="4703664"/>
                  <a:pt x="2403853" y="4686793"/>
                </a:cubicBezTo>
                <a:cubicBezTo>
                  <a:pt x="2377141" y="4681993"/>
                  <a:pt x="2349195" y="4676661"/>
                  <a:pt x="2321489" y="4675486"/>
                </a:cubicBezTo>
                <a:close/>
                <a:moveTo>
                  <a:pt x="4465163" y="4276821"/>
                </a:moveTo>
                <a:cubicBezTo>
                  <a:pt x="4520712" y="4316804"/>
                  <a:pt x="4585246" y="4355826"/>
                  <a:pt x="4611512" y="4422348"/>
                </a:cubicBezTo>
                <a:cubicBezTo>
                  <a:pt x="4624474" y="4452935"/>
                  <a:pt x="4608700" y="4485648"/>
                  <a:pt x="4586617" y="4507250"/>
                </a:cubicBezTo>
                <a:cubicBezTo>
                  <a:pt x="4511866" y="4435927"/>
                  <a:pt x="4422025" y="4380103"/>
                  <a:pt x="4324436" y="4345950"/>
                </a:cubicBezTo>
                <a:cubicBezTo>
                  <a:pt x="4230070" y="4313855"/>
                  <a:pt x="4124800" y="4305076"/>
                  <a:pt x="4029405" y="4337378"/>
                </a:cubicBezTo>
                <a:cubicBezTo>
                  <a:pt x="4094213" y="4365701"/>
                  <a:pt x="4156415" y="4406506"/>
                  <a:pt x="4195917" y="4466514"/>
                </a:cubicBezTo>
                <a:cubicBezTo>
                  <a:pt x="4218206" y="4499775"/>
                  <a:pt x="4228836" y="4541815"/>
                  <a:pt x="4218549" y="4581248"/>
                </a:cubicBezTo>
                <a:cubicBezTo>
                  <a:pt x="4157581" y="4482013"/>
                  <a:pt x="4049430" y="4425846"/>
                  <a:pt x="3942994" y="4388196"/>
                </a:cubicBezTo>
                <a:cubicBezTo>
                  <a:pt x="3951978" y="4437710"/>
                  <a:pt x="3988668" y="4484276"/>
                  <a:pt x="3970220" y="4536260"/>
                </a:cubicBezTo>
                <a:cubicBezTo>
                  <a:pt x="3985514" y="4533448"/>
                  <a:pt x="3998681" y="4525081"/>
                  <a:pt x="4012534" y="4518566"/>
                </a:cubicBezTo>
                <a:cubicBezTo>
                  <a:pt x="4023644" y="4514040"/>
                  <a:pt x="4028788" y="4526796"/>
                  <a:pt x="4034686" y="4533379"/>
                </a:cubicBezTo>
                <a:cubicBezTo>
                  <a:pt x="4017678" y="4567875"/>
                  <a:pt x="3971798" y="4580494"/>
                  <a:pt x="3937302" y="4567601"/>
                </a:cubicBezTo>
                <a:cubicBezTo>
                  <a:pt x="3925712" y="4519183"/>
                  <a:pt x="3926672" y="4461096"/>
                  <a:pt x="3886896" y="4425297"/>
                </a:cubicBezTo>
                <a:cubicBezTo>
                  <a:pt x="3857475" y="4399511"/>
                  <a:pt x="3815710" y="4399306"/>
                  <a:pt x="3780460" y="4411719"/>
                </a:cubicBezTo>
                <a:cubicBezTo>
                  <a:pt x="3717640" y="4430098"/>
                  <a:pt x="3651392" y="4424200"/>
                  <a:pt x="3587201" y="4418165"/>
                </a:cubicBezTo>
                <a:cubicBezTo>
                  <a:pt x="3523490" y="4416862"/>
                  <a:pt x="3457791" y="4400060"/>
                  <a:pt x="3395726" y="4421800"/>
                </a:cubicBezTo>
                <a:cubicBezTo>
                  <a:pt x="3433102" y="4457667"/>
                  <a:pt x="3481588" y="4485922"/>
                  <a:pt x="3499556" y="4537563"/>
                </a:cubicBezTo>
                <a:cubicBezTo>
                  <a:pt x="3456830" y="4494220"/>
                  <a:pt x="3407796" y="4454787"/>
                  <a:pt x="3349297" y="4435447"/>
                </a:cubicBezTo>
                <a:cubicBezTo>
                  <a:pt x="3288947" y="4413570"/>
                  <a:pt x="3218241" y="4419262"/>
                  <a:pt x="3164954" y="4456432"/>
                </a:cubicBezTo>
                <a:cubicBezTo>
                  <a:pt x="3204525" y="4473715"/>
                  <a:pt x="3252599" y="4476115"/>
                  <a:pt x="3284077" y="4508485"/>
                </a:cubicBezTo>
                <a:cubicBezTo>
                  <a:pt x="3227362" y="4510885"/>
                  <a:pt x="3178259" y="4471726"/>
                  <a:pt x="3121611" y="4474469"/>
                </a:cubicBezTo>
                <a:cubicBezTo>
                  <a:pt x="3099597" y="4476184"/>
                  <a:pt x="3080806" y="4489968"/>
                  <a:pt x="3070794" y="4509308"/>
                </a:cubicBezTo>
                <a:cubicBezTo>
                  <a:pt x="3111188" y="4518292"/>
                  <a:pt x="3174487" y="4513834"/>
                  <a:pt x="3183882" y="4566435"/>
                </a:cubicBezTo>
                <a:cubicBezTo>
                  <a:pt x="3135191" y="4555531"/>
                  <a:pt x="3083412" y="4555051"/>
                  <a:pt x="3037875" y="4532762"/>
                </a:cubicBezTo>
                <a:cubicBezTo>
                  <a:pt x="2972313" y="4573567"/>
                  <a:pt x="2904693" y="4611149"/>
                  <a:pt x="2840776" y="4654423"/>
                </a:cubicBezTo>
                <a:cubicBezTo>
                  <a:pt x="2972038" y="4635907"/>
                  <a:pt x="3111599" y="4653600"/>
                  <a:pt x="3227225" y="4721152"/>
                </a:cubicBezTo>
                <a:cubicBezTo>
                  <a:pt x="3293404" y="4760036"/>
                  <a:pt x="3352177" y="4820455"/>
                  <a:pt x="3369528" y="4897334"/>
                </a:cubicBezTo>
                <a:cubicBezTo>
                  <a:pt x="3386330" y="4966531"/>
                  <a:pt x="3363562" y="5038403"/>
                  <a:pt x="3328106" y="5097999"/>
                </a:cubicBezTo>
                <a:cubicBezTo>
                  <a:pt x="3444760" y="5077768"/>
                  <a:pt x="3562649" y="5065355"/>
                  <a:pt x="3681087" y="5063777"/>
                </a:cubicBezTo>
                <a:cubicBezTo>
                  <a:pt x="3600574" y="5012411"/>
                  <a:pt x="3501339" y="5004044"/>
                  <a:pt x="3417877" y="4959056"/>
                </a:cubicBezTo>
                <a:cubicBezTo>
                  <a:pt x="3451276" y="4957821"/>
                  <a:pt x="3485291" y="4956518"/>
                  <a:pt x="3518004" y="4965091"/>
                </a:cubicBezTo>
                <a:cubicBezTo>
                  <a:pt x="3619502" y="4987173"/>
                  <a:pt x="3700153" y="5059868"/>
                  <a:pt x="3799113" y="5088946"/>
                </a:cubicBezTo>
                <a:cubicBezTo>
                  <a:pt x="3830180" y="5098273"/>
                  <a:pt x="3862550" y="5101290"/>
                  <a:pt x="3894782" y="5104102"/>
                </a:cubicBezTo>
                <a:cubicBezTo>
                  <a:pt x="4110672" y="5127351"/>
                  <a:pt x="4336026" y="5077425"/>
                  <a:pt x="4516049" y="4954255"/>
                </a:cubicBezTo>
                <a:cubicBezTo>
                  <a:pt x="4533400" y="4934298"/>
                  <a:pt x="4544235" y="4909609"/>
                  <a:pt x="4556991" y="4886704"/>
                </a:cubicBezTo>
                <a:cubicBezTo>
                  <a:pt x="4631469" y="4737062"/>
                  <a:pt x="4665622" y="4572264"/>
                  <a:pt x="4715891" y="4413913"/>
                </a:cubicBezTo>
                <a:cubicBezTo>
                  <a:pt x="4678309" y="4398414"/>
                  <a:pt x="4645322" y="4374480"/>
                  <a:pt x="4613158" y="4350133"/>
                </a:cubicBezTo>
                <a:cubicBezTo>
                  <a:pt x="4569061" y="4317352"/>
                  <a:pt x="4522701" y="4279222"/>
                  <a:pt x="4465163" y="4276821"/>
                </a:cubicBezTo>
                <a:close/>
                <a:moveTo>
                  <a:pt x="1705709" y="1367246"/>
                </a:moveTo>
                <a:cubicBezTo>
                  <a:pt x="1760161" y="1413881"/>
                  <a:pt x="1760710" y="1491993"/>
                  <a:pt x="1768185" y="1557693"/>
                </a:cubicBezTo>
                <a:cubicBezTo>
                  <a:pt x="1769694" y="1607550"/>
                  <a:pt x="1773535" y="1657271"/>
                  <a:pt x="1778678" y="1706854"/>
                </a:cubicBezTo>
                <a:cubicBezTo>
                  <a:pt x="1763522" y="1691972"/>
                  <a:pt x="1752961" y="1673182"/>
                  <a:pt x="1747611" y="1652676"/>
                </a:cubicBezTo>
                <a:cubicBezTo>
                  <a:pt x="1723471" y="1567294"/>
                  <a:pt x="1731426" y="1474642"/>
                  <a:pt x="1694942" y="1392415"/>
                </a:cubicBezTo>
                <a:cubicBezTo>
                  <a:pt x="1698439" y="1383980"/>
                  <a:pt x="1702074" y="1375544"/>
                  <a:pt x="1705709" y="1367246"/>
                </a:cubicBezTo>
                <a:close/>
                <a:moveTo>
                  <a:pt x="2826100" y="923534"/>
                </a:moveTo>
                <a:cubicBezTo>
                  <a:pt x="2839679" y="923534"/>
                  <a:pt x="2853326" y="923534"/>
                  <a:pt x="2866974" y="923602"/>
                </a:cubicBezTo>
                <a:cubicBezTo>
                  <a:pt x="2872049" y="1008162"/>
                  <a:pt x="2856413" y="1091761"/>
                  <a:pt x="2849280" y="1175771"/>
                </a:cubicBezTo>
                <a:cubicBezTo>
                  <a:pt x="2814647" y="1130303"/>
                  <a:pt x="2815196" y="1070227"/>
                  <a:pt x="2817116" y="1015911"/>
                </a:cubicBezTo>
                <a:cubicBezTo>
                  <a:pt x="2817390" y="984844"/>
                  <a:pt x="2821505" y="954121"/>
                  <a:pt x="2826100" y="923534"/>
                </a:cubicBezTo>
                <a:close/>
                <a:moveTo>
                  <a:pt x="4294261" y="742345"/>
                </a:moveTo>
                <a:cubicBezTo>
                  <a:pt x="4350291" y="768885"/>
                  <a:pt x="4411602" y="787333"/>
                  <a:pt x="4459539" y="828276"/>
                </a:cubicBezTo>
                <a:cubicBezTo>
                  <a:pt x="4399394" y="813120"/>
                  <a:pt x="4330814" y="797552"/>
                  <a:pt x="4294261" y="742345"/>
                </a:cubicBezTo>
                <a:close/>
                <a:moveTo>
                  <a:pt x="4098259" y="471043"/>
                </a:moveTo>
                <a:cubicBezTo>
                  <a:pt x="4155866" y="551968"/>
                  <a:pt x="4242071" y="604774"/>
                  <a:pt x="4311749" y="673903"/>
                </a:cubicBezTo>
                <a:cubicBezTo>
                  <a:pt x="4368396" y="701129"/>
                  <a:pt x="4434438" y="712993"/>
                  <a:pt x="4481416" y="757983"/>
                </a:cubicBezTo>
                <a:cubicBezTo>
                  <a:pt x="4386501" y="751468"/>
                  <a:pt x="4298581" y="704490"/>
                  <a:pt x="4231167" y="638996"/>
                </a:cubicBezTo>
                <a:cubicBezTo>
                  <a:pt x="4175892" y="585983"/>
                  <a:pt x="4126926" y="526937"/>
                  <a:pt x="4071787" y="473786"/>
                </a:cubicBezTo>
                <a:cubicBezTo>
                  <a:pt x="4080565" y="472827"/>
                  <a:pt x="4089344" y="471935"/>
                  <a:pt x="4098259" y="471043"/>
                </a:cubicBezTo>
                <a:close/>
                <a:moveTo>
                  <a:pt x="3541003" y="132627"/>
                </a:moveTo>
                <a:cubicBezTo>
                  <a:pt x="3511622" y="131950"/>
                  <a:pt x="3482171" y="133973"/>
                  <a:pt x="3453059" y="138910"/>
                </a:cubicBezTo>
                <a:cubicBezTo>
                  <a:pt x="3347240" y="156741"/>
                  <a:pt x="3247525" y="208861"/>
                  <a:pt x="3171812" y="284848"/>
                </a:cubicBezTo>
                <a:cubicBezTo>
                  <a:pt x="3110639" y="346776"/>
                  <a:pt x="3077789" y="429072"/>
                  <a:pt x="3029989" y="500533"/>
                </a:cubicBezTo>
                <a:cubicBezTo>
                  <a:pt x="2995836" y="553682"/>
                  <a:pt x="2947007" y="602305"/>
                  <a:pt x="2883022" y="615335"/>
                </a:cubicBezTo>
                <a:cubicBezTo>
                  <a:pt x="2890840" y="567398"/>
                  <a:pt x="2955168" y="554026"/>
                  <a:pt x="2955854" y="504030"/>
                </a:cubicBezTo>
                <a:cubicBezTo>
                  <a:pt x="2930753" y="533245"/>
                  <a:pt x="2901538" y="559443"/>
                  <a:pt x="2866014" y="575285"/>
                </a:cubicBezTo>
                <a:cubicBezTo>
                  <a:pt x="2775557" y="618559"/>
                  <a:pt x="2674333" y="627611"/>
                  <a:pt x="2577566" y="649145"/>
                </a:cubicBezTo>
                <a:cubicBezTo>
                  <a:pt x="2642717" y="666907"/>
                  <a:pt x="2712737" y="661833"/>
                  <a:pt x="2775557" y="688853"/>
                </a:cubicBezTo>
                <a:cubicBezTo>
                  <a:pt x="2760126" y="704902"/>
                  <a:pt x="2736398" y="708056"/>
                  <a:pt x="2715412" y="710456"/>
                </a:cubicBezTo>
                <a:cubicBezTo>
                  <a:pt x="2663086" y="714022"/>
                  <a:pt x="2611033" y="703530"/>
                  <a:pt x="2560284" y="692008"/>
                </a:cubicBezTo>
                <a:cubicBezTo>
                  <a:pt x="2595191" y="759148"/>
                  <a:pt x="2652044" y="815040"/>
                  <a:pt x="2672070" y="889450"/>
                </a:cubicBezTo>
                <a:cubicBezTo>
                  <a:pt x="2573040" y="819704"/>
                  <a:pt x="2521742" y="699964"/>
                  <a:pt x="2417295" y="636390"/>
                </a:cubicBezTo>
                <a:cubicBezTo>
                  <a:pt x="2332736" y="585778"/>
                  <a:pt x="2227603" y="588932"/>
                  <a:pt x="2133991" y="607448"/>
                </a:cubicBezTo>
                <a:cubicBezTo>
                  <a:pt x="2049706" y="626446"/>
                  <a:pt x="1964736" y="661696"/>
                  <a:pt x="1905688" y="726847"/>
                </a:cubicBezTo>
                <a:cubicBezTo>
                  <a:pt x="1860357" y="779996"/>
                  <a:pt x="1846778" y="851389"/>
                  <a:pt x="1833542" y="917980"/>
                </a:cubicBezTo>
                <a:cubicBezTo>
                  <a:pt x="1822706" y="986353"/>
                  <a:pt x="1810499" y="1055893"/>
                  <a:pt x="1818523" y="1125296"/>
                </a:cubicBezTo>
                <a:cubicBezTo>
                  <a:pt x="1822363" y="1164730"/>
                  <a:pt x="1819414" y="1208826"/>
                  <a:pt x="1790131" y="1238796"/>
                </a:cubicBezTo>
                <a:cubicBezTo>
                  <a:pt x="1766676" y="1117615"/>
                  <a:pt x="1769420" y="990399"/>
                  <a:pt x="1806864" y="872306"/>
                </a:cubicBezTo>
                <a:cubicBezTo>
                  <a:pt x="1810156" y="858726"/>
                  <a:pt x="1819414" y="844187"/>
                  <a:pt x="1811596" y="830539"/>
                </a:cubicBezTo>
                <a:cubicBezTo>
                  <a:pt x="1805973" y="844804"/>
                  <a:pt x="1797194" y="857492"/>
                  <a:pt x="1790131" y="871070"/>
                </a:cubicBezTo>
                <a:cubicBezTo>
                  <a:pt x="1775729" y="903715"/>
                  <a:pt x="1776072" y="942530"/>
                  <a:pt x="1753715" y="971677"/>
                </a:cubicBezTo>
                <a:cubicBezTo>
                  <a:pt x="1741919" y="987587"/>
                  <a:pt x="1721277" y="990125"/>
                  <a:pt x="1703034" y="991496"/>
                </a:cubicBezTo>
                <a:cubicBezTo>
                  <a:pt x="1697822" y="947331"/>
                  <a:pt x="1757487" y="924357"/>
                  <a:pt x="1741302" y="879642"/>
                </a:cubicBezTo>
                <a:cubicBezTo>
                  <a:pt x="1713458" y="901109"/>
                  <a:pt x="1683283" y="920449"/>
                  <a:pt x="1649062" y="929706"/>
                </a:cubicBezTo>
                <a:cubicBezTo>
                  <a:pt x="1574309" y="951103"/>
                  <a:pt x="1495648" y="946028"/>
                  <a:pt x="1418976" y="952680"/>
                </a:cubicBezTo>
                <a:cubicBezTo>
                  <a:pt x="1346761" y="957412"/>
                  <a:pt x="1275369" y="974283"/>
                  <a:pt x="1208915" y="1002881"/>
                </a:cubicBezTo>
                <a:cubicBezTo>
                  <a:pt x="1148771" y="1029490"/>
                  <a:pt x="1088557" y="1064123"/>
                  <a:pt x="1050084" y="1119124"/>
                </a:cubicBezTo>
                <a:cubicBezTo>
                  <a:pt x="1004821" y="1187430"/>
                  <a:pt x="993917" y="1270823"/>
                  <a:pt x="960313" y="1344478"/>
                </a:cubicBezTo>
                <a:cubicBezTo>
                  <a:pt x="939327" y="1392895"/>
                  <a:pt x="907643" y="1437198"/>
                  <a:pt x="865535" y="1469430"/>
                </a:cubicBezTo>
                <a:cubicBezTo>
                  <a:pt x="871364" y="1394747"/>
                  <a:pt x="941453" y="1340089"/>
                  <a:pt x="935212" y="1263279"/>
                </a:cubicBezTo>
                <a:cubicBezTo>
                  <a:pt x="868553" y="1315263"/>
                  <a:pt x="837966" y="1397902"/>
                  <a:pt x="779810" y="1457498"/>
                </a:cubicBezTo>
                <a:cubicBezTo>
                  <a:pt x="763488" y="1474848"/>
                  <a:pt x="742708" y="1487124"/>
                  <a:pt x="720626" y="1495559"/>
                </a:cubicBezTo>
                <a:cubicBezTo>
                  <a:pt x="701766" y="1440970"/>
                  <a:pt x="763557" y="1411137"/>
                  <a:pt x="781250" y="1366766"/>
                </a:cubicBezTo>
                <a:cubicBezTo>
                  <a:pt x="593410" y="1478895"/>
                  <a:pt x="403443" y="1603573"/>
                  <a:pt x="278010" y="1787230"/>
                </a:cubicBezTo>
                <a:cubicBezTo>
                  <a:pt x="166225" y="1948187"/>
                  <a:pt x="124254" y="2149950"/>
                  <a:pt x="140164" y="2343551"/>
                </a:cubicBezTo>
                <a:cubicBezTo>
                  <a:pt x="150794" y="2247265"/>
                  <a:pt x="169311" y="2151459"/>
                  <a:pt x="200721" y="2059699"/>
                </a:cubicBezTo>
                <a:cubicBezTo>
                  <a:pt x="221980" y="1999965"/>
                  <a:pt x="248795" y="1940164"/>
                  <a:pt x="293784" y="1894284"/>
                </a:cubicBezTo>
                <a:cubicBezTo>
                  <a:pt x="261894" y="1977197"/>
                  <a:pt x="231582" y="2060933"/>
                  <a:pt x="211488" y="2147618"/>
                </a:cubicBezTo>
                <a:cubicBezTo>
                  <a:pt x="177472" y="2290402"/>
                  <a:pt x="166911" y="2442444"/>
                  <a:pt x="207510" y="2585090"/>
                </a:cubicBezTo>
                <a:cubicBezTo>
                  <a:pt x="202572" y="2498062"/>
                  <a:pt x="214368" y="2411308"/>
                  <a:pt x="231102" y="2326063"/>
                </a:cubicBezTo>
                <a:cubicBezTo>
                  <a:pt x="239605" y="2286973"/>
                  <a:pt x="236039" y="2244385"/>
                  <a:pt x="254967" y="2208174"/>
                </a:cubicBezTo>
                <a:cubicBezTo>
                  <a:pt x="262031" y="2193293"/>
                  <a:pt x="279039" y="2190961"/>
                  <a:pt x="293784" y="2192812"/>
                </a:cubicBezTo>
                <a:cubicBezTo>
                  <a:pt x="291246" y="2269210"/>
                  <a:pt x="277599" y="2344648"/>
                  <a:pt x="269095" y="2420498"/>
                </a:cubicBezTo>
                <a:cubicBezTo>
                  <a:pt x="257985" y="2523917"/>
                  <a:pt x="250030" y="2636182"/>
                  <a:pt x="301396" y="2730960"/>
                </a:cubicBezTo>
                <a:cubicBezTo>
                  <a:pt x="307363" y="2626375"/>
                  <a:pt x="310243" y="2521311"/>
                  <a:pt x="327731" y="2417892"/>
                </a:cubicBezTo>
                <a:cubicBezTo>
                  <a:pt x="338498" y="2357542"/>
                  <a:pt x="353517" y="2296231"/>
                  <a:pt x="387533" y="2244385"/>
                </a:cubicBezTo>
                <a:cubicBezTo>
                  <a:pt x="380743" y="2376470"/>
                  <a:pt x="365107" y="2508212"/>
                  <a:pt x="366821" y="2640640"/>
                </a:cubicBezTo>
                <a:cubicBezTo>
                  <a:pt x="368262" y="2769296"/>
                  <a:pt x="387533" y="2904878"/>
                  <a:pt x="463656" y="3012343"/>
                </a:cubicBezTo>
                <a:cubicBezTo>
                  <a:pt x="434236" y="2874017"/>
                  <a:pt x="406804" y="2734320"/>
                  <a:pt x="402757" y="2592565"/>
                </a:cubicBezTo>
                <a:cubicBezTo>
                  <a:pt x="401317" y="2525014"/>
                  <a:pt x="408175" y="2457737"/>
                  <a:pt x="410233" y="2390323"/>
                </a:cubicBezTo>
                <a:cubicBezTo>
                  <a:pt x="415033" y="2304941"/>
                  <a:pt x="421205" y="2213386"/>
                  <a:pt x="472915" y="2141583"/>
                </a:cubicBezTo>
                <a:cubicBezTo>
                  <a:pt x="477578" y="2289647"/>
                  <a:pt x="462216" y="2437917"/>
                  <a:pt x="473600" y="2585913"/>
                </a:cubicBezTo>
                <a:cubicBezTo>
                  <a:pt x="479635" y="2661557"/>
                  <a:pt x="490951" y="2738503"/>
                  <a:pt x="523801" y="2807701"/>
                </a:cubicBezTo>
                <a:cubicBezTo>
                  <a:pt x="527710" y="2645303"/>
                  <a:pt x="553085" y="2484689"/>
                  <a:pt x="575030" y="2324074"/>
                </a:cubicBezTo>
                <a:cubicBezTo>
                  <a:pt x="588746" y="2222576"/>
                  <a:pt x="587649" y="2115111"/>
                  <a:pt x="635929" y="2022048"/>
                </a:cubicBezTo>
                <a:cubicBezTo>
                  <a:pt x="679478" y="2080067"/>
                  <a:pt x="644982" y="2152487"/>
                  <a:pt x="636478" y="2215924"/>
                </a:cubicBezTo>
                <a:cubicBezTo>
                  <a:pt x="595399" y="2563830"/>
                  <a:pt x="577225" y="2915234"/>
                  <a:pt x="594919" y="3265404"/>
                </a:cubicBezTo>
                <a:cubicBezTo>
                  <a:pt x="603971" y="3414428"/>
                  <a:pt x="616933" y="3563933"/>
                  <a:pt x="648754" y="3710008"/>
                </a:cubicBezTo>
                <a:cubicBezTo>
                  <a:pt x="677969" y="3837566"/>
                  <a:pt x="718911" y="3964165"/>
                  <a:pt x="786257" y="4077116"/>
                </a:cubicBezTo>
                <a:cubicBezTo>
                  <a:pt x="803745" y="4104274"/>
                  <a:pt x="820204" y="4133626"/>
                  <a:pt x="846676" y="4153309"/>
                </a:cubicBezTo>
                <a:cubicBezTo>
                  <a:pt x="883983" y="4181632"/>
                  <a:pt x="923554" y="4208173"/>
                  <a:pt x="953455" y="4244795"/>
                </a:cubicBezTo>
                <a:cubicBezTo>
                  <a:pt x="1008593" y="4310837"/>
                  <a:pt x="1068601" y="4376811"/>
                  <a:pt x="1147056" y="4415353"/>
                </a:cubicBezTo>
                <a:cubicBezTo>
                  <a:pt x="1201440" y="4442785"/>
                  <a:pt x="1263848" y="4445254"/>
                  <a:pt x="1323650" y="4445528"/>
                </a:cubicBezTo>
                <a:cubicBezTo>
                  <a:pt x="1414449" y="4444980"/>
                  <a:pt x="1508816" y="4417548"/>
                  <a:pt x="1574584" y="4352397"/>
                </a:cubicBezTo>
                <a:cubicBezTo>
                  <a:pt x="1652628" y="4276204"/>
                  <a:pt x="1685066" y="4166339"/>
                  <a:pt x="1697616" y="4060794"/>
                </a:cubicBezTo>
                <a:cubicBezTo>
                  <a:pt x="1717848" y="3882830"/>
                  <a:pt x="1687124" y="3704796"/>
                  <a:pt x="1664972" y="3528614"/>
                </a:cubicBezTo>
                <a:cubicBezTo>
                  <a:pt x="1646250" y="3386653"/>
                  <a:pt x="1629585" y="3243527"/>
                  <a:pt x="1635826" y="3100126"/>
                </a:cubicBezTo>
                <a:cubicBezTo>
                  <a:pt x="1640832" y="2994513"/>
                  <a:pt x="1644398" y="2888762"/>
                  <a:pt x="1655645" y="2783629"/>
                </a:cubicBezTo>
                <a:cubicBezTo>
                  <a:pt x="1672790" y="2633096"/>
                  <a:pt x="1722099" y="2488804"/>
                  <a:pt x="1746720" y="2339711"/>
                </a:cubicBezTo>
                <a:cubicBezTo>
                  <a:pt x="1755772" y="2287247"/>
                  <a:pt x="1753920" y="2233069"/>
                  <a:pt x="1741302" y="2181428"/>
                </a:cubicBezTo>
                <a:cubicBezTo>
                  <a:pt x="1729849" y="2134314"/>
                  <a:pt x="1715516" y="2087679"/>
                  <a:pt x="1712155" y="2039125"/>
                </a:cubicBezTo>
                <a:cubicBezTo>
                  <a:pt x="1716133" y="2038096"/>
                  <a:pt x="1724157" y="2036038"/>
                  <a:pt x="1728203" y="2035010"/>
                </a:cubicBezTo>
                <a:cubicBezTo>
                  <a:pt x="1746240" y="2049549"/>
                  <a:pt x="1746994" y="2076775"/>
                  <a:pt x="1763453" y="2093371"/>
                </a:cubicBezTo>
                <a:cubicBezTo>
                  <a:pt x="1768528" y="2056955"/>
                  <a:pt x="1761053" y="2019236"/>
                  <a:pt x="1771203" y="1983506"/>
                </a:cubicBezTo>
                <a:cubicBezTo>
                  <a:pt x="1776278" y="1965538"/>
                  <a:pt x="1792120" y="1954566"/>
                  <a:pt x="1807139" y="1945376"/>
                </a:cubicBezTo>
                <a:cubicBezTo>
                  <a:pt x="1805493" y="2016973"/>
                  <a:pt x="1785536" y="2088502"/>
                  <a:pt x="1798292" y="2160031"/>
                </a:cubicBezTo>
                <a:cubicBezTo>
                  <a:pt x="1851784" y="2071974"/>
                  <a:pt x="1846709" y="1961012"/>
                  <a:pt x="1899996" y="1872612"/>
                </a:cubicBezTo>
                <a:cubicBezTo>
                  <a:pt x="1913506" y="1850735"/>
                  <a:pt x="1934286" y="1831122"/>
                  <a:pt x="1960552" y="1826938"/>
                </a:cubicBezTo>
                <a:cubicBezTo>
                  <a:pt x="1981126" y="1822892"/>
                  <a:pt x="2001700" y="1828927"/>
                  <a:pt x="2021245" y="1834962"/>
                </a:cubicBezTo>
                <a:cubicBezTo>
                  <a:pt x="1883948" y="2209340"/>
                  <a:pt x="1779638" y="2598943"/>
                  <a:pt x="1751177" y="2997942"/>
                </a:cubicBezTo>
                <a:cubicBezTo>
                  <a:pt x="1737941" y="3191543"/>
                  <a:pt x="1737461" y="3386996"/>
                  <a:pt x="1765648" y="3579294"/>
                </a:cubicBezTo>
                <a:cubicBezTo>
                  <a:pt x="1785056" y="3725438"/>
                  <a:pt x="1816671" y="3870965"/>
                  <a:pt x="1815711" y="4019029"/>
                </a:cubicBezTo>
                <a:cubicBezTo>
                  <a:pt x="1805698" y="4127454"/>
                  <a:pt x="1836011" y="4239308"/>
                  <a:pt x="1901093" y="4326885"/>
                </a:cubicBezTo>
                <a:cubicBezTo>
                  <a:pt x="1971250" y="4422074"/>
                  <a:pt x="2079881" y="4486059"/>
                  <a:pt x="2195439" y="4508279"/>
                </a:cubicBezTo>
                <a:cubicBezTo>
                  <a:pt x="2227123" y="4512531"/>
                  <a:pt x="2258944" y="4504644"/>
                  <a:pt x="2290696" y="4507799"/>
                </a:cubicBezTo>
                <a:cubicBezTo>
                  <a:pt x="2332324" y="4511708"/>
                  <a:pt x="2371758" y="4526316"/>
                  <a:pt x="2411809" y="4537494"/>
                </a:cubicBezTo>
                <a:cubicBezTo>
                  <a:pt x="2472433" y="4555599"/>
                  <a:pt x="2536624" y="4556217"/>
                  <a:pt x="2599375" y="4554296"/>
                </a:cubicBezTo>
                <a:cubicBezTo>
                  <a:pt x="2707114" y="4550044"/>
                  <a:pt x="2815539" y="4512531"/>
                  <a:pt x="2895846" y="4439219"/>
                </a:cubicBezTo>
                <a:cubicBezTo>
                  <a:pt x="2938914" y="4397522"/>
                  <a:pt x="2980954" y="4354385"/>
                  <a:pt x="3017576" y="4306860"/>
                </a:cubicBezTo>
                <a:cubicBezTo>
                  <a:pt x="3038835" y="4281897"/>
                  <a:pt x="3033966" y="4246578"/>
                  <a:pt x="3029509" y="4216746"/>
                </a:cubicBezTo>
                <a:cubicBezTo>
                  <a:pt x="3017096" y="4150086"/>
                  <a:pt x="2991790" y="4086786"/>
                  <a:pt x="2972587" y="4021910"/>
                </a:cubicBezTo>
                <a:cubicBezTo>
                  <a:pt x="2929108" y="3874531"/>
                  <a:pt x="2895572" y="3724341"/>
                  <a:pt x="2867386" y="3573328"/>
                </a:cubicBezTo>
                <a:cubicBezTo>
                  <a:pt x="2838239" y="3412165"/>
                  <a:pt x="2814167" y="3249836"/>
                  <a:pt x="2802372" y="3086410"/>
                </a:cubicBezTo>
                <a:cubicBezTo>
                  <a:pt x="2779260" y="2764015"/>
                  <a:pt x="2828981" y="2441484"/>
                  <a:pt x="2808612" y="2119089"/>
                </a:cubicBezTo>
                <a:cubicBezTo>
                  <a:pt x="2804566" y="2020402"/>
                  <a:pt x="2756286" y="1926036"/>
                  <a:pt x="2772677" y="1826184"/>
                </a:cubicBezTo>
                <a:cubicBezTo>
                  <a:pt x="2807172" y="1911566"/>
                  <a:pt x="2830489" y="2001063"/>
                  <a:pt x="2850172" y="2090902"/>
                </a:cubicBezTo>
                <a:cubicBezTo>
                  <a:pt x="2850241" y="1953400"/>
                  <a:pt x="2811904" y="1818640"/>
                  <a:pt x="2816019" y="1681000"/>
                </a:cubicBezTo>
                <a:cubicBezTo>
                  <a:pt x="2846743" y="1735315"/>
                  <a:pt x="2856618" y="1798203"/>
                  <a:pt x="2863819" y="1859376"/>
                </a:cubicBezTo>
                <a:cubicBezTo>
                  <a:pt x="2870815" y="1927271"/>
                  <a:pt x="2875684" y="1995370"/>
                  <a:pt x="2883570" y="2063196"/>
                </a:cubicBezTo>
                <a:cubicBezTo>
                  <a:pt x="2898041" y="1924047"/>
                  <a:pt x="2958254" y="1796077"/>
                  <a:pt x="2994053" y="1662209"/>
                </a:cubicBezTo>
                <a:cubicBezTo>
                  <a:pt x="3008935" y="1607893"/>
                  <a:pt x="3002968" y="1547337"/>
                  <a:pt x="3032389" y="1497548"/>
                </a:cubicBezTo>
                <a:cubicBezTo>
                  <a:pt x="3049260" y="1468813"/>
                  <a:pt x="3085538" y="1464013"/>
                  <a:pt x="3115782" y="1467510"/>
                </a:cubicBezTo>
                <a:cubicBezTo>
                  <a:pt x="3062564" y="1796900"/>
                  <a:pt x="2937131" y="2113054"/>
                  <a:pt x="2918477" y="2448342"/>
                </a:cubicBezTo>
                <a:cubicBezTo>
                  <a:pt x="2905722" y="2656276"/>
                  <a:pt x="2911414" y="2864965"/>
                  <a:pt x="2922250" y="3072831"/>
                </a:cubicBezTo>
                <a:cubicBezTo>
                  <a:pt x="2941315" y="3374377"/>
                  <a:pt x="2989183" y="3675992"/>
                  <a:pt x="3087390" y="3962451"/>
                </a:cubicBezTo>
                <a:cubicBezTo>
                  <a:pt x="3103163" y="4010800"/>
                  <a:pt x="3113382" y="4061274"/>
                  <a:pt x="3135259" y="4107497"/>
                </a:cubicBezTo>
                <a:cubicBezTo>
                  <a:pt x="3147535" y="4134655"/>
                  <a:pt x="3169686" y="4155435"/>
                  <a:pt x="3191906" y="4174637"/>
                </a:cubicBezTo>
                <a:cubicBezTo>
                  <a:pt x="3226882" y="4204195"/>
                  <a:pt x="3264532" y="4230736"/>
                  <a:pt x="3304515" y="4253093"/>
                </a:cubicBezTo>
                <a:cubicBezTo>
                  <a:pt x="3348268" y="4278536"/>
                  <a:pt x="3399703" y="4284434"/>
                  <a:pt x="3449218" y="4289440"/>
                </a:cubicBezTo>
                <a:cubicBezTo>
                  <a:pt x="3603935" y="4301305"/>
                  <a:pt x="3761394" y="4289852"/>
                  <a:pt x="3910967" y="4246989"/>
                </a:cubicBezTo>
                <a:cubicBezTo>
                  <a:pt x="3957259" y="4234782"/>
                  <a:pt x="3994703" y="4203441"/>
                  <a:pt x="4032697" y="4175872"/>
                </a:cubicBezTo>
                <a:cubicBezTo>
                  <a:pt x="4081046" y="4137879"/>
                  <a:pt x="4130766" y="4100296"/>
                  <a:pt x="4170817" y="4053319"/>
                </a:cubicBezTo>
                <a:cubicBezTo>
                  <a:pt x="4217040" y="3985082"/>
                  <a:pt x="4229179" y="3900523"/>
                  <a:pt x="4236791" y="3820216"/>
                </a:cubicBezTo>
                <a:cubicBezTo>
                  <a:pt x="4254416" y="3572642"/>
                  <a:pt x="4209976" y="3326303"/>
                  <a:pt x="4210045" y="3078935"/>
                </a:cubicBezTo>
                <a:cubicBezTo>
                  <a:pt x="4211211" y="2950759"/>
                  <a:pt x="4226024" y="2823200"/>
                  <a:pt x="4227121" y="2695024"/>
                </a:cubicBezTo>
                <a:cubicBezTo>
                  <a:pt x="4227327" y="2631107"/>
                  <a:pt x="4231099" y="2567259"/>
                  <a:pt x="4237957" y="2503754"/>
                </a:cubicBezTo>
                <a:cubicBezTo>
                  <a:pt x="4255582" y="2330041"/>
                  <a:pt x="4296524" y="2157768"/>
                  <a:pt x="4288226" y="1982272"/>
                </a:cubicBezTo>
                <a:cubicBezTo>
                  <a:pt x="4283426" y="1850049"/>
                  <a:pt x="4239877" y="1722834"/>
                  <a:pt x="4183710" y="1604259"/>
                </a:cubicBezTo>
                <a:cubicBezTo>
                  <a:pt x="4162176" y="1560505"/>
                  <a:pt x="4142494" y="1515379"/>
                  <a:pt x="4112456" y="1476631"/>
                </a:cubicBezTo>
                <a:cubicBezTo>
                  <a:pt x="4095790" y="1454549"/>
                  <a:pt x="4083652" y="1427528"/>
                  <a:pt x="4089275" y="1399273"/>
                </a:cubicBezTo>
                <a:cubicBezTo>
                  <a:pt x="4120753" y="1421699"/>
                  <a:pt x="4146814" y="1450982"/>
                  <a:pt x="4168279" y="1483009"/>
                </a:cubicBezTo>
                <a:cubicBezTo>
                  <a:pt x="4228767" y="1573466"/>
                  <a:pt x="4256405" y="1679971"/>
                  <a:pt x="4295016" y="1780509"/>
                </a:cubicBezTo>
                <a:cubicBezTo>
                  <a:pt x="4296661" y="1780029"/>
                  <a:pt x="4300022" y="1779138"/>
                  <a:pt x="4301736" y="1778658"/>
                </a:cubicBezTo>
                <a:lnTo>
                  <a:pt x="4296250" y="1773514"/>
                </a:lnTo>
                <a:cubicBezTo>
                  <a:pt x="4290969" y="1720090"/>
                  <a:pt x="4272521" y="1669341"/>
                  <a:pt x="4248793" y="1621609"/>
                </a:cubicBezTo>
                <a:cubicBezTo>
                  <a:pt x="4221498" y="1563042"/>
                  <a:pt x="4185973" y="1500429"/>
                  <a:pt x="4200924" y="1433358"/>
                </a:cubicBezTo>
                <a:cubicBezTo>
                  <a:pt x="4225201" y="1468951"/>
                  <a:pt x="4244198" y="1507835"/>
                  <a:pt x="4260451" y="1547680"/>
                </a:cubicBezTo>
                <a:cubicBezTo>
                  <a:pt x="4304617" y="1656448"/>
                  <a:pt x="4330334" y="1771457"/>
                  <a:pt x="4355571" y="1885780"/>
                </a:cubicBezTo>
                <a:cubicBezTo>
                  <a:pt x="4385267" y="1784213"/>
                  <a:pt x="4408173" y="1680863"/>
                  <a:pt x="4438896" y="1579639"/>
                </a:cubicBezTo>
                <a:cubicBezTo>
                  <a:pt x="4468249" y="1488222"/>
                  <a:pt x="4500138" y="1392004"/>
                  <a:pt x="4569678" y="1322464"/>
                </a:cubicBezTo>
                <a:cubicBezTo>
                  <a:pt x="4586549" y="1425059"/>
                  <a:pt x="4538337" y="1521483"/>
                  <a:pt x="4501373" y="1613929"/>
                </a:cubicBezTo>
                <a:cubicBezTo>
                  <a:pt x="4466808" y="1692315"/>
                  <a:pt x="4446715" y="1775709"/>
                  <a:pt x="4424357" y="1858073"/>
                </a:cubicBezTo>
                <a:cubicBezTo>
                  <a:pt x="4393085" y="1977265"/>
                  <a:pt x="4367436" y="2098721"/>
                  <a:pt x="4362018" y="2222096"/>
                </a:cubicBezTo>
                <a:cubicBezTo>
                  <a:pt x="4338015" y="2622055"/>
                  <a:pt x="4360441" y="3022630"/>
                  <a:pt x="4372031" y="3422589"/>
                </a:cubicBezTo>
                <a:cubicBezTo>
                  <a:pt x="4381083" y="3540478"/>
                  <a:pt x="4340758" y="3660013"/>
                  <a:pt x="4372511" y="3776325"/>
                </a:cubicBezTo>
                <a:cubicBezTo>
                  <a:pt x="4396651" y="3858963"/>
                  <a:pt x="4434027" y="3937556"/>
                  <a:pt x="4479427" y="4010662"/>
                </a:cubicBezTo>
                <a:cubicBezTo>
                  <a:pt x="4507476" y="4054142"/>
                  <a:pt x="4539709" y="4100022"/>
                  <a:pt x="4590252" y="4118744"/>
                </a:cubicBezTo>
                <a:cubicBezTo>
                  <a:pt x="4668913" y="4149263"/>
                  <a:pt x="4754638" y="4151800"/>
                  <a:pt x="4835563" y="4173814"/>
                </a:cubicBezTo>
                <a:cubicBezTo>
                  <a:pt x="4919094" y="4192468"/>
                  <a:pt x="4987674" y="4255493"/>
                  <a:pt x="5074907" y="4260979"/>
                </a:cubicBezTo>
                <a:cubicBezTo>
                  <a:pt x="5121267" y="4264957"/>
                  <a:pt x="5160838" y="4235742"/>
                  <a:pt x="5194991" y="4208310"/>
                </a:cubicBezTo>
                <a:cubicBezTo>
                  <a:pt x="5244231" y="4166134"/>
                  <a:pt x="5289768" y="4118402"/>
                  <a:pt x="5324127" y="4063264"/>
                </a:cubicBezTo>
                <a:cubicBezTo>
                  <a:pt x="5363903" y="3988031"/>
                  <a:pt x="5383792" y="3904295"/>
                  <a:pt x="5419453" y="3827211"/>
                </a:cubicBezTo>
                <a:cubicBezTo>
                  <a:pt x="5462384" y="3735245"/>
                  <a:pt x="5493999" y="3638410"/>
                  <a:pt x="5518071" y="3539930"/>
                </a:cubicBezTo>
                <a:cubicBezTo>
                  <a:pt x="5568752" y="3330897"/>
                  <a:pt x="5590834" y="3116105"/>
                  <a:pt x="5602562" y="2901724"/>
                </a:cubicBezTo>
                <a:cubicBezTo>
                  <a:pt x="5608734" y="2771285"/>
                  <a:pt x="5617992" y="2640777"/>
                  <a:pt x="5614426" y="2510201"/>
                </a:cubicBezTo>
                <a:cubicBezTo>
                  <a:pt x="5611752" y="2452868"/>
                  <a:pt x="5609488" y="2393957"/>
                  <a:pt x="5587680" y="2340054"/>
                </a:cubicBezTo>
                <a:cubicBezTo>
                  <a:pt x="5584937" y="2381339"/>
                  <a:pt x="5585691" y="2424339"/>
                  <a:pt x="5569232" y="2463086"/>
                </a:cubicBezTo>
                <a:cubicBezTo>
                  <a:pt x="5560248" y="2485992"/>
                  <a:pt x="5540908" y="2502588"/>
                  <a:pt x="5518483" y="2511641"/>
                </a:cubicBezTo>
                <a:cubicBezTo>
                  <a:pt x="5526850" y="2369680"/>
                  <a:pt x="5542691" y="2227994"/>
                  <a:pt x="5543103" y="2085622"/>
                </a:cubicBezTo>
                <a:cubicBezTo>
                  <a:pt x="5542623" y="1961424"/>
                  <a:pt x="5531787" y="1834482"/>
                  <a:pt x="5484879" y="1718307"/>
                </a:cubicBezTo>
                <a:cubicBezTo>
                  <a:pt x="5483438" y="1750746"/>
                  <a:pt x="5489679" y="1784898"/>
                  <a:pt x="5477540" y="1815965"/>
                </a:cubicBezTo>
                <a:cubicBezTo>
                  <a:pt x="5473014" y="1827830"/>
                  <a:pt x="5460670" y="1832219"/>
                  <a:pt x="5450177" y="1837156"/>
                </a:cubicBezTo>
                <a:cubicBezTo>
                  <a:pt x="5413281" y="1596303"/>
                  <a:pt x="5502847" y="1358742"/>
                  <a:pt x="5484535" y="1117752"/>
                </a:cubicBezTo>
                <a:cubicBezTo>
                  <a:pt x="5475620" y="1007201"/>
                  <a:pt x="5431386" y="903851"/>
                  <a:pt x="5410744" y="795563"/>
                </a:cubicBezTo>
                <a:cubicBezTo>
                  <a:pt x="5395176" y="721086"/>
                  <a:pt x="5389003" y="643522"/>
                  <a:pt x="5358486" y="572953"/>
                </a:cubicBezTo>
                <a:cubicBezTo>
                  <a:pt x="5328859" y="505197"/>
                  <a:pt x="5262542" y="463500"/>
                  <a:pt x="5197254" y="434901"/>
                </a:cubicBezTo>
                <a:cubicBezTo>
                  <a:pt x="5106797" y="397045"/>
                  <a:pt x="5008796" y="376334"/>
                  <a:pt x="4910795" y="374962"/>
                </a:cubicBezTo>
                <a:cubicBezTo>
                  <a:pt x="4815401" y="374415"/>
                  <a:pt x="4727961" y="416110"/>
                  <a:pt x="4642373" y="453144"/>
                </a:cubicBezTo>
                <a:cubicBezTo>
                  <a:pt x="4547390" y="495596"/>
                  <a:pt x="4439514" y="500122"/>
                  <a:pt x="4337809" y="484897"/>
                </a:cubicBezTo>
                <a:cubicBezTo>
                  <a:pt x="4258051" y="472689"/>
                  <a:pt x="4183916" y="439086"/>
                  <a:pt x="4113347" y="401298"/>
                </a:cubicBezTo>
                <a:cubicBezTo>
                  <a:pt x="4121988" y="443817"/>
                  <a:pt x="4191323" y="454996"/>
                  <a:pt x="4177607" y="504785"/>
                </a:cubicBezTo>
                <a:cubicBezTo>
                  <a:pt x="4034823" y="424340"/>
                  <a:pt x="3933599" y="288689"/>
                  <a:pt x="3792530" y="205845"/>
                </a:cubicBezTo>
                <a:cubicBezTo>
                  <a:pt x="3716663" y="160993"/>
                  <a:pt x="3629146" y="134658"/>
                  <a:pt x="3541003" y="132627"/>
                </a:cubicBezTo>
                <a:close/>
                <a:moveTo>
                  <a:pt x="3570416" y="936"/>
                </a:moveTo>
                <a:cubicBezTo>
                  <a:pt x="3622057" y="3688"/>
                  <a:pt x="3673269" y="12620"/>
                  <a:pt x="3722441" y="29182"/>
                </a:cubicBezTo>
                <a:cubicBezTo>
                  <a:pt x="3802885" y="56683"/>
                  <a:pt x="3876609" y="100368"/>
                  <a:pt x="3947932" y="145974"/>
                </a:cubicBezTo>
                <a:cubicBezTo>
                  <a:pt x="4017883" y="193774"/>
                  <a:pt x="4083034" y="251587"/>
                  <a:pt x="4164027" y="280323"/>
                </a:cubicBezTo>
                <a:cubicBezTo>
                  <a:pt x="4251262" y="312280"/>
                  <a:pt x="4346931" y="306176"/>
                  <a:pt x="4436633" y="288757"/>
                </a:cubicBezTo>
                <a:cubicBezTo>
                  <a:pt x="4531136" y="271201"/>
                  <a:pt x="4622622" y="239585"/>
                  <a:pt x="4718086" y="226625"/>
                </a:cubicBezTo>
                <a:cubicBezTo>
                  <a:pt x="4880208" y="203169"/>
                  <a:pt x="5050150" y="215789"/>
                  <a:pt x="5202260" y="279157"/>
                </a:cubicBezTo>
                <a:cubicBezTo>
                  <a:pt x="5318915" y="327437"/>
                  <a:pt x="5423705" y="408705"/>
                  <a:pt x="5490639" y="516649"/>
                </a:cubicBezTo>
                <a:cubicBezTo>
                  <a:pt x="5553733" y="619313"/>
                  <a:pt x="5580959" y="739122"/>
                  <a:pt x="5599201" y="856875"/>
                </a:cubicBezTo>
                <a:cubicBezTo>
                  <a:pt x="5640007" y="1143470"/>
                  <a:pt x="5626222" y="1433975"/>
                  <a:pt x="5651116" y="1721805"/>
                </a:cubicBezTo>
                <a:cubicBezTo>
                  <a:pt x="5666478" y="1882213"/>
                  <a:pt x="5695556" y="2040908"/>
                  <a:pt x="5712770" y="2201111"/>
                </a:cubicBezTo>
                <a:cubicBezTo>
                  <a:pt x="5727515" y="2333264"/>
                  <a:pt x="5725868" y="2466515"/>
                  <a:pt x="5726486" y="2599355"/>
                </a:cubicBezTo>
                <a:cubicBezTo>
                  <a:pt x="5727035" y="2789596"/>
                  <a:pt x="5715993" y="2979700"/>
                  <a:pt x="5697957" y="3169049"/>
                </a:cubicBezTo>
                <a:cubicBezTo>
                  <a:pt x="5680468" y="3364707"/>
                  <a:pt x="5666684" y="3562972"/>
                  <a:pt x="5608665" y="3751773"/>
                </a:cubicBezTo>
                <a:cubicBezTo>
                  <a:pt x="5594195" y="3803276"/>
                  <a:pt x="5562237" y="3847168"/>
                  <a:pt x="5541663" y="3896065"/>
                </a:cubicBezTo>
                <a:cubicBezTo>
                  <a:pt x="5496125" y="4016355"/>
                  <a:pt x="5465676" y="4145765"/>
                  <a:pt x="5389621" y="4251653"/>
                </a:cubicBezTo>
                <a:cubicBezTo>
                  <a:pt x="5288191" y="4303431"/>
                  <a:pt x="5196705" y="4373382"/>
                  <a:pt x="5092052" y="4419125"/>
                </a:cubicBezTo>
                <a:cubicBezTo>
                  <a:pt x="5046995" y="4440248"/>
                  <a:pt x="4992131" y="4433870"/>
                  <a:pt x="4951258" y="4464937"/>
                </a:cubicBezTo>
                <a:cubicBezTo>
                  <a:pt x="4894953" y="4505742"/>
                  <a:pt x="4857920" y="4566709"/>
                  <a:pt x="4826236" y="4627334"/>
                </a:cubicBezTo>
                <a:cubicBezTo>
                  <a:pt x="4776104" y="4723552"/>
                  <a:pt x="4739414" y="4826079"/>
                  <a:pt x="4689351" y="4922365"/>
                </a:cubicBezTo>
                <a:cubicBezTo>
                  <a:pt x="4660135" y="4979081"/>
                  <a:pt x="4624611" y="5034905"/>
                  <a:pt x="4572421" y="5073172"/>
                </a:cubicBezTo>
                <a:cubicBezTo>
                  <a:pt x="4493760" y="5132289"/>
                  <a:pt x="4402480" y="5172271"/>
                  <a:pt x="4309555" y="5203132"/>
                </a:cubicBezTo>
                <a:cubicBezTo>
                  <a:pt x="4226916" y="5229878"/>
                  <a:pt x="4140573" y="5247366"/>
                  <a:pt x="4053408" y="5247023"/>
                </a:cubicBezTo>
                <a:cubicBezTo>
                  <a:pt x="3908293" y="5247023"/>
                  <a:pt x="3765715" y="5213419"/>
                  <a:pt x="3620805" y="5209098"/>
                </a:cubicBezTo>
                <a:cubicBezTo>
                  <a:pt x="3484880" y="5205463"/>
                  <a:pt x="3349709" y="5223431"/>
                  <a:pt x="3215566" y="5243182"/>
                </a:cubicBezTo>
                <a:cubicBezTo>
                  <a:pt x="2988566" y="5277610"/>
                  <a:pt x="2768356" y="5356408"/>
                  <a:pt x="2537310" y="5362923"/>
                </a:cubicBezTo>
                <a:cubicBezTo>
                  <a:pt x="2440064" y="5366558"/>
                  <a:pt x="2338702" y="5350098"/>
                  <a:pt x="2256201" y="5295715"/>
                </a:cubicBezTo>
                <a:cubicBezTo>
                  <a:pt x="2163137" y="5236187"/>
                  <a:pt x="2102513" y="5137089"/>
                  <a:pt x="2069937" y="5033396"/>
                </a:cubicBezTo>
                <a:cubicBezTo>
                  <a:pt x="2025360" y="4891710"/>
                  <a:pt x="2022548" y="4740354"/>
                  <a:pt x="2037705" y="4593730"/>
                </a:cubicBezTo>
                <a:cubicBezTo>
                  <a:pt x="1969947" y="4547027"/>
                  <a:pt x="1893206" y="4508211"/>
                  <a:pt x="1809676" y="4503547"/>
                </a:cubicBezTo>
                <a:cubicBezTo>
                  <a:pt x="1756801" y="4501147"/>
                  <a:pt x="1701525" y="4504233"/>
                  <a:pt x="1653176" y="4527756"/>
                </a:cubicBezTo>
                <a:cubicBezTo>
                  <a:pt x="1599204" y="4552650"/>
                  <a:pt x="1550855" y="4590918"/>
                  <a:pt x="1491945" y="4604154"/>
                </a:cubicBezTo>
                <a:cubicBezTo>
                  <a:pt x="1397167" y="4626374"/>
                  <a:pt x="1296560" y="4632615"/>
                  <a:pt x="1201577" y="4607995"/>
                </a:cubicBezTo>
                <a:cubicBezTo>
                  <a:pt x="1133957" y="4590850"/>
                  <a:pt x="1079642" y="4544352"/>
                  <a:pt x="1027658" y="4500255"/>
                </a:cubicBezTo>
                <a:cubicBezTo>
                  <a:pt x="949066" y="4430441"/>
                  <a:pt x="867250" y="4364124"/>
                  <a:pt x="792703" y="4289852"/>
                </a:cubicBezTo>
                <a:cubicBezTo>
                  <a:pt x="705264" y="4203030"/>
                  <a:pt x="626260" y="4104206"/>
                  <a:pt x="580997" y="3988442"/>
                </a:cubicBezTo>
                <a:cubicBezTo>
                  <a:pt x="486699" y="3744847"/>
                  <a:pt x="505010" y="3471350"/>
                  <a:pt x="394116" y="3232828"/>
                </a:cubicBezTo>
                <a:cubicBezTo>
                  <a:pt x="334452" y="3108973"/>
                  <a:pt x="233022" y="3011932"/>
                  <a:pt x="167048" y="2891849"/>
                </a:cubicBezTo>
                <a:cubicBezTo>
                  <a:pt x="59034" y="2699138"/>
                  <a:pt x="-10163" y="2478997"/>
                  <a:pt x="1221" y="2256318"/>
                </a:cubicBezTo>
                <a:cubicBezTo>
                  <a:pt x="11166" y="2109968"/>
                  <a:pt x="34003" y="1963069"/>
                  <a:pt x="85369" y="1825086"/>
                </a:cubicBezTo>
                <a:cubicBezTo>
                  <a:pt x="116504" y="1740459"/>
                  <a:pt x="162796" y="1661317"/>
                  <a:pt x="223352" y="1594383"/>
                </a:cubicBezTo>
                <a:cubicBezTo>
                  <a:pt x="343710" y="1458801"/>
                  <a:pt x="499387" y="1361623"/>
                  <a:pt x="654514" y="1270754"/>
                </a:cubicBezTo>
                <a:cubicBezTo>
                  <a:pt x="722614" y="1230909"/>
                  <a:pt x="802236" y="1205809"/>
                  <a:pt x="855728" y="1144978"/>
                </a:cubicBezTo>
                <a:cubicBezTo>
                  <a:pt x="901197" y="1096081"/>
                  <a:pt x="924240" y="1031341"/>
                  <a:pt x="968268" y="981552"/>
                </a:cubicBezTo>
                <a:cubicBezTo>
                  <a:pt x="1029578" y="918597"/>
                  <a:pt x="1114069" y="884100"/>
                  <a:pt x="1199108" y="867368"/>
                </a:cubicBezTo>
                <a:cubicBezTo>
                  <a:pt x="1314940" y="843158"/>
                  <a:pt x="1435435" y="846931"/>
                  <a:pt x="1549483" y="813188"/>
                </a:cubicBezTo>
                <a:cubicBezTo>
                  <a:pt x="1616966" y="793506"/>
                  <a:pt x="1677385" y="754278"/>
                  <a:pt x="1727517" y="705450"/>
                </a:cubicBezTo>
                <a:cubicBezTo>
                  <a:pt x="1789925" y="646539"/>
                  <a:pt x="1840880" y="572473"/>
                  <a:pt x="1918993" y="532560"/>
                </a:cubicBezTo>
                <a:cubicBezTo>
                  <a:pt x="2043259" y="467614"/>
                  <a:pt x="2187895" y="458562"/>
                  <a:pt x="2325466" y="467135"/>
                </a:cubicBezTo>
                <a:cubicBezTo>
                  <a:pt x="2433411" y="471387"/>
                  <a:pt x="2537790" y="514042"/>
                  <a:pt x="2646626" y="503001"/>
                </a:cubicBezTo>
                <a:cubicBezTo>
                  <a:pt x="2720693" y="496487"/>
                  <a:pt x="2790919" y="461443"/>
                  <a:pt x="2842079" y="407813"/>
                </a:cubicBezTo>
                <a:cubicBezTo>
                  <a:pt x="2915460" y="331894"/>
                  <a:pt x="2967718" y="236911"/>
                  <a:pt x="3050220" y="169565"/>
                </a:cubicBezTo>
                <a:cubicBezTo>
                  <a:pt x="3154598" y="84389"/>
                  <a:pt x="3283666" y="32269"/>
                  <a:pt x="3415820" y="9774"/>
                </a:cubicBezTo>
                <a:cubicBezTo>
                  <a:pt x="3466706" y="1613"/>
                  <a:pt x="3518775" y="-1816"/>
                  <a:pt x="3570416" y="936"/>
                </a:cubicBezTo>
                <a:close/>
              </a:path>
            </a:pathLst>
          </a:custGeom>
          <a:gradFill flip="none" rotWithShape="1">
            <a:gsLst>
              <a:gs pos="43000">
                <a:srgbClr val="FE391F"/>
              </a:gs>
              <a:gs pos="0">
                <a:srgbClr val="FAD77E"/>
              </a:gs>
            </a:gsLst>
            <a:lin ang="2700000" scaled="1"/>
            <a:tileRect/>
          </a:gradFill>
          <a:ln w="685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B2A43C-C159-6E31-4A7D-ABE09558D2A2}"/>
              </a:ext>
            </a:extLst>
          </p:cNvPr>
          <p:cNvSpPr txBox="1"/>
          <p:nvPr/>
        </p:nvSpPr>
        <p:spPr>
          <a:xfrm flipH="1">
            <a:off x="4290640" y="1511320"/>
            <a:ext cx="36107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algn="ctr">
              <a:spcBef>
                <a:spcPts val="0"/>
              </a:spcBef>
              <a:spcAft>
                <a:spcPts val="0"/>
              </a:spcAft>
              <a:defRPr sz="14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  <a:endParaRPr kumimoji="0" lang="zh-CN" altLang="en-US" sz="2800" b="1" i="0" u="none" strike="noStrike" kern="1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B54B134-1C9C-AA21-C4E9-24A477B1AA19}"/>
              </a:ext>
            </a:extLst>
          </p:cNvPr>
          <p:cNvGrpSpPr/>
          <p:nvPr/>
        </p:nvGrpSpPr>
        <p:grpSpPr>
          <a:xfrm>
            <a:off x="838200" y="1939528"/>
            <a:ext cx="3201725" cy="3327082"/>
            <a:chOff x="838200" y="2114550"/>
            <a:chExt cx="3201725" cy="332708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28496F3-5DB0-D14C-EC6A-50190BF9D1C2}"/>
                </a:ext>
              </a:extLst>
            </p:cNvPr>
            <p:cNvGrpSpPr/>
            <p:nvPr/>
          </p:nvGrpSpPr>
          <p:grpSpPr>
            <a:xfrm>
              <a:off x="1360169" y="2114550"/>
              <a:ext cx="2640330" cy="548640"/>
              <a:chOff x="1371600" y="2114550"/>
              <a:chExt cx="2640330" cy="548640"/>
            </a:xfrm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DFE81EBF-93B4-5A92-C722-2D3C9C71D82C}"/>
                  </a:ext>
                </a:extLst>
              </p:cNvPr>
              <p:cNvSpPr/>
              <p:nvPr/>
            </p:nvSpPr>
            <p:spPr>
              <a:xfrm>
                <a:off x="1371600" y="2114550"/>
                <a:ext cx="2640330" cy="54864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99000">
                    <a:schemeClr val="accent2">
                      <a:lumMod val="40000"/>
                      <a:lumOff val="60000"/>
                    </a:schemeClr>
                  </a:gs>
                  <a:gs pos="45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rgbClr val="FF0000">
                    <a:alpha val="40000"/>
                  </a:srgb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0" cap="none" spc="0" normalizeH="0" baseline="0" noProof="0">
                  <a:ln w="6350">
                    <a:noFill/>
                  </a:ln>
                  <a:solidFill>
                    <a:srgbClr val="FFFFFF"/>
                  </a:solidFill>
                  <a:effectLst>
                    <a:glow rad="63500">
                      <a:srgbClr val="FFFFFF">
                        <a:alpha val="5000"/>
                      </a:srgbClr>
                    </a:glow>
                    <a:outerShdw blurRad="279400" dist="203200" dir="8160000" algn="t" rotWithShape="0">
                      <a:prstClr val="black">
                        <a:alpha val="20000"/>
                      </a:prstClr>
                    </a:outerShdw>
                  </a:effectLst>
                  <a:uLnTx/>
                  <a:uFillTx/>
                  <a:latin typeface="+mn-ea"/>
                  <a:cs typeface="+mn-ea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BAF22D1-0237-1147-8D29-10DE49837273}"/>
                  </a:ext>
                </a:extLst>
              </p:cNvPr>
              <p:cNvSpPr txBox="1"/>
              <p:nvPr/>
            </p:nvSpPr>
            <p:spPr>
              <a:xfrm>
                <a:off x="1787366" y="2213848"/>
                <a:ext cx="178593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latin typeface="+mn-ea"/>
                  </a:rPr>
                  <a:t>请输入文本内容</a:t>
                </a:r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9E742653-9C2D-EE40-6EFF-6B14BBDCD762}"/>
                </a:ext>
              </a:extLst>
            </p:cNvPr>
            <p:cNvGrpSpPr/>
            <p:nvPr/>
          </p:nvGrpSpPr>
          <p:grpSpPr>
            <a:xfrm>
              <a:off x="838200" y="3503771"/>
              <a:ext cx="2640330" cy="548640"/>
              <a:chOff x="1371600" y="2114550"/>
              <a:chExt cx="2640330" cy="548640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5998DC55-80C3-D557-D078-6FDA592698F8}"/>
                  </a:ext>
                </a:extLst>
              </p:cNvPr>
              <p:cNvSpPr/>
              <p:nvPr/>
            </p:nvSpPr>
            <p:spPr>
              <a:xfrm>
                <a:off x="1371600" y="2114550"/>
                <a:ext cx="2640330" cy="54864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99000">
                    <a:schemeClr val="accent2">
                      <a:lumMod val="40000"/>
                      <a:lumOff val="60000"/>
                    </a:schemeClr>
                  </a:gs>
                  <a:gs pos="45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rgbClr val="FF0000">
                    <a:alpha val="40000"/>
                  </a:srgb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0" cap="none" spc="0" normalizeH="0" baseline="0" noProof="0">
                  <a:ln w="6350">
                    <a:noFill/>
                  </a:ln>
                  <a:solidFill>
                    <a:srgbClr val="FFFFFF"/>
                  </a:solidFill>
                  <a:effectLst>
                    <a:glow rad="63500">
                      <a:srgbClr val="FFFFFF">
                        <a:alpha val="5000"/>
                      </a:srgbClr>
                    </a:glow>
                    <a:outerShdw blurRad="279400" dist="203200" dir="8160000" algn="t" rotWithShape="0">
                      <a:prstClr val="black">
                        <a:alpha val="20000"/>
                      </a:prstClr>
                    </a:outerShdw>
                  </a:effectLst>
                  <a:uLnTx/>
                  <a:uFillTx/>
                  <a:latin typeface="+mn-ea"/>
                  <a:cs typeface="+mn-ea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58A8412C-DF38-2998-CB7F-F198C3245ACB}"/>
                  </a:ext>
                </a:extLst>
              </p:cNvPr>
              <p:cNvSpPr txBox="1"/>
              <p:nvPr/>
            </p:nvSpPr>
            <p:spPr>
              <a:xfrm>
                <a:off x="1787366" y="2213848"/>
                <a:ext cx="178593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latin typeface="+mn-ea"/>
                  </a:rPr>
                  <a:t>请输入文本内容</a:t>
                </a: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7456B759-26A1-A7A8-F711-CF74BE784915}"/>
                </a:ext>
              </a:extLst>
            </p:cNvPr>
            <p:cNvGrpSpPr/>
            <p:nvPr/>
          </p:nvGrpSpPr>
          <p:grpSpPr>
            <a:xfrm>
              <a:off x="1399595" y="4892992"/>
              <a:ext cx="2640330" cy="548640"/>
              <a:chOff x="1371600" y="2114550"/>
              <a:chExt cx="2640330" cy="548640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DE73DFFE-EF1B-5E0A-DE65-A0D93B097F1A}"/>
                  </a:ext>
                </a:extLst>
              </p:cNvPr>
              <p:cNvSpPr/>
              <p:nvPr/>
            </p:nvSpPr>
            <p:spPr>
              <a:xfrm>
                <a:off x="1371600" y="2114550"/>
                <a:ext cx="2640330" cy="54864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99000">
                    <a:schemeClr val="accent2">
                      <a:lumMod val="40000"/>
                      <a:lumOff val="60000"/>
                    </a:schemeClr>
                  </a:gs>
                  <a:gs pos="45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rgbClr val="FF0000">
                    <a:alpha val="40000"/>
                  </a:srgb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0" cap="none" spc="0" normalizeH="0" baseline="0" noProof="0">
                  <a:ln w="6350">
                    <a:noFill/>
                  </a:ln>
                  <a:solidFill>
                    <a:srgbClr val="FFFFFF"/>
                  </a:solidFill>
                  <a:effectLst>
                    <a:glow rad="63500">
                      <a:srgbClr val="FFFFFF">
                        <a:alpha val="5000"/>
                      </a:srgbClr>
                    </a:glow>
                    <a:outerShdw blurRad="279400" dist="203200" dir="8160000" algn="t" rotWithShape="0">
                      <a:prstClr val="black">
                        <a:alpha val="20000"/>
                      </a:prstClr>
                    </a:outerShdw>
                  </a:effectLst>
                  <a:uLnTx/>
                  <a:uFillTx/>
                  <a:latin typeface="+mn-ea"/>
                  <a:cs typeface="+mn-ea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3374EA2E-0812-40FE-CE55-9B4F88B64F97}"/>
                  </a:ext>
                </a:extLst>
              </p:cNvPr>
              <p:cNvSpPr txBox="1"/>
              <p:nvPr/>
            </p:nvSpPr>
            <p:spPr>
              <a:xfrm>
                <a:off x="1787366" y="2213848"/>
                <a:ext cx="178593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latin typeface="+mn-ea"/>
                  </a:rPr>
                  <a:t>请输入文本内容</a:t>
                </a: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49A6901-0BB9-5024-A3EC-D26E50A85FA0}"/>
              </a:ext>
            </a:extLst>
          </p:cNvPr>
          <p:cNvGrpSpPr/>
          <p:nvPr/>
        </p:nvGrpSpPr>
        <p:grpSpPr>
          <a:xfrm flipH="1">
            <a:off x="8191501" y="1939528"/>
            <a:ext cx="3201725" cy="3327082"/>
            <a:chOff x="838200" y="2114550"/>
            <a:chExt cx="3201725" cy="3327082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F8CBF3AA-F473-F6B3-FB1C-6110A8A73CCC}"/>
                </a:ext>
              </a:extLst>
            </p:cNvPr>
            <p:cNvGrpSpPr/>
            <p:nvPr/>
          </p:nvGrpSpPr>
          <p:grpSpPr>
            <a:xfrm>
              <a:off x="1360169" y="2114550"/>
              <a:ext cx="2640330" cy="548640"/>
              <a:chOff x="1371600" y="2114550"/>
              <a:chExt cx="2640330" cy="548640"/>
            </a:xfrm>
          </p:grpSpPr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id="{73FF7D8C-29EE-BF04-0A5C-86B7749BC0EC}"/>
                  </a:ext>
                </a:extLst>
              </p:cNvPr>
              <p:cNvSpPr/>
              <p:nvPr/>
            </p:nvSpPr>
            <p:spPr>
              <a:xfrm>
                <a:off x="1371600" y="2114550"/>
                <a:ext cx="2640330" cy="54864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99000">
                    <a:schemeClr val="accent2">
                      <a:lumMod val="40000"/>
                      <a:lumOff val="60000"/>
                    </a:schemeClr>
                  </a:gs>
                  <a:gs pos="45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rgbClr val="FF0000">
                    <a:alpha val="40000"/>
                  </a:srgb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0" cap="none" spc="0" normalizeH="0" baseline="0" noProof="0">
                  <a:ln w="6350">
                    <a:noFill/>
                  </a:ln>
                  <a:solidFill>
                    <a:srgbClr val="FFFFFF"/>
                  </a:solidFill>
                  <a:effectLst>
                    <a:glow rad="63500">
                      <a:srgbClr val="FFFFFF">
                        <a:alpha val="5000"/>
                      </a:srgbClr>
                    </a:glow>
                    <a:outerShdw blurRad="279400" dist="203200" dir="8160000" algn="t" rotWithShape="0">
                      <a:prstClr val="black">
                        <a:alpha val="20000"/>
                      </a:prstClr>
                    </a:outerShdw>
                  </a:effectLst>
                  <a:uLnTx/>
                  <a:uFillTx/>
                  <a:latin typeface="+mn-ea"/>
                  <a:cs typeface="+mn-ea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0674768F-2E12-F1B6-BD39-7523739DDF08}"/>
                  </a:ext>
                </a:extLst>
              </p:cNvPr>
              <p:cNvSpPr txBox="1"/>
              <p:nvPr/>
            </p:nvSpPr>
            <p:spPr>
              <a:xfrm>
                <a:off x="1787366" y="2213848"/>
                <a:ext cx="178593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latin typeface="+mn-ea"/>
                  </a:rPr>
                  <a:t>请输入文本内容</a:t>
                </a: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7F47FB38-B507-58A5-9308-573C7BE35699}"/>
                </a:ext>
              </a:extLst>
            </p:cNvPr>
            <p:cNvGrpSpPr/>
            <p:nvPr/>
          </p:nvGrpSpPr>
          <p:grpSpPr>
            <a:xfrm>
              <a:off x="838200" y="3503771"/>
              <a:ext cx="2640330" cy="548640"/>
              <a:chOff x="1371600" y="2114550"/>
              <a:chExt cx="2640330" cy="548640"/>
            </a:xfrm>
          </p:grpSpPr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8EF33FAA-4DD3-2F0B-7256-6E04DA6D4912}"/>
                  </a:ext>
                </a:extLst>
              </p:cNvPr>
              <p:cNvSpPr/>
              <p:nvPr/>
            </p:nvSpPr>
            <p:spPr>
              <a:xfrm>
                <a:off x="1371600" y="2114550"/>
                <a:ext cx="2640330" cy="54864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99000">
                    <a:schemeClr val="accent2">
                      <a:lumMod val="40000"/>
                      <a:lumOff val="60000"/>
                    </a:schemeClr>
                  </a:gs>
                  <a:gs pos="45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rgbClr val="FF0000">
                    <a:alpha val="40000"/>
                  </a:srgb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0" cap="none" spc="0" normalizeH="0" baseline="0" noProof="0">
                  <a:ln w="6350">
                    <a:noFill/>
                  </a:ln>
                  <a:solidFill>
                    <a:srgbClr val="FFFFFF"/>
                  </a:solidFill>
                  <a:effectLst>
                    <a:glow rad="63500">
                      <a:srgbClr val="FFFFFF">
                        <a:alpha val="5000"/>
                      </a:srgbClr>
                    </a:glow>
                    <a:outerShdw blurRad="279400" dist="203200" dir="8160000" algn="t" rotWithShape="0">
                      <a:prstClr val="black">
                        <a:alpha val="20000"/>
                      </a:prstClr>
                    </a:outerShdw>
                  </a:effectLst>
                  <a:uLnTx/>
                  <a:uFillTx/>
                  <a:latin typeface="+mn-ea"/>
                  <a:cs typeface="+mn-ea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63E53980-61AE-3EDB-7A77-A03284DC91F4}"/>
                  </a:ext>
                </a:extLst>
              </p:cNvPr>
              <p:cNvSpPr txBox="1"/>
              <p:nvPr/>
            </p:nvSpPr>
            <p:spPr>
              <a:xfrm>
                <a:off x="1787366" y="2213848"/>
                <a:ext cx="178593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latin typeface="+mn-ea"/>
                  </a:rPr>
                  <a:t>请输入文本内容</a:t>
                </a: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7CC73DAC-78D5-5396-7BC8-A66AAF876DE9}"/>
                </a:ext>
              </a:extLst>
            </p:cNvPr>
            <p:cNvGrpSpPr/>
            <p:nvPr/>
          </p:nvGrpSpPr>
          <p:grpSpPr>
            <a:xfrm>
              <a:off x="1399595" y="4892992"/>
              <a:ext cx="2640330" cy="548640"/>
              <a:chOff x="1371600" y="2114550"/>
              <a:chExt cx="2640330" cy="548640"/>
            </a:xfrm>
          </p:grpSpPr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CA340C10-1088-3126-0D5D-58B4B7B5B47D}"/>
                  </a:ext>
                </a:extLst>
              </p:cNvPr>
              <p:cNvSpPr/>
              <p:nvPr/>
            </p:nvSpPr>
            <p:spPr>
              <a:xfrm>
                <a:off x="1371600" y="2114550"/>
                <a:ext cx="2640330" cy="54864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99000">
                    <a:schemeClr val="accent2">
                      <a:lumMod val="40000"/>
                      <a:lumOff val="60000"/>
                    </a:schemeClr>
                  </a:gs>
                  <a:gs pos="45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rgbClr val="FF0000">
                    <a:alpha val="40000"/>
                  </a:srgb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0" cap="none" spc="0" normalizeH="0" baseline="0" noProof="0">
                  <a:ln w="6350">
                    <a:noFill/>
                  </a:ln>
                  <a:solidFill>
                    <a:srgbClr val="FFFFFF"/>
                  </a:solidFill>
                  <a:effectLst>
                    <a:glow rad="63500">
                      <a:srgbClr val="FFFFFF">
                        <a:alpha val="5000"/>
                      </a:srgbClr>
                    </a:glow>
                    <a:outerShdw blurRad="279400" dist="203200" dir="8160000" algn="t" rotWithShape="0">
                      <a:prstClr val="black">
                        <a:alpha val="20000"/>
                      </a:prstClr>
                    </a:outerShdw>
                  </a:effectLst>
                  <a:uLnTx/>
                  <a:uFillTx/>
                  <a:latin typeface="+mn-ea"/>
                  <a:cs typeface="+mn-ea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F7E834F1-1DE0-E977-A22B-3C09B959C265}"/>
                  </a:ext>
                </a:extLst>
              </p:cNvPr>
              <p:cNvSpPr txBox="1"/>
              <p:nvPr/>
            </p:nvSpPr>
            <p:spPr>
              <a:xfrm>
                <a:off x="1787366" y="2213848"/>
                <a:ext cx="178593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latin typeface="+mn-ea"/>
                  </a:rPr>
                  <a:t>请输入文本内容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81950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A903E1EB-F0DB-48FA-9904-DF9C7313726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472" r="5535" b="20391"/>
          <a:stretch>
            <a:fillRect/>
          </a:stretch>
        </p:blipFill>
        <p:spPr>
          <a:xfrm rot="20300927">
            <a:off x="-225174" y="1182144"/>
            <a:ext cx="13862115" cy="7566459"/>
          </a:xfrm>
          <a:custGeom>
            <a:avLst/>
            <a:gdLst>
              <a:gd name="connsiteX0" fmla="*/ 10858529 w 13862115"/>
              <a:gd name="connsiteY0" fmla="*/ 0 h 7566459"/>
              <a:gd name="connsiteX1" fmla="*/ 13862115 w 13862115"/>
              <a:gd name="connsiteY1" fmla="*/ 1192311 h 7566459"/>
              <a:gd name="connsiteX2" fmla="*/ 11331818 w 13862115"/>
              <a:gd name="connsiteY2" fmla="*/ 7566459 h 7566459"/>
              <a:gd name="connsiteX3" fmla="*/ 0 w 13862115"/>
              <a:gd name="connsiteY3" fmla="*/ 3068153 h 7566459"/>
              <a:gd name="connsiteX4" fmla="*/ 1217942 w 13862115"/>
              <a:gd name="connsiteY4" fmla="*/ 1 h 7566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62115" h="7566459">
                <a:moveTo>
                  <a:pt x="10858529" y="0"/>
                </a:moveTo>
                <a:lnTo>
                  <a:pt x="13862115" y="1192311"/>
                </a:lnTo>
                <a:lnTo>
                  <a:pt x="11331818" y="7566459"/>
                </a:lnTo>
                <a:lnTo>
                  <a:pt x="0" y="3068153"/>
                </a:lnTo>
                <a:lnTo>
                  <a:pt x="1217942" y="1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4A4DBEB-432D-4CC1-B26C-D2E3A3E16B36}"/>
              </a:ext>
            </a:extLst>
          </p:cNvPr>
          <p:cNvGrpSpPr/>
          <p:nvPr/>
        </p:nvGrpSpPr>
        <p:grpSpPr>
          <a:xfrm>
            <a:off x="1171347" y="873042"/>
            <a:ext cx="9849306" cy="6817066"/>
            <a:chOff x="738426" y="728663"/>
            <a:chExt cx="10715149" cy="7227688"/>
          </a:xfrm>
        </p:grpSpPr>
        <p:grpSp>
          <p:nvGrpSpPr>
            <p:cNvPr id="4" name="图形 1">
              <a:extLst>
                <a:ext uri="{FF2B5EF4-FFF2-40B4-BE49-F238E27FC236}">
                  <a16:creationId xmlns:a16="http://schemas.microsoft.com/office/drawing/2014/main" id="{3F70D4C7-C95F-422B-B43B-A7DF1D8F3431}"/>
                </a:ext>
              </a:extLst>
            </p:cNvPr>
            <p:cNvGrpSpPr/>
            <p:nvPr/>
          </p:nvGrpSpPr>
          <p:grpSpPr>
            <a:xfrm>
              <a:off x="738426" y="728663"/>
              <a:ext cx="10715149" cy="7227688"/>
              <a:chOff x="874806" y="949008"/>
              <a:chExt cx="10715149" cy="7227688"/>
            </a:xfrm>
            <a:effectLst>
              <a:outerShdw blurRad="812800" dist="228600" dir="18900000" algn="bl" rotWithShape="0">
                <a:schemeClr val="accent2">
                  <a:alpha val="10000"/>
                </a:schemeClr>
              </a:outerShdw>
            </a:effectLst>
          </p:grpSpPr>
          <p:grpSp>
            <p:nvGrpSpPr>
              <p:cNvPr id="8" name="图形 1">
                <a:extLst>
                  <a:ext uri="{FF2B5EF4-FFF2-40B4-BE49-F238E27FC236}">
                    <a16:creationId xmlns:a16="http://schemas.microsoft.com/office/drawing/2014/main" id="{B961FC49-4B4A-42CF-BBEF-E734F889F035}"/>
                  </a:ext>
                </a:extLst>
              </p:cNvPr>
              <p:cNvGrpSpPr/>
              <p:nvPr/>
            </p:nvGrpSpPr>
            <p:grpSpPr>
              <a:xfrm>
                <a:off x="874806" y="967404"/>
                <a:ext cx="10715149" cy="7167549"/>
                <a:chOff x="874806" y="967404"/>
                <a:chExt cx="10715149" cy="7167549"/>
              </a:xfrm>
            </p:grpSpPr>
            <p:grpSp>
              <p:nvGrpSpPr>
                <p:cNvPr id="12" name="图形 1">
                  <a:extLst>
                    <a:ext uri="{FF2B5EF4-FFF2-40B4-BE49-F238E27FC236}">
                      <a16:creationId xmlns:a16="http://schemas.microsoft.com/office/drawing/2014/main" id="{34950FFB-F58F-4E4A-832D-9A697A146F86}"/>
                    </a:ext>
                  </a:extLst>
                </p:cNvPr>
                <p:cNvGrpSpPr/>
                <p:nvPr/>
              </p:nvGrpSpPr>
              <p:grpSpPr>
                <a:xfrm>
                  <a:off x="874806" y="967949"/>
                  <a:ext cx="426973" cy="7167004"/>
                  <a:chOff x="874806" y="967949"/>
                  <a:chExt cx="426973" cy="7167004"/>
                </a:xfrm>
              </p:grpSpPr>
              <p:sp>
                <p:nvSpPr>
                  <p:cNvPr id="20" name="任意多边形: 形状 19">
                    <a:extLst>
                      <a:ext uri="{FF2B5EF4-FFF2-40B4-BE49-F238E27FC236}">
                        <a16:creationId xmlns:a16="http://schemas.microsoft.com/office/drawing/2014/main" id="{501B3116-31AF-4B91-9F14-65BDA1D6B565}"/>
                      </a:ext>
                    </a:extLst>
                  </p:cNvPr>
                  <p:cNvSpPr/>
                  <p:nvPr/>
                </p:nvSpPr>
                <p:spPr>
                  <a:xfrm>
                    <a:off x="874806" y="1003464"/>
                    <a:ext cx="227298" cy="7092817"/>
                  </a:xfrm>
                  <a:custGeom>
                    <a:avLst/>
                    <a:gdLst>
                      <a:gd name="connsiteX0" fmla="*/ 0 w 227298"/>
                      <a:gd name="connsiteY0" fmla="*/ 0 h 7092817"/>
                      <a:gd name="connsiteX1" fmla="*/ 227298 w 227298"/>
                      <a:gd name="connsiteY1" fmla="*/ 0 h 7092817"/>
                      <a:gd name="connsiteX2" fmla="*/ 227298 w 227298"/>
                      <a:gd name="connsiteY2" fmla="*/ 7092817 h 7092817"/>
                      <a:gd name="connsiteX3" fmla="*/ 0 w 227298"/>
                      <a:gd name="connsiteY3" fmla="*/ 7092817 h 70928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98" h="7092817">
                        <a:moveTo>
                          <a:pt x="0" y="0"/>
                        </a:moveTo>
                        <a:lnTo>
                          <a:pt x="227298" y="0"/>
                        </a:lnTo>
                        <a:lnTo>
                          <a:pt x="227298" y="7092817"/>
                        </a:lnTo>
                        <a:lnTo>
                          <a:pt x="0" y="7092817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  <a:ln w="78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思源黑体 CN Regular"/>
                      <a:cs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1" name="任意多边形: 形状 20">
                    <a:extLst>
                      <a:ext uri="{FF2B5EF4-FFF2-40B4-BE49-F238E27FC236}">
                        <a16:creationId xmlns:a16="http://schemas.microsoft.com/office/drawing/2014/main" id="{2D5D0752-9D49-4012-A798-45D71AD84EFA}"/>
                      </a:ext>
                    </a:extLst>
                  </p:cNvPr>
                  <p:cNvSpPr/>
                  <p:nvPr/>
                </p:nvSpPr>
                <p:spPr>
                  <a:xfrm>
                    <a:off x="967935" y="997151"/>
                    <a:ext cx="228087" cy="7105444"/>
                  </a:xfrm>
                  <a:custGeom>
                    <a:avLst/>
                    <a:gdLst>
                      <a:gd name="connsiteX0" fmla="*/ 0 w 228087"/>
                      <a:gd name="connsiteY0" fmla="*/ 0 h 7105444"/>
                      <a:gd name="connsiteX1" fmla="*/ 228088 w 228087"/>
                      <a:gd name="connsiteY1" fmla="*/ 0 h 7105444"/>
                      <a:gd name="connsiteX2" fmla="*/ 228088 w 228087"/>
                      <a:gd name="connsiteY2" fmla="*/ 7105445 h 7105444"/>
                      <a:gd name="connsiteX3" fmla="*/ 0 w 228087"/>
                      <a:gd name="connsiteY3" fmla="*/ 7105445 h 7105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8087" h="7105444">
                        <a:moveTo>
                          <a:pt x="0" y="0"/>
                        </a:moveTo>
                        <a:lnTo>
                          <a:pt x="228088" y="0"/>
                        </a:lnTo>
                        <a:lnTo>
                          <a:pt x="228088" y="7105445"/>
                        </a:lnTo>
                        <a:lnTo>
                          <a:pt x="0" y="7105445"/>
                        </a:lnTo>
                        <a:close/>
                      </a:path>
                    </a:pathLst>
                  </a:custGeom>
                  <a:solidFill>
                    <a:srgbClr val="EBEBEB"/>
                  </a:solidFill>
                  <a:ln w="78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思源黑体 CN Regular"/>
                      <a:cs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" name="任意多边形: 形状 21">
                    <a:extLst>
                      <a:ext uri="{FF2B5EF4-FFF2-40B4-BE49-F238E27FC236}">
                        <a16:creationId xmlns:a16="http://schemas.microsoft.com/office/drawing/2014/main" id="{722379AE-6585-4F5A-B37C-68B5F063AE46}"/>
                      </a:ext>
                    </a:extLst>
                  </p:cNvPr>
                  <p:cNvSpPr/>
                  <p:nvPr/>
                </p:nvSpPr>
                <p:spPr>
                  <a:xfrm>
                    <a:off x="988455" y="993994"/>
                    <a:ext cx="228087" cy="7114126"/>
                  </a:xfrm>
                  <a:custGeom>
                    <a:avLst/>
                    <a:gdLst>
                      <a:gd name="connsiteX0" fmla="*/ 0 w 228087"/>
                      <a:gd name="connsiteY0" fmla="*/ 0 h 7114126"/>
                      <a:gd name="connsiteX1" fmla="*/ 228088 w 228087"/>
                      <a:gd name="connsiteY1" fmla="*/ 0 h 7114126"/>
                      <a:gd name="connsiteX2" fmla="*/ 228088 w 228087"/>
                      <a:gd name="connsiteY2" fmla="*/ 7114126 h 7114126"/>
                      <a:gd name="connsiteX3" fmla="*/ 0 w 228087"/>
                      <a:gd name="connsiteY3" fmla="*/ 7114126 h 711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8087" h="7114126">
                        <a:moveTo>
                          <a:pt x="0" y="0"/>
                        </a:moveTo>
                        <a:lnTo>
                          <a:pt x="228088" y="0"/>
                        </a:lnTo>
                        <a:lnTo>
                          <a:pt x="228088" y="7114126"/>
                        </a:lnTo>
                        <a:lnTo>
                          <a:pt x="0" y="7114126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  <a:alpha val="44000"/>
                    </a:schemeClr>
                  </a:solidFill>
                  <a:ln w="78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思源黑体 CN Regular"/>
                      <a:cs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任意多边形: 形状 22">
                    <a:extLst>
                      <a:ext uri="{FF2B5EF4-FFF2-40B4-BE49-F238E27FC236}">
                        <a16:creationId xmlns:a16="http://schemas.microsoft.com/office/drawing/2014/main" id="{C494A2BF-2990-4282-95FE-A75A6D4980FD}"/>
                      </a:ext>
                    </a:extLst>
                  </p:cNvPr>
                  <p:cNvSpPr/>
                  <p:nvPr/>
                </p:nvSpPr>
                <p:spPr>
                  <a:xfrm>
                    <a:off x="1014499" y="984523"/>
                    <a:ext cx="228876" cy="7133067"/>
                  </a:xfrm>
                  <a:custGeom>
                    <a:avLst/>
                    <a:gdLst>
                      <a:gd name="connsiteX0" fmla="*/ 0 w 228876"/>
                      <a:gd name="connsiteY0" fmla="*/ 0 h 7133067"/>
                      <a:gd name="connsiteX1" fmla="*/ 228877 w 228876"/>
                      <a:gd name="connsiteY1" fmla="*/ 0 h 7133067"/>
                      <a:gd name="connsiteX2" fmla="*/ 228877 w 228876"/>
                      <a:gd name="connsiteY2" fmla="*/ 7133068 h 7133067"/>
                      <a:gd name="connsiteX3" fmla="*/ 0 w 228876"/>
                      <a:gd name="connsiteY3" fmla="*/ 7133068 h 713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8876" h="7133067">
                        <a:moveTo>
                          <a:pt x="0" y="0"/>
                        </a:moveTo>
                        <a:lnTo>
                          <a:pt x="228877" y="0"/>
                        </a:lnTo>
                        <a:lnTo>
                          <a:pt x="228877" y="7133068"/>
                        </a:lnTo>
                        <a:lnTo>
                          <a:pt x="0" y="7133068"/>
                        </a:lnTo>
                        <a:close/>
                      </a:path>
                    </a:pathLst>
                  </a:custGeom>
                  <a:solidFill>
                    <a:srgbClr val="EBEBEB"/>
                  </a:solidFill>
                  <a:ln w="78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思源黑体 CN Regular"/>
                      <a:cs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" name="任意多边形: 形状 23">
                    <a:extLst>
                      <a:ext uri="{FF2B5EF4-FFF2-40B4-BE49-F238E27FC236}">
                        <a16:creationId xmlns:a16="http://schemas.microsoft.com/office/drawing/2014/main" id="{2FACDCBC-FD4C-462A-ADD0-8ABE5ECD9B48}"/>
                      </a:ext>
                    </a:extLst>
                  </p:cNvPr>
                  <p:cNvSpPr/>
                  <p:nvPr/>
                </p:nvSpPr>
                <p:spPr>
                  <a:xfrm>
                    <a:off x="1031073" y="975052"/>
                    <a:ext cx="228876" cy="7151220"/>
                  </a:xfrm>
                  <a:custGeom>
                    <a:avLst/>
                    <a:gdLst>
                      <a:gd name="connsiteX0" fmla="*/ 0 w 228876"/>
                      <a:gd name="connsiteY0" fmla="*/ 0 h 7151220"/>
                      <a:gd name="connsiteX1" fmla="*/ 228877 w 228876"/>
                      <a:gd name="connsiteY1" fmla="*/ 0 h 7151220"/>
                      <a:gd name="connsiteX2" fmla="*/ 228877 w 228876"/>
                      <a:gd name="connsiteY2" fmla="*/ 7151221 h 7151220"/>
                      <a:gd name="connsiteX3" fmla="*/ 0 w 228876"/>
                      <a:gd name="connsiteY3" fmla="*/ 7151221 h 7151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8876" h="7151220">
                        <a:moveTo>
                          <a:pt x="0" y="0"/>
                        </a:moveTo>
                        <a:lnTo>
                          <a:pt x="228877" y="0"/>
                        </a:lnTo>
                        <a:lnTo>
                          <a:pt x="228877" y="7151221"/>
                        </a:lnTo>
                        <a:lnTo>
                          <a:pt x="0" y="7151221"/>
                        </a:lnTo>
                        <a:close/>
                      </a:path>
                    </a:pathLst>
                  </a:custGeom>
                  <a:solidFill>
                    <a:srgbClr val="E3E3E3"/>
                  </a:solidFill>
                  <a:ln w="78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思源黑体 CN Regular"/>
                      <a:cs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5" name="任意多边形: 形状 24">
                    <a:extLst>
                      <a:ext uri="{FF2B5EF4-FFF2-40B4-BE49-F238E27FC236}">
                        <a16:creationId xmlns:a16="http://schemas.microsoft.com/office/drawing/2014/main" id="{415AB305-C495-4019-8076-3D510FF7963D}"/>
                      </a:ext>
                    </a:extLst>
                  </p:cNvPr>
                  <p:cNvSpPr/>
                  <p:nvPr/>
                </p:nvSpPr>
                <p:spPr>
                  <a:xfrm>
                    <a:off x="1072113" y="967949"/>
                    <a:ext cx="229666" cy="7167004"/>
                  </a:xfrm>
                  <a:custGeom>
                    <a:avLst/>
                    <a:gdLst>
                      <a:gd name="connsiteX0" fmla="*/ 0 w 229666"/>
                      <a:gd name="connsiteY0" fmla="*/ 0 h 7167004"/>
                      <a:gd name="connsiteX1" fmla="*/ 229666 w 229666"/>
                      <a:gd name="connsiteY1" fmla="*/ 0 h 7167004"/>
                      <a:gd name="connsiteX2" fmla="*/ 229666 w 229666"/>
                      <a:gd name="connsiteY2" fmla="*/ 7167005 h 7167004"/>
                      <a:gd name="connsiteX3" fmla="*/ 0 w 229666"/>
                      <a:gd name="connsiteY3" fmla="*/ 7167005 h 7167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666" h="7167004">
                        <a:moveTo>
                          <a:pt x="0" y="0"/>
                        </a:moveTo>
                        <a:lnTo>
                          <a:pt x="229666" y="0"/>
                        </a:lnTo>
                        <a:lnTo>
                          <a:pt x="229666" y="7167005"/>
                        </a:lnTo>
                        <a:lnTo>
                          <a:pt x="0" y="7167005"/>
                        </a:lnTo>
                        <a:close/>
                      </a:path>
                    </a:pathLst>
                  </a:custGeom>
                  <a:solidFill>
                    <a:srgbClr val="EBEBEB"/>
                  </a:solidFill>
                  <a:ln w="78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思源黑体 CN Regular"/>
                      <a:cs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3" name="图形 1">
                  <a:extLst>
                    <a:ext uri="{FF2B5EF4-FFF2-40B4-BE49-F238E27FC236}">
                      <a16:creationId xmlns:a16="http://schemas.microsoft.com/office/drawing/2014/main" id="{54D1A158-CCEE-40FD-B89B-222BAB439DE4}"/>
                    </a:ext>
                  </a:extLst>
                </p:cNvPr>
                <p:cNvGrpSpPr/>
                <p:nvPr/>
              </p:nvGrpSpPr>
              <p:grpSpPr>
                <a:xfrm>
                  <a:off x="11141988" y="967404"/>
                  <a:ext cx="447967" cy="7167004"/>
                  <a:chOff x="11141988" y="967404"/>
                  <a:chExt cx="447967" cy="7167004"/>
                </a:xfrm>
              </p:grpSpPr>
              <p:sp>
                <p:nvSpPr>
                  <p:cNvPr id="14" name="任意多边形: 形状 13">
                    <a:extLst>
                      <a:ext uri="{FF2B5EF4-FFF2-40B4-BE49-F238E27FC236}">
                        <a16:creationId xmlns:a16="http://schemas.microsoft.com/office/drawing/2014/main" id="{DCFB19A2-78FA-42BF-A215-5F4E8C292339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11362657" y="1004214"/>
                    <a:ext cx="227298" cy="7092817"/>
                  </a:xfrm>
                  <a:custGeom>
                    <a:avLst/>
                    <a:gdLst>
                      <a:gd name="connsiteX0" fmla="*/ 0 w 227298"/>
                      <a:gd name="connsiteY0" fmla="*/ 0 h 7092817"/>
                      <a:gd name="connsiteX1" fmla="*/ 227299 w 227298"/>
                      <a:gd name="connsiteY1" fmla="*/ 0 h 7092817"/>
                      <a:gd name="connsiteX2" fmla="*/ 227299 w 227298"/>
                      <a:gd name="connsiteY2" fmla="*/ 7092817 h 7092817"/>
                      <a:gd name="connsiteX3" fmla="*/ 0 w 227298"/>
                      <a:gd name="connsiteY3" fmla="*/ 7092817 h 70928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98" h="7092817">
                        <a:moveTo>
                          <a:pt x="0" y="0"/>
                        </a:moveTo>
                        <a:lnTo>
                          <a:pt x="227299" y="0"/>
                        </a:lnTo>
                        <a:lnTo>
                          <a:pt x="227299" y="7092817"/>
                        </a:lnTo>
                        <a:lnTo>
                          <a:pt x="0" y="7092817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lumMod val="50000"/>
                        </a:schemeClr>
                      </a:gs>
                    </a:gsLst>
                    <a:lin ang="5400000" scaled="1"/>
                    <a:tileRect/>
                  </a:gradFill>
                  <a:ln w="78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思源黑体 CN Regular"/>
                      <a:cs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5" name="任意多边形: 形状 14">
                    <a:extLst>
                      <a:ext uri="{FF2B5EF4-FFF2-40B4-BE49-F238E27FC236}">
                        <a16:creationId xmlns:a16="http://schemas.microsoft.com/office/drawing/2014/main" id="{B50B4D60-1D16-4232-BE70-9DF40F632732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11248139" y="997356"/>
                    <a:ext cx="228087" cy="7105444"/>
                  </a:xfrm>
                  <a:custGeom>
                    <a:avLst/>
                    <a:gdLst>
                      <a:gd name="connsiteX0" fmla="*/ 0 w 228087"/>
                      <a:gd name="connsiteY0" fmla="*/ 0 h 7105444"/>
                      <a:gd name="connsiteX1" fmla="*/ 228088 w 228087"/>
                      <a:gd name="connsiteY1" fmla="*/ 0 h 7105444"/>
                      <a:gd name="connsiteX2" fmla="*/ 228088 w 228087"/>
                      <a:gd name="connsiteY2" fmla="*/ 7105445 h 7105444"/>
                      <a:gd name="connsiteX3" fmla="*/ 0 w 228087"/>
                      <a:gd name="connsiteY3" fmla="*/ 7105445 h 7105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8087" h="7105444">
                        <a:moveTo>
                          <a:pt x="0" y="0"/>
                        </a:moveTo>
                        <a:lnTo>
                          <a:pt x="228088" y="0"/>
                        </a:lnTo>
                        <a:lnTo>
                          <a:pt x="228088" y="7105445"/>
                        </a:lnTo>
                        <a:lnTo>
                          <a:pt x="0" y="7105445"/>
                        </a:lnTo>
                        <a:close/>
                      </a:path>
                    </a:pathLst>
                  </a:custGeom>
                  <a:solidFill>
                    <a:srgbClr val="EBEBEB"/>
                  </a:solidFill>
                  <a:ln w="78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思源黑体 CN Regular"/>
                      <a:cs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6" name="任意多边形: 形状 15">
                    <a:extLst>
                      <a:ext uri="{FF2B5EF4-FFF2-40B4-BE49-F238E27FC236}">
                        <a16:creationId xmlns:a16="http://schemas.microsoft.com/office/drawing/2014/main" id="{968FD411-9E59-42BD-BFC1-FD4416F3D0EC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11227777" y="993915"/>
                    <a:ext cx="228087" cy="7114126"/>
                  </a:xfrm>
                  <a:custGeom>
                    <a:avLst/>
                    <a:gdLst>
                      <a:gd name="connsiteX0" fmla="*/ 0 w 228087"/>
                      <a:gd name="connsiteY0" fmla="*/ 0 h 7114126"/>
                      <a:gd name="connsiteX1" fmla="*/ 228088 w 228087"/>
                      <a:gd name="connsiteY1" fmla="*/ 0 h 7114126"/>
                      <a:gd name="connsiteX2" fmla="*/ 228088 w 228087"/>
                      <a:gd name="connsiteY2" fmla="*/ 7114126 h 7114126"/>
                      <a:gd name="connsiteX3" fmla="*/ 0 w 228087"/>
                      <a:gd name="connsiteY3" fmla="*/ 7114126 h 7114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8087" h="7114126">
                        <a:moveTo>
                          <a:pt x="0" y="0"/>
                        </a:moveTo>
                        <a:lnTo>
                          <a:pt x="228088" y="0"/>
                        </a:lnTo>
                        <a:lnTo>
                          <a:pt x="228088" y="7114126"/>
                        </a:lnTo>
                        <a:lnTo>
                          <a:pt x="0" y="7114126"/>
                        </a:lnTo>
                        <a:close/>
                      </a:path>
                    </a:pathLst>
                  </a:custGeom>
                  <a:solidFill>
                    <a:srgbClr val="D9D9D9"/>
                  </a:solidFill>
                  <a:ln w="78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思源黑体 CN Regular"/>
                      <a:cs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7" name="任意多边形: 形状 16">
                    <a:extLst>
                      <a:ext uri="{FF2B5EF4-FFF2-40B4-BE49-F238E27FC236}">
                        <a16:creationId xmlns:a16="http://schemas.microsoft.com/office/drawing/2014/main" id="{78E067C3-63C7-4ED1-94E8-CCAE53AC256E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11200706" y="984768"/>
                    <a:ext cx="228876" cy="7133067"/>
                  </a:xfrm>
                  <a:custGeom>
                    <a:avLst/>
                    <a:gdLst>
                      <a:gd name="connsiteX0" fmla="*/ 0 w 228876"/>
                      <a:gd name="connsiteY0" fmla="*/ 0 h 7133067"/>
                      <a:gd name="connsiteX1" fmla="*/ 228877 w 228876"/>
                      <a:gd name="connsiteY1" fmla="*/ 0 h 7133067"/>
                      <a:gd name="connsiteX2" fmla="*/ 228877 w 228876"/>
                      <a:gd name="connsiteY2" fmla="*/ 7133068 h 7133067"/>
                      <a:gd name="connsiteX3" fmla="*/ 0 w 228876"/>
                      <a:gd name="connsiteY3" fmla="*/ 7133068 h 713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8876" h="7133067">
                        <a:moveTo>
                          <a:pt x="0" y="0"/>
                        </a:moveTo>
                        <a:lnTo>
                          <a:pt x="228877" y="0"/>
                        </a:lnTo>
                        <a:lnTo>
                          <a:pt x="228877" y="7133068"/>
                        </a:lnTo>
                        <a:lnTo>
                          <a:pt x="0" y="7133068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50000"/>
                      <a:alpha val="67000"/>
                    </a:schemeClr>
                  </a:solidFill>
                  <a:ln w="78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思源黑体 CN Regular"/>
                      <a:cs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8" name="任意多边形: 形状 17">
                    <a:extLst>
                      <a:ext uri="{FF2B5EF4-FFF2-40B4-BE49-F238E27FC236}">
                        <a16:creationId xmlns:a16="http://schemas.microsoft.com/office/drawing/2014/main" id="{92464A46-C96A-46FF-904A-5EAE98E8191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11184606" y="974208"/>
                    <a:ext cx="228876" cy="7151220"/>
                  </a:xfrm>
                  <a:custGeom>
                    <a:avLst/>
                    <a:gdLst>
                      <a:gd name="connsiteX0" fmla="*/ 0 w 228876"/>
                      <a:gd name="connsiteY0" fmla="*/ 0 h 7151220"/>
                      <a:gd name="connsiteX1" fmla="*/ 228877 w 228876"/>
                      <a:gd name="connsiteY1" fmla="*/ 0 h 7151220"/>
                      <a:gd name="connsiteX2" fmla="*/ 228877 w 228876"/>
                      <a:gd name="connsiteY2" fmla="*/ 7151220 h 7151220"/>
                      <a:gd name="connsiteX3" fmla="*/ 0 w 228876"/>
                      <a:gd name="connsiteY3" fmla="*/ 7151220 h 71512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8876" h="7151220">
                        <a:moveTo>
                          <a:pt x="0" y="0"/>
                        </a:moveTo>
                        <a:lnTo>
                          <a:pt x="228877" y="0"/>
                        </a:lnTo>
                        <a:lnTo>
                          <a:pt x="228877" y="7151220"/>
                        </a:lnTo>
                        <a:lnTo>
                          <a:pt x="0" y="7151220"/>
                        </a:lnTo>
                        <a:close/>
                      </a:path>
                    </a:pathLst>
                  </a:custGeom>
                  <a:solidFill>
                    <a:srgbClr val="E3E3E3"/>
                  </a:solidFill>
                  <a:ln w="78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思源黑体 CN Regular"/>
                      <a:cs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9" name="任意多边形: 形状 18">
                    <a:extLst>
                      <a:ext uri="{FF2B5EF4-FFF2-40B4-BE49-F238E27FC236}">
                        <a16:creationId xmlns:a16="http://schemas.microsoft.com/office/drawing/2014/main" id="{F7B1C510-0661-4A5C-929C-7D3646631199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11141988" y="967404"/>
                    <a:ext cx="229666" cy="7167004"/>
                  </a:xfrm>
                  <a:custGeom>
                    <a:avLst/>
                    <a:gdLst>
                      <a:gd name="connsiteX0" fmla="*/ 0 w 229666"/>
                      <a:gd name="connsiteY0" fmla="*/ 0 h 7167004"/>
                      <a:gd name="connsiteX1" fmla="*/ 229666 w 229666"/>
                      <a:gd name="connsiteY1" fmla="*/ 0 h 7167004"/>
                      <a:gd name="connsiteX2" fmla="*/ 229666 w 229666"/>
                      <a:gd name="connsiteY2" fmla="*/ 7167005 h 7167004"/>
                      <a:gd name="connsiteX3" fmla="*/ 0 w 229666"/>
                      <a:gd name="connsiteY3" fmla="*/ 7167005 h 7167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9666" h="7167004">
                        <a:moveTo>
                          <a:pt x="0" y="0"/>
                        </a:moveTo>
                        <a:lnTo>
                          <a:pt x="229666" y="0"/>
                        </a:lnTo>
                        <a:lnTo>
                          <a:pt x="229666" y="7167005"/>
                        </a:lnTo>
                        <a:lnTo>
                          <a:pt x="0" y="7167005"/>
                        </a:lnTo>
                        <a:close/>
                      </a:path>
                    </a:pathLst>
                  </a:custGeom>
                  <a:solidFill>
                    <a:srgbClr val="EBEBEB"/>
                  </a:solidFill>
                  <a:ln w="78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思源黑体 CN Regular"/>
                      <a:cs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158AAC7D-3803-4176-9459-949A7EBD4602}"/>
                  </a:ext>
                </a:extLst>
              </p:cNvPr>
              <p:cNvSpPr/>
              <p:nvPr/>
            </p:nvSpPr>
            <p:spPr>
              <a:xfrm>
                <a:off x="1112364" y="949008"/>
                <a:ext cx="5094484" cy="7227688"/>
              </a:xfrm>
              <a:custGeom>
                <a:avLst/>
                <a:gdLst>
                  <a:gd name="connsiteX0" fmla="*/ 0 w 5094484"/>
                  <a:gd name="connsiteY0" fmla="*/ 7204888 h 7227688"/>
                  <a:gd name="connsiteX1" fmla="*/ 5094485 w 5094484"/>
                  <a:gd name="connsiteY1" fmla="*/ 7204888 h 7227688"/>
                  <a:gd name="connsiteX2" fmla="*/ 5094485 w 5094484"/>
                  <a:gd name="connsiteY2" fmla="*/ 0 h 7227688"/>
                  <a:gd name="connsiteX3" fmla="*/ 0 w 5094484"/>
                  <a:gd name="connsiteY3" fmla="*/ 0 h 7227688"/>
                  <a:gd name="connsiteX4" fmla="*/ 0 w 5094484"/>
                  <a:gd name="connsiteY4" fmla="*/ 7204888 h 7227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94484" h="7227688">
                    <a:moveTo>
                      <a:pt x="0" y="7204888"/>
                    </a:moveTo>
                    <a:cubicBezTo>
                      <a:pt x="0" y="7204888"/>
                      <a:pt x="5094485" y="7256188"/>
                      <a:pt x="5094485" y="7204888"/>
                    </a:cubicBezTo>
                    <a:cubicBezTo>
                      <a:pt x="5094485" y="7153588"/>
                      <a:pt x="5094485" y="0"/>
                      <a:pt x="5094485" y="0"/>
                    </a:cubicBezTo>
                    <a:lnTo>
                      <a:pt x="0" y="0"/>
                    </a:lnTo>
                    <a:lnTo>
                      <a:pt x="0" y="7204888"/>
                    </a:lnTo>
                    <a:close/>
                  </a:path>
                </a:pathLst>
              </a:custGeom>
              <a:solidFill>
                <a:srgbClr val="FFFFFF"/>
              </a:solidFill>
              <a:ln w="78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Regular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1FA6279-0B27-4709-B130-88E680912528}"/>
                  </a:ext>
                </a:extLst>
              </p:cNvPr>
              <p:cNvSpPr/>
              <p:nvPr/>
            </p:nvSpPr>
            <p:spPr>
              <a:xfrm>
                <a:off x="6206848" y="949008"/>
                <a:ext cx="5094484" cy="7227688"/>
              </a:xfrm>
              <a:custGeom>
                <a:avLst/>
                <a:gdLst>
                  <a:gd name="connsiteX0" fmla="*/ 5094485 w 5094484"/>
                  <a:gd name="connsiteY0" fmla="*/ 7204888 h 7227688"/>
                  <a:gd name="connsiteX1" fmla="*/ 0 w 5094484"/>
                  <a:gd name="connsiteY1" fmla="*/ 7204888 h 7227688"/>
                  <a:gd name="connsiteX2" fmla="*/ 0 w 5094484"/>
                  <a:gd name="connsiteY2" fmla="*/ 0 h 7227688"/>
                  <a:gd name="connsiteX3" fmla="*/ 5094485 w 5094484"/>
                  <a:gd name="connsiteY3" fmla="*/ 0 h 7227688"/>
                  <a:gd name="connsiteX4" fmla="*/ 5094485 w 5094484"/>
                  <a:gd name="connsiteY4" fmla="*/ 7204888 h 7227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94484" h="7227688">
                    <a:moveTo>
                      <a:pt x="5094485" y="7204888"/>
                    </a:moveTo>
                    <a:cubicBezTo>
                      <a:pt x="5094485" y="7204888"/>
                      <a:pt x="0" y="7256188"/>
                      <a:pt x="0" y="7204888"/>
                    </a:cubicBezTo>
                    <a:cubicBezTo>
                      <a:pt x="0" y="7153588"/>
                      <a:pt x="0" y="0"/>
                      <a:pt x="0" y="0"/>
                    </a:cubicBezTo>
                    <a:lnTo>
                      <a:pt x="5094485" y="0"/>
                    </a:lnTo>
                    <a:lnTo>
                      <a:pt x="5094485" y="7204888"/>
                    </a:lnTo>
                    <a:close/>
                  </a:path>
                </a:pathLst>
              </a:custGeom>
              <a:solidFill>
                <a:srgbClr val="FFFFFF"/>
              </a:solidFill>
              <a:ln w="78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Regular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BF58DED-D00E-4415-92BC-A5CE7E5AB1D5}"/>
                  </a:ext>
                </a:extLst>
              </p:cNvPr>
              <p:cNvSpPr/>
              <p:nvPr/>
            </p:nvSpPr>
            <p:spPr>
              <a:xfrm>
                <a:off x="5882475" y="949008"/>
                <a:ext cx="324373" cy="7222250"/>
              </a:xfrm>
              <a:custGeom>
                <a:avLst/>
                <a:gdLst>
                  <a:gd name="connsiteX0" fmla="*/ 0 w 324373"/>
                  <a:gd name="connsiteY0" fmla="*/ 0 h 7222250"/>
                  <a:gd name="connsiteX1" fmla="*/ 0 w 324373"/>
                  <a:gd name="connsiteY1" fmla="*/ 7222251 h 7222250"/>
                  <a:gd name="connsiteX2" fmla="*/ 324374 w 324373"/>
                  <a:gd name="connsiteY2" fmla="*/ 7204888 h 7222250"/>
                  <a:gd name="connsiteX3" fmla="*/ 324374 w 324373"/>
                  <a:gd name="connsiteY3" fmla="*/ 0 h 7222250"/>
                  <a:gd name="connsiteX4" fmla="*/ 0 w 324373"/>
                  <a:gd name="connsiteY4" fmla="*/ 0 h 7222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373" h="7222250">
                    <a:moveTo>
                      <a:pt x="0" y="0"/>
                    </a:moveTo>
                    <a:lnTo>
                      <a:pt x="0" y="7222251"/>
                    </a:lnTo>
                    <a:cubicBezTo>
                      <a:pt x="203621" y="7218305"/>
                      <a:pt x="324374" y="7212781"/>
                      <a:pt x="324374" y="7204888"/>
                    </a:cubicBezTo>
                    <a:cubicBezTo>
                      <a:pt x="324374" y="7153588"/>
                      <a:pt x="324374" y="0"/>
                      <a:pt x="3243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78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Regular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ED2F598-3604-4033-8339-EA922070D83B}"/>
                </a:ext>
              </a:extLst>
            </p:cNvPr>
            <p:cNvGrpSpPr/>
            <p:nvPr/>
          </p:nvGrpSpPr>
          <p:grpSpPr>
            <a:xfrm>
              <a:off x="5315410" y="728663"/>
              <a:ext cx="2236009" cy="7222250"/>
              <a:chOff x="5315410" y="949008"/>
              <a:chExt cx="2236009" cy="7084649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7568D939-DF6A-4D60-B311-9B6B51A9C850}"/>
                  </a:ext>
                </a:extLst>
              </p:cNvPr>
              <p:cNvSpPr/>
              <p:nvPr/>
            </p:nvSpPr>
            <p:spPr>
              <a:xfrm>
                <a:off x="6110718" y="949008"/>
                <a:ext cx="1440701" cy="7084649"/>
              </a:xfrm>
              <a:prstGeom prst="rect">
                <a:avLst/>
              </a:prstGeom>
              <a:gradFill flip="none" rotWithShape="1">
                <a:gsLst>
                  <a:gs pos="12000">
                    <a:schemeClr val="tx1">
                      <a:lumMod val="50000"/>
                      <a:lumOff val="50000"/>
                      <a:alpha val="0"/>
                    </a:schemeClr>
                  </a:gs>
                  <a:gs pos="100000">
                    <a:schemeClr val="tx1">
                      <a:lumMod val="85000"/>
                      <a:lumOff val="15000"/>
                      <a:alpha val="10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Regular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0532F2D8-2093-4FBA-B9D4-F196143038C2}"/>
                  </a:ext>
                </a:extLst>
              </p:cNvPr>
              <p:cNvSpPr/>
              <p:nvPr/>
            </p:nvSpPr>
            <p:spPr>
              <a:xfrm>
                <a:off x="5315410" y="949008"/>
                <a:ext cx="806124" cy="7084649"/>
              </a:xfrm>
              <a:prstGeom prst="rect">
                <a:avLst/>
              </a:prstGeom>
              <a:gradFill flip="none" rotWithShape="1">
                <a:gsLst>
                  <a:gs pos="12000">
                    <a:schemeClr val="tx1">
                      <a:lumMod val="50000"/>
                      <a:lumOff val="50000"/>
                      <a:alpha val="0"/>
                    </a:schemeClr>
                  </a:gs>
                  <a:gs pos="100000">
                    <a:schemeClr val="tx1">
                      <a:lumMod val="85000"/>
                      <a:lumOff val="15000"/>
                      <a:alpha val="1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Regular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2AEBD836-B403-42CE-BB14-884CF7940276}"/>
              </a:ext>
            </a:extLst>
          </p:cNvPr>
          <p:cNvSpPr/>
          <p:nvPr/>
        </p:nvSpPr>
        <p:spPr>
          <a:xfrm>
            <a:off x="1380278" y="921670"/>
            <a:ext cx="9375075" cy="5936330"/>
          </a:xfrm>
          <a:prstGeom prst="rect">
            <a:avLst/>
          </a:prstGeom>
          <a:gradFill flip="none" rotWithShape="1">
            <a:gsLst>
              <a:gs pos="77000">
                <a:srgbClr val="EECEA5">
                  <a:lumMod val="3000"/>
                  <a:lumOff val="97000"/>
                  <a:alpha val="0"/>
                </a:srgbClr>
              </a:gs>
              <a:gs pos="98000">
                <a:srgbClr val="EECEA5">
                  <a:lumMod val="64000"/>
                  <a:lumOff val="36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7" name="Picture 3">
            <a:extLst>
              <a:ext uri="{FF2B5EF4-FFF2-40B4-BE49-F238E27FC236}">
                <a16:creationId xmlns:a16="http://schemas.microsoft.com/office/drawing/2014/main" id="{943CBCD7-B853-4064-B1A8-A8D20AB255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404931" y="924405"/>
            <a:ext cx="8248364" cy="5936330"/>
          </a:xfrm>
          <a:prstGeom prst="rect">
            <a:avLst/>
          </a:prstGeom>
        </p:spPr>
      </p:pic>
      <p:pic>
        <p:nvPicPr>
          <p:cNvPr id="28" name="图片 27" descr="黑暗中有圆形&#10;&#10;描述已自动生成">
            <a:extLst>
              <a:ext uri="{FF2B5EF4-FFF2-40B4-BE49-F238E27FC236}">
                <a16:creationId xmlns:a16="http://schemas.microsoft.com/office/drawing/2014/main" id="{82BBE648-1023-4D4C-A795-2E9C321ABC0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7336"/>
          <a:stretch/>
        </p:blipFill>
        <p:spPr>
          <a:xfrm>
            <a:off x="1297577" y="890089"/>
            <a:ext cx="9470470" cy="3061046"/>
          </a:xfrm>
          <a:prstGeom prst="rect">
            <a:avLst/>
          </a:prstGeom>
        </p:spPr>
      </p:pic>
      <p:sp>
        <p:nvSpPr>
          <p:cNvPr id="81" name="文本框 80">
            <a:extLst>
              <a:ext uri="{FF2B5EF4-FFF2-40B4-BE49-F238E27FC236}">
                <a16:creationId xmlns:a16="http://schemas.microsoft.com/office/drawing/2014/main" id="{ACF1EE52-0704-4AF8-B477-7DC195DA0A01}"/>
              </a:ext>
            </a:extLst>
          </p:cNvPr>
          <p:cNvSpPr txBox="1"/>
          <p:nvPr/>
        </p:nvSpPr>
        <p:spPr>
          <a:xfrm>
            <a:off x="4325316" y="1640324"/>
            <a:ext cx="3541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6DC8A34-8B02-FED7-ABBE-A87F98A73227}"/>
              </a:ext>
            </a:extLst>
          </p:cNvPr>
          <p:cNvSpPr txBox="1"/>
          <p:nvPr/>
        </p:nvSpPr>
        <p:spPr>
          <a:xfrm>
            <a:off x="455153" y="3050293"/>
            <a:ext cx="4466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B0AD7E9-42BE-5791-735F-5E8102B5407A}"/>
              </a:ext>
            </a:extLst>
          </p:cNvPr>
          <p:cNvSpPr txBox="1"/>
          <p:nvPr/>
        </p:nvSpPr>
        <p:spPr>
          <a:xfrm>
            <a:off x="1885039" y="2513445"/>
            <a:ext cx="10790342" cy="3742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阿里巴巴普惠体 L"/>
                <a:ea typeface="阿里巴巴普惠体 L"/>
              </a:rPr>
              <a:t>51PPT</a:t>
            </a:r>
            <a:r>
              <a:rPr lang="zh-CN" altLang="en-US" sz="2000" b="1" dirty="0">
                <a:solidFill>
                  <a:prstClr val="black"/>
                </a:solidFill>
                <a:latin typeface="阿里巴巴普惠体 L"/>
                <a:ea typeface="阿里巴巴普惠体 L"/>
              </a:rPr>
              <a:t>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阿里巴巴普惠体 L"/>
                <a:ea typeface="阿里巴巴普惠体 L"/>
              </a:rPr>
              <a:t>51PPT</a:t>
            </a:r>
            <a:r>
              <a:rPr lang="zh-CN" altLang="en-US" sz="2000" b="1" dirty="0">
                <a:solidFill>
                  <a:prstClr val="black"/>
                </a:solidFill>
                <a:latin typeface="阿里巴巴普惠体 L"/>
                <a:ea typeface="阿里巴巴普惠体 L"/>
              </a:rPr>
              <a:t>模板网官网唯一网址：</a:t>
            </a:r>
            <a:r>
              <a:rPr lang="en-US" altLang="zh-CN" sz="2000" b="1" dirty="0">
                <a:solidFill>
                  <a:prstClr val="black"/>
                </a:solidFill>
                <a:latin typeface="阿里巴巴普惠体 L"/>
                <a:ea typeface="阿里巴巴普惠体 L"/>
              </a:rPr>
              <a:t>www.51pptmoban.com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阿里巴巴普惠体 L"/>
                <a:ea typeface="阿里巴巴普惠体 L"/>
              </a:rPr>
              <a:t>请输入您的内容，或复制内容后点击右键选择只保留文本来粘贴您的内容。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阿里巴巴普惠体 L"/>
                <a:ea typeface="阿里巴巴普惠体 L"/>
              </a:rPr>
              <a:t>请输入您的内容，或复制内容后点击右键选择只保留文本来粘贴您的内容。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阿里巴巴普惠体 L"/>
                <a:ea typeface="阿里巴巴普惠体 L"/>
              </a:rPr>
              <a:t>请输入您的内容，或复制内容后点击右键选择只保留文本来粘贴您的内容。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阿里巴巴普惠体 L"/>
                <a:ea typeface="阿里巴巴普惠体 L"/>
              </a:rPr>
              <a:t>请输入您的内容，或复制内容后点击右键选择只保留文本来粘贴您的内容。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阿里巴巴普惠体 L"/>
                <a:ea typeface="阿里巴巴普惠体 L"/>
              </a:rPr>
              <a:t>请输入您的内容，或复制内容后点击右键选择只保留文本来粘贴您的内容。</a:t>
            </a: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prstClr val="black"/>
              </a:solidFill>
              <a:latin typeface="阿里巴巴普惠体 L"/>
              <a:ea typeface="阿里巴巴普惠体 L"/>
            </a:endParaRPr>
          </a:p>
        </p:txBody>
      </p:sp>
    </p:spTree>
    <p:extLst>
      <p:ext uri="{BB962C8B-B14F-4D97-AF65-F5344CB8AC3E}">
        <p14:creationId xmlns:p14="http://schemas.microsoft.com/office/powerpoint/2010/main" val="42240502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">
  <a:themeElements>
    <a:clrScheme name="党政模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FF0000"/>
      </a:accent2>
      <a:accent3>
        <a:srgbClr val="FFC000"/>
      </a:accent3>
      <a:accent4>
        <a:srgbClr val="FFFF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党政主题">
      <a:majorFont>
        <a:latin typeface="Times New Roman"/>
        <a:ea typeface="思源宋体 CN Heavy"/>
        <a:cs typeface=""/>
      </a:majorFont>
      <a:minorFont>
        <a:latin typeface="Times New Roman"/>
        <a:ea typeface="阿里巴巴普惠体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628</TotalTime>
  <Words>570</Words>
  <Application>Microsoft Office PowerPoint</Application>
  <PresentationFormat>宽屏</PresentationFormat>
  <Paragraphs>78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1" baseType="lpstr">
      <vt:lpstr>MiSans Heavy</vt:lpstr>
      <vt:lpstr>OPPOSans H</vt:lpstr>
      <vt:lpstr>Roboto Regular</vt:lpstr>
      <vt:lpstr>阿里巴巴普惠体 2.0 115 Black</vt:lpstr>
      <vt:lpstr>阿里巴巴普惠体 B</vt:lpstr>
      <vt:lpstr>阿里巴巴普惠体 L</vt:lpstr>
      <vt:lpstr>等线</vt:lpstr>
      <vt:lpstr>汉仪雅酷黑 45W</vt:lpstr>
      <vt:lpstr>思源黑体 CN Bold</vt:lpstr>
      <vt:lpstr>思源黑体 CN Light</vt:lpstr>
      <vt:lpstr>思源宋体 CN Heavy</vt:lpstr>
      <vt:lpstr>Arial</vt:lpstr>
      <vt:lpstr>Bahnschrift SemiBold</vt:lpstr>
      <vt:lpstr>Bahnschrift SemiLight</vt:lpstr>
      <vt:lpstr>Calibri</vt:lpstr>
      <vt:lpstr>Segoe UI Light</vt:lpstr>
      <vt:lpstr>Times New Roman</vt:lpstr>
      <vt:lpstr>Office 主题</vt:lpstr>
      <vt:lpstr>1_Office 主题​​</vt:lpstr>
      <vt:lpstr>添加标题文本</vt:lpstr>
      <vt:lpstr>PowerPoint 演示文稿</vt:lpstr>
      <vt:lpstr>添加标题文本</vt:lpstr>
      <vt:lpstr>添加标题文本</vt:lpstr>
      <vt:lpstr>添加标题文本</vt:lpstr>
      <vt:lpstr>添加标题文本</vt:lpstr>
      <vt:lpstr>添加标题文本</vt:lpstr>
      <vt:lpstr>添加标题文本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乡村振兴党政风工作汇报通用ppt模板</dc:title>
  <dc:creator>农民弟弟</dc:creator>
  <cp:keywords>P界达人</cp:keywords>
  <dc:description>51PPT模板网 官方唯一网址：www.51pptmoban.com</dc:description>
  <cp:lastModifiedBy>Power user</cp:lastModifiedBy>
  <cp:revision>23</cp:revision>
  <dcterms:created xsi:type="dcterms:W3CDTF">2022-08-15T05:43:23Z</dcterms:created>
  <dcterms:modified xsi:type="dcterms:W3CDTF">2023-02-28T13:40:02Z</dcterms:modified>
</cp:coreProperties>
</file>