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70" r:id="rId2"/>
    <p:sldId id="357" r:id="rId3"/>
    <p:sldId id="356" r:id="rId4"/>
    <p:sldId id="361" r:id="rId5"/>
    <p:sldId id="363" r:id="rId6"/>
    <p:sldId id="364" r:id="rId7"/>
    <p:sldId id="369" r:id="rId8"/>
    <p:sldId id="365" r:id="rId9"/>
    <p:sldId id="368" r:id="rId10"/>
    <p:sldId id="366" r:id="rId11"/>
    <p:sldId id="371" r:id="rId12"/>
    <p:sldId id="372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C8FF"/>
    <a:srgbClr val="00F089"/>
    <a:srgbClr val="90FE9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45" autoAdjust="0"/>
  </p:normalViewPr>
  <p:slideViewPr>
    <p:cSldViewPr snapToGrid="0">
      <p:cViewPr>
        <p:scale>
          <a:sx n="50" d="100"/>
          <a:sy n="50" d="100"/>
        </p:scale>
        <p:origin x="1188" y="804"/>
      </p:cViewPr>
      <p:guideLst>
        <p:guide pos="416"/>
        <p:guide pos="7256"/>
        <p:guide orient="horz" pos="504"/>
        <p:guide orient="horz" pos="712"/>
        <p:guide orient="horz" pos="408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41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lt1"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translucentPowder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80</c:v>
                </c:pt>
                <c:pt idx="4">
                  <c:v>120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48B-4C39-9C02-7FC78BD98F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5731247"/>
        <c:axId val="1455738735"/>
        <c:axId val="0"/>
      </c:bar3DChart>
      <c:catAx>
        <c:axId val="1455731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455738735"/>
        <c:crosses val="autoZero"/>
        <c:auto val="1"/>
        <c:lblAlgn val="ctr"/>
        <c:lblOffset val="100"/>
        <c:noMultiLvlLbl val="0"/>
      </c:catAx>
      <c:valAx>
        <c:axId val="14557387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4557312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 w="25400" cap="flat" cmpd="sng" algn="ctr">
              <a:solidFill>
                <a:schemeClr val="accent1"/>
              </a:solidFill>
              <a:miter lim="800000"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2.8</c:v>
                </c:pt>
                <c:pt idx="5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C3-4E8B-971B-BD1393410E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25400" cap="flat" cmpd="sng" algn="ctr">
              <a:solidFill>
                <a:schemeClr val="accent2"/>
              </a:solidFill>
              <a:miter lim="800000"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3.4</c:v>
                </c:pt>
                <c:pt idx="5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C3-4E8B-971B-BD1393410E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35"/>
        <c:axId val="2094911920"/>
        <c:axId val="2094917744"/>
      </c:barChart>
      <c:catAx>
        <c:axId val="209491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094917744"/>
        <c:crosses val="autoZero"/>
        <c:auto val="1"/>
        <c:lblAlgn val="ctr"/>
        <c:lblOffset val="100"/>
        <c:noMultiLvlLbl val="0"/>
      </c:catAx>
      <c:valAx>
        <c:axId val="2094917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094911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hPercent val="150"/>
      <c:rotY val="0"/>
      <c:depthPercent val="21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7823159680989476E-2"/>
          <c:y val="0.11483961379554648"/>
          <c:w val="0.9221769192913386"/>
          <c:h val="0.884386695104164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8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2CC-4F52-A90A-CCA05A0FB0BE}"/>
              </c:ext>
            </c:extLst>
          </c:dPt>
          <c:dPt>
            <c:idx val="1"/>
            <c:bubble3D val="0"/>
            <c:spPr>
              <a:solidFill>
                <a:schemeClr val="accent2">
                  <a:alpha val="8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2CC-4F52-A90A-CCA05A0FB0BE}"/>
              </c:ext>
            </c:extLst>
          </c:dPt>
          <c:dPt>
            <c:idx val="2"/>
            <c:bubble3D val="0"/>
            <c:spPr>
              <a:solidFill>
                <a:schemeClr val="bg1">
                  <a:alpha val="8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2CC-4F52-A90A-CCA05A0FB0B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00后</c:v>
                </c:pt>
                <c:pt idx="1">
                  <c:v>95后</c:v>
                </c:pt>
                <c:pt idx="2">
                  <c:v>80后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0.46</c:v>
                </c:pt>
                <c:pt idx="1">
                  <c:v>0.44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2CC-4F52-A90A-CCA05A0FB0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>
            <a:lumMod val="75000"/>
          </a:schemeClr>
        </a:solidFill>
      </a:ln>
      <a:scene3d>
        <a:camera prst="orthographicFront"/>
        <a:lightRig rig="threePt" dir="t"/>
      </a:scene3d>
      <a:sp3d prstMaterial="translucentPowder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35000"/>
          <a:lumOff val="65000"/>
        </a:schemeClr>
      </a:solidFill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/>
    <cs:fontRef idx="minor">
      <a:schemeClr val="dk1"/>
    </cs:fontRef>
    <cs:spPr>
      <a:noFill/>
      <a:ln w="25400" cap="flat" cmpd="sng" algn="ctr">
        <a:solidFill>
          <a:schemeClr val="phClr"/>
        </a:solidFill>
        <a:miter lim="800000"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flat" cmpd="sng" algn="ctr">
        <a:solidFill>
          <a:schemeClr val="phClr"/>
        </a:solidFill>
        <a:miter lim="800000"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1"/>
    <cs:effectRef idx="0"/>
    <cs:fontRef idx="minor">
      <a:schemeClr val="tx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C5FA9-2BBC-4333-811E-0E5795CD897D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3B789-0F5B-4B72-9D34-DE15085D7E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53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3B789-0F5B-4B72-9D34-DE15085D7E4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482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4465EB-D4F4-CF68-A206-BA3CA9F0D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9D19BF8-BF41-A76F-62CC-3838DA6C8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D7C85B-AE22-8C53-A83D-4AD7AD2FD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E82BE5-4884-3E88-3FF6-75BAFA0CD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C62515-B4DB-4D66-B680-12A7021B9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15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336572-2886-1447-8570-9C25E5B55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BA7556-642D-9C7C-08CA-9601BFA2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0922F-4DF4-F668-D53E-4FF330F86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E87228-707C-EC40-2A6F-2DA9707BD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078168-21E6-6F43-6FB5-682FE921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1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5FF587E-D7E9-E338-472B-CFADAB2EF9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0D47F7A-CE87-8393-1B1A-5DE826023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16D460-2501-A34A-9632-D1159EC33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D8482A-62C3-EE72-76C2-11E4B1077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FE7F48-FAA5-C898-06BD-BBDB371E6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58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矩形 914">
            <a:extLst>
              <a:ext uri="{FF2B5EF4-FFF2-40B4-BE49-F238E27FC236}">
                <a16:creationId xmlns:a16="http://schemas.microsoft.com/office/drawing/2014/main" id="{43E19F22-8208-22CA-A1ED-4CE221391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0000"/>
                </a:schemeClr>
              </a:gs>
              <a:gs pos="38000">
                <a:schemeClr val="tx1">
                  <a:alpha val="0"/>
                </a:schemeClr>
              </a:gs>
              <a:gs pos="62000">
                <a:schemeClr val="tx1">
                  <a:alpha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667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59C231-C23C-3F82-EA43-8476D5C05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BE7C86-F1AF-4550-7C55-BA22CBBDB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41D72D3-FA7B-E6E7-27AD-7EA0D1C10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C99244-B60E-3A75-39DE-7AD9B4316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A1A7A46A-9D05-AF68-6D49-87BE8F5ADA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7351"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59FB23D-33FE-22BE-693D-426F91A12693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9EE69995-E6FE-961A-DA96-5B557EAD1566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45EBB33D-B5D8-138F-55E9-E04EA50C2C2D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27C9684F-63E0-A6E0-20EF-6437DD912B92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A47B29AB-A10C-6693-81B7-056698FABD3C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F75252C5-AAD2-6456-CB48-8AE7F31C775D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F79FB224-87E8-118A-E235-CFAB71EAD22F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0333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B0EA19-6971-8F19-2275-92552E461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374FEE-884C-288A-C109-7641EA6E5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915F6-0D7E-7375-CF3D-FEAF73BD1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E9CFAC-B209-0531-5A41-119001401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6B2BEC-9B7D-4319-CDDE-14A141B94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1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493D0F-03E1-7C40-901B-C2DA8E7B8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94AE29-78AA-D046-96D7-D7F470E3C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E1A58E-FB3F-C376-4211-C8092F351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846E80-C5E4-8BB2-3A6D-1EF5231AE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395DA5-BD92-052B-8D06-C767BB79A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30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D0AD2-D2ED-FC3C-562A-9CE926362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2C660B-AD03-33C2-B560-041019D383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D7DF20-3C09-C21E-8CDF-0A6A0A6800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645A9A-6443-C556-EAC9-7761C2E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BA159B-526A-D599-E34B-897E70273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2D3488-E298-7071-323F-35099B274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5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E3F8EC-42FE-E3F3-C669-2F4C1C69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C3C50D-E1AA-0A2F-AC53-F145CD845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E2BC2A-C973-85EC-DE7B-9192A9C41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1355EBC-C991-F8FE-89AC-1B850B365B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5AD1067-AF04-0C3D-5865-00F2E7AC5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79AB288-8C05-2A15-E4F5-157888022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F48C00B-9D18-E66F-D515-85DF81E7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4FD16C6-1C9E-930A-8B8B-DF4D1A35E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9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CF221D-8228-415C-89B8-4B53BAB2A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5C4769-D442-2B12-8D44-6ACF1DE87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928B4F-7162-85EC-2BFB-2BE43F766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AD934E-1590-0D64-3CCD-B55D307DE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20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F28111E-41B4-706D-B8C4-917466B5E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CD3D77-A84B-04B2-2A8B-0CCA4B41E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6F9C8F-BC62-C7B0-EB99-C61AED3DE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236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7D59B5-18E2-9861-D791-2CCD19A7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848429-5903-5568-C4D0-561EB5119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D2B816F-9DB2-C5E0-8EB4-1732018F9D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C4AEBB-B7A8-EA27-7F7D-3CF1AB250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712684-2619-BB4E-B412-27CA4BF3C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8BBA31B-17CD-98FF-D54D-05BB47E21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784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32153-0C81-FE70-493D-5D349A4F1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BD85379-D861-AF24-6917-6FB048FA9B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10D716-2C1E-67EC-347B-A9AD682AB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24D706-03C8-05C5-72D1-F613A5E8C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4F78173-C06B-5C80-1CA1-F12086073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519617-1AAA-B72C-F112-174F473D3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7504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55BC539-B8B7-235A-8EE3-E2D2604E1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B8692-A155-1205-4E13-FD0D6F270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E787B1-9690-1082-8CA7-7B1DF77572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F2107-CBCB-439C-B41F-E0C32C9495AF}" type="datetimeFigureOut">
              <a:rPr lang="zh-CN" altLang="en-US" smtClean="0"/>
              <a:t>2023/2/28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F57F96-C675-0C66-CD04-EAF0D5F99F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980566-3990-941F-DBBA-9DDBCC53F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8ACC-23C9-4047-8EDD-BD534548D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4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9FCC11-1C19-1B7E-959E-046E7146E9E5}"/>
              </a:ext>
            </a:extLst>
          </p:cNvPr>
          <p:cNvGrpSpPr/>
          <p:nvPr/>
        </p:nvGrpSpPr>
        <p:grpSpPr>
          <a:xfrm>
            <a:off x="0" y="1"/>
            <a:ext cx="12192000" cy="6858000"/>
            <a:chOff x="272566" y="210288"/>
            <a:chExt cx="11241586" cy="642129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2E032B6-7CAD-7DC7-55B9-A1CA34D99274}"/>
                </a:ext>
              </a:extLst>
            </p:cNvPr>
            <p:cNvSpPr/>
            <p:nvPr/>
          </p:nvSpPr>
          <p:spPr>
            <a:xfrm>
              <a:off x="272566" y="210288"/>
              <a:ext cx="11241586" cy="419761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23000">
                  <a:srgbClr val="00D0BD">
                    <a:alpha val="44000"/>
                  </a:srgbClr>
                </a:gs>
                <a:gs pos="60000">
                  <a:srgbClr val="00B0F0">
                    <a:alpha val="48000"/>
                  </a:srgbClr>
                </a:gs>
                <a:gs pos="100000">
                  <a:srgbClr val="00F08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418201E-0E87-D955-74FA-500F66A25555}"/>
                </a:ext>
              </a:extLst>
            </p:cNvPr>
            <p:cNvGrpSpPr/>
            <p:nvPr/>
          </p:nvGrpSpPr>
          <p:grpSpPr>
            <a:xfrm>
              <a:off x="276610" y="385061"/>
              <a:ext cx="11225411" cy="6246520"/>
              <a:chOff x="961078" y="653762"/>
              <a:chExt cx="10269843" cy="5867721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460DBA3B-311A-22E5-4949-5EA5B31944F2}"/>
                  </a:ext>
                </a:extLst>
              </p:cNvPr>
              <p:cNvSpPr/>
              <p:nvPr/>
            </p:nvSpPr>
            <p:spPr>
              <a:xfrm>
                <a:off x="961078" y="653762"/>
                <a:ext cx="10269843" cy="5867721"/>
              </a:xfrm>
              <a:prstGeom prst="rect">
                <a:avLst/>
              </a:prstGeom>
              <a:gradFill>
                <a:gsLst>
                  <a:gs pos="17000">
                    <a:schemeClr val="accent2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82000">
                    <a:schemeClr val="accent2">
                      <a:alpha val="10000"/>
                    </a:schemeClr>
                  </a:gs>
                </a:gsLst>
                <a:lin ang="16200000" scaled="1"/>
              </a:gradFill>
              <a:ln w="1270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3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FB6B7D-1808-434B-AFA0-271F5F9CD65A}"/>
                  </a:ext>
                </a:extLst>
              </p:cNvPr>
              <p:cNvGrpSpPr/>
              <p:nvPr/>
            </p:nvGrpSpPr>
            <p:grpSpPr>
              <a:xfrm>
                <a:off x="8194783" y="738549"/>
                <a:ext cx="2994528" cy="339138"/>
                <a:chOff x="7554687" y="2841172"/>
                <a:chExt cx="2302741" cy="304799"/>
              </a:xfrm>
            </p:grpSpPr>
            <p:sp>
              <p:nvSpPr>
                <p:cNvPr id="13" name="平行四边形 12">
                  <a:extLst>
                    <a:ext uri="{FF2B5EF4-FFF2-40B4-BE49-F238E27FC236}">
                      <a16:creationId xmlns:a16="http://schemas.microsoft.com/office/drawing/2014/main" id="{A84FDE65-BEFE-BC80-D21C-BCC154C2835C}"/>
                    </a:ext>
                  </a:extLst>
                </p:cNvPr>
                <p:cNvSpPr/>
                <p:nvPr/>
              </p:nvSpPr>
              <p:spPr>
                <a:xfrm>
                  <a:off x="7554687" y="2841172"/>
                  <a:ext cx="881742" cy="304799"/>
                </a:xfrm>
                <a:prstGeom prst="parallelogram">
                  <a:avLst>
                    <a:gd name="adj" fmla="val 80213"/>
                  </a:avLst>
                </a:prstGeom>
                <a:gradFill>
                  <a:gsLst>
                    <a:gs pos="0">
                      <a:srgbClr val="00B0F0">
                        <a:alpha val="61000"/>
                      </a:srgbClr>
                    </a:gs>
                    <a:gs pos="52000">
                      <a:srgbClr val="00B0F0">
                        <a:alpha val="4000"/>
                      </a:srgbClr>
                    </a:gs>
                    <a:gs pos="100000">
                      <a:srgbClr val="00F089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平行四边形 13">
                  <a:extLst>
                    <a:ext uri="{FF2B5EF4-FFF2-40B4-BE49-F238E27FC236}">
                      <a16:creationId xmlns:a16="http://schemas.microsoft.com/office/drawing/2014/main" id="{301E7B3E-6C9F-3F6D-58C3-7E0C79A944A1}"/>
                    </a:ext>
                  </a:extLst>
                </p:cNvPr>
                <p:cNvSpPr/>
                <p:nvPr/>
              </p:nvSpPr>
              <p:spPr>
                <a:xfrm>
                  <a:off x="8284030" y="2841172"/>
                  <a:ext cx="881742" cy="304799"/>
                </a:xfrm>
                <a:prstGeom prst="parallelogram">
                  <a:avLst>
                    <a:gd name="adj" fmla="val 80213"/>
                  </a:avLst>
                </a:prstGeom>
                <a:gradFill>
                  <a:gsLst>
                    <a:gs pos="0">
                      <a:srgbClr val="00B0F0">
                        <a:alpha val="61000"/>
                      </a:srgbClr>
                    </a:gs>
                    <a:gs pos="52000">
                      <a:srgbClr val="00B0F0">
                        <a:alpha val="4000"/>
                      </a:srgbClr>
                    </a:gs>
                    <a:gs pos="100000">
                      <a:srgbClr val="00F089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平行四边形 14">
                  <a:extLst>
                    <a:ext uri="{FF2B5EF4-FFF2-40B4-BE49-F238E27FC236}">
                      <a16:creationId xmlns:a16="http://schemas.microsoft.com/office/drawing/2014/main" id="{97C3B463-8078-64ED-90D7-555475E3E0A4}"/>
                    </a:ext>
                  </a:extLst>
                </p:cNvPr>
                <p:cNvSpPr/>
                <p:nvPr/>
              </p:nvSpPr>
              <p:spPr>
                <a:xfrm>
                  <a:off x="9013374" y="2841172"/>
                  <a:ext cx="844054" cy="278179"/>
                </a:xfrm>
                <a:prstGeom prst="parallelogram">
                  <a:avLst>
                    <a:gd name="adj" fmla="val 80213"/>
                  </a:avLst>
                </a:prstGeom>
                <a:gradFill>
                  <a:gsLst>
                    <a:gs pos="0">
                      <a:srgbClr val="00B0F0">
                        <a:alpha val="61000"/>
                      </a:srgbClr>
                    </a:gs>
                    <a:gs pos="52000">
                      <a:srgbClr val="00B0F0">
                        <a:alpha val="4000"/>
                      </a:srgbClr>
                    </a:gs>
                    <a:gs pos="100000">
                      <a:srgbClr val="00F089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9F0F312-0996-835F-3583-237EDBBE6418}"/>
                  </a:ext>
                </a:extLst>
              </p:cNvPr>
              <p:cNvGrpSpPr/>
              <p:nvPr/>
            </p:nvGrpSpPr>
            <p:grpSpPr>
              <a:xfrm flipH="1">
                <a:off x="1010088" y="738553"/>
                <a:ext cx="2994527" cy="358007"/>
                <a:chOff x="7554687" y="2841172"/>
                <a:chExt cx="2302740" cy="321757"/>
              </a:xfrm>
            </p:grpSpPr>
            <p:sp>
              <p:nvSpPr>
                <p:cNvPr id="10" name="平行四边形 9">
                  <a:extLst>
                    <a:ext uri="{FF2B5EF4-FFF2-40B4-BE49-F238E27FC236}">
                      <a16:creationId xmlns:a16="http://schemas.microsoft.com/office/drawing/2014/main" id="{797FB980-3171-F0E6-2279-3B9362A387EE}"/>
                    </a:ext>
                  </a:extLst>
                </p:cNvPr>
                <p:cNvSpPr/>
                <p:nvPr/>
              </p:nvSpPr>
              <p:spPr>
                <a:xfrm>
                  <a:off x="7554687" y="2841172"/>
                  <a:ext cx="881742" cy="304799"/>
                </a:xfrm>
                <a:prstGeom prst="parallelogram">
                  <a:avLst>
                    <a:gd name="adj" fmla="val 80213"/>
                  </a:avLst>
                </a:prstGeom>
                <a:gradFill>
                  <a:gsLst>
                    <a:gs pos="0">
                      <a:srgbClr val="00B0F0">
                        <a:alpha val="61000"/>
                      </a:srgbClr>
                    </a:gs>
                    <a:gs pos="52000">
                      <a:srgbClr val="00B0F0">
                        <a:alpha val="4000"/>
                      </a:srgbClr>
                    </a:gs>
                    <a:gs pos="100000">
                      <a:srgbClr val="00F089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平行四边形 10">
                  <a:extLst>
                    <a:ext uri="{FF2B5EF4-FFF2-40B4-BE49-F238E27FC236}">
                      <a16:creationId xmlns:a16="http://schemas.microsoft.com/office/drawing/2014/main" id="{CBB6E8FB-4F69-FA8C-919D-4892C1670C7A}"/>
                    </a:ext>
                  </a:extLst>
                </p:cNvPr>
                <p:cNvSpPr/>
                <p:nvPr/>
              </p:nvSpPr>
              <p:spPr>
                <a:xfrm>
                  <a:off x="8284030" y="2841172"/>
                  <a:ext cx="881742" cy="304799"/>
                </a:xfrm>
                <a:prstGeom prst="parallelogram">
                  <a:avLst>
                    <a:gd name="adj" fmla="val 80213"/>
                  </a:avLst>
                </a:prstGeom>
                <a:gradFill>
                  <a:gsLst>
                    <a:gs pos="0">
                      <a:srgbClr val="00B0F0">
                        <a:alpha val="61000"/>
                      </a:srgbClr>
                    </a:gs>
                    <a:gs pos="52000">
                      <a:srgbClr val="00B0F0">
                        <a:alpha val="4000"/>
                      </a:srgbClr>
                    </a:gs>
                    <a:gs pos="100000">
                      <a:srgbClr val="00F089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平行四边形 11">
                  <a:extLst>
                    <a:ext uri="{FF2B5EF4-FFF2-40B4-BE49-F238E27FC236}">
                      <a16:creationId xmlns:a16="http://schemas.microsoft.com/office/drawing/2014/main" id="{141F50E9-6495-69C0-2D9E-0DFE602AE1E7}"/>
                    </a:ext>
                  </a:extLst>
                </p:cNvPr>
                <p:cNvSpPr/>
                <p:nvPr/>
              </p:nvSpPr>
              <p:spPr>
                <a:xfrm>
                  <a:off x="9013374" y="2841172"/>
                  <a:ext cx="844053" cy="321757"/>
                </a:xfrm>
                <a:prstGeom prst="parallelogram">
                  <a:avLst>
                    <a:gd name="adj" fmla="val 80213"/>
                  </a:avLst>
                </a:prstGeom>
                <a:gradFill>
                  <a:gsLst>
                    <a:gs pos="0">
                      <a:srgbClr val="00B0F0">
                        <a:alpha val="61000"/>
                      </a:srgbClr>
                    </a:gs>
                    <a:gs pos="52000">
                      <a:srgbClr val="00B0F0">
                        <a:alpha val="4000"/>
                      </a:srgbClr>
                    </a:gs>
                    <a:gs pos="100000">
                      <a:srgbClr val="00F089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54F8CE41-57C5-81B4-7CBD-F831D2DD4DF1}"/>
                  </a:ext>
                </a:extLst>
              </p:cNvPr>
              <p:cNvSpPr/>
              <p:nvPr/>
            </p:nvSpPr>
            <p:spPr>
              <a:xfrm>
                <a:off x="3852392" y="653763"/>
                <a:ext cx="4487217" cy="423923"/>
              </a:xfrm>
              <a:custGeom>
                <a:avLst/>
                <a:gdLst>
                  <a:gd name="connsiteX0" fmla="*/ 118356 w 3450594"/>
                  <a:gd name="connsiteY0" fmla="*/ 0 h 381000"/>
                  <a:gd name="connsiteX1" fmla="*/ 1622155 w 3450594"/>
                  <a:gd name="connsiteY1" fmla="*/ 0 h 381000"/>
                  <a:gd name="connsiteX2" fmla="*/ 1709605 w 3450594"/>
                  <a:gd name="connsiteY2" fmla="*/ 0 h 381000"/>
                  <a:gd name="connsiteX3" fmla="*/ 3324011 w 3450594"/>
                  <a:gd name="connsiteY3" fmla="*/ 0 h 381000"/>
                  <a:gd name="connsiteX4" fmla="*/ 3450594 w 3450594"/>
                  <a:gd name="connsiteY4" fmla="*/ 81643 h 381000"/>
                  <a:gd name="connsiteX5" fmla="*/ 3197426 w 3450594"/>
                  <a:gd name="connsiteY5" fmla="*/ 381000 h 381000"/>
                  <a:gd name="connsiteX6" fmla="*/ 1709605 w 3450594"/>
                  <a:gd name="connsiteY6" fmla="*/ 381000 h 381000"/>
                  <a:gd name="connsiteX7" fmla="*/ 1622155 w 3450594"/>
                  <a:gd name="connsiteY7" fmla="*/ 381000 h 381000"/>
                  <a:gd name="connsiteX8" fmla="*/ 236714 w 3450594"/>
                  <a:gd name="connsiteY8" fmla="*/ 381000 h 381000"/>
                  <a:gd name="connsiteX9" fmla="*/ 0 w 3450594"/>
                  <a:gd name="connsiteY9" fmla="*/ 81643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50594" h="381000">
                    <a:moveTo>
                      <a:pt x="118356" y="0"/>
                    </a:moveTo>
                    <a:lnTo>
                      <a:pt x="1622155" y="0"/>
                    </a:lnTo>
                    <a:lnTo>
                      <a:pt x="1709605" y="0"/>
                    </a:lnTo>
                    <a:lnTo>
                      <a:pt x="3324011" y="0"/>
                    </a:lnTo>
                    <a:lnTo>
                      <a:pt x="3450594" y="81643"/>
                    </a:lnTo>
                    <a:lnTo>
                      <a:pt x="3197426" y="381000"/>
                    </a:lnTo>
                    <a:lnTo>
                      <a:pt x="1709605" y="381000"/>
                    </a:lnTo>
                    <a:lnTo>
                      <a:pt x="1622155" y="381000"/>
                    </a:lnTo>
                    <a:lnTo>
                      <a:pt x="236714" y="381000"/>
                    </a:lnTo>
                    <a:lnTo>
                      <a:pt x="0" y="81643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alpha val="79000"/>
                    </a:srgbClr>
                  </a:gs>
                  <a:gs pos="52000">
                    <a:srgbClr val="00B0F0">
                      <a:alpha val="66000"/>
                    </a:srgbClr>
                  </a:gs>
                  <a:gs pos="100000">
                    <a:srgbClr val="00F089">
                      <a:alpha val="53000"/>
                    </a:srgb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200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C2D5C73-62DA-D7E7-FE78-AC06ED524EC1}"/>
                  </a:ext>
                </a:extLst>
              </p:cNvPr>
              <p:cNvSpPr txBox="1"/>
              <p:nvPr/>
            </p:nvSpPr>
            <p:spPr>
              <a:xfrm>
                <a:off x="4280036" y="682617"/>
                <a:ext cx="3622724" cy="406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数据融合业务聚合科技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C30AEA3-22D9-5A6D-0DC4-B73AC0E12DC4}"/>
              </a:ext>
            </a:extLst>
          </p:cNvPr>
          <p:cNvGrpSpPr/>
          <p:nvPr/>
        </p:nvGrpSpPr>
        <p:grpSpPr>
          <a:xfrm>
            <a:off x="639438" y="1435131"/>
            <a:ext cx="10913124" cy="3177906"/>
            <a:chOff x="685799" y="1057049"/>
            <a:chExt cx="10913124" cy="317790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949BAB5-6E7F-C9E6-4DE6-DCA666F08305}"/>
                </a:ext>
              </a:extLst>
            </p:cNvPr>
            <p:cNvGrpSpPr/>
            <p:nvPr/>
          </p:nvGrpSpPr>
          <p:grpSpPr>
            <a:xfrm>
              <a:off x="685799" y="1057049"/>
              <a:ext cx="10913124" cy="2346623"/>
              <a:chOff x="685799" y="1057049"/>
              <a:chExt cx="10913124" cy="2346623"/>
            </a:xfrm>
          </p:grpSpPr>
          <p:sp>
            <p:nvSpPr>
              <p:cNvPr id="23" name="TextBox 1+">
                <a:extLst>
                  <a:ext uri="{FF2B5EF4-FFF2-40B4-BE49-F238E27FC236}">
                    <a16:creationId xmlns:a16="http://schemas.microsoft.com/office/drawing/2014/main" id="{9DE5D8FA-6140-555C-2914-9C725205A806}"/>
                  </a:ext>
                </a:extLst>
              </p:cNvPr>
              <p:cNvSpPr txBox="1"/>
              <p:nvPr/>
            </p:nvSpPr>
            <p:spPr>
              <a:xfrm>
                <a:off x="685799" y="1057049"/>
                <a:ext cx="10913124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b="1" dirty="0">
                    <a:ln>
                      <a:gradFill flip="none" rotWithShape="1">
                        <a:gsLst>
                          <a:gs pos="0">
                            <a:schemeClr val="tx1">
                              <a:alpha val="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effectLst/>
                    <a:cs typeface="+mn-ea"/>
                    <a:sym typeface="+mn-lt"/>
                  </a:rPr>
                  <a:t>科技风模板</a:t>
                </a:r>
                <a:endParaRPr lang="en-US" altLang="zh-CN" sz="13800" b="1" dirty="0">
                  <a:ln>
                    <a:gradFill flip="none" rotWithShape="1">
                      <a:gsLst>
                        <a:gs pos="0">
                          <a:schemeClr val="tx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6200000" scaled="1"/>
                      <a:tileRect/>
                    </a:gradFill>
                  </a:ln>
                  <a:noFill/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3FCD19C-8ADD-5414-AF26-433A4BE3FE45}"/>
                  </a:ext>
                </a:extLst>
              </p:cNvPr>
              <p:cNvSpPr txBox="1"/>
              <p:nvPr/>
            </p:nvSpPr>
            <p:spPr>
              <a:xfrm>
                <a:off x="919939" y="1187681"/>
                <a:ext cx="10444844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b="1" dirty="0">
                    <a:gradFill flip="none" rotWithShape="1">
                      <a:gsLst>
                        <a:gs pos="25000">
                          <a:schemeClr val="accent1">
                            <a:lumMod val="92000"/>
                          </a:schemeClr>
                        </a:gs>
                        <a:gs pos="71000">
                          <a:schemeClr val="accent2"/>
                        </a:gs>
                      </a:gsLst>
                      <a:lin ang="5400000" scaled="1"/>
                      <a:tileRect/>
                    </a:gradFill>
                    <a:effectLst/>
                    <a:cs typeface="+mn-ea"/>
                    <a:sym typeface="+mn-lt"/>
                  </a:rPr>
                  <a:t>科技风模板</a:t>
                </a:r>
                <a:endParaRPr lang="en-US" altLang="zh-CN" sz="13800" b="1" dirty="0">
                  <a:gradFill flip="none" rotWithShape="1">
                    <a:gsLst>
                      <a:gs pos="25000">
                        <a:schemeClr val="accent1">
                          <a:lumMod val="92000"/>
                        </a:schemeClr>
                      </a:gs>
                      <a:gs pos="71000">
                        <a:schemeClr val="accent2"/>
                      </a:gs>
                    </a:gsLst>
                    <a:lin ang="5400000" scaled="1"/>
                    <a:tileRect/>
                  </a:gra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900B1F1-F30C-FB04-A585-6C9F3C31586F}"/>
                </a:ext>
              </a:extLst>
            </p:cNvPr>
            <p:cNvGrpSpPr/>
            <p:nvPr/>
          </p:nvGrpSpPr>
          <p:grpSpPr>
            <a:xfrm>
              <a:off x="685799" y="3424595"/>
              <a:ext cx="10765971" cy="810360"/>
              <a:chOff x="1137545" y="3888350"/>
              <a:chExt cx="8764830" cy="431206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775C7759-B6E4-7A27-8E64-F1A9FFAE7A13}"/>
                  </a:ext>
                </a:extLst>
              </p:cNvPr>
              <p:cNvSpPr/>
              <p:nvPr/>
            </p:nvSpPr>
            <p:spPr>
              <a:xfrm>
                <a:off x="1137545" y="4016867"/>
                <a:ext cx="1175657" cy="174172"/>
              </a:xfrm>
              <a:custGeom>
                <a:avLst/>
                <a:gdLst>
                  <a:gd name="connsiteX0" fmla="*/ 0 w 1175657"/>
                  <a:gd name="connsiteY0" fmla="*/ 76200 h 174172"/>
                  <a:gd name="connsiteX1" fmla="*/ 707571 w 1175657"/>
                  <a:gd name="connsiteY1" fmla="*/ 65314 h 174172"/>
                  <a:gd name="connsiteX2" fmla="*/ 805543 w 1175657"/>
                  <a:gd name="connsiteY2" fmla="*/ 174172 h 174172"/>
                  <a:gd name="connsiteX3" fmla="*/ 870857 w 1175657"/>
                  <a:gd name="connsiteY3" fmla="*/ 0 h 174172"/>
                  <a:gd name="connsiteX4" fmla="*/ 925285 w 1175657"/>
                  <a:gd name="connsiteY4" fmla="*/ 76200 h 174172"/>
                  <a:gd name="connsiteX5" fmla="*/ 1175657 w 1175657"/>
                  <a:gd name="connsiteY5" fmla="*/ 76200 h 174172"/>
                  <a:gd name="connsiteX6" fmla="*/ 1175657 w 1175657"/>
                  <a:gd name="connsiteY6" fmla="*/ 76200 h 17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5657" h="174172">
                    <a:moveTo>
                      <a:pt x="0" y="76200"/>
                    </a:moveTo>
                    <a:lnTo>
                      <a:pt x="707571" y="65314"/>
                    </a:lnTo>
                    <a:lnTo>
                      <a:pt x="805543" y="174172"/>
                    </a:lnTo>
                    <a:lnTo>
                      <a:pt x="870857" y="0"/>
                    </a:lnTo>
                    <a:lnTo>
                      <a:pt x="925285" y="76200"/>
                    </a:lnTo>
                    <a:lnTo>
                      <a:pt x="1175657" y="76200"/>
                    </a:lnTo>
                    <a:lnTo>
                      <a:pt x="1175657" y="7620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梯形 20">
                <a:extLst>
                  <a:ext uri="{FF2B5EF4-FFF2-40B4-BE49-F238E27FC236}">
                    <a16:creationId xmlns:a16="http://schemas.microsoft.com/office/drawing/2014/main" id="{58AFE64B-A4A7-22A7-F440-C9852D73AB0A}"/>
                  </a:ext>
                </a:extLst>
              </p:cNvPr>
              <p:cNvSpPr/>
              <p:nvPr/>
            </p:nvSpPr>
            <p:spPr>
              <a:xfrm rot="10800000">
                <a:off x="2482846" y="3888350"/>
                <a:ext cx="6074228" cy="431206"/>
              </a:xfrm>
              <a:prstGeom prst="trapezoid">
                <a:avLst/>
              </a:prstGeom>
              <a:gradFill flip="none" rotWithShape="1">
                <a:gsLst>
                  <a:gs pos="23000">
                    <a:schemeClr val="accent2">
                      <a:lumMod val="75000"/>
                    </a:schemeClr>
                  </a:gs>
                  <a:gs pos="81000">
                    <a:schemeClr val="accent5">
                      <a:alpha val="0"/>
                    </a:schemeClr>
                  </a:gs>
                </a:gsLst>
                <a:lin ang="5400000" scaled="1"/>
                <a:tileRect/>
              </a:gradFill>
              <a:ln w="12700">
                <a:solidFill>
                  <a:schemeClr val="accent2">
                    <a:alpha val="7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17C2F05-F7DB-D130-213C-25E96F6C7C55}"/>
                  </a:ext>
                </a:extLst>
              </p:cNvPr>
              <p:cNvSpPr/>
              <p:nvPr/>
            </p:nvSpPr>
            <p:spPr>
              <a:xfrm flipH="1">
                <a:off x="8726718" y="4016867"/>
                <a:ext cx="1175657" cy="174172"/>
              </a:xfrm>
              <a:custGeom>
                <a:avLst/>
                <a:gdLst>
                  <a:gd name="connsiteX0" fmla="*/ 0 w 1175657"/>
                  <a:gd name="connsiteY0" fmla="*/ 76200 h 174172"/>
                  <a:gd name="connsiteX1" fmla="*/ 707571 w 1175657"/>
                  <a:gd name="connsiteY1" fmla="*/ 65314 h 174172"/>
                  <a:gd name="connsiteX2" fmla="*/ 805543 w 1175657"/>
                  <a:gd name="connsiteY2" fmla="*/ 174172 h 174172"/>
                  <a:gd name="connsiteX3" fmla="*/ 870857 w 1175657"/>
                  <a:gd name="connsiteY3" fmla="*/ 0 h 174172"/>
                  <a:gd name="connsiteX4" fmla="*/ 925285 w 1175657"/>
                  <a:gd name="connsiteY4" fmla="*/ 76200 h 174172"/>
                  <a:gd name="connsiteX5" fmla="*/ 1175657 w 1175657"/>
                  <a:gd name="connsiteY5" fmla="*/ 76200 h 174172"/>
                  <a:gd name="connsiteX6" fmla="*/ 1175657 w 1175657"/>
                  <a:gd name="connsiteY6" fmla="*/ 76200 h 174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5657" h="174172">
                    <a:moveTo>
                      <a:pt x="0" y="76200"/>
                    </a:moveTo>
                    <a:lnTo>
                      <a:pt x="707571" y="65314"/>
                    </a:lnTo>
                    <a:lnTo>
                      <a:pt x="805543" y="174172"/>
                    </a:lnTo>
                    <a:lnTo>
                      <a:pt x="870857" y="0"/>
                    </a:lnTo>
                    <a:lnTo>
                      <a:pt x="925285" y="76200"/>
                    </a:lnTo>
                    <a:lnTo>
                      <a:pt x="1175657" y="76200"/>
                    </a:lnTo>
                    <a:lnTo>
                      <a:pt x="1175657" y="76200"/>
                    </a:lnTo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D9044C0-8D98-67E5-13D8-1A99DE82F94E}"/>
                </a:ext>
              </a:extLst>
            </p:cNvPr>
            <p:cNvSpPr txBox="1"/>
            <p:nvPr/>
          </p:nvSpPr>
          <p:spPr>
            <a:xfrm>
              <a:off x="2721205" y="3582975"/>
              <a:ext cx="67495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请输入公司名称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D6D069E-7FA7-1837-9A4A-F634177170CE}"/>
              </a:ext>
            </a:extLst>
          </p:cNvPr>
          <p:cNvGrpSpPr/>
          <p:nvPr/>
        </p:nvGrpSpPr>
        <p:grpSpPr>
          <a:xfrm>
            <a:off x="3749261" y="4823743"/>
            <a:ext cx="1922888" cy="858347"/>
            <a:chOff x="3795622" y="3997083"/>
            <a:chExt cx="1922888" cy="858347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E5E58F32-141C-22F4-E5CE-B97037A0F7E0}"/>
                </a:ext>
              </a:extLst>
            </p:cNvPr>
            <p:cNvSpPr/>
            <p:nvPr/>
          </p:nvSpPr>
          <p:spPr>
            <a:xfrm>
              <a:off x="3795623" y="4394243"/>
              <a:ext cx="1922887" cy="46118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2022</a:t>
              </a:r>
              <a:r>
                <a:rPr lang="zh-CN" altLang="en-US" sz="1600" dirty="0">
                  <a:cs typeface="+mn-ea"/>
                  <a:sym typeface="+mn-lt"/>
                </a:rPr>
                <a:t>年</a:t>
              </a:r>
              <a:r>
                <a:rPr lang="en-US" altLang="zh-CN" sz="1600" dirty="0">
                  <a:cs typeface="+mn-ea"/>
                  <a:sym typeface="+mn-lt"/>
                </a:rPr>
                <a:t>11</a:t>
              </a:r>
              <a:r>
                <a:rPr lang="zh-CN" altLang="en-US" sz="1600" dirty="0">
                  <a:cs typeface="+mn-ea"/>
                  <a:sym typeface="+mn-lt"/>
                </a:rPr>
                <a:t>月</a:t>
              </a:r>
              <a:r>
                <a:rPr lang="en-US" altLang="zh-CN" sz="1600" dirty="0">
                  <a:cs typeface="+mn-ea"/>
                  <a:sym typeface="+mn-lt"/>
                </a:rPr>
                <a:t>29</a:t>
              </a:r>
              <a:r>
                <a:rPr lang="zh-CN" altLang="en-US" sz="1600" dirty="0">
                  <a:cs typeface="+mn-ea"/>
                  <a:sym typeface="+mn-lt"/>
                </a:rPr>
                <a:t>日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FC73159E-920B-2E7F-3126-C155DD847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5622" y="3997083"/>
              <a:ext cx="1922887" cy="836079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1B8C99C-90DB-BAB0-2DA8-1294AF1DB9AD}"/>
              </a:ext>
            </a:extLst>
          </p:cNvPr>
          <p:cNvGrpSpPr/>
          <p:nvPr/>
        </p:nvGrpSpPr>
        <p:grpSpPr>
          <a:xfrm>
            <a:off x="6073803" y="4789237"/>
            <a:ext cx="1944401" cy="860663"/>
            <a:chOff x="6120164" y="3962577"/>
            <a:chExt cx="1944401" cy="860663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03828608-5522-00F1-C470-BBCBD0C02B15}"/>
                </a:ext>
              </a:extLst>
            </p:cNvPr>
            <p:cNvSpPr/>
            <p:nvPr/>
          </p:nvSpPr>
          <p:spPr>
            <a:xfrm>
              <a:off x="6120164" y="4362053"/>
              <a:ext cx="1922887" cy="46118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5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汇报人：琳琅</a:t>
              </a: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4E9AB768-2036-C1A3-F180-30B81A185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1678" y="3962577"/>
              <a:ext cx="1922887" cy="8360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908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3553CB-8A80-5907-07EB-FBBC5090E068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104A2AD-616B-2CFE-D55F-DFF6079003E9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8B03B15F-A1D1-746C-21C2-03C4CAD4D4A1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52B8A573-F372-0A6E-84CD-7CC12F49CD95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1FA50BE9-2F9B-F9CA-8545-99F6882720E7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4D826CE6-67E8-D8D4-5952-35DE3EBDFF21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8B14652C-8087-2537-1232-4ADCA0C288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4BF5F8F4-25C5-9491-6E89-5846654CD8C8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AFFAFECC-EDD3-2A4C-98E3-D44512758E64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519578B5-A1F5-44E1-8738-27C3D7F630ED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平行四边形 15">
                    <a:extLst>
                      <a:ext uri="{FF2B5EF4-FFF2-40B4-BE49-F238E27FC236}">
                        <a16:creationId xmlns:a16="http://schemas.microsoft.com/office/drawing/2014/main" id="{32889174-9BF1-6D7D-3149-C7AD566D615F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平行四边形 16">
                    <a:extLst>
                      <a:ext uri="{FF2B5EF4-FFF2-40B4-BE49-F238E27FC236}">
                        <a16:creationId xmlns:a16="http://schemas.microsoft.com/office/drawing/2014/main" id="{7A2972E3-3FAE-74FA-CAAE-B236DC3C56D6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平行四边形 17">
                    <a:extLst>
                      <a:ext uri="{FF2B5EF4-FFF2-40B4-BE49-F238E27FC236}">
                        <a16:creationId xmlns:a16="http://schemas.microsoft.com/office/drawing/2014/main" id="{C2D6B151-6D59-87F0-19F7-6F97EEE5ED34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4996900B-2C5F-B7B3-AFA7-961BF9BDF9B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7F59066F-2305-A79F-F40F-27F6E5E874A1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10" name="平行四边形 9">
                    <a:extLst>
                      <a:ext uri="{FF2B5EF4-FFF2-40B4-BE49-F238E27FC236}">
                        <a16:creationId xmlns:a16="http://schemas.microsoft.com/office/drawing/2014/main" id="{D3D5C213-2378-36F2-E8F6-41851F73C4BC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平行四边形 10">
                    <a:extLst>
                      <a:ext uri="{FF2B5EF4-FFF2-40B4-BE49-F238E27FC236}">
                        <a16:creationId xmlns:a16="http://schemas.microsoft.com/office/drawing/2014/main" id="{C2D905E2-4DF2-1E1B-746F-B4A820D87FE7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平行四边形 11">
                    <a:extLst>
                      <a:ext uri="{FF2B5EF4-FFF2-40B4-BE49-F238E27FC236}">
                        <a16:creationId xmlns:a16="http://schemas.microsoft.com/office/drawing/2014/main" id="{7A32B33F-FDA3-BF21-2715-FD8F09DBA756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181E862F-312D-E001-46AC-1E810644F159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4" name="直接连接符 13">
                    <a:extLst>
                      <a:ext uri="{FF2B5EF4-FFF2-40B4-BE49-F238E27FC236}">
                        <a16:creationId xmlns:a16="http://schemas.microsoft.com/office/drawing/2014/main" id="{A4F1CACE-F248-0F6E-AB3F-481703D9DD6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6AB09784-B4CD-61C1-692F-37BACEFE7C96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  <p:sp>
        <p:nvSpPr>
          <p:cNvPr id="57" name="Rectangle 14+">
            <a:extLst>
              <a:ext uri="{FF2B5EF4-FFF2-40B4-BE49-F238E27FC236}">
                <a16:creationId xmlns:a16="http://schemas.microsoft.com/office/drawing/2014/main" id="{B72AB38F-FECB-C02B-2EA4-E7A9E7665D3C}"/>
              </a:ext>
            </a:extLst>
          </p:cNvPr>
          <p:cNvSpPr/>
          <p:nvPr/>
        </p:nvSpPr>
        <p:spPr>
          <a:xfrm rot="10800000">
            <a:off x="644036" y="3670539"/>
            <a:ext cx="6291602" cy="2562321"/>
          </a:xfrm>
          <a:prstGeom prst="rect">
            <a:avLst/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Rectangle 14+">
            <a:extLst>
              <a:ext uri="{FF2B5EF4-FFF2-40B4-BE49-F238E27FC236}">
                <a16:creationId xmlns:a16="http://schemas.microsoft.com/office/drawing/2014/main" id="{7ADE1FC1-8244-6026-7A8F-CDAE2687BFF2}"/>
              </a:ext>
            </a:extLst>
          </p:cNvPr>
          <p:cNvSpPr/>
          <p:nvPr/>
        </p:nvSpPr>
        <p:spPr>
          <a:xfrm rot="10800000">
            <a:off x="7142674" y="3670536"/>
            <a:ext cx="4388038" cy="2562321"/>
          </a:xfrm>
          <a:prstGeom prst="rect">
            <a:avLst/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73" name="图表 72">
            <a:extLst>
              <a:ext uri="{FF2B5EF4-FFF2-40B4-BE49-F238E27FC236}">
                <a16:creationId xmlns:a16="http://schemas.microsoft.com/office/drawing/2014/main" id="{DC48E14F-3601-7141-DCE5-8ADDAAB4DE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1192258"/>
              </p:ext>
            </p:extLst>
          </p:nvPr>
        </p:nvGraphicFramePr>
        <p:xfrm>
          <a:off x="803764" y="3865157"/>
          <a:ext cx="5972144" cy="2353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5" name="图表 74">
            <a:extLst>
              <a:ext uri="{FF2B5EF4-FFF2-40B4-BE49-F238E27FC236}">
                <a16:creationId xmlns:a16="http://schemas.microsoft.com/office/drawing/2014/main" id="{E0932045-4057-4DC9-1F7B-3CEC9C120B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0550177"/>
              </p:ext>
            </p:extLst>
          </p:nvPr>
        </p:nvGraphicFramePr>
        <p:xfrm>
          <a:off x="7193256" y="3781444"/>
          <a:ext cx="4010675" cy="2274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89" name="组合 88">
            <a:extLst>
              <a:ext uri="{FF2B5EF4-FFF2-40B4-BE49-F238E27FC236}">
                <a16:creationId xmlns:a16="http://schemas.microsoft.com/office/drawing/2014/main" id="{58E66E0E-7A12-910A-9174-3294FE7AA9F2}"/>
              </a:ext>
            </a:extLst>
          </p:cNvPr>
          <p:cNvGrpSpPr/>
          <p:nvPr/>
        </p:nvGrpSpPr>
        <p:grpSpPr>
          <a:xfrm>
            <a:off x="644036" y="880721"/>
            <a:ext cx="2549406" cy="2436468"/>
            <a:chOff x="868325" y="880721"/>
            <a:chExt cx="2232550" cy="2436468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A10DEDC-3341-BFF4-A8F9-72E28BC7B18B}"/>
                </a:ext>
              </a:extLst>
            </p:cNvPr>
            <p:cNvGrpSpPr/>
            <p:nvPr/>
          </p:nvGrpSpPr>
          <p:grpSpPr>
            <a:xfrm>
              <a:off x="868325" y="880721"/>
              <a:ext cx="2232550" cy="2436468"/>
              <a:chOff x="9112721" y="880721"/>
              <a:chExt cx="2232550" cy="2436468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DD9EE4F6-553C-A7F6-FB2D-8FA8631754A3}"/>
                  </a:ext>
                </a:extLst>
              </p:cNvPr>
              <p:cNvSpPr/>
              <p:nvPr/>
            </p:nvSpPr>
            <p:spPr>
              <a:xfrm>
                <a:off x="9112722" y="1304379"/>
                <a:ext cx="2232549" cy="2012810"/>
              </a:xfrm>
              <a:prstGeom prst="roundRect">
                <a:avLst>
                  <a:gd name="adj" fmla="val 5283"/>
                </a:avLst>
              </a:prstGeom>
              <a:solidFill>
                <a:schemeClr val="accent1">
                  <a:alpha val="30000"/>
                </a:schemeClr>
              </a:soli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046CC16F-8132-5459-ECE7-9432D2A9E8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2721" y="880721"/>
                <a:ext cx="2232550" cy="836079"/>
              </a:xfrm>
              <a:prstGeom prst="rect">
                <a:avLst/>
              </a:prstGeom>
            </p:spPr>
          </p:pic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ED3AC603-9F31-CA5A-E7D4-E04E2EF64C3C}"/>
                </a:ext>
              </a:extLst>
            </p:cNvPr>
            <p:cNvGrpSpPr/>
            <p:nvPr/>
          </p:nvGrpSpPr>
          <p:grpSpPr>
            <a:xfrm>
              <a:off x="1223334" y="1442215"/>
              <a:ext cx="1522533" cy="1776738"/>
              <a:chOff x="1152043" y="1442215"/>
              <a:chExt cx="1522533" cy="1776738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9226E9BD-894F-C685-8169-F00E60541361}"/>
                  </a:ext>
                </a:extLst>
              </p:cNvPr>
              <p:cNvSpPr txBox="1"/>
              <p:nvPr/>
            </p:nvSpPr>
            <p:spPr>
              <a:xfrm>
                <a:off x="1152043" y="1938220"/>
                <a:ext cx="1522533" cy="1280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29141A4D-2ADB-65F6-D1C4-B5A9896E10D8}"/>
                  </a:ext>
                </a:extLst>
              </p:cNvPr>
              <p:cNvSpPr txBox="1"/>
              <p:nvPr/>
            </p:nvSpPr>
            <p:spPr>
              <a:xfrm>
                <a:off x="1293404" y="1442215"/>
                <a:ext cx="1239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 flip="none" rotWithShape="1">
                      <a:gsLst>
                        <a:gs pos="100000">
                          <a:schemeClr val="accent4">
                            <a:lumMod val="56000"/>
                            <a:lumOff val="44000"/>
                          </a:schemeClr>
                        </a:gs>
                        <a:gs pos="21000">
                          <a:schemeClr val="accent4">
                            <a:lumMod val="0"/>
                            <a:lumOff val="10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133B8FD4-B3C4-4159-2264-949137470561}"/>
              </a:ext>
            </a:extLst>
          </p:cNvPr>
          <p:cNvGrpSpPr/>
          <p:nvPr/>
        </p:nvGrpSpPr>
        <p:grpSpPr>
          <a:xfrm>
            <a:off x="3419747" y="880721"/>
            <a:ext cx="2549406" cy="2436468"/>
            <a:chOff x="868325" y="880721"/>
            <a:chExt cx="2232550" cy="2436468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E33F09F8-8101-8B00-6835-F37229C39529}"/>
                </a:ext>
              </a:extLst>
            </p:cNvPr>
            <p:cNvGrpSpPr/>
            <p:nvPr/>
          </p:nvGrpSpPr>
          <p:grpSpPr>
            <a:xfrm>
              <a:off x="868325" y="880721"/>
              <a:ext cx="2232550" cy="2436468"/>
              <a:chOff x="9112721" y="880721"/>
              <a:chExt cx="2232550" cy="2436468"/>
            </a:xfrm>
          </p:grpSpPr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9EA5F2D6-9DA1-B7B7-F5A6-CCF359E8F365}"/>
                  </a:ext>
                </a:extLst>
              </p:cNvPr>
              <p:cNvSpPr/>
              <p:nvPr/>
            </p:nvSpPr>
            <p:spPr>
              <a:xfrm>
                <a:off x="9112722" y="1304379"/>
                <a:ext cx="2232549" cy="2012810"/>
              </a:xfrm>
              <a:prstGeom prst="roundRect">
                <a:avLst>
                  <a:gd name="adj" fmla="val 5283"/>
                </a:avLst>
              </a:prstGeom>
              <a:solidFill>
                <a:schemeClr val="accent1">
                  <a:alpha val="30000"/>
                </a:schemeClr>
              </a:soli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98" name="图片 97">
                <a:extLst>
                  <a:ext uri="{FF2B5EF4-FFF2-40B4-BE49-F238E27FC236}">
                    <a16:creationId xmlns:a16="http://schemas.microsoft.com/office/drawing/2014/main" id="{7111A897-6B26-2635-E447-4412108160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2721" y="880721"/>
                <a:ext cx="2232550" cy="836079"/>
              </a:xfrm>
              <a:prstGeom prst="rect">
                <a:avLst/>
              </a:prstGeom>
            </p:spPr>
          </p:pic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6673332B-FC44-D3E7-65ED-AED2447DDFC5}"/>
                </a:ext>
              </a:extLst>
            </p:cNvPr>
            <p:cNvGrpSpPr/>
            <p:nvPr/>
          </p:nvGrpSpPr>
          <p:grpSpPr>
            <a:xfrm>
              <a:off x="1223334" y="1442215"/>
              <a:ext cx="1522533" cy="1776738"/>
              <a:chOff x="1152043" y="1442215"/>
              <a:chExt cx="1522533" cy="1776738"/>
            </a:xfrm>
          </p:grpSpPr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BDF127EC-CC38-B126-0C91-53B706F4A12B}"/>
                  </a:ext>
                </a:extLst>
              </p:cNvPr>
              <p:cNvSpPr txBox="1"/>
              <p:nvPr/>
            </p:nvSpPr>
            <p:spPr>
              <a:xfrm>
                <a:off x="1152043" y="1938220"/>
                <a:ext cx="1522533" cy="1280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20DF500F-BA90-71AB-2053-4AD64F35196C}"/>
                  </a:ext>
                </a:extLst>
              </p:cNvPr>
              <p:cNvSpPr txBox="1"/>
              <p:nvPr/>
            </p:nvSpPr>
            <p:spPr>
              <a:xfrm>
                <a:off x="1293404" y="1442215"/>
                <a:ext cx="1239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 flip="none" rotWithShape="1">
                      <a:gsLst>
                        <a:gs pos="100000">
                          <a:schemeClr val="accent4">
                            <a:lumMod val="56000"/>
                            <a:lumOff val="44000"/>
                          </a:schemeClr>
                        </a:gs>
                        <a:gs pos="21000">
                          <a:schemeClr val="accent4">
                            <a:lumMod val="0"/>
                            <a:lumOff val="10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4DCC4C1-1E9C-15A7-6504-8553C2DB0FCD}"/>
              </a:ext>
            </a:extLst>
          </p:cNvPr>
          <p:cNvGrpSpPr/>
          <p:nvPr/>
        </p:nvGrpSpPr>
        <p:grpSpPr>
          <a:xfrm>
            <a:off x="6195458" y="880721"/>
            <a:ext cx="2549406" cy="2436468"/>
            <a:chOff x="868325" y="880721"/>
            <a:chExt cx="2232550" cy="2436468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C71F150C-E5D2-CC89-C9B0-69F7F89226FA}"/>
                </a:ext>
              </a:extLst>
            </p:cNvPr>
            <p:cNvGrpSpPr/>
            <p:nvPr/>
          </p:nvGrpSpPr>
          <p:grpSpPr>
            <a:xfrm>
              <a:off x="868325" y="880721"/>
              <a:ext cx="2232550" cy="2436468"/>
              <a:chOff x="9112721" y="880721"/>
              <a:chExt cx="2232550" cy="2436468"/>
            </a:xfrm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E819C4FF-BE5D-7254-2406-C0FE274F2DC9}"/>
                  </a:ext>
                </a:extLst>
              </p:cNvPr>
              <p:cNvSpPr/>
              <p:nvPr/>
            </p:nvSpPr>
            <p:spPr>
              <a:xfrm>
                <a:off x="9112722" y="1304379"/>
                <a:ext cx="2232549" cy="2012810"/>
              </a:xfrm>
              <a:prstGeom prst="roundRect">
                <a:avLst>
                  <a:gd name="adj" fmla="val 5283"/>
                </a:avLst>
              </a:prstGeom>
              <a:solidFill>
                <a:schemeClr val="accent1">
                  <a:alpha val="30000"/>
                </a:schemeClr>
              </a:soli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05" name="图片 104">
                <a:extLst>
                  <a:ext uri="{FF2B5EF4-FFF2-40B4-BE49-F238E27FC236}">
                    <a16:creationId xmlns:a16="http://schemas.microsoft.com/office/drawing/2014/main" id="{8C92F57F-1E00-7BEE-187E-347452BAC0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2721" y="880721"/>
                <a:ext cx="2232550" cy="836079"/>
              </a:xfrm>
              <a:prstGeom prst="rect">
                <a:avLst/>
              </a:prstGeom>
            </p:spPr>
          </p:pic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9AE0A508-D7F2-C588-4C69-81A000C1F9F9}"/>
                </a:ext>
              </a:extLst>
            </p:cNvPr>
            <p:cNvGrpSpPr/>
            <p:nvPr/>
          </p:nvGrpSpPr>
          <p:grpSpPr>
            <a:xfrm>
              <a:off x="1223334" y="1442215"/>
              <a:ext cx="1522533" cy="1776738"/>
              <a:chOff x="1152043" y="1442215"/>
              <a:chExt cx="1522533" cy="1776738"/>
            </a:xfrm>
          </p:grpSpPr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A4DE6A88-203A-FC20-F58F-6492FD573FAE}"/>
                  </a:ext>
                </a:extLst>
              </p:cNvPr>
              <p:cNvSpPr txBox="1"/>
              <p:nvPr/>
            </p:nvSpPr>
            <p:spPr>
              <a:xfrm>
                <a:off x="1152043" y="1938220"/>
                <a:ext cx="1522533" cy="1280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C0AFACF5-CCE6-ACC7-5874-0BE461BE8616}"/>
                  </a:ext>
                </a:extLst>
              </p:cNvPr>
              <p:cNvSpPr txBox="1"/>
              <p:nvPr/>
            </p:nvSpPr>
            <p:spPr>
              <a:xfrm>
                <a:off x="1293404" y="1442215"/>
                <a:ext cx="1239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 flip="none" rotWithShape="1">
                      <a:gsLst>
                        <a:gs pos="100000">
                          <a:schemeClr val="accent4">
                            <a:lumMod val="56000"/>
                            <a:lumOff val="44000"/>
                          </a:schemeClr>
                        </a:gs>
                        <a:gs pos="21000">
                          <a:schemeClr val="accent4">
                            <a:lumMod val="0"/>
                            <a:lumOff val="10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469D115B-83C8-4896-93EC-51CDDD49E426}"/>
              </a:ext>
            </a:extLst>
          </p:cNvPr>
          <p:cNvGrpSpPr/>
          <p:nvPr/>
        </p:nvGrpSpPr>
        <p:grpSpPr>
          <a:xfrm>
            <a:off x="8971169" y="880721"/>
            <a:ext cx="2549406" cy="2436468"/>
            <a:chOff x="868325" y="880721"/>
            <a:chExt cx="2232550" cy="2436468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2736BEF-51EA-CCBD-3525-8E0BCC3C6AF0}"/>
                </a:ext>
              </a:extLst>
            </p:cNvPr>
            <p:cNvGrpSpPr/>
            <p:nvPr/>
          </p:nvGrpSpPr>
          <p:grpSpPr>
            <a:xfrm>
              <a:off x="868325" y="880721"/>
              <a:ext cx="2232550" cy="2436468"/>
              <a:chOff x="9112721" y="880721"/>
              <a:chExt cx="2232550" cy="2436468"/>
            </a:xfrm>
          </p:grpSpPr>
          <p:sp>
            <p:nvSpPr>
              <p:cNvPr id="111" name="矩形: 圆角 110">
                <a:extLst>
                  <a:ext uri="{FF2B5EF4-FFF2-40B4-BE49-F238E27FC236}">
                    <a16:creationId xmlns:a16="http://schemas.microsoft.com/office/drawing/2014/main" id="{754D9C03-3EF6-DA57-4A39-9AC4BE193C04}"/>
                  </a:ext>
                </a:extLst>
              </p:cNvPr>
              <p:cNvSpPr/>
              <p:nvPr/>
            </p:nvSpPr>
            <p:spPr>
              <a:xfrm>
                <a:off x="9112722" y="1304379"/>
                <a:ext cx="2232549" cy="2012810"/>
              </a:xfrm>
              <a:prstGeom prst="roundRect">
                <a:avLst>
                  <a:gd name="adj" fmla="val 5283"/>
                </a:avLst>
              </a:prstGeom>
              <a:solidFill>
                <a:schemeClr val="accent1">
                  <a:alpha val="30000"/>
                </a:schemeClr>
              </a:soli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12" name="图片 111">
                <a:extLst>
                  <a:ext uri="{FF2B5EF4-FFF2-40B4-BE49-F238E27FC236}">
                    <a16:creationId xmlns:a16="http://schemas.microsoft.com/office/drawing/2014/main" id="{C82C7C48-0113-F6AB-6FBB-38EFF81756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2721" y="880721"/>
                <a:ext cx="2232550" cy="836079"/>
              </a:xfrm>
              <a:prstGeom prst="rect">
                <a:avLst/>
              </a:prstGeom>
            </p:spPr>
          </p:pic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0E2DC11E-7B63-B39F-0602-DD638E510967}"/>
                </a:ext>
              </a:extLst>
            </p:cNvPr>
            <p:cNvGrpSpPr/>
            <p:nvPr/>
          </p:nvGrpSpPr>
          <p:grpSpPr>
            <a:xfrm>
              <a:off x="1223334" y="1442215"/>
              <a:ext cx="1522533" cy="1776738"/>
              <a:chOff x="1152043" y="1442215"/>
              <a:chExt cx="1522533" cy="1776738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A43E59F7-B203-2AB0-80BD-F95141F5C910}"/>
                  </a:ext>
                </a:extLst>
              </p:cNvPr>
              <p:cNvSpPr txBox="1"/>
              <p:nvPr/>
            </p:nvSpPr>
            <p:spPr>
              <a:xfrm>
                <a:off x="1152043" y="1938220"/>
                <a:ext cx="1522533" cy="1280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A2B361D2-8A24-2ACE-4AF5-AEC379D3CAFA}"/>
                  </a:ext>
                </a:extLst>
              </p:cNvPr>
              <p:cNvSpPr txBox="1"/>
              <p:nvPr/>
            </p:nvSpPr>
            <p:spPr>
              <a:xfrm>
                <a:off x="1293404" y="1442215"/>
                <a:ext cx="123981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 flip="none" rotWithShape="1">
                      <a:gsLst>
                        <a:gs pos="100000">
                          <a:schemeClr val="accent4">
                            <a:lumMod val="56000"/>
                            <a:lumOff val="44000"/>
                          </a:schemeClr>
                        </a:gs>
                        <a:gs pos="21000">
                          <a:schemeClr val="accent4">
                            <a:lumMod val="0"/>
                            <a:lumOff val="10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dirty="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1746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EB9AAAE5-B623-36C2-0DA9-B195457BF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49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0E7D0B-0D52-F4F3-FD3C-C2C187474C08}"/>
              </a:ext>
            </a:extLst>
          </p:cNvPr>
          <p:cNvSpPr/>
          <p:nvPr/>
        </p:nvSpPr>
        <p:spPr>
          <a:xfrm>
            <a:off x="658813" y="356838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琳琅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1DB5CAF-7E2A-C26A-A504-ED2D9685E1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653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D8FC39A1-D8B2-901C-552B-4D55F6C18FE9}"/>
              </a:ext>
            </a:extLst>
          </p:cNvPr>
          <p:cNvGrpSpPr/>
          <p:nvPr/>
        </p:nvGrpSpPr>
        <p:grpSpPr>
          <a:xfrm>
            <a:off x="380683" y="889133"/>
            <a:ext cx="11430634" cy="5480152"/>
            <a:chOff x="573604" y="785615"/>
            <a:chExt cx="11430634" cy="5480152"/>
          </a:xfrm>
        </p:grpSpPr>
        <p:sp>
          <p:nvSpPr>
            <p:cNvPr id="16" name="Rectangle 14+">
              <a:extLst>
                <a:ext uri="{FF2B5EF4-FFF2-40B4-BE49-F238E27FC236}">
                  <a16:creationId xmlns:a16="http://schemas.microsoft.com/office/drawing/2014/main" id="{587535AF-EF57-5D84-625E-918FD3B3242A}"/>
                </a:ext>
              </a:extLst>
            </p:cNvPr>
            <p:cNvSpPr/>
            <p:nvPr/>
          </p:nvSpPr>
          <p:spPr>
            <a:xfrm rot="10800000">
              <a:off x="778828" y="944490"/>
              <a:ext cx="11225410" cy="5321277"/>
            </a:xfrm>
            <a:prstGeom prst="rect">
              <a:avLst/>
            </a:prstGeom>
            <a:noFill/>
            <a:ln w="158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7FE65BF-9015-4477-E19F-C98538B3844B}"/>
                </a:ext>
              </a:extLst>
            </p:cNvPr>
            <p:cNvSpPr/>
            <p:nvPr/>
          </p:nvSpPr>
          <p:spPr>
            <a:xfrm rot="10800000">
              <a:off x="573604" y="785615"/>
              <a:ext cx="11225410" cy="5321277"/>
            </a:xfrm>
            <a:prstGeom prst="rect">
              <a:avLst/>
            </a:prstGeom>
            <a:gradFill>
              <a:gsLst>
                <a:gs pos="22000">
                  <a:schemeClr val="accent2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  <a:gs pos="82000">
                  <a:schemeClr val="accent2">
                    <a:alpha val="10000"/>
                  </a:schemeClr>
                </a:gs>
              </a:gsLst>
              <a:lin ang="16200000" scaled="1"/>
            </a:gradFill>
            <a:ln w="1587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46C4108-46B0-2719-5F77-DDC48E976126}"/>
              </a:ext>
            </a:extLst>
          </p:cNvPr>
          <p:cNvGrpSpPr/>
          <p:nvPr/>
        </p:nvGrpSpPr>
        <p:grpSpPr>
          <a:xfrm>
            <a:off x="967358" y="1904688"/>
            <a:ext cx="3056411" cy="1087434"/>
            <a:chOff x="967358" y="1477440"/>
            <a:chExt cx="3056411" cy="1087434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06EB784-C7C3-E732-AB0C-A0D73218BE52}"/>
                </a:ext>
              </a:extLst>
            </p:cNvPr>
            <p:cNvSpPr txBox="1"/>
            <p:nvPr/>
          </p:nvSpPr>
          <p:spPr>
            <a:xfrm>
              <a:off x="1339271" y="1477440"/>
              <a:ext cx="817916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contrasting" dir="t"/>
              </a:scene3d>
              <a:sp3d extrusionH="508000"/>
            </a:bodyPr>
            <a:lstStyle/>
            <a:p>
              <a:pPr algn="l"/>
              <a:r>
                <a:rPr lang="en-US" altLang="zh-CN" sz="5400" b="1" dirty="0">
                  <a:ln>
                    <a:gradFill>
                      <a:gsLst>
                        <a:gs pos="0">
                          <a:schemeClr val="accent1"/>
                        </a:gs>
                        <a:gs pos="46000">
                          <a:schemeClr val="accent2"/>
                        </a:gs>
                      </a:gsLst>
                      <a:lin ang="5400000" scaled="1"/>
                    </a:gradFill>
                  </a:ln>
                  <a:gradFill flip="none" rotWithShape="1">
                    <a:gsLst>
                      <a:gs pos="89000">
                        <a:schemeClr val="accent2"/>
                      </a:gs>
                      <a:gs pos="30000">
                        <a:schemeClr val="accent1"/>
                      </a:gs>
                    </a:gsLst>
                    <a:lin ang="2700000" scaled="1"/>
                    <a:tileRect/>
                  </a:gradFill>
                  <a:effectLst/>
                  <a:cs typeface="+mn-ea"/>
                  <a:sym typeface="+mn-lt"/>
                </a:rPr>
                <a:t>01</a:t>
              </a:r>
              <a:endParaRPr lang="zh-CN" altLang="en-US" sz="5400" b="1" dirty="0" err="1">
                <a:ln>
                  <a:gradFill>
                    <a:gsLst>
                      <a:gs pos="0">
                        <a:schemeClr val="accent1"/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9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/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E00544F-358A-1ABF-3DC9-E7472132CFD7}"/>
                </a:ext>
              </a:extLst>
            </p:cNvPr>
            <p:cNvGrpSpPr/>
            <p:nvPr/>
          </p:nvGrpSpPr>
          <p:grpSpPr>
            <a:xfrm>
              <a:off x="967358" y="2388154"/>
              <a:ext cx="3056411" cy="176720"/>
              <a:chOff x="1006644" y="2627892"/>
              <a:chExt cx="4033842" cy="259080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2AF9996-6D33-1B08-FDB9-37A832AAE64E}"/>
                  </a:ext>
                </a:extLst>
              </p:cNvPr>
              <p:cNvSpPr/>
              <p:nvPr/>
            </p:nvSpPr>
            <p:spPr>
              <a:xfrm>
                <a:off x="1006644" y="2726916"/>
                <a:ext cx="3898910" cy="45719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/>
                  </a:gs>
                  <a:gs pos="0">
                    <a:schemeClr val="accent2">
                      <a:alpha val="0"/>
                    </a:schemeClr>
                  </a:gs>
                  <a:gs pos="69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827C5899-7121-4BC3-2C31-851E822951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6076" y="2886972"/>
                <a:ext cx="210441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  <a:gs pos="72000">
                      <a:schemeClr val="accent2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F7A58BE6-31B5-6859-7A58-41B9779EEB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3390" y="2627892"/>
                <a:ext cx="2104410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  <a:gs pos="72000">
                      <a:schemeClr val="accent2"/>
                    </a:gs>
                  </a:gsLst>
                  <a:lin ang="0" scaled="1"/>
                  <a:tileRect/>
                </a:gra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DA2679B-3850-C71D-2D1E-B3AF6C3C489D}"/>
                </a:ext>
              </a:extLst>
            </p:cNvPr>
            <p:cNvSpPr txBox="1"/>
            <p:nvPr/>
          </p:nvSpPr>
          <p:spPr>
            <a:xfrm>
              <a:off x="2112499" y="1521740"/>
              <a:ext cx="1911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输入章节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B180E3F-27A5-D3A9-D7EB-C165FB06C013}"/>
                </a:ext>
              </a:extLst>
            </p:cNvPr>
            <p:cNvSpPr txBox="1"/>
            <p:nvPr/>
          </p:nvSpPr>
          <p:spPr>
            <a:xfrm>
              <a:off x="2112499" y="1963121"/>
              <a:ext cx="18784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 err="1">
                  <a:solidFill>
                    <a:schemeClr val="bg1"/>
                  </a:solidFill>
                  <a:cs typeface="+mn-ea"/>
                  <a:sym typeface="+mn-lt"/>
                </a:rPr>
                <a:t>shuruzhangjie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238755B-5820-470E-5816-1F46D8CF02E5}"/>
              </a:ext>
            </a:extLst>
          </p:cNvPr>
          <p:cNvSpPr txBox="1"/>
          <p:nvPr/>
        </p:nvSpPr>
        <p:spPr>
          <a:xfrm>
            <a:off x="4851144" y="1904688"/>
            <a:ext cx="946285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contrasting" dir="t"/>
            </a:scene3d>
            <a:sp3d extrusionH="508000"/>
          </a:bodyPr>
          <a:lstStyle/>
          <a:p>
            <a:pPr algn="l"/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9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/>
                <a:cs typeface="+mn-ea"/>
                <a:sym typeface="+mn-lt"/>
              </a:rPr>
              <a:t>02</a:t>
            </a:r>
            <a:endParaRPr lang="zh-CN" altLang="en-US" sz="5400" b="1" dirty="0" err="1">
              <a:ln>
                <a:gradFill>
                  <a:gsLst>
                    <a:gs pos="0">
                      <a:schemeClr val="accent1"/>
                    </a:gs>
                    <a:gs pos="46000">
                      <a:schemeClr val="accent2"/>
                    </a:gs>
                  </a:gsLst>
                  <a:lin ang="5400000" scaled="1"/>
                </a:gradFill>
              </a:ln>
              <a:gradFill flip="none" rotWithShape="1">
                <a:gsLst>
                  <a:gs pos="89000">
                    <a:schemeClr val="accent2"/>
                  </a:gs>
                  <a:gs pos="30000">
                    <a:schemeClr val="accent1"/>
                  </a:gs>
                </a:gsLst>
                <a:lin ang="2700000" scaled="1"/>
                <a:tileRect/>
              </a:gradFill>
              <a:effectLst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B6C030-69C5-D507-7C14-95671250E69F}"/>
              </a:ext>
            </a:extLst>
          </p:cNvPr>
          <p:cNvGrpSpPr/>
          <p:nvPr/>
        </p:nvGrpSpPr>
        <p:grpSpPr>
          <a:xfrm>
            <a:off x="4513737" y="2815402"/>
            <a:ext cx="3056411" cy="176720"/>
            <a:chOff x="1006644" y="2627892"/>
            <a:chExt cx="4033842" cy="25908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25D22BC-2199-A2E0-D011-8EC5615E029B}"/>
                </a:ext>
              </a:extLst>
            </p:cNvPr>
            <p:cNvSpPr/>
            <p:nvPr/>
          </p:nvSpPr>
          <p:spPr>
            <a:xfrm>
              <a:off x="1006644" y="2726916"/>
              <a:ext cx="3898910" cy="4571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>
                    <a:alpha val="0"/>
                  </a:schemeClr>
                </a:gs>
                <a:gs pos="6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5F65E81-76C6-55AC-C48B-28D66C4F52C9}"/>
                </a:ext>
              </a:extLst>
            </p:cNvPr>
            <p:cNvCxnSpPr>
              <a:cxnSpLocks/>
            </p:cNvCxnSpPr>
            <p:nvPr/>
          </p:nvCxnSpPr>
          <p:spPr>
            <a:xfrm>
              <a:off x="2936076" y="2886972"/>
              <a:ext cx="21044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6184D1C-97C2-D33B-23A8-299F470B4F7A}"/>
                </a:ext>
              </a:extLst>
            </p:cNvPr>
            <p:cNvCxnSpPr>
              <a:cxnSpLocks/>
            </p:cNvCxnSpPr>
            <p:nvPr/>
          </p:nvCxnSpPr>
          <p:spPr>
            <a:xfrm>
              <a:off x="1633390" y="2627892"/>
              <a:ext cx="2104410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6D35B17-092F-7861-F523-72FBB4ED0959}"/>
              </a:ext>
            </a:extLst>
          </p:cNvPr>
          <p:cNvSpPr txBox="1"/>
          <p:nvPr/>
        </p:nvSpPr>
        <p:spPr>
          <a:xfrm>
            <a:off x="5658878" y="1948988"/>
            <a:ext cx="1911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输入章节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DF94CCC-0F58-560A-D096-BE63EB6C7F29}"/>
              </a:ext>
            </a:extLst>
          </p:cNvPr>
          <p:cNvSpPr txBox="1"/>
          <p:nvPr/>
        </p:nvSpPr>
        <p:spPr>
          <a:xfrm>
            <a:off x="5658877" y="2390369"/>
            <a:ext cx="1877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shuruzhangjie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DDF1330-3C4E-F1AE-FB50-9879840D229B}"/>
              </a:ext>
            </a:extLst>
          </p:cNvPr>
          <p:cNvSpPr txBox="1"/>
          <p:nvPr/>
        </p:nvSpPr>
        <p:spPr>
          <a:xfrm>
            <a:off x="8397522" y="1904688"/>
            <a:ext cx="93487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contrasting" dir="t"/>
            </a:scene3d>
            <a:sp3d extrusionH="508000"/>
          </a:bodyPr>
          <a:lstStyle/>
          <a:p>
            <a:pPr algn="l"/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9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/>
                <a:cs typeface="+mn-ea"/>
                <a:sym typeface="+mn-lt"/>
              </a:rPr>
              <a:t>03</a:t>
            </a:r>
            <a:endParaRPr lang="zh-CN" altLang="en-US" sz="5400" b="1" dirty="0" err="1">
              <a:ln>
                <a:gradFill>
                  <a:gsLst>
                    <a:gs pos="0">
                      <a:schemeClr val="accent1"/>
                    </a:gs>
                    <a:gs pos="46000">
                      <a:schemeClr val="accent2"/>
                    </a:gs>
                  </a:gsLst>
                  <a:lin ang="5400000" scaled="1"/>
                </a:gradFill>
              </a:ln>
              <a:gradFill flip="none" rotWithShape="1">
                <a:gsLst>
                  <a:gs pos="89000">
                    <a:schemeClr val="accent2"/>
                  </a:gs>
                  <a:gs pos="30000">
                    <a:schemeClr val="accent1"/>
                  </a:gs>
                </a:gsLst>
                <a:lin ang="2700000" scaled="1"/>
                <a:tileRect/>
              </a:gradFill>
              <a:effectLst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AEF235F-E73C-596D-AD34-884EC3EBDC5F}"/>
              </a:ext>
            </a:extLst>
          </p:cNvPr>
          <p:cNvGrpSpPr/>
          <p:nvPr/>
        </p:nvGrpSpPr>
        <p:grpSpPr>
          <a:xfrm>
            <a:off x="8060115" y="2815402"/>
            <a:ext cx="3056411" cy="176720"/>
            <a:chOff x="1006644" y="2627892"/>
            <a:chExt cx="4033842" cy="25908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B6BDC2B-0163-2D35-21D3-6B54817D20FD}"/>
                </a:ext>
              </a:extLst>
            </p:cNvPr>
            <p:cNvSpPr/>
            <p:nvPr/>
          </p:nvSpPr>
          <p:spPr>
            <a:xfrm>
              <a:off x="1006644" y="2726916"/>
              <a:ext cx="3898910" cy="4571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>
                    <a:alpha val="0"/>
                  </a:schemeClr>
                </a:gs>
                <a:gs pos="6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9EF4DD0-B250-7D3B-A723-8DDD55972AEF}"/>
                </a:ext>
              </a:extLst>
            </p:cNvPr>
            <p:cNvCxnSpPr>
              <a:cxnSpLocks/>
            </p:cNvCxnSpPr>
            <p:nvPr/>
          </p:nvCxnSpPr>
          <p:spPr>
            <a:xfrm>
              <a:off x="2936076" y="2886972"/>
              <a:ext cx="21044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6A34BF42-3F4C-CCA7-9610-E570ABD9ABEF}"/>
                </a:ext>
              </a:extLst>
            </p:cNvPr>
            <p:cNvCxnSpPr>
              <a:cxnSpLocks/>
            </p:cNvCxnSpPr>
            <p:nvPr/>
          </p:nvCxnSpPr>
          <p:spPr>
            <a:xfrm>
              <a:off x="1633390" y="2627892"/>
              <a:ext cx="2104410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4939967E-5063-1607-0EFE-BA9D5469C650}"/>
              </a:ext>
            </a:extLst>
          </p:cNvPr>
          <p:cNvSpPr txBox="1"/>
          <p:nvPr/>
        </p:nvSpPr>
        <p:spPr>
          <a:xfrm>
            <a:off x="9205256" y="1948988"/>
            <a:ext cx="1911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输入章节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8760C2F-8F51-B775-1AD5-A66EF5E11AC0}"/>
              </a:ext>
            </a:extLst>
          </p:cNvPr>
          <p:cNvSpPr txBox="1"/>
          <p:nvPr/>
        </p:nvSpPr>
        <p:spPr>
          <a:xfrm>
            <a:off x="9205255" y="2390369"/>
            <a:ext cx="1911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shuruzhangjie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2CF5E03-1FBA-75DF-00BF-9BB072EE557D}"/>
              </a:ext>
            </a:extLst>
          </p:cNvPr>
          <p:cNvSpPr txBox="1"/>
          <p:nvPr/>
        </p:nvSpPr>
        <p:spPr>
          <a:xfrm>
            <a:off x="2870194" y="3934100"/>
            <a:ext cx="95090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contrasting" dir="t"/>
            </a:scene3d>
            <a:sp3d extrusionH="508000"/>
          </a:bodyPr>
          <a:lstStyle/>
          <a:p>
            <a:pPr algn="l"/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9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/>
                <a:cs typeface="+mn-ea"/>
                <a:sym typeface="+mn-lt"/>
              </a:rPr>
              <a:t>04</a:t>
            </a:r>
            <a:endParaRPr lang="zh-CN" altLang="en-US" sz="5400" b="1" dirty="0" err="1">
              <a:ln>
                <a:gradFill>
                  <a:gsLst>
                    <a:gs pos="0">
                      <a:schemeClr val="accent1"/>
                    </a:gs>
                    <a:gs pos="46000">
                      <a:schemeClr val="accent2"/>
                    </a:gs>
                  </a:gsLst>
                  <a:lin ang="5400000" scaled="1"/>
                </a:gradFill>
              </a:ln>
              <a:gradFill flip="none" rotWithShape="1">
                <a:gsLst>
                  <a:gs pos="89000">
                    <a:schemeClr val="accent2"/>
                  </a:gs>
                  <a:gs pos="30000">
                    <a:schemeClr val="accent1"/>
                  </a:gs>
                </a:gsLst>
                <a:lin ang="2700000" scaled="1"/>
                <a:tileRect/>
              </a:gradFill>
              <a:effectLst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0F70529-D303-DE27-588C-103BB3365BDA}"/>
              </a:ext>
            </a:extLst>
          </p:cNvPr>
          <p:cNvGrpSpPr/>
          <p:nvPr/>
        </p:nvGrpSpPr>
        <p:grpSpPr>
          <a:xfrm>
            <a:off x="2532787" y="4844814"/>
            <a:ext cx="3056411" cy="176720"/>
            <a:chOff x="1006644" y="2627892"/>
            <a:chExt cx="4033842" cy="25908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3ABAC3E-6387-9A41-CFC5-42C78B850E7A}"/>
                </a:ext>
              </a:extLst>
            </p:cNvPr>
            <p:cNvSpPr/>
            <p:nvPr/>
          </p:nvSpPr>
          <p:spPr>
            <a:xfrm>
              <a:off x="1006644" y="2726916"/>
              <a:ext cx="3898910" cy="4571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>
                    <a:alpha val="0"/>
                  </a:schemeClr>
                </a:gs>
                <a:gs pos="6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117B06E-9CFC-427C-B48A-8A1798B3AA71}"/>
                </a:ext>
              </a:extLst>
            </p:cNvPr>
            <p:cNvCxnSpPr>
              <a:cxnSpLocks/>
            </p:cNvCxnSpPr>
            <p:nvPr/>
          </p:nvCxnSpPr>
          <p:spPr>
            <a:xfrm>
              <a:off x="2936076" y="2886972"/>
              <a:ext cx="21044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CF08A1BD-6D04-CF00-627A-24486F358477}"/>
                </a:ext>
              </a:extLst>
            </p:cNvPr>
            <p:cNvCxnSpPr>
              <a:cxnSpLocks/>
            </p:cNvCxnSpPr>
            <p:nvPr/>
          </p:nvCxnSpPr>
          <p:spPr>
            <a:xfrm>
              <a:off x="1633390" y="2627892"/>
              <a:ext cx="2104410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65214A62-2305-9758-AF41-C3E9C99A20E0}"/>
              </a:ext>
            </a:extLst>
          </p:cNvPr>
          <p:cNvSpPr txBox="1"/>
          <p:nvPr/>
        </p:nvSpPr>
        <p:spPr>
          <a:xfrm>
            <a:off x="3677928" y="3978400"/>
            <a:ext cx="1911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输入章节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D514D8C-AF3D-0460-F15E-DE5635BB055B}"/>
              </a:ext>
            </a:extLst>
          </p:cNvPr>
          <p:cNvSpPr txBox="1"/>
          <p:nvPr/>
        </p:nvSpPr>
        <p:spPr>
          <a:xfrm>
            <a:off x="3677927" y="4419781"/>
            <a:ext cx="1868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shuruzhangjie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AE8DB63-B24F-E4EB-8322-CA4ADFDC0B0C}"/>
              </a:ext>
            </a:extLst>
          </p:cNvPr>
          <p:cNvSpPr txBox="1"/>
          <p:nvPr/>
        </p:nvSpPr>
        <p:spPr>
          <a:xfrm>
            <a:off x="6728941" y="3934100"/>
            <a:ext cx="93532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contrasting" dir="t"/>
            </a:scene3d>
            <a:sp3d extrusionH="508000"/>
          </a:bodyPr>
          <a:lstStyle/>
          <a:p>
            <a:pPr algn="l"/>
            <a:r>
              <a:rPr lang="en-US" altLang="zh-CN" sz="5400" b="1" dirty="0">
                <a:ln>
                  <a:gradFill>
                    <a:gsLst>
                      <a:gs pos="0">
                        <a:schemeClr val="accent1"/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9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/>
                <a:cs typeface="+mn-ea"/>
                <a:sym typeface="+mn-lt"/>
              </a:rPr>
              <a:t>05</a:t>
            </a:r>
            <a:endParaRPr lang="zh-CN" altLang="en-US" sz="5400" b="1" dirty="0" err="1">
              <a:ln>
                <a:gradFill>
                  <a:gsLst>
                    <a:gs pos="0">
                      <a:schemeClr val="accent1"/>
                    </a:gs>
                    <a:gs pos="46000">
                      <a:schemeClr val="accent2"/>
                    </a:gs>
                  </a:gsLst>
                  <a:lin ang="5400000" scaled="1"/>
                </a:gradFill>
              </a:ln>
              <a:gradFill flip="none" rotWithShape="1">
                <a:gsLst>
                  <a:gs pos="89000">
                    <a:schemeClr val="accent2"/>
                  </a:gs>
                  <a:gs pos="30000">
                    <a:schemeClr val="accent1"/>
                  </a:gs>
                </a:gsLst>
                <a:lin ang="2700000" scaled="1"/>
                <a:tileRect/>
              </a:gradFill>
              <a:effectLst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7001A0C-86F7-D268-2569-AF509AE5B2A2}"/>
              </a:ext>
            </a:extLst>
          </p:cNvPr>
          <p:cNvGrpSpPr/>
          <p:nvPr/>
        </p:nvGrpSpPr>
        <p:grpSpPr>
          <a:xfrm>
            <a:off x="6391534" y="4844814"/>
            <a:ext cx="3056411" cy="176720"/>
            <a:chOff x="1006644" y="2627892"/>
            <a:chExt cx="4033842" cy="25908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467E4CB2-2E59-3292-6FDF-E4E08592B99B}"/>
                </a:ext>
              </a:extLst>
            </p:cNvPr>
            <p:cNvSpPr/>
            <p:nvPr/>
          </p:nvSpPr>
          <p:spPr>
            <a:xfrm>
              <a:off x="1006644" y="2726916"/>
              <a:ext cx="3898910" cy="45719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>
                    <a:alpha val="0"/>
                  </a:schemeClr>
                </a:gs>
                <a:gs pos="69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F59A177-5D81-E18F-054A-33B9D3813B33}"/>
                </a:ext>
              </a:extLst>
            </p:cNvPr>
            <p:cNvCxnSpPr>
              <a:cxnSpLocks/>
            </p:cNvCxnSpPr>
            <p:nvPr/>
          </p:nvCxnSpPr>
          <p:spPr>
            <a:xfrm>
              <a:off x="2936076" y="2886972"/>
              <a:ext cx="21044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EC8C0831-D203-9099-B66B-1FFF5F608AF9}"/>
                </a:ext>
              </a:extLst>
            </p:cNvPr>
            <p:cNvCxnSpPr>
              <a:cxnSpLocks/>
            </p:cNvCxnSpPr>
            <p:nvPr/>
          </p:nvCxnSpPr>
          <p:spPr>
            <a:xfrm>
              <a:off x="1633390" y="2627892"/>
              <a:ext cx="2104410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  <a:gs pos="72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F525775-334A-2EC2-5963-3D860F873FE6}"/>
              </a:ext>
            </a:extLst>
          </p:cNvPr>
          <p:cNvSpPr txBox="1"/>
          <p:nvPr/>
        </p:nvSpPr>
        <p:spPr>
          <a:xfrm>
            <a:off x="7536675" y="3978400"/>
            <a:ext cx="1911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输入章节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BAF2E6F-E2DC-D3B7-46A3-788C6A6C1C27}"/>
              </a:ext>
            </a:extLst>
          </p:cNvPr>
          <p:cNvSpPr txBox="1"/>
          <p:nvPr/>
        </p:nvSpPr>
        <p:spPr>
          <a:xfrm>
            <a:off x="7536675" y="4419781"/>
            <a:ext cx="1911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shuruzhangjie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A4545BA-B121-C60A-78E3-EAC3408F8480}"/>
              </a:ext>
            </a:extLst>
          </p:cNvPr>
          <p:cNvSpPr txBox="1"/>
          <p:nvPr/>
        </p:nvSpPr>
        <p:spPr>
          <a:xfrm>
            <a:off x="4303428" y="173475"/>
            <a:ext cx="358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1118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6" descr="查看图片">
            <a:extLst>
              <a:ext uri="{FF2B5EF4-FFF2-40B4-BE49-F238E27FC236}">
                <a16:creationId xmlns:a16="http://schemas.microsoft.com/office/drawing/2014/main" id="{DCB3A408-6C6D-75AC-DEE4-9AC67A34B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8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4+">
            <a:extLst>
              <a:ext uri="{FF2B5EF4-FFF2-40B4-BE49-F238E27FC236}">
                <a16:creationId xmlns:a16="http://schemas.microsoft.com/office/drawing/2014/main" id="{587535AF-EF57-5D84-625E-918FD3B3242A}"/>
              </a:ext>
            </a:extLst>
          </p:cNvPr>
          <p:cNvSpPr/>
          <p:nvPr/>
        </p:nvSpPr>
        <p:spPr>
          <a:xfrm rot="10800000">
            <a:off x="270087" y="558561"/>
            <a:ext cx="11651825" cy="5740879"/>
          </a:xfrm>
          <a:prstGeom prst="rect">
            <a:avLst/>
          </a:prstGeom>
          <a:noFill/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FE65BF-9015-4477-E19F-C98538B3844B}"/>
              </a:ext>
            </a:extLst>
          </p:cNvPr>
          <p:cNvSpPr/>
          <p:nvPr/>
        </p:nvSpPr>
        <p:spPr>
          <a:xfrm rot="10800000">
            <a:off x="487339" y="768362"/>
            <a:ext cx="11225410" cy="5321277"/>
          </a:xfrm>
          <a:prstGeom prst="rect">
            <a:avLst/>
          </a:prstGeom>
          <a:gradFill>
            <a:gsLst>
              <a:gs pos="22000">
                <a:schemeClr val="accent2">
                  <a:alpha val="20000"/>
                </a:schemeClr>
              </a:gs>
              <a:gs pos="100000">
                <a:schemeClr val="accent1">
                  <a:alpha val="0"/>
                </a:schemeClr>
              </a:gs>
              <a:gs pos="82000">
                <a:schemeClr val="accent2">
                  <a:alpha val="10000"/>
                </a:schemeClr>
              </a:gs>
            </a:gsLst>
            <a:lin ang="16200000" scaled="1"/>
          </a:gra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6EB784-C7C3-E732-AB0C-A0D73218BE52}"/>
              </a:ext>
            </a:extLst>
          </p:cNvPr>
          <p:cNvSpPr txBox="1"/>
          <p:nvPr/>
        </p:nvSpPr>
        <p:spPr>
          <a:xfrm>
            <a:off x="6824529" y="735955"/>
            <a:ext cx="4044633" cy="538609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contrasting" dir="t"/>
            </a:scene3d>
            <a:sp3d extrusionH="508000"/>
          </a:bodyPr>
          <a:lstStyle/>
          <a:p>
            <a:pPr algn="l"/>
            <a:r>
              <a:rPr lang="en-US" altLang="zh-CN" sz="34400" dirty="0">
                <a:ln>
                  <a:gradFill>
                    <a:gsLst>
                      <a:gs pos="0">
                        <a:schemeClr val="accent1"/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9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/>
                <a:cs typeface="+mn-ea"/>
                <a:sym typeface="+mn-lt"/>
              </a:rPr>
              <a:t>01</a:t>
            </a:r>
            <a:endParaRPr lang="zh-CN" altLang="en-US" sz="34400" dirty="0" err="1">
              <a:ln>
                <a:gradFill>
                  <a:gsLst>
                    <a:gs pos="0">
                      <a:schemeClr val="accent1"/>
                    </a:gs>
                    <a:gs pos="46000">
                      <a:schemeClr val="accent2"/>
                    </a:gs>
                  </a:gsLst>
                  <a:lin ang="5400000" scaled="1"/>
                </a:gradFill>
              </a:ln>
              <a:gradFill flip="none" rotWithShape="1">
                <a:gsLst>
                  <a:gs pos="89000">
                    <a:schemeClr val="accent2"/>
                  </a:gs>
                  <a:gs pos="30000">
                    <a:schemeClr val="accent1"/>
                  </a:gs>
                </a:gsLst>
                <a:lin ang="2700000" scaled="1"/>
                <a:tileRect/>
              </a:gradFill>
              <a:effectLst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B39FA08-7345-A497-011A-D9695B97EE3B}"/>
              </a:ext>
            </a:extLst>
          </p:cNvPr>
          <p:cNvSpPr/>
          <p:nvPr/>
        </p:nvSpPr>
        <p:spPr>
          <a:xfrm>
            <a:off x="2129937" y="3940404"/>
            <a:ext cx="3898910" cy="146304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alpha val="0"/>
                </a:schemeClr>
              </a:gs>
              <a:gs pos="69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2AF9996-6D33-1B08-FDB9-37A832AAE64E}"/>
              </a:ext>
            </a:extLst>
          </p:cNvPr>
          <p:cNvSpPr/>
          <p:nvPr/>
        </p:nvSpPr>
        <p:spPr>
          <a:xfrm>
            <a:off x="1006644" y="2726916"/>
            <a:ext cx="3898910" cy="45719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>
                  <a:alpha val="0"/>
                </a:schemeClr>
              </a:gs>
              <a:gs pos="69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 descr="黑暗中的灯光&#10;&#10;描述已自动生成">
            <a:extLst>
              <a:ext uri="{FF2B5EF4-FFF2-40B4-BE49-F238E27FC236}">
                <a16:creationId xmlns:a16="http://schemas.microsoft.com/office/drawing/2014/main" id="{519E575D-9285-D948-2605-1ABF7A525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925" y="3388929"/>
            <a:ext cx="4550351" cy="110295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7AF2EDE-B4BE-BC01-59AD-68BC514B4774}"/>
              </a:ext>
            </a:extLst>
          </p:cNvPr>
          <p:cNvCxnSpPr>
            <a:cxnSpLocks/>
          </p:cNvCxnSpPr>
          <p:nvPr/>
        </p:nvCxnSpPr>
        <p:spPr>
          <a:xfrm>
            <a:off x="866436" y="4293759"/>
            <a:ext cx="210441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27C5899-7121-4BC3-2C31-851E82295164}"/>
              </a:ext>
            </a:extLst>
          </p:cNvPr>
          <p:cNvCxnSpPr>
            <a:cxnSpLocks/>
          </p:cNvCxnSpPr>
          <p:nvPr/>
        </p:nvCxnSpPr>
        <p:spPr>
          <a:xfrm>
            <a:off x="4005750" y="2886972"/>
            <a:ext cx="210441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7A58BE6-31B5-6859-7A58-41B9779EEB4A}"/>
              </a:ext>
            </a:extLst>
          </p:cNvPr>
          <p:cNvCxnSpPr>
            <a:cxnSpLocks/>
          </p:cNvCxnSpPr>
          <p:nvPr/>
        </p:nvCxnSpPr>
        <p:spPr>
          <a:xfrm>
            <a:off x="1633390" y="2627892"/>
            <a:ext cx="210441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A228184-C059-37CB-9D86-23C0D46DCBF9}"/>
              </a:ext>
            </a:extLst>
          </p:cNvPr>
          <p:cNvCxnSpPr>
            <a:cxnSpLocks/>
          </p:cNvCxnSpPr>
          <p:nvPr/>
        </p:nvCxnSpPr>
        <p:spPr>
          <a:xfrm>
            <a:off x="3585126" y="4214557"/>
            <a:ext cx="2104410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  <a:gs pos="72000">
                  <a:schemeClr val="accent2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DA2679B-3850-C71D-2D1E-B3AF6C3C489D}"/>
              </a:ext>
            </a:extLst>
          </p:cNvPr>
          <p:cNvSpPr txBox="1"/>
          <p:nvPr/>
        </p:nvSpPr>
        <p:spPr>
          <a:xfrm>
            <a:off x="866436" y="2967335"/>
            <a:ext cx="51005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请在此输入章节</a:t>
            </a:r>
          </a:p>
        </p:txBody>
      </p:sp>
    </p:spTree>
    <p:extLst>
      <p:ext uri="{BB962C8B-B14F-4D97-AF65-F5344CB8AC3E}">
        <p14:creationId xmlns:p14="http://schemas.microsoft.com/office/powerpoint/2010/main" val="2510143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D968B29-F022-B443-A781-ED5D1CC73E84}"/>
              </a:ext>
            </a:extLst>
          </p:cNvPr>
          <p:cNvGrpSpPr/>
          <p:nvPr/>
        </p:nvGrpSpPr>
        <p:grpSpPr>
          <a:xfrm>
            <a:off x="677848" y="1317672"/>
            <a:ext cx="2612948" cy="4222656"/>
            <a:chOff x="874713" y="1351598"/>
            <a:chExt cx="2516131" cy="415480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3F4AF00-BDDD-1BC1-7EBE-4946B0039138}"/>
                </a:ext>
              </a:extLst>
            </p:cNvPr>
            <p:cNvSpPr/>
            <p:nvPr/>
          </p:nvSpPr>
          <p:spPr>
            <a:xfrm>
              <a:off x="874713" y="1351598"/>
              <a:ext cx="2516131" cy="4154804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0E1695E9-EFD3-4352-43E7-367085236371}"/>
                </a:ext>
              </a:extLst>
            </p:cNvPr>
            <p:cNvCxnSpPr/>
            <p:nvPr/>
          </p:nvCxnSpPr>
          <p:spPr>
            <a:xfrm>
              <a:off x="874713" y="1351598"/>
              <a:ext cx="2516131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8053C91-54C7-CF86-E2F2-418087F847F2}"/>
                </a:ext>
              </a:extLst>
            </p:cNvPr>
            <p:cNvGrpSpPr/>
            <p:nvPr/>
          </p:nvGrpSpPr>
          <p:grpSpPr>
            <a:xfrm>
              <a:off x="1516915" y="1880161"/>
              <a:ext cx="1173870" cy="1173872"/>
              <a:chOff x="1210929" y="1497844"/>
              <a:chExt cx="1613394" cy="1613396"/>
            </a:xfrm>
          </p:grpSpPr>
          <p:sp>
            <p:nvSpPr>
              <p:cNvPr id="8" name="椭圆 34">
                <a:extLst>
                  <a:ext uri="{FF2B5EF4-FFF2-40B4-BE49-F238E27FC236}">
                    <a16:creationId xmlns:a16="http://schemas.microsoft.com/office/drawing/2014/main" id="{9E7A42A2-AE89-5940-22C5-C714AA708C2B}"/>
                  </a:ext>
                </a:extLst>
              </p:cNvPr>
              <p:cNvSpPr/>
              <p:nvPr/>
            </p:nvSpPr>
            <p:spPr>
              <a:xfrm rot="19741494">
                <a:off x="1214576" y="1501492"/>
                <a:ext cx="1606100" cy="1606100"/>
              </a:xfrm>
              <a:prstGeom prst="roundRect">
                <a:avLst/>
              </a:prstGeom>
              <a:gradFill flip="none" rotWithShape="1">
                <a:gsLst>
                  <a:gs pos="37000">
                    <a:srgbClr val="000000">
                      <a:alpha val="0"/>
                    </a:srgbClr>
                  </a:gs>
                  <a:gs pos="81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D4B7C5FD-405B-3E36-9907-8798B88744C3}"/>
                  </a:ext>
                </a:extLst>
              </p:cNvPr>
              <p:cNvGrpSpPr/>
              <p:nvPr/>
            </p:nvGrpSpPr>
            <p:grpSpPr>
              <a:xfrm>
                <a:off x="1210929" y="1497844"/>
                <a:ext cx="1613394" cy="1613396"/>
                <a:chOff x="1565923" y="1424136"/>
                <a:chExt cx="1613394" cy="1613396"/>
              </a:xfrm>
            </p:grpSpPr>
            <p:sp>
              <p:nvSpPr>
                <p:cNvPr id="10" name="椭圆 36">
                  <a:extLst>
                    <a:ext uri="{FF2B5EF4-FFF2-40B4-BE49-F238E27FC236}">
                      <a16:creationId xmlns:a16="http://schemas.microsoft.com/office/drawing/2014/main" id="{B871F8CA-7F9F-EAD7-0A38-537FBFB87E0C}"/>
                    </a:ext>
                  </a:extLst>
                </p:cNvPr>
                <p:cNvSpPr/>
                <p:nvPr/>
              </p:nvSpPr>
              <p:spPr>
                <a:xfrm>
                  <a:off x="1825892" y="1684104"/>
                  <a:ext cx="1093456" cy="1093460"/>
                </a:xfrm>
                <a:prstGeom prst="roundRect">
                  <a:avLst/>
                </a:prstGeom>
                <a:gradFill>
                  <a:gsLst>
                    <a:gs pos="23000">
                      <a:schemeClr val="accent1"/>
                    </a:gs>
                    <a:gs pos="74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342900" dir="3000000" sx="88000" sy="88000" algn="t" rotWithShape="0">
                    <a:schemeClr val="accent2">
                      <a:alpha val="4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063CE769-D002-EF1C-805D-C0C6F2F6BC52}"/>
                    </a:ext>
                  </a:extLst>
                </p:cNvPr>
                <p:cNvGrpSpPr/>
                <p:nvPr/>
              </p:nvGrpSpPr>
              <p:grpSpPr>
                <a:xfrm>
                  <a:off x="1565923" y="1424136"/>
                  <a:ext cx="1613394" cy="1613396"/>
                  <a:chOff x="3955374" y="1754722"/>
                  <a:chExt cx="4281250" cy="4281258"/>
                </a:xfrm>
              </p:grpSpPr>
              <p:sp>
                <p:nvSpPr>
                  <p:cNvPr id="12" name="弧形 38">
                    <a:extLst>
                      <a:ext uri="{FF2B5EF4-FFF2-40B4-BE49-F238E27FC236}">
                        <a16:creationId xmlns:a16="http://schemas.microsoft.com/office/drawing/2014/main" id="{8CF9F576-1562-AF50-0F27-07DA4AC72CB2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弧形 39">
                    <a:extLst>
                      <a:ext uri="{FF2B5EF4-FFF2-40B4-BE49-F238E27FC236}">
                        <a16:creationId xmlns:a16="http://schemas.microsoft.com/office/drawing/2014/main" id="{D9830547-EB5C-6B0D-02A6-97E9FE187190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852768E-9D20-CFBA-914B-4AAC12450950}"/>
                </a:ext>
              </a:extLst>
            </p:cNvPr>
            <p:cNvSpPr txBox="1"/>
            <p:nvPr/>
          </p:nvSpPr>
          <p:spPr>
            <a:xfrm>
              <a:off x="1312757" y="3980821"/>
              <a:ext cx="1640042" cy="1260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C483C6C-1D6E-728B-81C3-EAD0E81ACD5B}"/>
                </a:ext>
              </a:extLst>
            </p:cNvPr>
            <p:cNvSpPr txBox="1"/>
            <p:nvPr/>
          </p:nvSpPr>
          <p:spPr>
            <a:xfrm>
              <a:off x="1434510" y="3492786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 flip="none" rotWithShape="1">
                    <a:gsLst>
                      <a:gs pos="100000">
                        <a:schemeClr val="accent4">
                          <a:lumMod val="56000"/>
                          <a:lumOff val="44000"/>
                        </a:schemeClr>
                      </a:gs>
                      <a:gs pos="21000">
                        <a:schemeClr val="accent4">
                          <a:lumMod val="0"/>
                          <a:lumOff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chemeClr val="accent2"/>
                    </a:gs>
                    <a:gs pos="21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lightbulb_231744">
            <a:extLst>
              <a:ext uri="{FF2B5EF4-FFF2-40B4-BE49-F238E27FC236}">
                <a16:creationId xmlns:a16="http://schemas.microsoft.com/office/drawing/2014/main" id="{EF4635DA-AB9C-FA37-BA09-856329983F5B}"/>
              </a:ext>
            </a:extLst>
          </p:cNvPr>
          <p:cNvSpPr/>
          <p:nvPr/>
        </p:nvSpPr>
        <p:spPr>
          <a:xfrm>
            <a:off x="1728369" y="2192446"/>
            <a:ext cx="521198" cy="517884"/>
          </a:xfrm>
          <a:custGeom>
            <a:avLst/>
            <a:gdLst>
              <a:gd name="T0" fmla="*/ 5848 w 6861"/>
              <a:gd name="T1" fmla="*/ 4187 h 6827"/>
              <a:gd name="T2" fmla="*/ 4142 w 6861"/>
              <a:gd name="T3" fmla="*/ 4892 h 6827"/>
              <a:gd name="T4" fmla="*/ 4096 w 6861"/>
              <a:gd name="T5" fmla="*/ 4551 h 6827"/>
              <a:gd name="T6" fmla="*/ 5120 w 6861"/>
              <a:gd name="T7" fmla="*/ 1900 h 6827"/>
              <a:gd name="T8" fmla="*/ 1616 w 6861"/>
              <a:gd name="T9" fmla="*/ 1707 h 6827"/>
              <a:gd name="T10" fmla="*/ 2456 w 6861"/>
              <a:gd name="T11" fmla="*/ 4036 h 6827"/>
              <a:gd name="T12" fmla="*/ 797 w 6861"/>
              <a:gd name="T13" fmla="*/ 4107 h 6827"/>
              <a:gd name="T14" fmla="*/ 0 w 6861"/>
              <a:gd name="T15" fmla="*/ 3868 h 6827"/>
              <a:gd name="T16" fmla="*/ 797 w 6861"/>
              <a:gd name="T17" fmla="*/ 6827 h 6827"/>
              <a:gd name="T18" fmla="*/ 2276 w 6861"/>
              <a:gd name="T19" fmla="*/ 6485 h 6827"/>
              <a:gd name="T20" fmla="*/ 4449 w 6861"/>
              <a:gd name="T21" fmla="*/ 6224 h 6827"/>
              <a:gd name="T22" fmla="*/ 4984 w 6861"/>
              <a:gd name="T23" fmla="*/ 6007 h 6827"/>
              <a:gd name="T24" fmla="*/ 6759 w 6861"/>
              <a:gd name="T25" fmla="*/ 4198 h 6827"/>
              <a:gd name="T26" fmla="*/ 3186 w 6861"/>
              <a:gd name="T27" fmla="*/ 2617 h 6827"/>
              <a:gd name="T28" fmla="*/ 3072 w 6861"/>
              <a:gd name="T29" fmla="*/ 2617 h 6827"/>
              <a:gd name="T30" fmla="*/ 3186 w 6861"/>
              <a:gd name="T31" fmla="*/ 2276 h 6827"/>
              <a:gd name="T32" fmla="*/ 3527 w 6861"/>
              <a:gd name="T33" fmla="*/ 2389 h 6827"/>
              <a:gd name="T34" fmla="*/ 3414 w 6861"/>
              <a:gd name="T35" fmla="*/ 2731 h 6827"/>
              <a:gd name="T36" fmla="*/ 3300 w 6861"/>
              <a:gd name="T37" fmla="*/ 2503 h 6827"/>
              <a:gd name="T38" fmla="*/ 3300 w 6861"/>
              <a:gd name="T39" fmla="*/ 228 h 6827"/>
              <a:gd name="T40" fmla="*/ 4426 w 6861"/>
              <a:gd name="T41" fmla="*/ 3072 h 6827"/>
              <a:gd name="T42" fmla="*/ 3414 w 6861"/>
              <a:gd name="T43" fmla="*/ 4107 h 6827"/>
              <a:gd name="T44" fmla="*/ 3755 w 6861"/>
              <a:gd name="T45" fmla="*/ 2617 h 6827"/>
              <a:gd name="T46" fmla="*/ 3414 w 6861"/>
              <a:gd name="T47" fmla="*/ 2048 h 6827"/>
              <a:gd name="T48" fmla="*/ 2845 w 6861"/>
              <a:gd name="T49" fmla="*/ 2389 h 6827"/>
              <a:gd name="T50" fmla="*/ 3186 w 6861"/>
              <a:gd name="T51" fmla="*/ 2958 h 6827"/>
              <a:gd name="T52" fmla="*/ 2822 w 6861"/>
              <a:gd name="T53" fmla="*/ 4096 h 6827"/>
              <a:gd name="T54" fmla="*/ 2299 w 6861"/>
              <a:gd name="T55" fmla="*/ 3026 h 6827"/>
              <a:gd name="T56" fmla="*/ 569 w 6861"/>
              <a:gd name="T57" fmla="*/ 6599 h 6827"/>
              <a:gd name="T58" fmla="*/ 228 w 6861"/>
              <a:gd name="T59" fmla="*/ 4096 h 6827"/>
              <a:gd name="T60" fmla="*/ 569 w 6861"/>
              <a:gd name="T61" fmla="*/ 4267 h 6827"/>
              <a:gd name="T62" fmla="*/ 569 w 6861"/>
              <a:gd name="T63" fmla="*/ 6599 h 6827"/>
              <a:gd name="T64" fmla="*/ 4836 w 6861"/>
              <a:gd name="T65" fmla="*/ 5825 h 6827"/>
              <a:gd name="T66" fmla="*/ 4563 w 6861"/>
              <a:gd name="T67" fmla="*/ 5973 h 6827"/>
              <a:gd name="T68" fmla="*/ 2936 w 6861"/>
              <a:gd name="T69" fmla="*/ 6212 h 6827"/>
              <a:gd name="T70" fmla="*/ 797 w 6861"/>
              <a:gd name="T71" fmla="*/ 6258 h 6827"/>
              <a:gd name="T72" fmla="*/ 2026 w 6861"/>
              <a:gd name="T73" fmla="*/ 4062 h 6827"/>
              <a:gd name="T74" fmla="*/ 2492 w 6861"/>
              <a:gd name="T75" fmla="*/ 4289 h 6827"/>
              <a:gd name="T76" fmla="*/ 2778 w 6861"/>
              <a:gd name="T77" fmla="*/ 4323 h 6827"/>
              <a:gd name="T78" fmla="*/ 3254 w 6861"/>
              <a:gd name="T79" fmla="*/ 4324 h 6827"/>
              <a:gd name="T80" fmla="*/ 3314 w 6861"/>
              <a:gd name="T81" fmla="*/ 4326 h 6827"/>
              <a:gd name="T82" fmla="*/ 3361 w 6861"/>
              <a:gd name="T83" fmla="*/ 4331 h 6827"/>
              <a:gd name="T84" fmla="*/ 3406 w 6861"/>
              <a:gd name="T85" fmla="*/ 4338 h 6827"/>
              <a:gd name="T86" fmla="*/ 3451 w 6861"/>
              <a:gd name="T87" fmla="*/ 4348 h 6827"/>
              <a:gd name="T88" fmla="*/ 3496 w 6861"/>
              <a:gd name="T89" fmla="*/ 4361 h 6827"/>
              <a:gd name="T90" fmla="*/ 3542 w 6861"/>
              <a:gd name="T91" fmla="*/ 4376 h 6827"/>
              <a:gd name="T92" fmla="*/ 3588 w 6861"/>
              <a:gd name="T93" fmla="*/ 4396 h 6827"/>
              <a:gd name="T94" fmla="*/ 3635 w 6861"/>
              <a:gd name="T95" fmla="*/ 4419 h 6827"/>
              <a:gd name="T96" fmla="*/ 3869 w 6861"/>
              <a:gd name="T97" fmla="*/ 4619 h 6827"/>
              <a:gd name="T98" fmla="*/ 3910 w 6861"/>
              <a:gd name="T99" fmla="*/ 4665 h 6827"/>
              <a:gd name="T100" fmla="*/ 3630 w 6861"/>
              <a:gd name="T101" fmla="*/ 4904 h 6827"/>
              <a:gd name="T102" fmla="*/ 3505 w 6861"/>
              <a:gd name="T103" fmla="*/ 4904 h 6827"/>
              <a:gd name="T104" fmla="*/ 1878 w 6861"/>
              <a:gd name="T105" fmla="*/ 5359 h 6827"/>
              <a:gd name="T106" fmla="*/ 2105 w 6861"/>
              <a:gd name="T107" fmla="*/ 5359 h 6827"/>
              <a:gd name="T108" fmla="*/ 3493 w 6861"/>
              <a:gd name="T109" fmla="*/ 5131 h 6827"/>
              <a:gd name="T110" fmla="*/ 3641 w 6861"/>
              <a:gd name="T111" fmla="*/ 5131 h 6827"/>
              <a:gd name="T112" fmla="*/ 4995 w 6861"/>
              <a:gd name="T113" fmla="*/ 4995 h 6827"/>
              <a:gd name="T114" fmla="*/ 6588 w 6861"/>
              <a:gd name="T115" fmla="*/ 434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861" h="6827">
                <a:moveTo>
                  <a:pt x="6759" y="4198"/>
                </a:moveTo>
                <a:cubicBezTo>
                  <a:pt x="6554" y="3925"/>
                  <a:pt x="6349" y="3925"/>
                  <a:pt x="5848" y="4187"/>
                </a:cubicBezTo>
                <a:lnTo>
                  <a:pt x="4870" y="4790"/>
                </a:lnTo>
                <a:cubicBezTo>
                  <a:pt x="4733" y="4870"/>
                  <a:pt x="4426" y="4892"/>
                  <a:pt x="4142" y="4892"/>
                </a:cubicBezTo>
                <a:cubicBezTo>
                  <a:pt x="4194" y="4798"/>
                  <a:pt x="4179" y="4685"/>
                  <a:pt x="4096" y="4552"/>
                </a:cubicBezTo>
                <a:lnTo>
                  <a:pt x="4096" y="4551"/>
                </a:lnTo>
                <a:cubicBezTo>
                  <a:pt x="4096" y="4164"/>
                  <a:pt x="4324" y="3470"/>
                  <a:pt x="4574" y="3243"/>
                </a:cubicBezTo>
                <a:cubicBezTo>
                  <a:pt x="4927" y="2924"/>
                  <a:pt x="5120" y="2458"/>
                  <a:pt x="5120" y="1900"/>
                </a:cubicBezTo>
                <a:cubicBezTo>
                  <a:pt x="5120" y="853"/>
                  <a:pt x="4301" y="0"/>
                  <a:pt x="3300" y="0"/>
                </a:cubicBezTo>
                <a:cubicBezTo>
                  <a:pt x="2412" y="0"/>
                  <a:pt x="1696" y="899"/>
                  <a:pt x="1616" y="1707"/>
                </a:cubicBezTo>
                <a:cubicBezTo>
                  <a:pt x="1548" y="2264"/>
                  <a:pt x="1741" y="2810"/>
                  <a:pt x="2151" y="3197"/>
                </a:cubicBezTo>
                <a:cubicBezTo>
                  <a:pt x="2270" y="3327"/>
                  <a:pt x="2390" y="3639"/>
                  <a:pt x="2456" y="4036"/>
                </a:cubicBezTo>
                <a:cubicBezTo>
                  <a:pt x="2350" y="3999"/>
                  <a:pt x="2251" y="3946"/>
                  <a:pt x="2162" y="3880"/>
                </a:cubicBezTo>
                <a:cubicBezTo>
                  <a:pt x="1752" y="3572"/>
                  <a:pt x="1110" y="3907"/>
                  <a:pt x="797" y="4107"/>
                </a:cubicBezTo>
                <a:lnTo>
                  <a:pt x="797" y="3868"/>
                </a:lnTo>
                <a:lnTo>
                  <a:pt x="0" y="3868"/>
                </a:lnTo>
                <a:lnTo>
                  <a:pt x="0" y="6827"/>
                </a:lnTo>
                <a:lnTo>
                  <a:pt x="797" y="6827"/>
                </a:lnTo>
                <a:lnTo>
                  <a:pt x="797" y="6485"/>
                </a:lnTo>
                <a:lnTo>
                  <a:pt x="2276" y="6485"/>
                </a:lnTo>
                <a:cubicBezTo>
                  <a:pt x="2503" y="6485"/>
                  <a:pt x="2742" y="6463"/>
                  <a:pt x="2970" y="6451"/>
                </a:cubicBezTo>
                <a:lnTo>
                  <a:pt x="4449" y="6224"/>
                </a:lnTo>
                <a:cubicBezTo>
                  <a:pt x="4506" y="6224"/>
                  <a:pt x="4563" y="6212"/>
                  <a:pt x="4608" y="6201"/>
                </a:cubicBezTo>
                <a:cubicBezTo>
                  <a:pt x="4745" y="6178"/>
                  <a:pt x="4870" y="6110"/>
                  <a:pt x="4984" y="6007"/>
                </a:cubicBezTo>
                <a:lnTo>
                  <a:pt x="6702" y="4653"/>
                </a:lnTo>
                <a:cubicBezTo>
                  <a:pt x="6838" y="4540"/>
                  <a:pt x="6861" y="4335"/>
                  <a:pt x="6759" y="4198"/>
                </a:cubicBezTo>
                <a:close/>
                <a:moveTo>
                  <a:pt x="3300" y="2503"/>
                </a:moveTo>
                <a:cubicBezTo>
                  <a:pt x="3232" y="2503"/>
                  <a:pt x="3186" y="2549"/>
                  <a:pt x="3186" y="2617"/>
                </a:cubicBezTo>
                <a:lnTo>
                  <a:pt x="3186" y="2731"/>
                </a:lnTo>
                <a:cubicBezTo>
                  <a:pt x="3118" y="2731"/>
                  <a:pt x="3072" y="2685"/>
                  <a:pt x="3072" y="2617"/>
                </a:cubicBezTo>
                <a:lnTo>
                  <a:pt x="3072" y="2389"/>
                </a:lnTo>
                <a:cubicBezTo>
                  <a:pt x="3072" y="2321"/>
                  <a:pt x="3118" y="2276"/>
                  <a:pt x="3186" y="2276"/>
                </a:cubicBezTo>
                <a:lnTo>
                  <a:pt x="3414" y="2276"/>
                </a:lnTo>
                <a:cubicBezTo>
                  <a:pt x="3482" y="2276"/>
                  <a:pt x="3527" y="2321"/>
                  <a:pt x="3527" y="2389"/>
                </a:cubicBezTo>
                <a:lnTo>
                  <a:pt x="3527" y="2617"/>
                </a:lnTo>
                <a:cubicBezTo>
                  <a:pt x="3527" y="2685"/>
                  <a:pt x="3482" y="2731"/>
                  <a:pt x="3414" y="2731"/>
                </a:cubicBezTo>
                <a:lnTo>
                  <a:pt x="3414" y="2617"/>
                </a:lnTo>
                <a:cubicBezTo>
                  <a:pt x="3414" y="2549"/>
                  <a:pt x="3368" y="2503"/>
                  <a:pt x="3300" y="2503"/>
                </a:cubicBezTo>
                <a:close/>
                <a:moveTo>
                  <a:pt x="1832" y="1729"/>
                </a:moveTo>
                <a:cubicBezTo>
                  <a:pt x="1912" y="1024"/>
                  <a:pt x="2549" y="228"/>
                  <a:pt x="3300" y="228"/>
                </a:cubicBezTo>
                <a:cubicBezTo>
                  <a:pt x="4176" y="228"/>
                  <a:pt x="4893" y="978"/>
                  <a:pt x="4893" y="1900"/>
                </a:cubicBezTo>
                <a:cubicBezTo>
                  <a:pt x="4893" y="2389"/>
                  <a:pt x="4733" y="2799"/>
                  <a:pt x="4426" y="3072"/>
                </a:cubicBezTo>
                <a:cubicBezTo>
                  <a:pt x="4153" y="3311"/>
                  <a:pt x="3948" y="3891"/>
                  <a:pt x="3892" y="4312"/>
                </a:cubicBezTo>
                <a:cubicBezTo>
                  <a:pt x="3757" y="4204"/>
                  <a:pt x="3594" y="4132"/>
                  <a:pt x="3414" y="4107"/>
                </a:cubicBezTo>
                <a:lnTo>
                  <a:pt x="3414" y="2958"/>
                </a:lnTo>
                <a:cubicBezTo>
                  <a:pt x="3607" y="2958"/>
                  <a:pt x="3755" y="2810"/>
                  <a:pt x="3755" y="2617"/>
                </a:cubicBezTo>
                <a:lnTo>
                  <a:pt x="3755" y="2389"/>
                </a:lnTo>
                <a:cubicBezTo>
                  <a:pt x="3755" y="2196"/>
                  <a:pt x="3607" y="2048"/>
                  <a:pt x="3414" y="2048"/>
                </a:cubicBezTo>
                <a:lnTo>
                  <a:pt x="3186" y="2048"/>
                </a:lnTo>
                <a:cubicBezTo>
                  <a:pt x="2993" y="2048"/>
                  <a:pt x="2845" y="2196"/>
                  <a:pt x="2845" y="2389"/>
                </a:cubicBezTo>
                <a:lnTo>
                  <a:pt x="2845" y="2617"/>
                </a:lnTo>
                <a:cubicBezTo>
                  <a:pt x="2845" y="2810"/>
                  <a:pt x="2993" y="2958"/>
                  <a:pt x="3186" y="2958"/>
                </a:cubicBezTo>
                <a:lnTo>
                  <a:pt x="3186" y="4096"/>
                </a:lnTo>
                <a:lnTo>
                  <a:pt x="2822" y="4096"/>
                </a:lnTo>
                <a:cubicBezTo>
                  <a:pt x="2776" y="4096"/>
                  <a:pt x="2742" y="4085"/>
                  <a:pt x="2697" y="4085"/>
                </a:cubicBezTo>
                <a:cubicBezTo>
                  <a:pt x="2651" y="3800"/>
                  <a:pt x="2549" y="3265"/>
                  <a:pt x="2299" y="3026"/>
                </a:cubicBezTo>
                <a:cubicBezTo>
                  <a:pt x="1946" y="2697"/>
                  <a:pt x="1775" y="2219"/>
                  <a:pt x="1832" y="1729"/>
                </a:cubicBezTo>
                <a:close/>
                <a:moveTo>
                  <a:pt x="569" y="6599"/>
                </a:moveTo>
                <a:lnTo>
                  <a:pt x="228" y="6599"/>
                </a:lnTo>
                <a:lnTo>
                  <a:pt x="228" y="4096"/>
                </a:lnTo>
                <a:lnTo>
                  <a:pt x="569" y="4096"/>
                </a:lnTo>
                <a:lnTo>
                  <a:pt x="569" y="4267"/>
                </a:lnTo>
                <a:lnTo>
                  <a:pt x="569" y="6485"/>
                </a:lnTo>
                <a:lnTo>
                  <a:pt x="569" y="6599"/>
                </a:lnTo>
                <a:close/>
                <a:moveTo>
                  <a:pt x="6565" y="4483"/>
                </a:moveTo>
                <a:lnTo>
                  <a:pt x="4836" y="5825"/>
                </a:lnTo>
                <a:lnTo>
                  <a:pt x="4824" y="5837"/>
                </a:lnTo>
                <a:cubicBezTo>
                  <a:pt x="4756" y="5916"/>
                  <a:pt x="4665" y="5962"/>
                  <a:pt x="4563" y="5973"/>
                </a:cubicBezTo>
                <a:cubicBezTo>
                  <a:pt x="4517" y="5985"/>
                  <a:pt x="4483" y="5985"/>
                  <a:pt x="4438" y="5985"/>
                </a:cubicBezTo>
                <a:lnTo>
                  <a:pt x="2936" y="6212"/>
                </a:lnTo>
                <a:cubicBezTo>
                  <a:pt x="2720" y="6246"/>
                  <a:pt x="2492" y="6258"/>
                  <a:pt x="2276" y="6258"/>
                </a:cubicBezTo>
                <a:lnTo>
                  <a:pt x="797" y="6258"/>
                </a:lnTo>
                <a:lnTo>
                  <a:pt x="797" y="4380"/>
                </a:lnTo>
                <a:cubicBezTo>
                  <a:pt x="1070" y="4187"/>
                  <a:pt x="1707" y="3823"/>
                  <a:pt x="2026" y="4062"/>
                </a:cubicBezTo>
                <a:cubicBezTo>
                  <a:pt x="2160" y="4168"/>
                  <a:pt x="2321" y="4243"/>
                  <a:pt x="2491" y="4285"/>
                </a:cubicBezTo>
                <a:lnTo>
                  <a:pt x="2492" y="4289"/>
                </a:lnTo>
                <a:lnTo>
                  <a:pt x="2545" y="4297"/>
                </a:lnTo>
                <a:cubicBezTo>
                  <a:pt x="2621" y="4312"/>
                  <a:pt x="2699" y="4321"/>
                  <a:pt x="2778" y="4323"/>
                </a:cubicBezTo>
                <a:cubicBezTo>
                  <a:pt x="2789" y="4323"/>
                  <a:pt x="2800" y="4324"/>
                  <a:pt x="2811" y="4324"/>
                </a:cubicBezTo>
                <a:lnTo>
                  <a:pt x="3254" y="4324"/>
                </a:lnTo>
                <a:cubicBezTo>
                  <a:pt x="3270" y="4324"/>
                  <a:pt x="3286" y="4324"/>
                  <a:pt x="3302" y="4325"/>
                </a:cubicBezTo>
                <a:cubicBezTo>
                  <a:pt x="3306" y="4325"/>
                  <a:pt x="3310" y="4326"/>
                  <a:pt x="3314" y="4326"/>
                </a:cubicBezTo>
                <a:cubicBezTo>
                  <a:pt x="3326" y="4327"/>
                  <a:pt x="3338" y="4328"/>
                  <a:pt x="3350" y="4329"/>
                </a:cubicBezTo>
                <a:cubicBezTo>
                  <a:pt x="3354" y="4330"/>
                  <a:pt x="3357" y="4330"/>
                  <a:pt x="3361" y="4331"/>
                </a:cubicBezTo>
                <a:cubicBezTo>
                  <a:pt x="3373" y="4332"/>
                  <a:pt x="3385" y="4334"/>
                  <a:pt x="3397" y="4336"/>
                </a:cubicBezTo>
                <a:cubicBezTo>
                  <a:pt x="3400" y="4337"/>
                  <a:pt x="3403" y="4338"/>
                  <a:pt x="3406" y="4338"/>
                </a:cubicBezTo>
                <a:cubicBezTo>
                  <a:pt x="3419" y="4340"/>
                  <a:pt x="3431" y="4343"/>
                  <a:pt x="3443" y="4346"/>
                </a:cubicBezTo>
                <a:cubicBezTo>
                  <a:pt x="3446" y="4347"/>
                  <a:pt x="3449" y="4347"/>
                  <a:pt x="3451" y="4348"/>
                </a:cubicBezTo>
                <a:cubicBezTo>
                  <a:pt x="3464" y="4351"/>
                  <a:pt x="3477" y="4355"/>
                  <a:pt x="3489" y="4358"/>
                </a:cubicBezTo>
                <a:cubicBezTo>
                  <a:pt x="3491" y="4359"/>
                  <a:pt x="3494" y="4360"/>
                  <a:pt x="3496" y="4361"/>
                </a:cubicBezTo>
                <a:cubicBezTo>
                  <a:pt x="3509" y="4365"/>
                  <a:pt x="3521" y="4369"/>
                  <a:pt x="3533" y="4373"/>
                </a:cubicBezTo>
                <a:cubicBezTo>
                  <a:pt x="3536" y="4374"/>
                  <a:pt x="3539" y="4375"/>
                  <a:pt x="3542" y="4376"/>
                </a:cubicBezTo>
                <a:cubicBezTo>
                  <a:pt x="3553" y="4381"/>
                  <a:pt x="3564" y="4385"/>
                  <a:pt x="3574" y="4390"/>
                </a:cubicBezTo>
                <a:cubicBezTo>
                  <a:pt x="3579" y="4392"/>
                  <a:pt x="3583" y="4394"/>
                  <a:pt x="3588" y="4396"/>
                </a:cubicBezTo>
                <a:cubicBezTo>
                  <a:pt x="3596" y="4400"/>
                  <a:pt x="3605" y="4404"/>
                  <a:pt x="3613" y="4408"/>
                </a:cubicBezTo>
                <a:cubicBezTo>
                  <a:pt x="3620" y="4411"/>
                  <a:pt x="3628" y="4415"/>
                  <a:pt x="3635" y="4419"/>
                </a:cubicBezTo>
                <a:cubicBezTo>
                  <a:pt x="3639" y="4422"/>
                  <a:pt x="3644" y="4424"/>
                  <a:pt x="3648" y="4426"/>
                </a:cubicBezTo>
                <a:cubicBezTo>
                  <a:pt x="3735" y="4476"/>
                  <a:pt x="3810" y="4541"/>
                  <a:pt x="3869" y="4619"/>
                </a:cubicBezTo>
                <a:lnTo>
                  <a:pt x="3903" y="4665"/>
                </a:lnTo>
                <a:lnTo>
                  <a:pt x="3910" y="4665"/>
                </a:lnTo>
                <a:cubicBezTo>
                  <a:pt x="3950" y="4729"/>
                  <a:pt x="3959" y="4791"/>
                  <a:pt x="3948" y="4813"/>
                </a:cubicBezTo>
                <a:cubicBezTo>
                  <a:pt x="3914" y="4870"/>
                  <a:pt x="3778" y="4892"/>
                  <a:pt x="3630" y="4904"/>
                </a:cubicBezTo>
                <a:lnTo>
                  <a:pt x="3550" y="4904"/>
                </a:lnTo>
                <a:lnTo>
                  <a:pt x="3505" y="4904"/>
                </a:lnTo>
                <a:lnTo>
                  <a:pt x="2447" y="4904"/>
                </a:lnTo>
                <a:cubicBezTo>
                  <a:pt x="2094" y="4904"/>
                  <a:pt x="1878" y="5074"/>
                  <a:pt x="1878" y="5359"/>
                </a:cubicBezTo>
                <a:cubicBezTo>
                  <a:pt x="1878" y="5427"/>
                  <a:pt x="1923" y="5473"/>
                  <a:pt x="1991" y="5473"/>
                </a:cubicBezTo>
                <a:cubicBezTo>
                  <a:pt x="2060" y="5473"/>
                  <a:pt x="2105" y="5427"/>
                  <a:pt x="2105" y="5359"/>
                </a:cubicBezTo>
                <a:cubicBezTo>
                  <a:pt x="2105" y="5302"/>
                  <a:pt x="2105" y="5131"/>
                  <a:pt x="2447" y="5131"/>
                </a:cubicBezTo>
                <a:lnTo>
                  <a:pt x="3493" y="5131"/>
                </a:lnTo>
                <a:lnTo>
                  <a:pt x="3493" y="5131"/>
                </a:lnTo>
                <a:lnTo>
                  <a:pt x="3641" y="5131"/>
                </a:lnTo>
                <a:lnTo>
                  <a:pt x="3698" y="5131"/>
                </a:lnTo>
                <a:cubicBezTo>
                  <a:pt x="4233" y="5143"/>
                  <a:pt x="4733" y="5131"/>
                  <a:pt x="4995" y="4995"/>
                </a:cubicBezTo>
                <a:lnTo>
                  <a:pt x="5974" y="4392"/>
                </a:lnTo>
                <a:cubicBezTo>
                  <a:pt x="6452" y="4153"/>
                  <a:pt x="6497" y="4210"/>
                  <a:pt x="6588" y="4346"/>
                </a:cubicBezTo>
                <a:cubicBezTo>
                  <a:pt x="6611" y="4380"/>
                  <a:pt x="6611" y="4449"/>
                  <a:pt x="6565" y="4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1B12823-D8A3-3441-9157-0D3734D40F3B}"/>
              </a:ext>
            </a:extLst>
          </p:cNvPr>
          <p:cNvGrpSpPr/>
          <p:nvPr/>
        </p:nvGrpSpPr>
        <p:grpSpPr>
          <a:xfrm>
            <a:off x="3421663" y="1317672"/>
            <a:ext cx="2612948" cy="4222656"/>
            <a:chOff x="3421663" y="1317672"/>
            <a:chExt cx="2612948" cy="422265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352086F-94AC-C27B-9E13-BF8721710B67}"/>
                </a:ext>
              </a:extLst>
            </p:cNvPr>
            <p:cNvSpPr/>
            <p:nvPr/>
          </p:nvSpPr>
          <p:spPr>
            <a:xfrm>
              <a:off x="3421663" y="1317672"/>
              <a:ext cx="2612948" cy="4222656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BCE95FC-9A13-DBDB-D84F-1842A27F72C3}"/>
                </a:ext>
              </a:extLst>
            </p:cNvPr>
            <p:cNvCxnSpPr/>
            <p:nvPr/>
          </p:nvCxnSpPr>
          <p:spPr>
            <a:xfrm>
              <a:off x="3421663" y="1317672"/>
              <a:ext cx="261294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601800A-E5C6-1D51-381B-853D14C1355A}"/>
                </a:ext>
              </a:extLst>
            </p:cNvPr>
            <p:cNvGrpSpPr/>
            <p:nvPr/>
          </p:nvGrpSpPr>
          <p:grpSpPr>
            <a:xfrm>
              <a:off x="4118617" y="1854867"/>
              <a:ext cx="1219039" cy="1193042"/>
              <a:chOff x="1210929" y="1497844"/>
              <a:chExt cx="1613394" cy="1613396"/>
            </a:xfrm>
          </p:grpSpPr>
          <p:sp>
            <p:nvSpPr>
              <p:cNvPr id="22" name="椭圆 34">
                <a:extLst>
                  <a:ext uri="{FF2B5EF4-FFF2-40B4-BE49-F238E27FC236}">
                    <a16:creationId xmlns:a16="http://schemas.microsoft.com/office/drawing/2014/main" id="{4228B211-E53B-F69C-8809-66F07E1402F2}"/>
                  </a:ext>
                </a:extLst>
              </p:cNvPr>
              <p:cNvSpPr/>
              <p:nvPr/>
            </p:nvSpPr>
            <p:spPr>
              <a:xfrm rot="19741494">
                <a:off x="1214576" y="1501492"/>
                <a:ext cx="1606100" cy="1606100"/>
              </a:xfrm>
              <a:prstGeom prst="roundRect">
                <a:avLst/>
              </a:prstGeom>
              <a:gradFill flip="none" rotWithShape="1">
                <a:gsLst>
                  <a:gs pos="37000">
                    <a:srgbClr val="000000">
                      <a:alpha val="0"/>
                    </a:srgbClr>
                  </a:gs>
                  <a:gs pos="81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1ECE07D-6F01-9A9F-5CA6-17031AD67DC9}"/>
                  </a:ext>
                </a:extLst>
              </p:cNvPr>
              <p:cNvGrpSpPr/>
              <p:nvPr/>
            </p:nvGrpSpPr>
            <p:grpSpPr>
              <a:xfrm>
                <a:off x="1210929" y="1497844"/>
                <a:ext cx="1613394" cy="1613396"/>
                <a:chOff x="1565923" y="1424136"/>
                <a:chExt cx="1613394" cy="1613396"/>
              </a:xfrm>
            </p:grpSpPr>
            <p:sp>
              <p:nvSpPr>
                <p:cNvPr id="24" name="椭圆 36">
                  <a:extLst>
                    <a:ext uri="{FF2B5EF4-FFF2-40B4-BE49-F238E27FC236}">
                      <a16:creationId xmlns:a16="http://schemas.microsoft.com/office/drawing/2014/main" id="{A2A83D4F-5E0C-B476-B293-3048853BCC10}"/>
                    </a:ext>
                  </a:extLst>
                </p:cNvPr>
                <p:cNvSpPr/>
                <p:nvPr/>
              </p:nvSpPr>
              <p:spPr>
                <a:xfrm>
                  <a:off x="1825892" y="1684104"/>
                  <a:ext cx="1093456" cy="1093460"/>
                </a:xfrm>
                <a:prstGeom prst="roundRect">
                  <a:avLst/>
                </a:prstGeom>
                <a:gradFill>
                  <a:gsLst>
                    <a:gs pos="23000">
                      <a:schemeClr val="accent1"/>
                    </a:gs>
                    <a:gs pos="74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342900" dir="3000000" sx="88000" sy="88000" algn="t" rotWithShape="0">
                    <a:schemeClr val="accent2">
                      <a:alpha val="4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4CEE82FD-612A-C97B-6F0E-00C574F9224F}"/>
                    </a:ext>
                  </a:extLst>
                </p:cNvPr>
                <p:cNvGrpSpPr/>
                <p:nvPr/>
              </p:nvGrpSpPr>
              <p:grpSpPr>
                <a:xfrm>
                  <a:off x="1565923" y="1424136"/>
                  <a:ext cx="1613394" cy="1613396"/>
                  <a:chOff x="3955374" y="1754722"/>
                  <a:chExt cx="4281250" cy="4281258"/>
                </a:xfrm>
              </p:grpSpPr>
              <p:sp>
                <p:nvSpPr>
                  <p:cNvPr id="26" name="弧形 38">
                    <a:extLst>
                      <a:ext uri="{FF2B5EF4-FFF2-40B4-BE49-F238E27FC236}">
                        <a16:creationId xmlns:a16="http://schemas.microsoft.com/office/drawing/2014/main" id="{06AD53C3-1BF4-9729-B675-0E109F11A38C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弧形 39">
                    <a:extLst>
                      <a:ext uri="{FF2B5EF4-FFF2-40B4-BE49-F238E27FC236}">
                        <a16:creationId xmlns:a16="http://schemas.microsoft.com/office/drawing/2014/main" id="{540F3CDA-C777-B07D-78A8-797FF9FAE37C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4B18ACD-C6B9-3181-5AA2-60B6E7AB5859}"/>
                </a:ext>
              </a:extLst>
            </p:cNvPr>
            <p:cNvSpPr txBox="1"/>
            <p:nvPr/>
          </p:nvSpPr>
          <p:spPr>
            <a:xfrm>
              <a:off x="4003000" y="3493828"/>
              <a:ext cx="1450273" cy="469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 flip="none" rotWithShape="1">
                    <a:gsLst>
                      <a:gs pos="100000">
                        <a:schemeClr val="accent4">
                          <a:lumMod val="56000"/>
                          <a:lumOff val="44000"/>
                        </a:schemeClr>
                      </a:gs>
                      <a:gs pos="21000">
                        <a:schemeClr val="accent4">
                          <a:lumMod val="0"/>
                          <a:lumOff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chemeClr val="accent2"/>
                    </a:gs>
                    <a:gs pos="21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CEE1F00-EF41-173D-0AEE-DB7A96A5D20C}"/>
                </a:ext>
              </a:extLst>
            </p:cNvPr>
            <p:cNvSpPr txBox="1"/>
            <p:nvPr/>
          </p:nvSpPr>
          <p:spPr>
            <a:xfrm>
              <a:off x="3876562" y="3989833"/>
              <a:ext cx="1703148" cy="1280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</p:txBody>
        </p:sp>
        <p:sp>
          <p:nvSpPr>
            <p:cNvPr id="21" name="lightbulb_231744">
              <a:extLst>
                <a:ext uri="{FF2B5EF4-FFF2-40B4-BE49-F238E27FC236}">
                  <a16:creationId xmlns:a16="http://schemas.microsoft.com/office/drawing/2014/main" id="{6131DCB7-8C60-8D36-155F-5263D81A5D16}"/>
                </a:ext>
              </a:extLst>
            </p:cNvPr>
            <p:cNvSpPr/>
            <p:nvPr/>
          </p:nvSpPr>
          <p:spPr>
            <a:xfrm>
              <a:off x="4490662" y="2192446"/>
              <a:ext cx="521198" cy="517884"/>
            </a:xfrm>
            <a:custGeom>
              <a:avLst/>
              <a:gdLst>
                <a:gd name="T0" fmla="*/ 5848 w 6861"/>
                <a:gd name="T1" fmla="*/ 4187 h 6827"/>
                <a:gd name="T2" fmla="*/ 4142 w 6861"/>
                <a:gd name="T3" fmla="*/ 4892 h 6827"/>
                <a:gd name="T4" fmla="*/ 4096 w 6861"/>
                <a:gd name="T5" fmla="*/ 4551 h 6827"/>
                <a:gd name="T6" fmla="*/ 5120 w 6861"/>
                <a:gd name="T7" fmla="*/ 1900 h 6827"/>
                <a:gd name="T8" fmla="*/ 1616 w 6861"/>
                <a:gd name="T9" fmla="*/ 1707 h 6827"/>
                <a:gd name="T10" fmla="*/ 2456 w 6861"/>
                <a:gd name="T11" fmla="*/ 4036 h 6827"/>
                <a:gd name="T12" fmla="*/ 797 w 6861"/>
                <a:gd name="T13" fmla="*/ 4107 h 6827"/>
                <a:gd name="T14" fmla="*/ 0 w 6861"/>
                <a:gd name="T15" fmla="*/ 3868 h 6827"/>
                <a:gd name="T16" fmla="*/ 797 w 6861"/>
                <a:gd name="T17" fmla="*/ 6827 h 6827"/>
                <a:gd name="T18" fmla="*/ 2276 w 6861"/>
                <a:gd name="T19" fmla="*/ 6485 h 6827"/>
                <a:gd name="T20" fmla="*/ 4449 w 6861"/>
                <a:gd name="T21" fmla="*/ 6224 h 6827"/>
                <a:gd name="T22" fmla="*/ 4984 w 6861"/>
                <a:gd name="T23" fmla="*/ 6007 h 6827"/>
                <a:gd name="T24" fmla="*/ 6759 w 6861"/>
                <a:gd name="T25" fmla="*/ 4198 h 6827"/>
                <a:gd name="T26" fmla="*/ 3186 w 6861"/>
                <a:gd name="T27" fmla="*/ 2617 h 6827"/>
                <a:gd name="T28" fmla="*/ 3072 w 6861"/>
                <a:gd name="T29" fmla="*/ 2617 h 6827"/>
                <a:gd name="T30" fmla="*/ 3186 w 6861"/>
                <a:gd name="T31" fmla="*/ 2276 h 6827"/>
                <a:gd name="T32" fmla="*/ 3527 w 6861"/>
                <a:gd name="T33" fmla="*/ 2389 h 6827"/>
                <a:gd name="T34" fmla="*/ 3414 w 6861"/>
                <a:gd name="T35" fmla="*/ 2731 h 6827"/>
                <a:gd name="T36" fmla="*/ 3300 w 6861"/>
                <a:gd name="T37" fmla="*/ 2503 h 6827"/>
                <a:gd name="T38" fmla="*/ 3300 w 6861"/>
                <a:gd name="T39" fmla="*/ 228 h 6827"/>
                <a:gd name="T40" fmla="*/ 4426 w 6861"/>
                <a:gd name="T41" fmla="*/ 3072 h 6827"/>
                <a:gd name="T42" fmla="*/ 3414 w 6861"/>
                <a:gd name="T43" fmla="*/ 4107 h 6827"/>
                <a:gd name="T44" fmla="*/ 3755 w 6861"/>
                <a:gd name="T45" fmla="*/ 2617 h 6827"/>
                <a:gd name="T46" fmla="*/ 3414 w 6861"/>
                <a:gd name="T47" fmla="*/ 2048 h 6827"/>
                <a:gd name="T48" fmla="*/ 2845 w 6861"/>
                <a:gd name="T49" fmla="*/ 2389 h 6827"/>
                <a:gd name="T50" fmla="*/ 3186 w 6861"/>
                <a:gd name="T51" fmla="*/ 2958 h 6827"/>
                <a:gd name="T52" fmla="*/ 2822 w 6861"/>
                <a:gd name="T53" fmla="*/ 4096 h 6827"/>
                <a:gd name="T54" fmla="*/ 2299 w 6861"/>
                <a:gd name="T55" fmla="*/ 3026 h 6827"/>
                <a:gd name="T56" fmla="*/ 569 w 6861"/>
                <a:gd name="T57" fmla="*/ 6599 h 6827"/>
                <a:gd name="T58" fmla="*/ 228 w 6861"/>
                <a:gd name="T59" fmla="*/ 4096 h 6827"/>
                <a:gd name="T60" fmla="*/ 569 w 6861"/>
                <a:gd name="T61" fmla="*/ 4267 h 6827"/>
                <a:gd name="T62" fmla="*/ 569 w 6861"/>
                <a:gd name="T63" fmla="*/ 6599 h 6827"/>
                <a:gd name="T64" fmla="*/ 4836 w 6861"/>
                <a:gd name="T65" fmla="*/ 5825 h 6827"/>
                <a:gd name="T66" fmla="*/ 4563 w 6861"/>
                <a:gd name="T67" fmla="*/ 5973 h 6827"/>
                <a:gd name="T68" fmla="*/ 2936 w 6861"/>
                <a:gd name="T69" fmla="*/ 6212 h 6827"/>
                <a:gd name="T70" fmla="*/ 797 w 6861"/>
                <a:gd name="T71" fmla="*/ 6258 h 6827"/>
                <a:gd name="T72" fmla="*/ 2026 w 6861"/>
                <a:gd name="T73" fmla="*/ 4062 h 6827"/>
                <a:gd name="T74" fmla="*/ 2492 w 6861"/>
                <a:gd name="T75" fmla="*/ 4289 h 6827"/>
                <a:gd name="T76" fmla="*/ 2778 w 6861"/>
                <a:gd name="T77" fmla="*/ 4323 h 6827"/>
                <a:gd name="T78" fmla="*/ 3254 w 6861"/>
                <a:gd name="T79" fmla="*/ 4324 h 6827"/>
                <a:gd name="T80" fmla="*/ 3314 w 6861"/>
                <a:gd name="T81" fmla="*/ 4326 h 6827"/>
                <a:gd name="T82" fmla="*/ 3361 w 6861"/>
                <a:gd name="T83" fmla="*/ 4331 h 6827"/>
                <a:gd name="T84" fmla="*/ 3406 w 6861"/>
                <a:gd name="T85" fmla="*/ 4338 h 6827"/>
                <a:gd name="T86" fmla="*/ 3451 w 6861"/>
                <a:gd name="T87" fmla="*/ 4348 h 6827"/>
                <a:gd name="T88" fmla="*/ 3496 w 6861"/>
                <a:gd name="T89" fmla="*/ 4361 h 6827"/>
                <a:gd name="T90" fmla="*/ 3542 w 6861"/>
                <a:gd name="T91" fmla="*/ 4376 h 6827"/>
                <a:gd name="T92" fmla="*/ 3588 w 6861"/>
                <a:gd name="T93" fmla="*/ 4396 h 6827"/>
                <a:gd name="T94" fmla="*/ 3635 w 6861"/>
                <a:gd name="T95" fmla="*/ 4419 h 6827"/>
                <a:gd name="T96" fmla="*/ 3869 w 6861"/>
                <a:gd name="T97" fmla="*/ 4619 h 6827"/>
                <a:gd name="T98" fmla="*/ 3910 w 6861"/>
                <a:gd name="T99" fmla="*/ 4665 h 6827"/>
                <a:gd name="T100" fmla="*/ 3630 w 6861"/>
                <a:gd name="T101" fmla="*/ 4904 h 6827"/>
                <a:gd name="T102" fmla="*/ 3505 w 6861"/>
                <a:gd name="T103" fmla="*/ 4904 h 6827"/>
                <a:gd name="T104" fmla="*/ 1878 w 6861"/>
                <a:gd name="T105" fmla="*/ 5359 h 6827"/>
                <a:gd name="T106" fmla="*/ 2105 w 6861"/>
                <a:gd name="T107" fmla="*/ 5359 h 6827"/>
                <a:gd name="T108" fmla="*/ 3493 w 6861"/>
                <a:gd name="T109" fmla="*/ 5131 h 6827"/>
                <a:gd name="T110" fmla="*/ 3641 w 6861"/>
                <a:gd name="T111" fmla="*/ 5131 h 6827"/>
                <a:gd name="T112" fmla="*/ 4995 w 6861"/>
                <a:gd name="T113" fmla="*/ 4995 h 6827"/>
                <a:gd name="T114" fmla="*/ 6588 w 6861"/>
                <a:gd name="T115" fmla="*/ 4346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61" h="6827">
                  <a:moveTo>
                    <a:pt x="6759" y="4198"/>
                  </a:moveTo>
                  <a:cubicBezTo>
                    <a:pt x="6554" y="3925"/>
                    <a:pt x="6349" y="3925"/>
                    <a:pt x="5848" y="4187"/>
                  </a:cubicBezTo>
                  <a:lnTo>
                    <a:pt x="4870" y="4790"/>
                  </a:lnTo>
                  <a:cubicBezTo>
                    <a:pt x="4733" y="4870"/>
                    <a:pt x="4426" y="4892"/>
                    <a:pt x="4142" y="4892"/>
                  </a:cubicBezTo>
                  <a:cubicBezTo>
                    <a:pt x="4194" y="4798"/>
                    <a:pt x="4179" y="4685"/>
                    <a:pt x="4096" y="4552"/>
                  </a:cubicBezTo>
                  <a:lnTo>
                    <a:pt x="4096" y="4551"/>
                  </a:lnTo>
                  <a:cubicBezTo>
                    <a:pt x="4096" y="4164"/>
                    <a:pt x="4324" y="3470"/>
                    <a:pt x="4574" y="3243"/>
                  </a:cubicBezTo>
                  <a:cubicBezTo>
                    <a:pt x="4927" y="2924"/>
                    <a:pt x="5120" y="2458"/>
                    <a:pt x="5120" y="1900"/>
                  </a:cubicBezTo>
                  <a:cubicBezTo>
                    <a:pt x="5120" y="853"/>
                    <a:pt x="4301" y="0"/>
                    <a:pt x="3300" y="0"/>
                  </a:cubicBezTo>
                  <a:cubicBezTo>
                    <a:pt x="2412" y="0"/>
                    <a:pt x="1696" y="899"/>
                    <a:pt x="1616" y="1707"/>
                  </a:cubicBezTo>
                  <a:cubicBezTo>
                    <a:pt x="1548" y="2264"/>
                    <a:pt x="1741" y="2810"/>
                    <a:pt x="2151" y="3197"/>
                  </a:cubicBezTo>
                  <a:cubicBezTo>
                    <a:pt x="2270" y="3327"/>
                    <a:pt x="2390" y="3639"/>
                    <a:pt x="2456" y="4036"/>
                  </a:cubicBezTo>
                  <a:cubicBezTo>
                    <a:pt x="2350" y="3999"/>
                    <a:pt x="2251" y="3946"/>
                    <a:pt x="2162" y="3880"/>
                  </a:cubicBezTo>
                  <a:cubicBezTo>
                    <a:pt x="1752" y="3572"/>
                    <a:pt x="1110" y="3907"/>
                    <a:pt x="797" y="4107"/>
                  </a:cubicBezTo>
                  <a:lnTo>
                    <a:pt x="797" y="3868"/>
                  </a:lnTo>
                  <a:lnTo>
                    <a:pt x="0" y="3868"/>
                  </a:lnTo>
                  <a:lnTo>
                    <a:pt x="0" y="6827"/>
                  </a:lnTo>
                  <a:lnTo>
                    <a:pt x="797" y="6827"/>
                  </a:lnTo>
                  <a:lnTo>
                    <a:pt x="797" y="6485"/>
                  </a:lnTo>
                  <a:lnTo>
                    <a:pt x="2276" y="6485"/>
                  </a:lnTo>
                  <a:cubicBezTo>
                    <a:pt x="2503" y="6485"/>
                    <a:pt x="2742" y="6463"/>
                    <a:pt x="2970" y="6451"/>
                  </a:cubicBezTo>
                  <a:lnTo>
                    <a:pt x="4449" y="6224"/>
                  </a:lnTo>
                  <a:cubicBezTo>
                    <a:pt x="4506" y="6224"/>
                    <a:pt x="4563" y="6212"/>
                    <a:pt x="4608" y="6201"/>
                  </a:cubicBezTo>
                  <a:cubicBezTo>
                    <a:pt x="4745" y="6178"/>
                    <a:pt x="4870" y="6110"/>
                    <a:pt x="4984" y="6007"/>
                  </a:cubicBezTo>
                  <a:lnTo>
                    <a:pt x="6702" y="4653"/>
                  </a:lnTo>
                  <a:cubicBezTo>
                    <a:pt x="6838" y="4540"/>
                    <a:pt x="6861" y="4335"/>
                    <a:pt x="6759" y="4198"/>
                  </a:cubicBezTo>
                  <a:close/>
                  <a:moveTo>
                    <a:pt x="3300" y="2503"/>
                  </a:moveTo>
                  <a:cubicBezTo>
                    <a:pt x="3232" y="2503"/>
                    <a:pt x="3186" y="2549"/>
                    <a:pt x="3186" y="2617"/>
                  </a:cubicBezTo>
                  <a:lnTo>
                    <a:pt x="3186" y="2731"/>
                  </a:lnTo>
                  <a:cubicBezTo>
                    <a:pt x="3118" y="2731"/>
                    <a:pt x="3072" y="2685"/>
                    <a:pt x="3072" y="2617"/>
                  </a:cubicBezTo>
                  <a:lnTo>
                    <a:pt x="3072" y="2389"/>
                  </a:lnTo>
                  <a:cubicBezTo>
                    <a:pt x="3072" y="2321"/>
                    <a:pt x="3118" y="2276"/>
                    <a:pt x="3186" y="2276"/>
                  </a:cubicBezTo>
                  <a:lnTo>
                    <a:pt x="3414" y="2276"/>
                  </a:lnTo>
                  <a:cubicBezTo>
                    <a:pt x="3482" y="2276"/>
                    <a:pt x="3527" y="2321"/>
                    <a:pt x="3527" y="2389"/>
                  </a:cubicBezTo>
                  <a:lnTo>
                    <a:pt x="3527" y="2617"/>
                  </a:lnTo>
                  <a:cubicBezTo>
                    <a:pt x="3527" y="2685"/>
                    <a:pt x="3482" y="2731"/>
                    <a:pt x="3414" y="2731"/>
                  </a:cubicBezTo>
                  <a:lnTo>
                    <a:pt x="3414" y="2617"/>
                  </a:lnTo>
                  <a:cubicBezTo>
                    <a:pt x="3414" y="2549"/>
                    <a:pt x="3368" y="2503"/>
                    <a:pt x="3300" y="2503"/>
                  </a:cubicBezTo>
                  <a:close/>
                  <a:moveTo>
                    <a:pt x="1832" y="1729"/>
                  </a:moveTo>
                  <a:cubicBezTo>
                    <a:pt x="1912" y="1024"/>
                    <a:pt x="2549" y="228"/>
                    <a:pt x="3300" y="228"/>
                  </a:cubicBezTo>
                  <a:cubicBezTo>
                    <a:pt x="4176" y="228"/>
                    <a:pt x="4893" y="978"/>
                    <a:pt x="4893" y="1900"/>
                  </a:cubicBezTo>
                  <a:cubicBezTo>
                    <a:pt x="4893" y="2389"/>
                    <a:pt x="4733" y="2799"/>
                    <a:pt x="4426" y="3072"/>
                  </a:cubicBezTo>
                  <a:cubicBezTo>
                    <a:pt x="4153" y="3311"/>
                    <a:pt x="3948" y="3891"/>
                    <a:pt x="3892" y="4312"/>
                  </a:cubicBezTo>
                  <a:cubicBezTo>
                    <a:pt x="3757" y="4204"/>
                    <a:pt x="3594" y="4132"/>
                    <a:pt x="3414" y="4107"/>
                  </a:cubicBezTo>
                  <a:lnTo>
                    <a:pt x="3414" y="2958"/>
                  </a:lnTo>
                  <a:cubicBezTo>
                    <a:pt x="3607" y="2958"/>
                    <a:pt x="3755" y="2810"/>
                    <a:pt x="3755" y="2617"/>
                  </a:cubicBezTo>
                  <a:lnTo>
                    <a:pt x="3755" y="2389"/>
                  </a:lnTo>
                  <a:cubicBezTo>
                    <a:pt x="3755" y="2196"/>
                    <a:pt x="3607" y="2048"/>
                    <a:pt x="3414" y="2048"/>
                  </a:cubicBezTo>
                  <a:lnTo>
                    <a:pt x="3186" y="2048"/>
                  </a:lnTo>
                  <a:cubicBezTo>
                    <a:pt x="2993" y="2048"/>
                    <a:pt x="2845" y="2196"/>
                    <a:pt x="2845" y="2389"/>
                  </a:cubicBezTo>
                  <a:lnTo>
                    <a:pt x="2845" y="2617"/>
                  </a:lnTo>
                  <a:cubicBezTo>
                    <a:pt x="2845" y="2810"/>
                    <a:pt x="2993" y="2958"/>
                    <a:pt x="3186" y="2958"/>
                  </a:cubicBezTo>
                  <a:lnTo>
                    <a:pt x="3186" y="4096"/>
                  </a:lnTo>
                  <a:lnTo>
                    <a:pt x="2822" y="4096"/>
                  </a:lnTo>
                  <a:cubicBezTo>
                    <a:pt x="2776" y="4096"/>
                    <a:pt x="2742" y="4085"/>
                    <a:pt x="2697" y="4085"/>
                  </a:cubicBezTo>
                  <a:cubicBezTo>
                    <a:pt x="2651" y="3800"/>
                    <a:pt x="2549" y="3265"/>
                    <a:pt x="2299" y="3026"/>
                  </a:cubicBezTo>
                  <a:cubicBezTo>
                    <a:pt x="1946" y="2697"/>
                    <a:pt x="1775" y="2219"/>
                    <a:pt x="1832" y="1729"/>
                  </a:cubicBezTo>
                  <a:close/>
                  <a:moveTo>
                    <a:pt x="569" y="6599"/>
                  </a:moveTo>
                  <a:lnTo>
                    <a:pt x="228" y="6599"/>
                  </a:lnTo>
                  <a:lnTo>
                    <a:pt x="228" y="4096"/>
                  </a:lnTo>
                  <a:lnTo>
                    <a:pt x="569" y="4096"/>
                  </a:lnTo>
                  <a:lnTo>
                    <a:pt x="569" y="4267"/>
                  </a:lnTo>
                  <a:lnTo>
                    <a:pt x="569" y="6485"/>
                  </a:lnTo>
                  <a:lnTo>
                    <a:pt x="569" y="6599"/>
                  </a:lnTo>
                  <a:close/>
                  <a:moveTo>
                    <a:pt x="6565" y="4483"/>
                  </a:moveTo>
                  <a:lnTo>
                    <a:pt x="4836" y="5825"/>
                  </a:lnTo>
                  <a:lnTo>
                    <a:pt x="4824" y="5837"/>
                  </a:lnTo>
                  <a:cubicBezTo>
                    <a:pt x="4756" y="5916"/>
                    <a:pt x="4665" y="5962"/>
                    <a:pt x="4563" y="5973"/>
                  </a:cubicBezTo>
                  <a:cubicBezTo>
                    <a:pt x="4517" y="5985"/>
                    <a:pt x="4483" y="5985"/>
                    <a:pt x="4438" y="5985"/>
                  </a:cubicBezTo>
                  <a:lnTo>
                    <a:pt x="2936" y="6212"/>
                  </a:lnTo>
                  <a:cubicBezTo>
                    <a:pt x="2720" y="6246"/>
                    <a:pt x="2492" y="6258"/>
                    <a:pt x="2276" y="6258"/>
                  </a:cubicBezTo>
                  <a:lnTo>
                    <a:pt x="797" y="6258"/>
                  </a:lnTo>
                  <a:lnTo>
                    <a:pt x="797" y="4380"/>
                  </a:lnTo>
                  <a:cubicBezTo>
                    <a:pt x="1070" y="4187"/>
                    <a:pt x="1707" y="3823"/>
                    <a:pt x="2026" y="4062"/>
                  </a:cubicBezTo>
                  <a:cubicBezTo>
                    <a:pt x="2160" y="4168"/>
                    <a:pt x="2321" y="4243"/>
                    <a:pt x="2491" y="4285"/>
                  </a:cubicBezTo>
                  <a:lnTo>
                    <a:pt x="2492" y="4289"/>
                  </a:lnTo>
                  <a:lnTo>
                    <a:pt x="2545" y="4297"/>
                  </a:lnTo>
                  <a:cubicBezTo>
                    <a:pt x="2621" y="4312"/>
                    <a:pt x="2699" y="4321"/>
                    <a:pt x="2778" y="4323"/>
                  </a:cubicBezTo>
                  <a:cubicBezTo>
                    <a:pt x="2789" y="4323"/>
                    <a:pt x="2800" y="4324"/>
                    <a:pt x="2811" y="4324"/>
                  </a:cubicBezTo>
                  <a:lnTo>
                    <a:pt x="3254" y="4324"/>
                  </a:lnTo>
                  <a:cubicBezTo>
                    <a:pt x="3270" y="4324"/>
                    <a:pt x="3286" y="4324"/>
                    <a:pt x="3302" y="4325"/>
                  </a:cubicBezTo>
                  <a:cubicBezTo>
                    <a:pt x="3306" y="4325"/>
                    <a:pt x="3310" y="4326"/>
                    <a:pt x="3314" y="4326"/>
                  </a:cubicBezTo>
                  <a:cubicBezTo>
                    <a:pt x="3326" y="4327"/>
                    <a:pt x="3338" y="4328"/>
                    <a:pt x="3350" y="4329"/>
                  </a:cubicBezTo>
                  <a:cubicBezTo>
                    <a:pt x="3354" y="4330"/>
                    <a:pt x="3357" y="4330"/>
                    <a:pt x="3361" y="4331"/>
                  </a:cubicBezTo>
                  <a:cubicBezTo>
                    <a:pt x="3373" y="4332"/>
                    <a:pt x="3385" y="4334"/>
                    <a:pt x="3397" y="4336"/>
                  </a:cubicBezTo>
                  <a:cubicBezTo>
                    <a:pt x="3400" y="4337"/>
                    <a:pt x="3403" y="4338"/>
                    <a:pt x="3406" y="4338"/>
                  </a:cubicBezTo>
                  <a:cubicBezTo>
                    <a:pt x="3419" y="4340"/>
                    <a:pt x="3431" y="4343"/>
                    <a:pt x="3443" y="4346"/>
                  </a:cubicBezTo>
                  <a:cubicBezTo>
                    <a:pt x="3446" y="4347"/>
                    <a:pt x="3449" y="4347"/>
                    <a:pt x="3451" y="4348"/>
                  </a:cubicBezTo>
                  <a:cubicBezTo>
                    <a:pt x="3464" y="4351"/>
                    <a:pt x="3477" y="4355"/>
                    <a:pt x="3489" y="4358"/>
                  </a:cubicBezTo>
                  <a:cubicBezTo>
                    <a:pt x="3491" y="4359"/>
                    <a:pt x="3494" y="4360"/>
                    <a:pt x="3496" y="4361"/>
                  </a:cubicBezTo>
                  <a:cubicBezTo>
                    <a:pt x="3509" y="4365"/>
                    <a:pt x="3521" y="4369"/>
                    <a:pt x="3533" y="4373"/>
                  </a:cubicBezTo>
                  <a:cubicBezTo>
                    <a:pt x="3536" y="4374"/>
                    <a:pt x="3539" y="4375"/>
                    <a:pt x="3542" y="4376"/>
                  </a:cubicBezTo>
                  <a:cubicBezTo>
                    <a:pt x="3553" y="4381"/>
                    <a:pt x="3564" y="4385"/>
                    <a:pt x="3574" y="4390"/>
                  </a:cubicBezTo>
                  <a:cubicBezTo>
                    <a:pt x="3579" y="4392"/>
                    <a:pt x="3583" y="4394"/>
                    <a:pt x="3588" y="4396"/>
                  </a:cubicBezTo>
                  <a:cubicBezTo>
                    <a:pt x="3596" y="4400"/>
                    <a:pt x="3605" y="4404"/>
                    <a:pt x="3613" y="4408"/>
                  </a:cubicBezTo>
                  <a:cubicBezTo>
                    <a:pt x="3620" y="4411"/>
                    <a:pt x="3628" y="4415"/>
                    <a:pt x="3635" y="4419"/>
                  </a:cubicBezTo>
                  <a:cubicBezTo>
                    <a:pt x="3639" y="4422"/>
                    <a:pt x="3644" y="4424"/>
                    <a:pt x="3648" y="4426"/>
                  </a:cubicBezTo>
                  <a:cubicBezTo>
                    <a:pt x="3735" y="4476"/>
                    <a:pt x="3810" y="4541"/>
                    <a:pt x="3869" y="4619"/>
                  </a:cubicBezTo>
                  <a:lnTo>
                    <a:pt x="3903" y="4665"/>
                  </a:lnTo>
                  <a:lnTo>
                    <a:pt x="3910" y="4665"/>
                  </a:lnTo>
                  <a:cubicBezTo>
                    <a:pt x="3950" y="4729"/>
                    <a:pt x="3959" y="4791"/>
                    <a:pt x="3948" y="4813"/>
                  </a:cubicBezTo>
                  <a:cubicBezTo>
                    <a:pt x="3914" y="4870"/>
                    <a:pt x="3778" y="4892"/>
                    <a:pt x="3630" y="4904"/>
                  </a:cubicBezTo>
                  <a:lnTo>
                    <a:pt x="3550" y="4904"/>
                  </a:lnTo>
                  <a:lnTo>
                    <a:pt x="3505" y="4904"/>
                  </a:lnTo>
                  <a:lnTo>
                    <a:pt x="2447" y="4904"/>
                  </a:lnTo>
                  <a:cubicBezTo>
                    <a:pt x="2094" y="4904"/>
                    <a:pt x="1878" y="5074"/>
                    <a:pt x="1878" y="5359"/>
                  </a:cubicBezTo>
                  <a:cubicBezTo>
                    <a:pt x="1878" y="5427"/>
                    <a:pt x="1923" y="5473"/>
                    <a:pt x="1991" y="5473"/>
                  </a:cubicBezTo>
                  <a:cubicBezTo>
                    <a:pt x="2060" y="5473"/>
                    <a:pt x="2105" y="5427"/>
                    <a:pt x="2105" y="5359"/>
                  </a:cubicBezTo>
                  <a:cubicBezTo>
                    <a:pt x="2105" y="5302"/>
                    <a:pt x="2105" y="5131"/>
                    <a:pt x="2447" y="5131"/>
                  </a:cubicBezTo>
                  <a:lnTo>
                    <a:pt x="3493" y="5131"/>
                  </a:lnTo>
                  <a:lnTo>
                    <a:pt x="3493" y="5131"/>
                  </a:lnTo>
                  <a:lnTo>
                    <a:pt x="3641" y="5131"/>
                  </a:lnTo>
                  <a:lnTo>
                    <a:pt x="3698" y="5131"/>
                  </a:lnTo>
                  <a:cubicBezTo>
                    <a:pt x="4233" y="5143"/>
                    <a:pt x="4733" y="5131"/>
                    <a:pt x="4995" y="4995"/>
                  </a:cubicBezTo>
                  <a:lnTo>
                    <a:pt x="5974" y="4392"/>
                  </a:lnTo>
                  <a:cubicBezTo>
                    <a:pt x="6452" y="4153"/>
                    <a:pt x="6497" y="4210"/>
                    <a:pt x="6588" y="4346"/>
                  </a:cubicBezTo>
                  <a:cubicBezTo>
                    <a:pt x="6611" y="4380"/>
                    <a:pt x="6611" y="4449"/>
                    <a:pt x="6565" y="44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7C9799-2D79-606C-00F9-D169E443FE9D}"/>
              </a:ext>
            </a:extLst>
          </p:cNvPr>
          <p:cNvGrpSpPr/>
          <p:nvPr/>
        </p:nvGrpSpPr>
        <p:grpSpPr>
          <a:xfrm>
            <a:off x="6165477" y="1317672"/>
            <a:ext cx="2612948" cy="4222656"/>
            <a:chOff x="6165477" y="1317672"/>
            <a:chExt cx="2612948" cy="4222656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72438C8-4819-6DC9-3D48-C0979671FF3D}"/>
                </a:ext>
              </a:extLst>
            </p:cNvPr>
            <p:cNvSpPr/>
            <p:nvPr/>
          </p:nvSpPr>
          <p:spPr>
            <a:xfrm>
              <a:off x="6165477" y="1317672"/>
              <a:ext cx="2612948" cy="4222656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CA51C1A-A604-B730-C712-E9824D7AB648}"/>
                </a:ext>
              </a:extLst>
            </p:cNvPr>
            <p:cNvCxnSpPr/>
            <p:nvPr/>
          </p:nvCxnSpPr>
          <p:spPr>
            <a:xfrm>
              <a:off x="6165477" y="1317672"/>
              <a:ext cx="261294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267963B-94DE-9B6E-8C0E-5826A914E355}"/>
                </a:ext>
              </a:extLst>
            </p:cNvPr>
            <p:cNvGrpSpPr/>
            <p:nvPr/>
          </p:nvGrpSpPr>
          <p:grpSpPr>
            <a:xfrm>
              <a:off x="6892472" y="1854867"/>
              <a:ext cx="1219039" cy="1193042"/>
              <a:chOff x="1210929" y="1497844"/>
              <a:chExt cx="1613394" cy="1613396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DC405886-1B8C-8BC3-F896-203884670B45}"/>
                  </a:ext>
                </a:extLst>
              </p:cNvPr>
              <p:cNvSpPr/>
              <p:nvPr/>
            </p:nvSpPr>
            <p:spPr>
              <a:xfrm rot="19741494">
                <a:off x="1214576" y="1501492"/>
                <a:ext cx="1606100" cy="1606100"/>
              </a:xfrm>
              <a:prstGeom prst="roundRect">
                <a:avLst/>
              </a:prstGeom>
              <a:gradFill flip="none" rotWithShape="1">
                <a:gsLst>
                  <a:gs pos="37000">
                    <a:srgbClr val="000000">
                      <a:alpha val="0"/>
                    </a:srgbClr>
                  </a:gs>
                  <a:gs pos="81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5B419708-89CE-AD7B-B57B-2E2BB6F6BC84}"/>
                  </a:ext>
                </a:extLst>
              </p:cNvPr>
              <p:cNvGrpSpPr/>
              <p:nvPr/>
            </p:nvGrpSpPr>
            <p:grpSpPr>
              <a:xfrm>
                <a:off x="1210929" y="1497844"/>
                <a:ext cx="1613394" cy="1613396"/>
                <a:chOff x="1565923" y="1424136"/>
                <a:chExt cx="1613394" cy="1613396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F9B22C36-E8C2-301C-710A-CC5B8F5AD485}"/>
                    </a:ext>
                  </a:extLst>
                </p:cNvPr>
                <p:cNvSpPr/>
                <p:nvPr/>
              </p:nvSpPr>
              <p:spPr>
                <a:xfrm>
                  <a:off x="1825892" y="1684104"/>
                  <a:ext cx="1093456" cy="1093460"/>
                </a:xfrm>
                <a:prstGeom prst="roundRect">
                  <a:avLst/>
                </a:prstGeom>
                <a:gradFill>
                  <a:gsLst>
                    <a:gs pos="23000">
                      <a:schemeClr val="accent1"/>
                    </a:gs>
                    <a:gs pos="74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342900" dir="3000000" sx="88000" sy="88000" algn="t" rotWithShape="0">
                    <a:schemeClr val="accent2">
                      <a:alpha val="4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24692B5C-9722-4CAB-6458-8DB6CFB853AC}"/>
                    </a:ext>
                  </a:extLst>
                </p:cNvPr>
                <p:cNvGrpSpPr/>
                <p:nvPr/>
              </p:nvGrpSpPr>
              <p:grpSpPr>
                <a:xfrm>
                  <a:off x="1565923" y="1424136"/>
                  <a:ext cx="1613394" cy="1613396"/>
                  <a:chOff x="3955374" y="1754722"/>
                  <a:chExt cx="4281250" cy="4281258"/>
                </a:xfrm>
              </p:grpSpPr>
              <p:sp>
                <p:nvSpPr>
                  <p:cNvPr id="39" name="弧形 38">
                    <a:extLst>
                      <a:ext uri="{FF2B5EF4-FFF2-40B4-BE49-F238E27FC236}">
                        <a16:creationId xmlns:a16="http://schemas.microsoft.com/office/drawing/2014/main" id="{E9175BF4-7454-6166-C8D9-DB7B06575716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弧形 39">
                    <a:extLst>
                      <a:ext uri="{FF2B5EF4-FFF2-40B4-BE49-F238E27FC236}">
                        <a16:creationId xmlns:a16="http://schemas.microsoft.com/office/drawing/2014/main" id="{01C0A7CB-3020-A045-E636-9CEADDC777FC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4CCD22-162B-2150-430F-97A9AC004488}"/>
                </a:ext>
              </a:extLst>
            </p:cNvPr>
            <p:cNvSpPr txBox="1"/>
            <p:nvPr/>
          </p:nvSpPr>
          <p:spPr>
            <a:xfrm>
              <a:off x="6746814" y="3493828"/>
              <a:ext cx="1450273" cy="469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 flip="none" rotWithShape="1">
                    <a:gsLst>
                      <a:gs pos="100000">
                        <a:schemeClr val="accent4">
                          <a:lumMod val="56000"/>
                          <a:lumOff val="44000"/>
                        </a:schemeClr>
                      </a:gs>
                      <a:gs pos="21000">
                        <a:schemeClr val="accent4">
                          <a:lumMod val="0"/>
                          <a:lumOff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chemeClr val="accent2"/>
                    </a:gs>
                    <a:gs pos="21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5827BF-F94A-7D63-9B63-4A71EAC43787}"/>
                </a:ext>
              </a:extLst>
            </p:cNvPr>
            <p:cNvSpPr txBox="1"/>
            <p:nvPr/>
          </p:nvSpPr>
          <p:spPr>
            <a:xfrm>
              <a:off x="6620376" y="3989833"/>
              <a:ext cx="1703148" cy="1280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</p:txBody>
        </p:sp>
        <p:sp>
          <p:nvSpPr>
            <p:cNvPr id="34" name="lightbulb_231744">
              <a:extLst>
                <a:ext uri="{FF2B5EF4-FFF2-40B4-BE49-F238E27FC236}">
                  <a16:creationId xmlns:a16="http://schemas.microsoft.com/office/drawing/2014/main" id="{75AB2B0C-7827-CA8B-0B65-55299142FEA5}"/>
                </a:ext>
              </a:extLst>
            </p:cNvPr>
            <p:cNvSpPr/>
            <p:nvPr/>
          </p:nvSpPr>
          <p:spPr>
            <a:xfrm>
              <a:off x="7252955" y="2192446"/>
              <a:ext cx="521198" cy="517884"/>
            </a:xfrm>
            <a:custGeom>
              <a:avLst/>
              <a:gdLst>
                <a:gd name="T0" fmla="*/ 5848 w 6861"/>
                <a:gd name="T1" fmla="*/ 4187 h 6827"/>
                <a:gd name="T2" fmla="*/ 4142 w 6861"/>
                <a:gd name="T3" fmla="*/ 4892 h 6827"/>
                <a:gd name="T4" fmla="*/ 4096 w 6861"/>
                <a:gd name="T5" fmla="*/ 4551 h 6827"/>
                <a:gd name="T6" fmla="*/ 5120 w 6861"/>
                <a:gd name="T7" fmla="*/ 1900 h 6827"/>
                <a:gd name="T8" fmla="*/ 1616 w 6861"/>
                <a:gd name="T9" fmla="*/ 1707 h 6827"/>
                <a:gd name="T10" fmla="*/ 2456 w 6861"/>
                <a:gd name="T11" fmla="*/ 4036 h 6827"/>
                <a:gd name="T12" fmla="*/ 797 w 6861"/>
                <a:gd name="T13" fmla="*/ 4107 h 6827"/>
                <a:gd name="T14" fmla="*/ 0 w 6861"/>
                <a:gd name="T15" fmla="*/ 3868 h 6827"/>
                <a:gd name="T16" fmla="*/ 797 w 6861"/>
                <a:gd name="T17" fmla="*/ 6827 h 6827"/>
                <a:gd name="T18" fmla="*/ 2276 w 6861"/>
                <a:gd name="T19" fmla="*/ 6485 h 6827"/>
                <a:gd name="T20" fmla="*/ 4449 w 6861"/>
                <a:gd name="T21" fmla="*/ 6224 h 6827"/>
                <a:gd name="T22" fmla="*/ 4984 w 6861"/>
                <a:gd name="T23" fmla="*/ 6007 h 6827"/>
                <a:gd name="T24" fmla="*/ 6759 w 6861"/>
                <a:gd name="T25" fmla="*/ 4198 h 6827"/>
                <a:gd name="T26" fmla="*/ 3186 w 6861"/>
                <a:gd name="T27" fmla="*/ 2617 h 6827"/>
                <a:gd name="T28" fmla="*/ 3072 w 6861"/>
                <a:gd name="T29" fmla="*/ 2617 h 6827"/>
                <a:gd name="T30" fmla="*/ 3186 w 6861"/>
                <a:gd name="T31" fmla="*/ 2276 h 6827"/>
                <a:gd name="T32" fmla="*/ 3527 w 6861"/>
                <a:gd name="T33" fmla="*/ 2389 h 6827"/>
                <a:gd name="T34" fmla="*/ 3414 w 6861"/>
                <a:gd name="T35" fmla="*/ 2731 h 6827"/>
                <a:gd name="T36" fmla="*/ 3300 w 6861"/>
                <a:gd name="T37" fmla="*/ 2503 h 6827"/>
                <a:gd name="T38" fmla="*/ 3300 w 6861"/>
                <a:gd name="T39" fmla="*/ 228 h 6827"/>
                <a:gd name="T40" fmla="*/ 4426 w 6861"/>
                <a:gd name="T41" fmla="*/ 3072 h 6827"/>
                <a:gd name="T42" fmla="*/ 3414 w 6861"/>
                <a:gd name="T43" fmla="*/ 4107 h 6827"/>
                <a:gd name="T44" fmla="*/ 3755 w 6861"/>
                <a:gd name="T45" fmla="*/ 2617 h 6827"/>
                <a:gd name="T46" fmla="*/ 3414 w 6861"/>
                <a:gd name="T47" fmla="*/ 2048 h 6827"/>
                <a:gd name="T48" fmla="*/ 2845 w 6861"/>
                <a:gd name="T49" fmla="*/ 2389 h 6827"/>
                <a:gd name="T50" fmla="*/ 3186 w 6861"/>
                <a:gd name="T51" fmla="*/ 2958 h 6827"/>
                <a:gd name="T52" fmla="*/ 2822 w 6861"/>
                <a:gd name="T53" fmla="*/ 4096 h 6827"/>
                <a:gd name="T54" fmla="*/ 2299 w 6861"/>
                <a:gd name="T55" fmla="*/ 3026 h 6827"/>
                <a:gd name="T56" fmla="*/ 569 w 6861"/>
                <a:gd name="T57" fmla="*/ 6599 h 6827"/>
                <a:gd name="T58" fmla="*/ 228 w 6861"/>
                <a:gd name="T59" fmla="*/ 4096 h 6827"/>
                <a:gd name="T60" fmla="*/ 569 w 6861"/>
                <a:gd name="T61" fmla="*/ 4267 h 6827"/>
                <a:gd name="T62" fmla="*/ 569 w 6861"/>
                <a:gd name="T63" fmla="*/ 6599 h 6827"/>
                <a:gd name="T64" fmla="*/ 4836 w 6861"/>
                <a:gd name="T65" fmla="*/ 5825 h 6827"/>
                <a:gd name="T66" fmla="*/ 4563 w 6861"/>
                <a:gd name="T67" fmla="*/ 5973 h 6827"/>
                <a:gd name="T68" fmla="*/ 2936 w 6861"/>
                <a:gd name="T69" fmla="*/ 6212 h 6827"/>
                <a:gd name="T70" fmla="*/ 797 w 6861"/>
                <a:gd name="T71" fmla="*/ 6258 h 6827"/>
                <a:gd name="T72" fmla="*/ 2026 w 6861"/>
                <a:gd name="T73" fmla="*/ 4062 h 6827"/>
                <a:gd name="T74" fmla="*/ 2492 w 6861"/>
                <a:gd name="T75" fmla="*/ 4289 h 6827"/>
                <a:gd name="T76" fmla="*/ 2778 w 6861"/>
                <a:gd name="T77" fmla="*/ 4323 h 6827"/>
                <a:gd name="T78" fmla="*/ 3254 w 6861"/>
                <a:gd name="T79" fmla="*/ 4324 h 6827"/>
                <a:gd name="T80" fmla="*/ 3314 w 6861"/>
                <a:gd name="T81" fmla="*/ 4326 h 6827"/>
                <a:gd name="T82" fmla="*/ 3361 w 6861"/>
                <a:gd name="T83" fmla="*/ 4331 h 6827"/>
                <a:gd name="T84" fmla="*/ 3406 w 6861"/>
                <a:gd name="T85" fmla="*/ 4338 h 6827"/>
                <a:gd name="T86" fmla="*/ 3451 w 6861"/>
                <a:gd name="T87" fmla="*/ 4348 h 6827"/>
                <a:gd name="T88" fmla="*/ 3496 w 6861"/>
                <a:gd name="T89" fmla="*/ 4361 h 6827"/>
                <a:gd name="T90" fmla="*/ 3542 w 6861"/>
                <a:gd name="T91" fmla="*/ 4376 h 6827"/>
                <a:gd name="T92" fmla="*/ 3588 w 6861"/>
                <a:gd name="T93" fmla="*/ 4396 h 6827"/>
                <a:gd name="T94" fmla="*/ 3635 w 6861"/>
                <a:gd name="T95" fmla="*/ 4419 h 6827"/>
                <a:gd name="T96" fmla="*/ 3869 w 6861"/>
                <a:gd name="T97" fmla="*/ 4619 h 6827"/>
                <a:gd name="T98" fmla="*/ 3910 w 6861"/>
                <a:gd name="T99" fmla="*/ 4665 h 6827"/>
                <a:gd name="T100" fmla="*/ 3630 w 6861"/>
                <a:gd name="T101" fmla="*/ 4904 h 6827"/>
                <a:gd name="T102" fmla="*/ 3505 w 6861"/>
                <a:gd name="T103" fmla="*/ 4904 h 6827"/>
                <a:gd name="T104" fmla="*/ 1878 w 6861"/>
                <a:gd name="T105" fmla="*/ 5359 h 6827"/>
                <a:gd name="T106" fmla="*/ 2105 w 6861"/>
                <a:gd name="T107" fmla="*/ 5359 h 6827"/>
                <a:gd name="T108" fmla="*/ 3493 w 6861"/>
                <a:gd name="T109" fmla="*/ 5131 h 6827"/>
                <a:gd name="T110" fmla="*/ 3641 w 6861"/>
                <a:gd name="T111" fmla="*/ 5131 h 6827"/>
                <a:gd name="T112" fmla="*/ 4995 w 6861"/>
                <a:gd name="T113" fmla="*/ 4995 h 6827"/>
                <a:gd name="T114" fmla="*/ 6588 w 6861"/>
                <a:gd name="T115" fmla="*/ 4346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61" h="6827">
                  <a:moveTo>
                    <a:pt x="6759" y="4198"/>
                  </a:moveTo>
                  <a:cubicBezTo>
                    <a:pt x="6554" y="3925"/>
                    <a:pt x="6349" y="3925"/>
                    <a:pt x="5848" y="4187"/>
                  </a:cubicBezTo>
                  <a:lnTo>
                    <a:pt x="4870" y="4790"/>
                  </a:lnTo>
                  <a:cubicBezTo>
                    <a:pt x="4733" y="4870"/>
                    <a:pt x="4426" y="4892"/>
                    <a:pt x="4142" y="4892"/>
                  </a:cubicBezTo>
                  <a:cubicBezTo>
                    <a:pt x="4194" y="4798"/>
                    <a:pt x="4179" y="4685"/>
                    <a:pt x="4096" y="4552"/>
                  </a:cubicBezTo>
                  <a:lnTo>
                    <a:pt x="4096" y="4551"/>
                  </a:lnTo>
                  <a:cubicBezTo>
                    <a:pt x="4096" y="4164"/>
                    <a:pt x="4324" y="3470"/>
                    <a:pt x="4574" y="3243"/>
                  </a:cubicBezTo>
                  <a:cubicBezTo>
                    <a:pt x="4927" y="2924"/>
                    <a:pt x="5120" y="2458"/>
                    <a:pt x="5120" y="1900"/>
                  </a:cubicBezTo>
                  <a:cubicBezTo>
                    <a:pt x="5120" y="853"/>
                    <a:pt x="4301" y="0"/>
                    <a:pt x="3300" y="0"/>
                  </a:cubicBezTo>
                  <a:cubicBezTo>
                    <a:pt x="2412" y="0"/>
                    <a:pt x="1696" y="899"/>
                    <a:pt x="1616" y="1707"/>
                  </a:cubicBezTo>
                  <a:cubicBezTo>
                    <a:pt x="1548" y="2264"/>
                    <a:pt x="1741" y="2810"/>
                    <a:pt x="2151" y="3197"/>
                  </a:cubicBezTo>
                  <a:cubicBezTo>
                    <a:pt x="2270" y="3327"/>
                    <a:pt x="2390" y="3639"/>
                    <a:pt x="2456" y="4036"/>
                  </a:cubicBezTo>
                  <a:cubicBezTo>
                    <a:pt x="2350" y="3999"/>
                    <a:pt x="2251" y="3946"/>
                    <a:pt x="2162" y="3880"/>
                  </a:cubicBezTo>
                  <a:cubicBezTo>
                    <a:pt x="1752" y="3572"/>
                    <a:pt x="1110" y="3907"/>
                    <a:pt x="797" y="4107"/>
                  </a:cubicBezTo>
                  <a:lnTo>
                    <a:pt x="797" y="3868"/>
                  </a:lnTo>
                  <a:lnTo>
                    <a:pt x="0" y="3868"/>
                  </a:lnTo>
                  <a:lnTo>
                    <a:pt x="0" y="6827"/>
                  </a:lnTo>
                  <a:lnTo>
                    <a:pt x="797" y="6827"/>
                  </a:lnTo>
                  <a:lnTo>
                    <a:pt x="797" y="6485"/>
                  </a:lnTo>
                  <a:lnTo>
                    <a:pt x="2276" y="6485"/>
                  </a:lnTo>
                  <a:cubicBezTo>
                    <a:pt x="2503" y="6485"/>
                    <a:pt x="2742" y="6463"/>
                    <a:pt x="2970" y="6451"/>
                  </a:cubicBezTo>
                  <a:lnTo>
                    <a:pt x="4449" y="6224"/>
                  </a:lnTo>
                  <a:cubicBezTo>
                    <a:pt x="4506" y="6224"/>
                    <a:pt x="4563" y="6212"/>
                    <a:pt x="4608" y="6201"/>
                  </a:cubicBezTo>
                  <a:cubicBezTo>
                    <a:pt x="4745" y="6178"/>
                    <a:pt x="4870" y="6110"/>
                    <a:pt x="4984" y="6007"/>
                  </a:cubicBezTo>
                  <a:lnTo>
                    <a:pt x="6702" y="4653"/>
                  </a:lnTo>
                  <a:cubicBezTo>
                    <a:pt x="6838" y="4540"/>
                    <a:pt x="6861" y="4335"/>
                    <a:pt x="6759" y="4198"/>
                  </a:cubicBezTo>
                  <a:close/>
                  <a:moveTo>
                    <a:pt x="3300" y="2503"/>
                  </a:moveTo>
                  <a:cubicBezTo>
                    <a:pt x="3232" y="2503"/>
                    <a:pt x="3186" y="2549"/>
                    <a:pt x="3186" y="2617"/>
                  </a:cubicBezTo>
                  <a:lnTo>
                    <a:pt x="3186" y="2731"/>
                  </a:lnTo>
                  <a:cubicBezTo>
                    <a:pt x="3118" y="2731"/>
                    <a:pt x="3072" y="2685"/>
                    <a:pt x="3072" y="2617"/>
                  </a:cubicBezTo>
                  <a:lnTo>
                    <a:pt x="3072" y="2389"/>
                  </a:lnTo>
                  <a:cubicBezTo>
                    <a:pt x="3072" y="2321"/>
                    <a:pt x="3118" y="2276"/>
                    <a:pt x="3186" y="2276"/>
                  </a:cubicBezTo>
                  <a:lnTo>
                    <a:pt x="3414" y="2276"/>
                  </a:lnTo>
                  <a:cubicBezTo>
                    <a:pt x="3482" y="2276"/>
                    <a:pt x="3527" y="2321"/>
                    <a:pt x="3527" y="2389"/>
                  </a:cubicBezTo>
                  <a:lnTo>
                    <a:pt x="3527" y="2617"/>
                  </a:lnTo>
                  <a:cubicBezTo>
                    <a:pt x="3527" y="2685"/>
                    <a:pt x="3482" y="2731"/>
                    <a:pt x="3414" y="2731"/>
                  </a:cubicBezTo>
                  <a:lnTo>
                    <a:pt x="3414" y="2617"/>
                  </a:lnTo>
                  <a:cubicBezTo>
                    <a:pt x="3414" y="2549"/>
                    <a:pt x="3368" y="2503"/>
                    <a:pt x="3300" y="2503"/>
                  </a:cubicBezTo>
                  <a:close/>
                  <a:moveTo>
                    <a:pt x="1832" y="1729"/>
                  </a:moveTo>
                  <a:cubicBezTo>
                    <a:pt x="1912" y="1024"/>
                    <a:pt x="2549" y="228"/>
                    <a:pt x="3300" y="228"/>
                  </a:cubicBezTo>
                  <a:cubicBezTo>
                    <a:pt x="4176" y="228"/>
                    <a:pt x="4893" y="978"/>
                    <a:pt x="4893" y="1900"/>
                  </a:cubicBezTo>
                  <a:cubicBezTo>
                    <a:pt x="4893" y="2389"/>
                    <a:pt x="4733" y="2799"/>
                    <a:pt x="4426" y="3072"/>
                  </a:cubicBezTo>
                  <a:cubicBezTo>
                    <a:pt x="4153" y="3311"/>
                    <a:pt x="3948" y="3891"/>
                    <a:pt x="3892" y="4312"/>
                  </a:cubicBezTo>
                  <a:cubicBezTo>
                    <a:pt x="3757" y="4204"/>
                    <a:pt x="3594" y="4132"/>
                    <a:pt x="3414" y="4107"/>
                  </a:cubicBezTo>
                  <a:lnTo>
                    <a:pt x="3414" y="2958"/>
                  </a:lnTo>
                  <a:cubicBezTo>
                    <a:pt x="3607" y="2958"/>
                    <a:pt x="3755" y="2810"/>
                    <a:pt x="3755" y="2617"/>
                  </a:cubicBezTo>
                  <a:lnTo>
                    <a:pt x="3755" y="2389"/>
                  </a:lnTo>
                  <a:cubicBezTo>
                    <a:pt x="3755" y="2196"/>
                    <a:pt x="3607" y="2048"/>
                    <a:pt x="3414" y="2048"/>
                  </a:cubicBezTo>
                  <a:lnTo>
                    <a:pt x="3186" y="2048"/>
                  </a:lnTo>
                  <a:cubicBezTo>
                    <a:pt x="2993" y="2048"/>
                    <a:pt x="2845" y="2196"/>
                    <a:pt x="2845" y="2389"/>
                  </a:cubicBezTo>
                  <a:lnTo>
                    <a:pt x="2845" y="2617"/>
                  </a:lnTo>
                  <a:cubicBezTo>
                    <a:pt x="2845" y="2810"/>
                    <a:pt x="2993" y="2958"/>
                    <a:pt x="3186" y="2958"/>
                  </a:cubicBezTo>
                  <a:lnTo>
                    <a:pt x="3186" y="4096"/>
                  </a:lnTo>
                  <a:lnTo>
                    <a:pt x="2822" y="4096"/>
                  </a:lnTo>
                  <a:cubicBezTo>
                    <a:pt x="2776" y="4096"/>
                    <a:pt x="2742" y="4085"/>
                    <a:pt x="2697" y="4085"/>
                  </a:cubicBezTo>
                  <a:cubicBezTo>
                    <a:pt x="2651" y="3800"/>
                    <a:pt x="2549" y="3265"/>
                    <a:pt x="2299" y="3026"/>
                  </a:cubicBezTo>
                  <a:cubicBezTo>
                    <a:pt x="1946" y="2697"/>
                    <a:pt x="1775" y="2219"/>
                    <a:pt x="1832" y="1729"/>
                  </a:cubicBezTo>
                  <a:close/>
                  <a:moveTo>
                    <a:pt x="569" y="6599"/>
                  </a:moveTo>
                  <a:lnTo>
                    <a:pt x="228" y="6599"/>
                  </a:lnTo>
                  <a:lnTo>
                    <a:pt x="228" y="4096"/>
                  </a:lnTo>
                  <a:lnTo>
                    <a:pt x="569" y="4096"/>
                  </a:lnTo>
                  <a:lnTo>
                    <a:pt x="569" y="4267"/>
                  </a:lnTo>
                  <a:lnTo>
                    <a:pt x="569" y="6485"/>
                  </a:lnTo>
                  <a:lnTo>
                    <a:pt x="569" y="6599"/>
                  </a:lnTo>
                  <a:close/>
                  <a:moveTo>
                    <a:pt x="6565" y="4483"/>
                  </a:moveTo>
                  <a:lnTo>
                    <a:pt x="4836" y="5825"/>
                  </a:lnTo>
                  <a:lnTo>
                    <a:pt x="4824" y="5837"/>
                  </a:lnTo>
                  <a:cubicBezTo>
                    <a:pt x="4756" y="5916"/>
                    <a:pt x="4665" y="5962"/>
                    <a:pt x="4563" y="5973"/>
                  </a:cubicBezTo>
                  <a:cubicBezTo>
                    <a:pt x="4517" y="5985"/>
                    <a:pt x="4483" y="5985"/>
                    <a:pt x="4438" y="5985"/>
                  </a:cubicBezTo>
                  <a:lnTo>
                    <a:pt x="2936" y="6212"/>
                  </a:lnTo>
                  <a:cubicBezTo>
                    <a:pt x="2720" y="6246"/>
                    <a:pt x="2492" y="6258"/>
                    <a:pt x="2276" y="6258"/>
                  </a:cubicBezTo>
                  <a:lnTo>
                    <a:pt x="797" y="6258"/>
                  </a:lnTo>
                  <a:lnTo>
                    <a:pt x="797" y="4380"/>
                  </a:lnTo>
                  <a:cubicBezTo>
                    <a:pt x="1070" y="4187"/>
                    <a:pt x="1707" y="3823"/>
                    <a:pt x="2026" y="4062"/>
                  </a:cubicBezTo>
                  <a:cubicBezTo>
                    <a:pt x="2160" y="4168"/>
                    <a:pt x="2321" y="4243"/>
                    <a:pt x="2491" y="4285"/>
                  </a:cubicBezTo>
                  <a:lnTo>
                    <a:pt x="2492" y="4289"/>
                  </a:lnTo>
                  <a:lnTo>
                    <a:pt x="2545" y="4297"/>
                  </a:lnTo>
                  <a:cubicBezTo>
                    <a:pt x="2621" y="4312"/>
                    <a:pt x="2699" y="4321"/>
                    <a:pt x="2778" y="4323"/>
                  </a:cubicBezTo>
                  <a:cubicBezTo>
                    <a:pt x="2789" y="4323"/>
                    <a:pt x="2800" y="4324"/>
                    <a:pt x="2811" y="4324"/>
                  </a:cubicBezTo>
                  <a:lnTo>
                    <a:pt x="3254" y="4324"/>
                  </a:lnTo>
                  <a:cubicBezTo>
                    <a:pt x="3270" y="4324"/>
                    <a:pt x="3286" y="4324"/>
                    <a:pt x="3302" y="4325"/>
                  </a:cubicBezTo>
                  <a:cubicBezTo>
                    <a:pt x="3306" y="4325"/>
                    <a:pt x="3310" y="4326"/>
                    <a:pt x="3314" y="4326"/>
                  </a:cubicBezTo>
                  <a:cubicBezTo>
                    <a:pt x="3326" y="4327"/>
                    <a:pt x="3338" y="4328"/>
                    <a:pt x="3350" y="4329"/>
                  </a:cubicBezTo>
                  <a:cubicBezTo>
                    <a:pt x="3354" y="4330"/>
                    <a:pt x="3357" y="4330"/>
                    <a:pt x="3361" y="4331"/>
                  </a:cubicBezTo>
                  <a:cubicBezTo>
                    <a:pt x="3373" y="4332"/>
                    <a:pt x="3385" y="4334"/>
                    <a:pt x="3397" y="4336"/>
                  </a:cubicBezTo>
                  <a:cubicBezTo>
                    <a:pt x="3400" y="4337"/>
                    <a:pt x="3403" y="4338"/>
                    <a:pt x="3406" y="4338"/>
                  </a:cubicBezTo>
                  <a:cubicBezTo>
                    <a:pt x="3419" y="4340"/>
                    <a:pt x="3431" y="4343"/>
                    <a:pt x="3443" y="4346"/>
                  </a:cubicBezTo>
                  <a:cubicBezTo>
                    <a:pt x="3446" y="4347"/>
                    <a:pt x="3449" y="4347"/>
                    <a:pt x="3451" y="4348"/>
                  </a:cubicBezTo>
                  <a:cubicBezTo>
                    <a:pt x="3464" y="4351"/>
                    <a:pt x="3477" y="4355"/>
                    <a:pt x="3489" y="4358"/>
                  </a:cubicBezTo>
                  <a:cubicBezTo>
                    <a:pt x="3491" y="4359"/>
                    <a:pt x="3494" y="4360"/>
                    <a:pt x="3496" y="4361"/>
                  </a:cubicBezTo>
                  <a:cubicBezTo>
                    <a:pt x="3509" y="4365"/>
                    <a:pt x="3521" y="4369"/>
                    <a:pt x="3533" y="4373"/>
                  </a:cubicBezTo>
                  <a:cubicBezTo>
                    <a:pt x="3536" y="4374"/>
                    <a:pt x="3539" y="4375"/>
                    <a:pt x="3542" y="4376"/>
                  </a:cubicBezTo>
                  <a:cubicBezTo>
                    <a:pt x="3553" y="4381"/>
                    <a:pt x="3564" y="4385"/>
                    <a:pt x="3574" y="4390"/>
                  </a:cubicBezTo>
                  <a:cubicBezTo>
                    <a:pt x="3579" y="4392"/>
                    <a:pt x="3583" y="4394"/>
                    <a:pt x="3588" y="4396"/>
                  </a:cubicBezTo>
                  <a:cubicBezTo>
                    <a:pt x="3596" y="4400"/>
                    <a:pt x="3605" y="4404"/>
                    <a:pt x="3613" y="4408"/>
                  </a:cubicBezTo>
                  <a:cubicBezTo>
                    <a:pt x="3620" y="4411"/>
                    <a:pt x="3628" y="4415"/>
                    <a:pt x="3635" y="4419"/>
                  </a:cubicBezTo>
                  <a:cubicBezTo>
                    <a:pt x="3639" y="4422"/>
                    <a:pt x="3644" y="4424"/>
                    <a:pt x="3648" y="4426"/>
                  </a:cubicBezTo>
                  <a:cubicBezTo>
                    <a:pt x="3735" y="4476"/>
                    <a:pt x="3810" y="4541"/>
                    <a:pt x="3869" y="4619"/>
                  </a:cubicBezTo>
                  <a:lnTo>
                    <a:pt x="3903" y="4665"/>
                  </a:lnTo>
                  <a:lnTo>
                    <a:pt x="3910" y="4665"/>
                  </a:lnTo>
                  <a:cubicBezTo>
                    <a:pt x="3950" y="4729"/>
                    <a:pt x="3959" y="4791"/>
                    <a:pt x="3948" y="4813"/>
                  </a:cubicBezTo>
                  <a:cubicBezTo>
                    <a:pt x="3914" y="4870"/>
                    <a:pt x="3778" y="4892"/>
                    <a:pt x="3630" y="4904"/>
                  </a:cubicBezTo>
                  <a:lnTo>
                    <a:pt x="3550" y="4904"/>
                  </a:lnTo>
                  <a:lnTo>
                    <a:pt x="3505" y="4904"/>
                  </a:lnTo>
                  <a:lnTo>
                    <a:pt x="2447" y="4904"/>
                  </a:lnTo>
                  <a:cubicBezTo>
                    <a:pt x="2094" y="4904"/>
                    <a:pt x="1878" y="5074"/>
                    <a:pt x="1878" y="5359"/>
                  </a:cubicBezTo>
                  <a:cubicBezTo>
                    <a:pt x="1878" y="5427"/>
                    <a:pt x="1923" y="5473"/>
                    <a:pt x="1991" y="5473"/>
                  </a:cubicBezTo>
                  <a:cubicBezTo>
                    <a:pt x="2060" y="5473"/>
                    <a:pt x="2105" y="5427"/>
                    <a:pt x="2105" y="5359"/>
                  </a:cubicBezTo>
                  <a:cubicBezTo>
                    <a:pt x="2105" y="5302"/>
                    <a:pt x="2105" y="5131"/>
                    <a:pt x="2447" y="5131"/>
                  </a:cubicBezTo>
                  <a:lnTo>
                    <a:pt x="3493" y="5131"/>
                  </a:lnTo>
                  <a:lnTo>
                    <a:pt x="3493" y="5131"/>
                  </a:lnTo>
                  <a:lnTo>
                    <a:pt x="3641" y="5131"/>
                  </a:lnTo>
                  <a:lnTo>
                    <a:pt x="3698" y="5131"/>
                  </a:lnTo>
                  <a:cubicBezTo>
                    <a:pt x="4233" y="5143"/>
                    <a:pt x="4733" y="5131"/>
                    <a:pt x="4995" y="4995"/>
                  </a:cubicBezTo>
                  <a:lnTo>
                    <a:pt x="5974" y="4392"/>
                  </a:lnTo>
                  <a:cubicBezTo>
                    <a:pt x="6452" y="4153"/>
                    <a:pt x="6497" y="4210"/>
                    <a:pt x="6588" y="4346"/>
                  </a:cubicBezTo>
                  <a:cubicBezTo>
                    <a:pt x="6611" y="4380"/>
                    <a:pt x="6611" y="4449"/>
                    <a:pt x="6565" y="44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E2B6B7C-D67B-2BCA-B98E-F6873C35915C}"/>
              </a:ext>
            </a:extLst>
          </p:cNvPr>
          <p:cNvGrpSpPr/>
          <p:nvPr/>
        </p:nvGrpSpPr>
        <p:grpSpPr>
          <a:xfrm>
            <a:off x="8909291" y="1317672"/>
            <a:ext cx="2612948" cy="4222656"/>
            <a:chOff x="8909291" y="1317672"/>
            <a:chExt cx="2612948" cy="4222656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9F66CDA-1F2B-9119-082F-0A3EEEE0211F}"/>
                </a:ext>
              </a:extLst>
            </p:cNvPr>
            <p:cNvSpPr/>
            <p:nvPr/>
          </p:nvSpPr>
          <p:spPr>
            <a:xfrm>
              <a:off x="8909291" y="1317672"/>
              <a:ext cx="2612948" cy="4222656"/>
            </a:xfrm>
            <a:prstGeom prst="rect">
              <a:avLst/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4B416A1-BECB-17F0-3B3D-4DF77311AE32}"/>
                </a:ext>
              </a:extLst>
            </p:cNvPr>
            <p:cNvCxnSpPr/>
            <p:nvPr/>
          </p:nvCxnSpPr>
          <p:spPr>
            <a:xfrm>
              <a:off x="8909291" y="1317672"/>
              <a:ext cx="261294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75E54B5-8B49-1B4E-B03A-BBA9B96EE073}"/>
                </a:ext>
              </a:extLst>
            </p:cNvPr>
            <p:cNvGrpSpPr/>
            <p:nvPr/>
          </p:nvGrpSpPr>
          <p:grpSpPr>
            <a:xfrm>
              <a:off x="9666327" y="1854867"/>
              <a:ext cx="1219039" cy="1193042"/>
              <a:chOff x="1210929" y="1497844"/>
              <a:chExt cx="1613394" cy="1613396"/>
            </a:xfrm>
          </p:grpSpPr>
          <p:sp>
            <p:nvSpPr>
              <p:cNvPr id="48" name="椭圆 34">
                <a:extLst>
                  <a:ext uri="{FF2B5EF4-FFF2-40B4-BE49-F238E27FC236}">
                    <a16:creationId xmlns:a16="http://schemas.microsoft.com/office/drawing/2014/main" id="{5174B556-FFCC-8BB2-273A-9CBB3E75617E}"/>
                  </a:ext>
                </a:extLst>
              </p:cNvPr>
              <p:cNvSpPr/>
              <p:nvPr/>
            </p:nvSpPr>
            <p:spPr>
              <a:xfrm rot="19741494">
                <a:off x="1214576" y="1501492"/>
                <a:ext cx="1606100" cy="1606100"/>
              </a:xfrm>
              <a:prstGeom prst="roundRect">
                <a:avLst/>
              </a:prstGeom>
              <a:gradFill flip="none" rotWithShape="1">
                <a:gsLst>
                  <a:gs pos="37000">
                    <a:srgbClr val="000000">
                      <a:alpha val="0"/>
                    </a:srgbClr>
                  </a:gs>
                  <a:gs pos="81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08FC6222-D5F9-559B-AB21-6528BB73FE3E}"/>
                  </a:ext>
                </a:extLst>
              </p:cNvPr>
              <p:cNvGrpSpPr/>
              <p:nvPr/>
            </p:nvGrpSpPr>
            <p:grpSpPr>
              <a:xfrm>
                <a:off x="1210929" y="1497844"/>
                <a:ext cx="1613394" cy="1613396"/>
                <a:chOff x="1565923" y="1424136"/>
                <a:chExt cx="1613394" cy="1613396"/>
              </a:xfrm>
            </p:grpSpPr>
            <p:sp>
              <p:nvSpPr>
                <p:cNvPr id="50" name="椭圆 36">
                  <a:extLst>
                    <a:ext uri="{FF2B5EF4-FFF2-40B4-BE49-F238E27FC236}">
                      <a16:creationId xmlns:a16="http://schemas.microsoft.com/office/drawing/2014/main" id="{C2B153AA-BAF0-2666-2649-28211D48E360}"/>
                    </a:ext>
                  </a:extLst>
                </p:cNvPr>
                <p:cNvSpPr/>
                <p:nvPr/>
              </p:nvSpPr>
              <p:spPr>
                <a:xfrm>
                  <a:off x="1825892" y="1684104"/>
                  <a:ext cx="1093456" cy="1093460"/>
                </a:xfrm>
                <a:prstGeom prst="roundRect">
                  <a:avLst/>
                </a:prstGeom>
                <a:gradFill>
                  <a:gsLst>
                    <a:gs pos="23000">
                      <a:schemeClr val="accent1"/>
                    </a:gs>
                    <a:gs pos="74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279400" dist="342900" dir="3000000" sx="88000" sy="88000" algn="t" rotWithShape="0">
                    <a:schemeClr val="accent2">
                      <a:alpha val="4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89340290-C5D8-C284-19A2-EE599780B824}"/>
                    </a:ext>
                  </a:extLst>
                </p:cNvPr>
                <p:cNvGrpSpPr/>
                <p:nvPr/>
              </p:nvGrpSpPr>
              <p:grpSpPr>
                <a:xfrm>
                  <a:off x="1565923" y="1424136"/>
                  <a:ext cx="1613394" cy="1613396"/>
                  <a:chOff x="3955374" y="1754722"/>
                  <a:chExt cx="4281250" cy="4281258"/>
                </a:xfrm>
              </p:grpSpPr>
              <p:sp>
                <p:nvSpPr>
                  <p:cNvPr id="52" name="弧形 38">
                    <a:extLst>
                      <a:ext uri="{FF2B5EF4-FFF2-40B4-BE49-F238E27FC236}">
                        <a16:creationId xmlns:a16="http://schemas.microsoft.com/office/drawing/2014/main" id="{C5BA5B05-1660-1355-663B-C0F77BB26365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弧形 39">
                    <a:extLst>
                      <a:ext uri="{FF2B5EF4-FFF2-40B4-BE49-F238E27FC236}">
                        <a16:creationId xmlns:a16="http://schemas.microsoft.com/office/drawing/2014/main" id="{2B9420BF-264B-35A2-5318-196195EC0615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3955370" y="1754726"/>
                    <a:ext cx="4281258" cy="4281250"/>
                  </a:xfrm>
                  <a:prstGeom prst="roundRect">
                    <a:avLst/>
                  </a:prstGeom>
                  <a:noFill/>
                  <a:ln w="12700" cap="rnd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2E7E3A7-0C3E-7887-9597-111C2FBFDF9C}"/>
                </a:ext>
              </a:extLst>
            </p:cNvPr>
            <p:cNvSpPr txBox="1"/>
            <p:nvPr/>
          </p:nvSpPr>
          <p:spPr>
            <a:xfrm>
              <a:off x="9490628" y="3493828"/>
              <a:ext cx="1450273" cy="469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 flip="none" rotWithShape="1">
                    <a:gsLst>
                      <a:gs pos="100000">
                        <a:schemeClr val="accent4">
                          <a:lumMod val="56000"/>
                          <a:lumOff val="44000"/>
                        </a:schemeClr>
                      </a:gs>
                      <a:gs pos="21000">
                        <a:schemeClr val="accent4">
                          <a:lumMod val="0"/>
                          <a:lumOff val="100000"/>
                        </a:schemeClr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chemeClr val="accent2"/>
                    </a:gs>
                    <a:gs pos="21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1293B59-564F-E7E9-55DC-3C1EF752D927}"/>
                </a:ext>
              </a:extLst>
            </p:cNvPr>
            <p:cNvSpPr txBox="1"/>
            <p:nvPr/>
          </p:nvSpPr>
          <p:spPr>
            <a:xfrm>
              <a:off x="9364190" y="3989833"/>
              <a:ext cx="1703148" cy="1280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请在此输入内容</a:t>
              </a:r>
            </a:p>
          </p:txBody>
        </p:sp>
        <p:sp>
          <p:nvSpPr>
            <p:cNvPr id="47" name="lightbulb_231744">
              <a:extLst>
                <a:ext uri="{FF2B5EF4-FFF2-40B4-BE49-F238E27FC236}">
                  <a16:creationId xmlns:a16="http://schemas.microsoft.com/office/drawing/2014/main" id="{4B8F1BF6-C860-C65D-DEF8-BB47C0CE6449}"/>
                </a:ext>
              </a:extLst>
            </p:cNvPr>
            <p:cNvSpPr/>
            <p:nvPr/>
          </p:nvSpPr>
          <p:spPr>
            <a:xfrm>
              <a:off x="10015247" y="2192446"/>
              <a:ext cx="521198" cy="517884"/>
            </a:xfrm>
            <a:custGeom>
              <a:avLst/>
              <a:gdLst>
                <a:gd name="T0" fmla="*/ 5848 w 6861"/>
                <a:gd name="T1" fmla="*/ 4187 h 6827"/>
                <a:gd name="T2" fmla="*/ 4142 w 6861"/>
                <a:gd name="T3" fmla="*/ 4892 h 6827"/>
                <a:gd name="T4" fmla="*/ 4096 w 6861"/>
                <a:gd name="T5" fmla="*/ 4551 h 6827"/>
                <a:gd name="T6" fmla="*/ 5120 w 6861"/>
                <a:gd name="T7" fmla="*/ 1900 h 6827"/>
                <a:gd name="T8" fmla="*/ 1616 w 6861"/>
                <a:gd name="T9" fmla="*/ 1707 h 6827"/>
                <a:gd name="T10" fmla="*/ 2456 w 6861"/>
                <a:gd name="T11" fmla="*/ 4036 h 6827"/>
                <a:gd name="T12" fmla="*/ 797 w 6861"/>
                <a:gd name="T13" fmla="*/ 4107 h 6827"/>
                <a:gd name="T14" fmla="*/ 0 w 6861"/>
                <a:gd name="T15" fmla="*/ 3868 h 6827"/>
                <a:gd name="T16" fmla="*/ 797 w 6861"/>
                <a:gd name="T17" fmla="*/ 6827 h 6827"/>
                <a:gd name="T18" fmla="*/ 2276 w 6861"/>
                <a:gd name="T19" fmla="*/ 6485 h 6827"/>
                <a:gd name="T20" fmla="*/ 4449 w 6861"/>
                <a:gd name="T21" fmla="*/ 6224 h 6827"/>
                <a:gd name="T22" fmla="*/ 4984 w 6861"/>
                <a:gd name="T23" fmla="*/ 6007 h 6827"/>
                <a:gd name="T24" fmla="*/ 6759 w 6861"/>
                <a:gd name="T25" fmla="*/ 4198 h 6827"/>
                <a:gd name="T26" fmla="*/ 3186 w 6861"/>
                <a:gd name="T27" fmla="*/ 2617 h 6827"/>
                <a:gd name="T28" fmla="*/ 3072 w 6861"/>
                <a:gd name="T29" fmla="*/ 2617 h 6827"/>
                <a:gd name="T30" fmla="*/ 3186 w 6861"/>
                <a:gd name="T31" fmla="*/ 2276 h 6827"/>
                <a:gd name="T32" fmla="*/ 3527 w 6861"/>
                <a:gd name="T33" fmla="*/ 2389 h 6827"/>
                <a:gd name="T34" fmla="*/ 3414 w 6861"/>
                <a:gd name="T35" fmla="*/ 2731 h 6827"/>
                <a:gd name="T36" fmla="*/ 3300 w 6861"/>
                <a:gd name="T37" fmla="*/ 2503 h 6827"/>
                <a:gd name="T38" fmla="*/ 3300 w 6861"/>
                <a:gd name="T39" fmla="*/ 228 h 6827"/>
                <a:gd name="T40" fmla="*/ 4426 w 6861"/>
                <a:gd name="T41" fmla="*/ 3072 h 6827"/>
                <a:gd name="T42" fmla="*/ 3414 w 6861"/>
                <a:gd name="T43" fmla="*/ 4107 h 6827"/>
                <a:gd name="T44" fmla="*/ 3755 w 6861"/>
                <a:gd name="T45" fmla="*/ 2617 h 6827"/>
                <a:gd name="T46" fmla="*/ 3414 w 6861"/>
                <a:gd name="T47" fmla="*/ 2048 h 6827"/>
                <a:gd name="T48" fmla="*/ 2845 w 6861"/>
                <a:gd name="T49" fmla="*/ 2389 h 6827"/>
                <a:gd name="T50" fmla="*/ 3186 w 6861"/>
                <a:gd name="T51" fmla="*/ 2958 h 6827"/>
                <a:gd name="T52" fmla="*/ 2822 w 6861"/>
                <a:gd name="T53" fmla="*/ 4096 h 6827"/>
                <a:gd name="T54" fmla="*/ 2299 w 6861"/>
                <a:gd name="T55" fmla="*/ 3026 h 6827"/>
                <a:gd name="T56" fmla="*/ 569 w 6861"/>
                <a:gd name="T57" fmla="*/ 6599 h 6827"/>
                <a:gd name="T58" fmla="*/ 228 w 6861"/>
                <a:gd name="T59" fmla="*/ 4096 h 6827"/>
                <a:gd name="T60" fmla="*/ 569 w 6861"/>
                <a:gd name="T61" fmla="*/ 4267 h 6827"/>
                <a:gd name="T62" fmla="*/ 569 w 6861"/>
                <a:gd name="T63" fmla="*/ 6599 h 6827"/>
                <a:gd name="T64" fmla="*/ 4836 w 6861"/>
                <a:gd name="T65" fmla="*/ 5825 h 6827"/>
                <a:gd name="T66" fmla="*/ 4563 w 6861"/>
                <a:gd name="T67" fmla="*/ 5973 h 6827"/>
                <a:gd name="T68" fmla="*/ 2936 w 6861"/>
                <a:gd name="T69" fmla="*/ 6212 h 6827"/>
                <a:gd name="T70" fmla="*/ 797 w 6861"/>
                <a:gd name="T71" fmla="*/ 6258 h 6827"/>
                <a:gd name="T72" fmla="*/ 2026 w 6861"/>
                <a:gd name="T73" fmla="*/ 4062 h 6827"/>
                <a:gd name="T74" fmla="*/ 2492 w 6861"/>
                <a:gd name="T75" fmla="*/ 4289 h 6827"/>
                <a:gd name="T76" fmla="*/ 2778 w 6861"/>
                <a:gd name="T77" fmla="*/ 4323 h 6827"/>
                <a:gd name="T78" fmla="*/ 3254 w 6861"/>
                <a:gd name="T79" fmla="*/ 4324 h 6827"/>
                <a:gd name="T80" fmla="*/ 3314 w 6861"/>
                <a:gd name="T81" fmla="*/ 4326 h 6827"/>
                <a:gd name="T82" fmla="*/ 3361 w 6861"/>
                <a:gd name="T83" fmla="*/ 4331 h 6827"/>
                <a:gd name="T84" fmla="*/ 3406 w 6861"/>
                <a:gd name="T85" fmla="*/ 4338 h 6827"/>
                <a:gd name="T86" fmla="*/ 3451 w 6861"/>
                <a:gd name="T87" fmla="*/ 4348 h 6827"/>
                <a:gd name="T88" fmla="*/ 3496 w 6861"/>
                <a:gd name="T89" fmla="*/ 4361 h 6827"/>
                <a:gd name="T90" fmla="*/ 3542 w 6861"/>
                <a:gd name="T91" fmla="*/ 4376 h 6827"/>
                <a:gd name="T92" fmla="*/ 3588 w 6861"/>
                <a:gd name="T93" fmla="*/ 4396 h 6827"/>
                <a:gd name="T94" fmla="*/ 3635 w 6861"/>
                <a:gd name="T95" fmla="*/ 4419 h 6827"/>
                <a:gd name="T96" fmla="*/ 3869 w 6861"/>
                <a:gd name="T97" fmla="*/ 4619 h 6827"/>
                <a:gd name="T98" fmla="*/ 3910 w 6861"/>
                <a:gd name="T99" fmla="*/ 4665 h 6827"/>
                <a:gd name="T100" fmla="*/ 3630 w 6861"/>
                <a:gd name="T101" fmla="*/ 4904 h 6827"/>
                <a:gd name="T102" fmla="*/ 3505 w 6861"/>
                <a:gd name="T103" fmla="*/ 4904 h 6827"/>
                <a:gd name="T104" fmla="*/ 1878 w 6861"/>
                <a:gd name="T105" fmla="*/ 5359 h 6827"/>
                <a:gd name="T106" fmla="*/ 2105 w 6861"/>
                <a:gd name="T107" fmla="*/ 5359 h 6827"/>
                <a:gd name="T108" fmla="*/ 3493 w 6861"/>
                <a:gd name="T109" fmla="*/ 5131 h 6827"/>
                <a:gd name="T110" fmla="*/ 3641 w 6861"/>
                <a:gd name="T111" fmla="*/ 5131 h 6827"/>
                <a:gd name="T112" fmla="*/ 4995 w 6861"/>
                <a:gd name="T113" fmla="*/ 4995 h 6827"/>
                <a:gd name="T114" fmla="*/ 6588 w 6861"/>
                <a:gd name="T115" fmla="*/ 4346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61" h="6827">
                  <a:moveTo>
                    <a:pt x="6759" y="4198"/>
                  </a:moveTo>
                  <a:cubicBezTo>
                    <a:pt x="6554" y="3925"/>
                    <a:pt x="6349" y="3925"/>
                    <a:pt x="5848" y="4187"/>
                  </a:cubicBezTo>
                  <a:lnTo>
                    <a:pt x="4870" y="4790"/>
                  </a:lnTo>
                  <a:cubicBezTo>
                    <a:pt x="4733" y="4870"/>
                    <a:pt x="4426" y="4892"/>
                    <a:pt x="4142" y="4892"/>
                  </a:cubicBezTo>
                  <a:cubicBezTo>
                    <a:pt x="4194" y="4798"/>
                    <a:pt x="4179" y="4685"/>
                    <a:pt x="4096" y="4552"/>
                  </a:cubicBezTo>
                  <a:lnTo>
                    <a:pt x="4096" y="4551"/>
                  </a:lnTo>
                  <a:cubicBezTo>
                    <a:pt x="4096" y="4164"/>
                    <a:pt x="4324" y="3470"/>
                    <a:pt x="4574" y="3243"/>
                  </a:cubicBezTo>
                  <a:cubicBezTo>
                    <a:pt x="4927" y="2924"/>
                    <a:pt x="5120" y="2458"/>
                    <a:pt x="5120" y="1900"/>
                  </a:cubicBezTo>
                  <a:cubicBezTo>
                    <a:pt x="5120" y="853"/>
                    <a:pt x="4301" y="0"/>
                    <a:pt x="3300" y="0"/>
                  </a:cubicBezTo>
                  <a:cubicBezTo>
                    <a:pt x="2412" y="0"/>
                    <a:pt x="1696" y="899"/>
                    <a:pt x="1616" y="1707"/>
                  </a:cubicBezTo>
                  <a:cubicBezTo>
                    <a:pt x="1548" y="2264"/>
                    <a:pt x="1741" y="2810"/>
                    <a:pt x="2151" y="3197"/>
                  </a:cubicBezTo>
                  <a:cubicBezTo>
                    <a:pt x="2270" y="3327"/>
                    <a:pt x="2390" y="3639"/>
                    <a:pt x="2456" y="4036"/>
                  </a:cubicBezTo>
                  <a:cubicBezTo>
                    <a:pt x="2350" y="3999"/>
                    <a:pt x="2251" y="3946"/>
                    <a:pt x="2162" y="3880"/>
                  </a:cubicBezTo>
                  <a:cubicBezTo>
                    <a:pt x="1752" y="3572"/>
                    <a:pt x="1110" y="3907"/>
                    <a:pt x="797" y="4107"/>
                  </a:cubicBezTo>
                  <a:lnTo>
                    <a:pt x="797" y="3868"/>
                  </a:lnTo>
                  <a:lnTo>
                    <a:pt x="0" y="3868"/>
                  </a:lnTo>
                  <a:lnTo>
                    <a:pt x="0" y="6827"/>
                  </a:lnTo>
                  <a:lnTo>
                    <a:pt x="797" y="6827"/>
                  </a:lnTo>
                  <a:lnTo>
                    <a:pt x="797" y="6485"/>
                  </a:lnTo>
                  <a:lnTo>
                    <a:pt x="2276" y="6485"/>
                  </a:lnTo>
                  <a:cubicBezTo>
                    <a:pt x="2503" y="6485"/>
                    <a:pt x="2742" y="6463"/>
                    <a:pt x="2970" y="6451"/>
                  </a:cubicBezTo>
                  <a:lnTo>
                    <a:pt x="4449" y="6224"/>
                  </a:lnTo>
                  <a:cubicBezTo>
                    <a:pt x="4506" y="6224"/>
                    <a:pt x="4563" y="6212"/>
                    <a:pt x="4608" y="6201"/>
                  </a:cubicBezTo>
                  <a:cubicBezTo>
                    <a:pt x="4745" y="6178"/>
                    <a:pt x="4870" y="6110"/>
                    <a:pt x="4984" y="6007"/>
                  </a:cubicBezTo>
                  <a:lnTo>
                    <a:pt x="6702" y="4653"/>
                  </a:lnTo>
                  <a:cubicBezTo>
                    <a:pt x="6838" y="4540"/>
                    <a:pt x="6861" y="4335"/>
                    <a:pt x="6759" y="4198"/>
                  </a:cubicBezTo>
                  <a:close/>
                  <a:moveTo>
                    <a:pt x="3300" y="2503"/>
                  </a:moveTo>
                  <a:cubicBezTo>
                    <a:pt x="3232" y="2503"/>
                    <a:pt x="3186" y="2549"/>
                    <a:pt x="3186" y="2617"/>
                  </a:cubicBezTo>
                  <a:lnTo>
                    <a:pt x="3186" y="2731"/>
                  </a:lnTo>
                  <a:cubicBezTo>
                    <a:pt x="3118" y="2731"/>
                    <a:pt x="3072" y="2685"/>
                    <a:pt x="3072" y="2617"/>
                  </a:cubicBezTo>
                  <a:lnTo>
                    <a:pt x="3072" y="2389"/>
                  </a:lnTo>
                  <a:cubicBezTo>
                    <a:pt x="3072" y="2321"/>
                    <a:pt x="3118" y="2276"/>
                    <a:pt x="3186" y="2276"/>
                  </a:cubicBezTo>
                  <a:lnTo>
                    <a:pt x="3414" y="2276"/>
                  </a:lnTo>
                  <a:cubicBezTo>
                    <a:pt x="3482" y="2276"/>
                    <a:pt x="3527" y="2321"/>
                    <a:pt x="3527" y="2389"/>
                  </a:cubicBezTo>
                  <a:lnTo>
                    <a:pt x="3527" y="2617"/>
                  </a:lnTo>
                  <a:cubicBezTo>
                    <a:pt x="3527" y="2685"/>
                    <a:pt x="3482" y="2731"/>
                    <a:pt x="3414" y="2731"/>
                  </a:cubicBezTo>
                  <a:lnTo>
                    <a:pt x="3414" y="2617"/>
                  </a:lnTo>
                  <a:cubicBezTo>
                    <a:pt x="3414" y="2549"/>
                    <a:pt x="3368" y="2503"/>
                    <a:pt x="3300" y="2503"/>
                  </a:cubicBezTo>
                  <a:close/>
                  <a:moveTo>
                    <a:pt x="1832" y="1729"/>
                  </a:moveTo>
                  <a:cubicBezTo>
                    <a:pt x="1912" y="1024"/>
                    <a:pt x="2549" y="228"/>
                    <a:pt x="3300" y="228"/>
                  </a:cubicBezTo>
                  <a:cubicBezTo>
                    <a:pt x="4176" y="228"/>
                    <a:pt x="4893" y="978"/>
                    <a:pt x="4893" y="1900"/>
                  </a:cubicBezTo>
                  <a:cubicBezTo>
                    <a:pt x="4893" y="2389"/>
                    <a:pt x="4733" y="2799"/>
                    <a:pt x="4426" y="3072"/>
                  </a:cubicBezTo>
                  <a:cubicBezTo>
                    <a:pt x="4153" y="3311"/>
                    <a:pt x="3948" y="3891"/>
                    <a:pt x="3892" y="4312"/>
                  </a:cubicBezTo>
                  <a:cubicBezTo>
                    <a:pt x="3757" y="4204"/>
                    <a:pt x="3594" y="4132"/>
                    <a:pt x="3414" y="4107"/>
                  </a:cubicBezTo>
                  <a:lnTo>
                    <a:pt x="3414" y="2958"/>
                  </a:lnTo>
                  <a:cubicBezTo>
                    <a:pt x="3607" y="2958"/>
                    <a:pt x="3755" y="2810"/>
                    <a:pt x="3755" y="2617"/>
                  </a:cubicBezTo>
                  <a:lnTo>
                    <a:pt x="3755" y="2389"/>
                  </a:lnTo>
                  <a:cubicBezTo>
                    <a:pt x="3755" y="2196"/>
                    <a:pt x="3607" y="2048"/>
                    <a:pt x="3414" y="2048"/>
                  </a:cubicBezTo>
                  <a:lnTo>
                    <a:pt x="3186" y="2048"/>
                  </a:lnTo>
                  <a:cubicBezTo>
                    <a:pt x="2993" y="2048"/>
                    <a:pt x="2845" y="2196"/>
                    <a:pt x="2845" y="2389"/>
                  </a:cubicBezTo>
                  <a:lnTo>
                    <a:pt x="2845" y="2617"/>
                  </a:lnTo>
                  <a:cubicBezTo>
                    <a:pt x="2845" y="2810"/>
                    <a:pt x="2993" y="2958"/>
                    <a:pt x="3186" y="2958"/>
                  </a:cubicBezTo>
                  <a:lnTo>
                    <a:pt x="3186" y="4096"/>
                  </a:lnTo>
                  <a:lnTo>
                    <a:pt x="2822" y="4096"/>
                  </a:lnTo>
                  <a:cubicBezTo>
                    <a:pt x="2776" y="4096"/>
                    <a:pt x="2742" y="4085"/>
                    <a:pt x="2697" y="4085"/>
                  </a:cubicBezTo>
                  <a:cubicBezTo>
                    <a:pt x="2651" y="3800"/>
                    <a:pt x="2549" y="3265"/>
                    <a:pt x="2299" y="3026"/>
                  </a:cubicBezTo>
                  <a:cubicBezTo>
                    <a:pt x="1946" y="2697"/>
                    <a:pt x="1775" y="2219"/>
                    <a:pt x="1832" y="1729"/>
                  </a:cubicBezTo>
                  <a:close/>
                  <a:moveTo>
                    <a:pt x="569" y="6599"/>
                  </a:moveTo>
                  <a:lnTo>
                    <a:pt x="228" y="6599"/>
                  </a:lnTo>
                  <a:lnTo>
                    <a:pt x="228" y="4096"/>
                  </a:lnTo>
                  <a:lnTo>
                    <a:pt x="569" y="4096"/>
                  </a:lnTo>
                  <a:lnTo>
                    <a:pt x="569" y="4267"/>
                  </a:lnTo>
                  <a:lnTo>
                    <a:pt x="569" y="6485"/>
                  </a:lnTo>
                  <a:lnTo>
                    <a:pt x="569" y="6599"/>
                  </a:lnTo>
                  <a:close/>
                  <a:moveTo>
                    <a:pt x="6565" y="4483"/>
                  </a:moveTo>
                  <a:lnTo>
                    <a:pt x="4836" y="5825"/>
                  </a:lnTo>
                  <a:lnTo>
                    <a:pt x="4824" y="5837"/>
                  </a:lnTo>
                  <a:cubicBezTo>
                    <a:pt x="4756" y="5916"/>
                    <a:pt x="4665" y="5962"/>
                    <a:pt x="4563" y="5973"/>
                  </a:cubicBezTo>
                  <a:cubicBezTo>
                    <a:pt x="4517" y="5985"/>
                    <a:pt x="4483" y="5985"/>
                    <a:pt x="4438" y="5985"/>
                  </a:cubicBezTo>
                  <a:lnTo>
                    <a:pt x="2936" y="6212"/>
                  </a:lnTo>
                  <a:cubicBezTo>
                    <a:pt x="2720" y="6246"/>
                    <a:pt x="2492" y="6258"/>
                    <a:pt x="2276" y="6258"/>
                  </a:cubicBezTo>
                  <a:lnTo>
                    <a:pt x="797" y="6258"/>
                  </a:lnTo>
                  <a:lnTo>
                    <a:pt x="797" y="4380"/>
                  </a:lnTo>
                  <a:cubicBezTo>
                    <a:pt x="1070" y="4187"/>
                    <a:pt x="1707" y="3823"/>
                    <a:pt x="2026" y="4062"/>
                  </a:cubicBezTo>
                  <a:cubicBezTo>
                    <a:pt x="2160" y="4168"/>
                    <a:pt x="2321" y="4243"/>
                    <a:pt x="2491" y="4285"/>
                  </a:cubicBezTo>
                  <a:lnTo>
                    <a:pt x="2492" y="4289"/>
                  </a:lnTo>
                  <a:lnTo>
                    <a:pt x="2545" y="4297"/>
                  </a:lnTo>
                  <a:cubicBezTo>
                    <a:pt x="2621" y="4312"/>
                    <a:pt x="2699" y="4321"/>
                    <a:pt x="2778" y="4323"/>
                  </a:cubicBezTo>
                  <a:cubicBezTo>
                    <a:pt x="2789" y="4323"/>
                    <a:pt x="2800" y="4324"/>
                    <a:pt x="2811" y="4324"/>
                  </a:cubicBezTo>
                  <a:lnTo>
                    <a:pt x="3254" y="4324"/>
                  </a:lnTo>
                  <a:cubicBezTo>
                    <a:pt x="3270" y="4324"/>
                    <a:pt x="3286" y="4324"/>
                    <a:pt x="3302" y="4325"/>
                  </a:cubicBezTo>
                  <a:cubicBezTo>
                    <a:pt x="3306" y="4325"/>
                    <a:pt x="3310" y="4326"/>
                    <a:pt x="3314" y="4326"/>
                  </a:cubicBezTo>
                  <a:cubicBezTo>
                    <a:pt x="3326" y="4327"/>
                    <a:pt x="3338" y="4328"/>
                    <a:pt x="3350" y="4329"/>
                  </a:cubicBezTo>
                  <a:cubicBezTo>
                    <a:pt x="3354" y="4330"/>
                    <a:pt x="3357" y="4330"/>
                    <a:pt x="3361" y="4331"/>
                  </a:cubicBezTo>
                  <a:cubicBezTo>
                    <a:pt x="3373" y="4332"/>
                    <a:pt x="3385" y="4334"/>
                    <a:pt x="3397" y="4336"/>
                  </a:cubicBezTo>
                  <a:cubicBezTo>
                    <a:pt x="3400" y="4337"/>
                    <a:pt x="3403" y="4338"/>
                    <a:pt x="3406" y="4338"/>
                  </a:cubicBezTo>
                  <a:cubicBezTo>
                    <a:pt x="3419" y="4340"/>
                    <a:pt x="3431" y="4343"/>
                    <a:pt x="3443" y="4346"/>
                  </a:cubicBezTo>
                  <a:cubicBezTo>
                    <a:pt x="3446" y="4347"/>
                    <a:pt x="3449" y="4347"/>
                    <a:pt x="3451" y="4348"/>
                  </a:cubicBezTo>
                  <a:cubicBezTo>
                    <a:pt x="3464" y="4351"/>
                    <a:pt x="3477" y="4355"/>
                    <a:pt x="3489" y="4358"/>
                  </a:cubicBezTo>
                  <a:cubicBezTo>
                    <a:pt x="3491" y="4359"/>
                    <a:pt x="3494" y="4360"/>
                    <a:pt x="3496" y="4361"/>
                  </a:cubicBezTo>
                  <a:cubicBezTo>
                    <a:pt x="3509" y="4365"/>
                    <a:pt x="3521" y="4369"/>
                    <a:pt x="3533" y="4373"/>
                  </a:cubicBezTo>
                  <a:cubicBezTo>
                    <a:pt x="3536" y="4374"/>
                    <a:pt x="3539" y="4375"/>
                    <a:pt x="3542" y="4376"/>
                  </a:cubicBezTo>
                  <a:cubicBezTo>
                    <a:pt x="3553" y="4381"/>
                    <a:pt x="3564" y="4385"/>
                    <a:pt x="3574" y="4390"/>
                  </a:cubicBezTo>
                  <a:cubicBezTo>
                    <a:pt x="3579" y="4392"/>
                    <a:pt x="3583" y="4394"/>
                    <a:pt x="3588" y="4396"/>
                  </a:cubicBezTo>
                  <a:cubicBezTo>
                    <a:pt x="3596" y="4400"/>
                    <a:pt x="3605" y="4404"/>
                    <a:pt x="3613" y="4408"/>
                  </a:cubicBezTo>
                  <a:cubicBezTo>
                    <a:pt x="3620" y="4411"/>
                    <a:pt x="3628" y="4415"/>
                    <a:pt x="3635" y="4419"/>
                  </a:cubicBezTo>
                  <a:cubicBezTo>
                    <a:pt x="3639" y="4422"/>
                    <a:pt x="3644" y="4424"/>
                    <a:pt x="3648" y="4426"/>
                  </a:cubicBezTo>
                  <a:cubicBezTo>
                    <a:pt x="3735" y="4476"/>
                    <a:pt x="3810" y="4541"/>
                    <a:pt x="3869" y="4619"/>
                  </a:cubicBezTo>
                  <a:lnTo>
                    <a:pt x="3903" y="4665"/>
                  </a:lnTo>
                  <a:lnTo>
                    <a:pt x="3910" y="4665"/>
                  </a:lnTo>
                  <a:cubicBezTo>
                    <a:pt x="3950" y="4729"/>
                    <a:pt x="3959" y="4791"/>
                    <a:pt x="3948" y="4813"/>
                  </a:cubicBezTo>
                  <a:cubicBezTo>
                    <a:pt x="3914" y="4870"/>
                    <a:pt x="3778" y="4892"/>
                    <a:pt x="3630" y="4904"/>
                  </a:cubicBezTo>
                  <a:lnTo>
                    <a:pt x="3550" y="4904"/>
                  </a:lnTo>
                  <a:lnTo>
                    <a:pt x="3505" y="4904"/>
                  </a:lnTo>
                  <a:lnTo>
                    <a:pt x="2447" y="4904"/>
                  </a:lnTo>
                  <a:cubicBezTo>
                    <a:pt x="2094" y="4904"/>
                    <a:pt x="1878" y="5074"/>
                    <a:pt x="1878" y="5359"/>
                  </a:cubicBezTo>
                  <a:cubicBezTo>
                    <a:pt x="1878" y="5427"/>
                    <a:pt x="1923" y="5473"/>
                    <a:pt x="1991" y="5473"/>
                  </a:cubicBezTo>
                  <a:cubicBezTo>
                    <a:pt x="2060" y="5473"/>
                    <a:pt x="2105" y="5427"/>
                    <a:pt x="2105" y="5359"/>
                  </a:cubicBezTo>
                  <a:cubicBezTo>
                    <a:pt x="2105" y="5302"/>
                    <a:pt x="2105" y="5131"/>
                    <a:pt x="2447" y="5131"/>
                  </a:cubicBezTo>
                  <a:lnTo>
                    <a:pt x="3493" y="5131"/>
                  </a:lnTo>
                  <a:lnTo>
                    <a:pt x="3493" y="5131"/>
                  </a:lnTo>
                  <a:lnTo>
                    <a:pt x="3641" y="5131"/>
                  </a:lnTo>
                  <a:lnTo>
                    <a:pt x="3698" y="5131"/>
                  </a:lnTo>
                  <a:cubicBezTo>
                    <a:pt x="4233" y="5143"/>
                    <a:pt x="4733" y="5131"/>
                    <a:pt x="4995" y="4995"/>
                  </a:cubicBezTo>
                  <a:lnTo>
                    <a:pt x="5974" y="4392"/>
                  </a:lnTo>
                  <a:cubicBezTo>
                    <a:pt x="6452" y="4153"/>
                    <a:pt x="6497" y="4210"/>
                    <a:pt x="6588" y="4346"/>
                  </a:cubicBezTo>
                  <a:cubicBezTo>
                    <a:pt x="6611" y="4380"/>
                    <a:pt x="6611" y="4449"/>
                    <a:pt x="6565" y="44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682840B-1091-04AF-00A2-6C8C54DF3CCD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A26C0F3-A9DA-07A4-F1FF-6F7AF3ADCDAA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A378B39E-79A7-E345-8052-ECDBD66EEB29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616DA6D3-EB8C-2C5A-5809-A82EAC836C9C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C0360407-3867-C9F1-63C3-0EB533E8B0D1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5C38720A-636E-A449-829F-A0DCDA807AEA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C9B5AEEC-0AE9-C9A3-8AA5-0D03EC1F42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4F7900CA-E15F-6E82-344E-7EE0225BCA89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22081BBD-13AF-4E4C-1974-325511CB8D01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67" name="平行四边形 66">
                    <a:extLst>
                      <a:ext uri="{FF2B5EF4-FFF2-40B4-BE49-F238E27FC236}">
                        <a16:creationId xmlns:a16="http://schemas.microsoft.com/office/drawing/2014/main" id="{C2890F90-BBA3-0D1A-2C97-D09F6E560145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平行四边形 67">
                    <a:extLst>
                      <a:ext uri="{FF2B5EF4-FFF2-40B4-BE49-F238E27FC236}">
                        <a16:creationId xmlns:a16="http://schemas.microsoft.com/office/drawing/2014/main" id="{1E1A8353-C073-AEF1-6570-9731D26BD8D3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平行四边形 68">
                    <a:extLst>
                      <a:ext uri="{FF2B5EF4-FFF2-40B4-BE49-F238E27FC236}">
                        <a16:creationId xmlns:a16="http://schemas.microsoft.com/office/drawing/2014/main" id="{C2A4F273-5B6D-33ED-46E9-E7B3248B4C93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平行四边形 69">
                    <a:extLst>
                      <a:ext uri="{FF2B5EF4-FFF2-40B4-BE49-F238E27FC236}">
                        <a16:creationId xmlns:a16="http://schemas.microsoft.com/office/drawing/2014/main" id="{41F0513F-EA2B-2568-50FE-C4E5D6E613E4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71" name="直接连接符 70">
                    <a:extLst>
                      <a:ext uri="{FF2B5EF4-FFF2-40B4-BE49-F238E27FC236}">
                        <a16:creationId xmlns:a16="http://schemas.microsoft.com/office/drawing/2014/main" id="{F4CBF143-7970-5F80-A9EC-4308A771F33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A23F57AB-619D-86FD-5E06-CDF013A9AED4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62" name="平行四边形 61">
                    <a:extLst>
                      <a:ext uri="{FF2B5EF4-FFF2-40B4-BE49-F238E27FC236}">
                        <a16:creationId xmlns:a16="http://schemas.microsoft.com/office/drawing/2014/main" id="{C790B82F-6A17-CBBE-D79D-4323EE19D8E7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平行四边形 62">
                    <a:extLst>
                      <a:ext uri="{FF2B5EF4-FFF2-40B4-BE49-F238E27FC236}">
                        <a16:creationId xmlns:a16="http://schemas.microsoft.com/office/drawing/2014/main" id="{4ADB99BA-DB93-36F4-B80E-DECCDED44177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平行四边形 63">
                    <a:extLst>
                      <a:ext uri="{FF2B5EF4-FFF2-40B4-BE49-F238E27FC236}">
                        <a16:creationId xmlns:a16="http://schemas.microsoft.com/office/drawing/2014/main" id="{87F7230D-F533-ADA7-5D24-512C25128444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平行四边形 64">
                    <a:extLst>
                      <a:ext uri="{FF2B5EF4-FFF2-40B4-BE49-F238E27FC236}">
                        <a16:creationId xmlns:a16="http://schemas.microsoft.com/office/drawing/2014/main" id="{3391ECDE-A7D2-D2B9-D114-8A6EACFD38E1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66" name="直接连接符 65">
                    <a:extLst>
                      <a:ext uri="{FF2B5EF4-FFF2-40B4-BE49-F238E27FC236}">
                        <a16:creationId xmlns:a16="http://schemas.microsoft.com/office/drawing/2014/main" id="{D7FD7A5A-087B-531C-E5A1-44676CD8259E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56" name="文本框 17">
              <a:extLst>
                <a:ext uri="{FF2B5EF4-FFF2-40B4-BE49-F238E27FC236}">
                  <a16:creationId xmlns:a16="http://schemas.microsoft.com/office/drawing/2014/main" id="{31924330-0E54-C006-81E4-7575A3EDF827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1107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B5088660-63CD-FA64-5026-DAF6A858EF88}"/>
              </a:ext>
            </a:extLst>
          </p:cNvPr>
          <p:cNvGrpSpPr/>
          <p:nvPr/>
        </p:nvGrpSpPr>
        <p:grpSpPr>
          <a:xfrm>
            <a:off x="746760" y="881076"/>
            <a:ext cx="10712206" cy="5564826"/>
            <a:chOff x="746760" y="881076"/>
            <a:chExt cx="10712206" cy="556482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9EE32628-CAA0-9A50-778A-FB7AFD4388E9}"/>
                </a:ext>
              </a:extLst>
            </p:cNvPr>
            <p:cNvGrpSpPr/>
            <p:nvPr/>
          </p:nvGrpSpPr>
          <p:grpSpPr>
            <a:xfrm>
              <a:off x="746760" y="2660502"/>
              <a:ext cx="10712206" cy="3785400"/>
              <a:chOff x="746760" y="2660502"/>
              <a:chExt cx="10712206" cy="378540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F09B01B-E01D-9EF2-AEED-125AF72A4C2F}"/>
                  </a:ext>
                </a:extLst>
              </p:cNvPr>
              <p:cNvSpPr/>
              <p:nvPr/>
            </p:nvSpPr>
            <p:spPr>
              <a:xfrm>
                <a:off x="746760" y="2660502"/>
                <a:ext cx="2641543" cy="3785399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alpha val="4000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A1D0222-1DFA-7C4E-190E-3C1493638218}"/>
                  </a:ext>
                </a:extLst>
              </p:cNvPr>
              <p:cNvSpPr/>
              <p:nvPr/>
            </p:nvSpPr>
            <p:spPr>
              <a:xfrm>
                <a:off x="3464341" y="2660502"/>
                <a:ext cx="2610488" cy="3785399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alpha val="4000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A4794DB-3F6A-9FBE-5736-16F4031846D8}"/>
                  </a:ext>
                </a:extLst>
              </p:cNvPr>
              <p:cNvSpPr/>
              <p:nvPr/>
            </p:nvSpPr>
            <p:spPr>
              <a:xfrm>
                <a:off x="6139930" y="2660502"/>
                <a:ext cx="2592377" cy="3785399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alpha val="4000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D9A63D2-864B-EC33-4A7C-1B489E64F9EE}"/>
                  </a:ext>
                </a:extLst>
              </p:cNvPr>
              <p:cNvSpPr/>
              <p:nvPr/>
            </p:nvSpPr>
            <p:spPr>
              <a:xfrm>
                <a:off x="8823897" y="2660502"/>
                <a:ext cx="2635069" cy="3785399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alpha val="4000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4713FD69-4FDC-2D74-E936-B5AFA0424128}"/>
                  </a:ext>
                </a:extLst>
              </p:cNvPr>
              <p:cNvSpPr/>
              <p:nvPr/>
            </p:nvSpPr>
            <p:spPr>
              <a:xfrm>
                <a:off x="1106088" y="315144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424DDC43-4D49-D7AF-AD68-0B5DB5E796FC}"/>
                  </a:ext>
                </a:extLst>
              </p:cNvPr>
              <p:cNvSpPr/>
              <p:nvPr/>
            </p:nvSpPr>
            <p:spPr>
              <a:xfrm>
                <a:off x="1106088" y="3835139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98096CB1-C07E-008E-EFEB-48398467C113}"/>
                  </a:ext>
                </a:extLst>
              </p:cNvPr>
              <p:cNvSpPr/>
              <p:nvPr/>
            </p:nvSpPr>
            <p:spPr>
              <a:xfrm>
                <a:off x="1106088" y="4518836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1858BF2D-BD3B-DAA7-74FC-EB5891BC4671}"/>
                  </a:ext>
                </a:extLst>
              </p:cNvPr>
              <p:cNvSpPr/>
              <p:nvPr/>
            </p:nvSpPr>
            <p:spPr>
              <a:xfrm>
                <a:off x="1106088" y="520253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A749B8AC-E20E-92A8-97FB-491641BA3946}"/>
                  </a:ext>
                </a:extLst>
              </p:cNvPr>
              <p:cNvSpPr/>
              <p:nvPr/>
            </p:nvSpPr>
            <p:spPr>
              <a:xfrm>
                <a:off x="3811727" y="315144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F0EFEA5D-F124-E53A-0E18-8B1803361A9D}"/>
                  </a:ext>
                </a:extLst>
              </p:cNvPr>
              <p:cNvSpPr/>
              <p:nvPr/>
            </p:nvSpPr>
            <p:spPr>
              <a:xfrm>
                <a:off x="3811727" y="3835139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C88E2B2B-90B1-AAEC-30EA-296E8149A9F9}"/>
                  </a:ext>
                </a:extLst>
              </p:cNvPr>
              <p:cNvSpPr/>
              <p:nvPr/>
            </p:nvSpPr>
            <p:spPr>
              <a:xfrm>
                <a:off x="3811727" y="4518836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F0CC0AB9-7C5F-51CC-D88C-2148DDA7E92B}"/>
                  </a:ext>
                </a:extLst>
              </p:cNvPr>
              <p:cNvSpPr/>
              <p:nvPr/>
            </p:nvSpPr>
            <p:spPr>
              <a:xfrm>
                <a:off x="3811727" y="520253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5CF6A4D2-F133-A1F2-A8F6-ADD833138DC4}"/>
                  </a:ext>
                </a:extLst>
              </p:cNvPr>
              <p:cNvSpPr/>
              <p:nvPr/>
            </p:nvSpPr>
            <p:spPr>
              <a:xfrm>
                <a:off x="6474675" y="315144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283781E0-31BD-5058-A311-28AEB133F041}"/>
                  </a:ext>
                </a:extLst>
              </p:cNvPr>
              <p:cNvSpPr/>
              <p:nvPr/>
            </p:nvSpPr>
            <p:spPr>
              <a:xfrm>
                <a:off x="6474675" y="3835139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ABC3ABE3-BD7C-C7CB-9A99-0D94D5B7B3CD}"/>
                  </a:ext>
                </a:extLst>
              </p:cNvPr>
              <p:cNvSpPr/>
              <p:nvPr/>
            </p:nvSpPr>
            <p:spPr>
              <a:xfrm>
                <a:off x="6474675" y="4518836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AA4A65C-EFA4-E589-8353-3441E2C4E4E4}"/>
                  </a:ext>
                </a:extLst>
              </p:cNvPr>
              <p:cNvSpPr/>
              <p:nvPr/>
            </p:nvSpPr>
            <p:spPr>
              <a:xfrm>
                <a:off x="6474675" y="520253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0BC13B96-5778-7D30-EED0-CAEB3160376A}"/>
                  </a:ext>
                </a:extLst>
              </p:cNvPr>
              <p:cNvSpPr/>
              <p:nvPr/>
            </p:nvSpPr>
            <p:spPr>
              <a:xfrm>
                <a:off x="9179988" y="315144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BA0A03E0-F3DC-F5AD-84D0-E4386B4D0523}"/>
                  </a:ext>
                </a:extLst>
              </p:cNvPr>
              <p:cNvSpPr/>
              <p:nvPr/>
            </p:nvSpPr>
            <p:spPr>
              <a:xfrm>
                <a:off x="9179988" y="3835139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6AFBF212-93C6-2B7A-4B0C-E178EE5AED07}"/>
                  </a:ext>
                </a:extLst>
              </p:cNvPr>
              <p:cNvSpPr/>
              <p:nvPr/>
            </p:nvSpPr>
            <p:spPr>
              <a:xfrm>
                <a:off x="9179988" y="4518836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6252C62C-2A75-E03D-4B7F-24A62100F870}"/>
                  </a:ext>
                </a:extLst>
              </p:cNvPr>
              <p:cNvSpPr/>
              <p:nvPr/>
            </p:nvSpPr>
            <p:spPr>
              <a:xfrm>
                <a:off x="9179988" y="5202532"/>
                <a:ext cx="1922887" cy="46118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  <a:gs pos="55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请在此输入内容</a:t>
                </a:r>
              </a:p>
            </p:txBody>
          </p:sp>
          <p:sp>
            <p:nvSpPr>
              <p:cNvPr id="31" name="梯形 30">
                <a:extLst>
                  <a:ext uri="{FF2B5EF4-FFF2-40B4-BE49-F238E27FC236}">
                    <a16:creationId xmlns:a16="http://schemas.microsoft.com/office/drawing/2014/main" id="{4E17D0F4-A85C-2A1B-0FA3-937F3949EBB7}"/>
                  </a:ext>
                </a:extLst>
              </p:cNvPr>
              <p:cNvSpPr/>
              <p:nvPr/>
            </p:nvSpPr>
            <p:spPr>
              <a:xfrm>
                <a:off x="760486" y="4672151"/>
                <a:ext cx="10698480" cy="1773751"/>
              </a:xfrm>
              <a:prstGeom prst="trapezoid">
                <a:avLst>
                  <a:gd name="adj" fmla="val 99755"/>
                </a:avLst>
              </a:prstGeom>
              <a:gradFill>
                <a:gsLst>
                  <a:gs pos="4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5000"/>
                    </a:schemeClr>
                  </a:gs>
                </a:gsLst>
                <a:lin ang="5400000" scaled="1"/>
              </a:gradFill>
              <a:ln w="9525">
                <a:gradFill>
                  <a:gsLst>
                    <a:gs pos="100000">
                      <a:schemeClr val="accent1"/>
                    </a:gs>
                    <a:gs pos="3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65849C1-712C-3BEB-B13D-7A56E1BED080}"/>
                </a:ext>
              </a:extLst>
            </p:cNvPr>
            <p:cNvGrpSpPr/>
            <p:nvPr/>
          </p:nvGrpSpPr>
          <p:grpSpPr>
            <a:xfrm>
              <a:off x="746760" y="881076"/>
              <a:ext cx="10698479" cy="2249462"/>
              <a:chOff x="746760" y="881076"/>
              <a:chExt cx="10698479" cy="2249462"/>
            </a:xfrm>
          </p:grpSpPr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id="{487A3B7B-B234-86D9-538E-2688862F93C1}"/>
                  </a:ext>
                </a:extLst>
              </p:cNvPr>
              <p:cNvSpPr/>
              <p:nvPr/>
            </p:nvSpPr>
            <p:spPr>
              <a:xfrm rot="10800000">
                <a:off x="8660272" y="1526070"/>
                <a:ext cx="2271467" cy="1136866"/>
              </a:xfrm>
              <a:prstGeom prst="trapezoid">
                <a:avLst>
                  <a:gd name="adj" fmla="val 62175"/>
                </a:avLst>
              </a:prstGeom>
              <a:gradFill flip="none" rotWithShape="1"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梯形 37">
                <a:extLst>
                  <a:ext uri="{FF2B5EF4-FFF2-40B4-BE49-F238E27FC236}">
                    <a16:creationId xmlns:a16="http://schemas.microsoft.com/office/drawing/2014/main" id="{185F1093-8133-317E-630B-D975010AFAF3}"/>
                  </a:ext>
                </a:extLst>
              </p:cNvPr>
              <p:cNvSpPr/>
              <p:nvPr/>
            </p:nvSpPr>
            <p:spPr>
              <a:xfrm rot="10800000">
                <a:off x="6203808" y="1526070"/>
                <a:ext cx="2271467" cy="1136866"/>
              </a:xfrm>
              <a:prstGeom prst="trapezoid">
                <a:avLst>
                  <a:gd name="adj" fmla="val 62175"/>
                </a:avLst>
              </a:prstGeom>
              <a:gradFill flip="none" rotWithShape="1"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梯形 36">
                <a:extLst>
                  <a:ext uri="{FF2B5EF4-FFF2-40B4-BE49-F238E27FC236}">
                    <a16:creationId xmlns:a16="http://schemas.microsoft.com/office/drawing/2014/main" id="{12269411-67F8-5037-4208-53098F08BEE7}"/>
                  </a:ext>
                </a:extLst>
              </p:cNvPr>
              <p:cNvSpPr/>
              <p:nvPr/>
            </p:nvSpPr>
            <p:spPr>
              <a:xfrm rot="10800000">
                <a:off x="3735693" y="1511131"/>
                <a:ext cx="2271467" cy="1136866"/>
              </a:xfrm>
              <a:prstGeom prst="trapezoid">
                <a:avLst>
                  <a:gd name="adj" fmla="val 62175"/>
                </a:avLst>
              </a:prstGeom>
              <a:gradFill flip="none" rotWithShape="1"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梯形 35">
                <a:extLst>
                  <a:ext uri="{FF2B5EF4-FFF2-40B4-BE49-F238E27FC236}">
                    <a16:creationId xmlns:a16="http://schemas.microsoft.com/office/drawing/2014/main" id="{AFB88375-78EA-1040-A396-3B9E101554A0}"/>
                  </a:ext>
                </a:extLst>
              </p:cNvPr>
              <p:cNvSpPr/>
              <p:nvPr/>
            </p:nvSpPr>
            <p:spPr>
              <a:xfrm rot="10800000">
                <a:off x="1180750" y="1526070"/>
                <a:ext cx="2271467" cy="1136866"/>
              </a:xfrm>
              <a:prstGeom prst="trapezoid">
                <a:avLst>
                  <a:gd name="adj" fmla="val 62175"/>
                </a:avLst>
              </a:prstGeom>
              <a:gradFill flip="none" rotWithShape="1">
                <a:gsLst>
                  <a:gs pos="0">
                    <a:schemeClr val="accent1">
                      <a:alpha val="26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116131F1-A73B-D3B5-9C65-D67644AFD559}"/>
                  </a:ext>
                </a:extLst>
              </p:cNvPr>
              <p:cNvSpPr/>
              <p:nvPr/>
            </p:nvSpPr>
            <p:spPr>
              <a:xfrm>
                <a:off x="746760" y="881076"/>
                <a:ext cx="3516890" cy="1773751"/>
              </a:xfrm>
              <a:custGeom>
                <a:avLst/>
                <a:gdLst>
                  <a:gd name="connsiteX0" fmla="*/ 2046119 w 4066887"/>
                  <a:gd name="connsiteY0" fmla="*/ 0 h 2051144"/>
                  <a:gd name="connsiteX1" fmla="*/ 4066887 w 4066887"/>
                  <a:gd name="connsiteY1" fmla="*/ 0 h 2051144"/>
                  <a:gd name="connsiteX2" fmla="*/ 3043828 w 4066887"/>
                  <a:gd name="connsiteY2" fmla="*/ 2051144 h 2051144"/>
                  <a:gd name="connsiteX3" fmla="*/ 0 w 4066887"/>
                  <a:gd name="connsiteY3" fmla="*/ 2051144 h 2051144"/>
                  <a:gd name="connsiteX4" fmla="*/ 2046119 w 4066887"/>
                  <a:gd name="connsiteY4" fmla="*/ 0 h 205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6887" h="2051144">
                    <a:moveTo>
                      <a:pt x="2046119" y="0"/>
                    </a:moveTo>
                    <a:lnTo>
                      <a:pt x="4066887" y="0"/>
                    </a:lnTo>
                    <a:lnTo>
                      <a:pt x="3043828" y="2051144"/>
                    </a:lnTo>
                    <a:lnTo>
                      <a:pt x="0" y="2051144"/>
                    </a:lnTo>
                    <a:lnTo>
                      <a:pt x="2046119" y="0"/>
                    </a:lnTo>
                    <a:close/>
                  </a:path>
                </a:pathLst>
              </a:custGeom>
              <a:gradFill>
                <a:gsLst>
                  <a:gs pos="4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5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00000">
                      <a:schemeClr val="accent1"/>
                    </a:gs>
                    <a:gs pos="3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13673122-BA03-BF09-900D-51804F7EDB4D}"/>
                  </a:ext>
                </a:extLst>
              </p:cNvPr>
              <p:cNvSpPr/>
              <p:nvPr/>
            </p:nvSpPr>
            <p:spPr>
              <a:xfrm>
                <a:off x="3467926" y="881076"/>
                <a:ext cx="2592381" cy="1773751"/>
              </a:xfrm>
              <a:custGeom>
                <a:avLst/>
                <a:gdLst>
                  <a:gd name="connsiteX0" fmla="*/ 1023060 w 2997796"/>
                  <a:gd name="connsiteY0" fmla="*/ 0 h 2051144"/>
                  <a:gd name="connsiteX1" fmla="*/ 2997796 w 2997796"/>
                  <a:gd name="connsiteY1" fmla="*/ 0 h 2051144"/>
                  <a:gd name="connsiteX2" fmla="*/ 2997796 w 2997796"/>
                  <a:gd name="connsiteY2" fmla="*/ 2051144 h 2051144"/>
                  <a:gd name="connsiteX3" fmla="*/ 0 w 2997796"/>
                  <a:gd name="connsiteY3" fmla="*/ 2051144 h 2051144"/>
                  <a:gd name="connsiteX4" fmla="*/ 1023060 w 2997796"/>
                  <a:gd name="connsiteY4" fmla="*/ 0 h 205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7796" h="2051144">
                    <a:moveTo>
                      <a:pt x="1023060" y="0"/>
                    </a:moveTo>
                    <a:lnTo>
                      <a:pt x="2997796" y="0"/>
                    </a:lnTo>
                    <a:lnTo>
                      <a:pt x="2997796" y="2051144"/>
                    </a:lnTo>
                    <a:lnTo>
                      <a:pt x="0" y="2051144"/>
                    </a:lnTo>
                    <a:lnTo>
                      <a:pt x="1023060" y="0"/>
                    </a:lnTo>
                    <a:close/>
                  </a:path>
                </a:pathLst>
              </a:custGeom>
              <a:gradFill>
                <a:gsLst>
                  <a:gs pos="4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5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00000">
                      <a:schemeClr val="accent1"/>
                    </a:gs>
                    <a:gs pos="3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80851E08-CE8D-8356-D9BE-E6EE90A62D58}"/>
                  </a:ext>
                </a:extLst>
              </p:cNvPr>
              <p:cNvSpPr/>
              <p:nvPr/>
            </p:nvSpPr>
            <p:spPr>
              <a:xfrm>
                <a:off x="6139930" y="881076"/>
                <a:ext cx="2592377" cy="1773751"/>
              </a:xfrm>
              <a:custGeom>
                <a:avLst/>
                <a:gdLst>
                  <a:gd name="connsiteX0" fmla="*/ 0 w 2997792"/>
                  <a:gd name="connsiteY0" fmla="*/ 0 h 2051144"/>
                  <a:gd name="connsiteX1" fmla="*/ 1974736 w 2997792"/>
                  <a:gd name="connsiteY1" fmla="*/ 0 h 2051144"/>
                  <a:gd name="connsiteX2" fmla="*/ 2997792 w 2997792"/>
                  <a:gd name="connsiteY2" fmla="*/ 2051144 h 2051144"/>
                  <a:gd name="connsiteX3" fmla="*/ 0 w 2997792"/>
                  <a:gd name="connsiteY3" fmla="*/ 2051144 h 2051144"/>
                  <a:gd name="connsiteX4" fmla="*/ 0 w 2997792"/>
                  <a:gd name="connsiteY4" fmla="*/ 0 h 205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7792" h="2051144">
                    <a:moveTo>
                      <a:pt x="0" y="0"/>
                    </a:moveTo>
                    <a:lnTo>
                      <a:pt x="1974736" y="0"/>
                    </a:lnTo>
                    <a:lnTo>
                      <a:pt x="2997792" y="2051144"/>
                    </a:lnTo>
                    <a:lnTo>
                      <a:pt x="0" y="205114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5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00000">
                      <a:schemeClr val="accent1"/>
                    </a:gs>
                    <a:gs pos="3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F8398F9-06CF-109F-4095-9468E5324B64}"/>
                  </a:ext>
                </a:extLst>
              </p:cNvPr>
              <p:cNvSpPr/>
              <p:nvPr/>
            </p:nvSpPr>
            <p:spPr>
              <a:xfrm>
                <a:off x="7936586" y="881076"/>
                <a:ext cx="3508653" cy="1773751"/>
              </a:xfrm>
              <a:custGeom>
                <a:avLst/>
                <a:gdLst>
                  <a:gd name="connsiteX0" fmla="*/ 0 w 4057362"/>
                  <a:gd name="connsiteY0" fmla="*/ 0 h 2051144"/>
                  <a:gd name="connsiteX1" fmla="*/ 2011242 w 4057362"/>
                  <a:gd name="connsiteY1" fmla="*/ 0 h 2051144"/>
                  <a:gd name="connsiteX2" fmla="*/ 4057362 w 4057362"/>
                  <a:gd name="connsiteY2" fmla="*/ 2051144 h 2051144"/>
                  <a:gd name="connsiteX3" fmla="*/ 1023058 w 4057362"/>
                  <a:gd name="connsiteY3" fmla="*/ 2051144 h 2051144"/>
                  <a:gd name="connsiteX4" fmla="*/ 0 w 4057362"/>
                  <a:gd name="connsiteY4" fmla="*/ 0 h 2051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7362" h="2051144">
                    <a:moveTo>
                      <a:pt x="0" y="0"/>
                    </a:moveTo>
                    <a:lnTo>
                      <a:pt x="2011242" y="0"/>
                    </a:lnTo>
                    <a:lnTo>
                      <a:pt x="4057362" y="2051144"/>
                    </a:lnTo>
                    <a:lnTo>
                      <a:pt x="1023058" y="205114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5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00000">
                      <a:schemeClr val="accent1"/>
                    </a:gs>
                    <a:gs pos="3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44BD9EA-BF5D-6E1D-55D9-80FC0E8281F8}"/>
                  </a:ext>
                </a:extLst>
              </p:cNvPr>
              <p:cNvSpPr txBox="1"/>
              <p:nvPr/>
            </p:nvSpPr>
            <p:spPr>
              <a:xfrm>
                <a:off x="1557906" y="1680280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b="1" dirty="0">
                    <a:latin typeface="+mn-lt"/>
                    <a:ea typeface="+mn-ea"/>
                    <a:cs typeface="+mn-ea"/>
                    <a:sym typeface="+mn-lt"/>
                  </a:rPr>
                  <a:t>输入小标题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D83349-F268-D562-FDC4-AFBAF85017CE}"/>
                  </a:ext>
                </a:extLst>
              </p:cNvPr>
              <p:cNvSpPr txBox="1"/>
              <p:nvPr/>
            </p:nvSpPr>
            <p:spPr>
              <a:xfrm>
                <a:off x="8928928" y="1680280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b="1" dirty="0">
                    <a:latin typeface="+mn-lt"/>
                    <a:ea typeface="+mn-ea"/>
                    <a:cs typeface="+mn-ea"/>
                    <a:sym typeface="+mn-lt"/>
                  </a:rPr>
                  <a:t>输入小标题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F8BB5C-9B77-1D41-05B8-A79AC1435FBF}"/>
                  </a:ext>
                </a:extLst>
              </p:cNvPr>
              <p:cNvSpPr txBox="1"/>
              <p:nvPr/>
            </p:nvSpPr>
            <p:spPr>
              <a:xfrm>
                <a:off x="4027587" y="1680280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b="1" dirty="0">
                    <a:latin typeface="+mn-lt"/>
                    <a:ea typeface="+mn-ea"/>
                    <a:cs typeface="+mn-ea"/>
                    <a:sym typeface="+mn-lt"/>
                  </a:rPr>
                  <a:t>输入小标题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DA07918-1E85-676B-6495-3A23D31EF858}"/>
                  </a:ext>
                </a:extLst>
              </p:cNvPr>
              <p:cNvSpPr txBox="1"/>
              <p:nvPr/>
            </p:nvSpPr>
            <p:spPr>
              <a:xfrm>
                <a:off x="6464671" y="1680280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b="1" dirty="0">
                    <a:latin typeface="+mn-lt"/>
                    <a:ea typeface="+mn-ea"/>
                    <a:cs typeface="+mn-ea"/>
                    <a:sym typeface="+mn-lt"/>
                  </a:rPr>
                  <a:t>输入小标题</a:t>
                </a: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7ACA5C1B-008E-17A8-CD77-CA7DAB08B196}"/>
                  </a:ext>
                </a:extLst>
              </p:cNvPr>
              <p:cNvGrpSpPr/>
              <p:nvPr/>
            </p:nvGrpSpPr>
            <p:grpSpPr>
              <a:xfrm>
                <a:off x="1386759" y="1315697"/>
                <a:ext cx="1894842" cy="1814841"/>
                <a:chOff x="25862391" y="3852283"/>
                <a:chExt cx="4463122" cy="5001742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681B4EB6-FDB0-4431-869E-0433250DD1C3}"/>
                    </a:ext>
                  </a:extLst>
                </p:cNvPr>
                <p:cNvSpPr/>
                <p:nvPr/>
              </p:nvSpPr>
              <p:spPr>
                <a:xfrm>
                  <a:off x="25862391" y="3852283"/>
                  <a:ext cx="4463122" cy="4463122"/>
                </a:xfrm>
                <a:prstGeom prst="ellipse">
                  <a:avLst/>
                </a:prstGeom>
                <a:gradFill>
                  <a:gsLst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lin ang="8100000" scaled="1"/>
                </a:gradFill>
                <a:ln w="222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prstDash val="sysDash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89FF6FAE-6BB0-70BE-8C03-1CA8220E51C2}"/>
                    </a:ext>
                  </a:extLst>
                </p:cNvPr>
                <p:cNvSpPr/>
                <p:nvPr/>
              </p:nvSpPr>
              <p:spPr>
                <a:xfrm>
                  <a:off x="25862391" y="4390903"/>
                  <a:ext cx="4463122" cy="4463122"/>
                </a:xfrm>
                <a:prstGeom prst="ellipse">
                  <a:avLst/>
                </a:prstGeom>
                <a:noFill/>
                <a:ln w="476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318DACA4-EB94-AD4C-3924-1949102AD5BC}"/>
                  </a:ext>
                </a:extLst>
              </p:cNvPr>
              <p:cNvGrpSpPr/>
              <p:nvPr/>
            </p:nvGrpSpPr>
            <p:grpSpPr>
              <a:xfrm rot="179543">
                <a:off x="6393603" y="1315697"/>
                <a:ext cx="1894842" cy="1814841"/>
                <a:chOff x="25862391" y="3852283"/>
                <a:chExt cx="4463122" cy="5001742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6DFA70A-4AE0-FD34-A698-ECE50689249D}"/>
                    </a:ext>
                  </a:extLst>
                </p:cNvPr>
                <p:cNvSpPr/>
                <p:nvPr/>
              </p:nvSpPr>
              <p:spPr>
                <a:xfrm>
                  <a:off x="25862391" y="3852283"/>
                  <a:ext cx="4463122" cy="4463122"/>
                </a:xfrm>
                <a:prstGeom prst="ellipse">
                  <a:avLst/>
                </a:prstGeom>
                <a:gradFill>
                  <a:gsLst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lin ang="8100000" scaled="1"/>
                </a:gradFill>
                <a:ln w="222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prstDash val="sysDash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0610AFB3-290A-C682-F31F-C3CB6DC3AADB}"/>
                    </a:ext>
                  </a:extLst>
                </p:cNvPr>
                <p:cNvSpPr/>
                <p:nvPr/>
              </p:nvSpPr>
              <p:spPr>
                <a:xfrm>
                  <a:off x="25862391" y="4390903"/>
                  <a:ext cx="4463122" cy="4463122"/>
                </a:xfrm>
                <a:prstGeom prst="ellipse">
                  <a:avLst/>
                </a:prstGeom>
                <a:noFill/>
                <a:ln w="476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CBF255B3-3389-2405-52E7-C3C9BB80967E}"/>
                  </a:ext>
                </a:extLst>
              </p:cNvPr>
              <p:cNvGrpSpPr/>
              <p:nvPr/>
            </p:nvGrpSpPr>
            <p:grpSpPr>
              <a:xfrm rot="266850">
                <a:off x="8845266" y="1315697"/>
                <a:ext cx="1894842" cy="1814841"/>
                <a:chOff x="25862391" y="3852283"/>
                <a:chExt cx="4463122" cy="5001742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824E8132-1818-4D49-6FC3-74AEFCCE122A}"/>
                    </a:ext>
                  </a:extLst>
                </p:cNvPr>
                <p:cNvSpPr/>
                <p:nvPr/>
              </p:nvSpPr>
              <p:spPr>
                <a:xfrm>
                  <a:off x="25862391" y="3852283"/>
                  <a:ext cx="4463122" cy="4463122"/>
                </a:xfrm>
                <a:prstGeom prst="ellipse">
                  <a:avLst/>
                </a:prstGeom>
                <a:gradFill>
                  <a:gsLst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lin ang="8100000" scaled="1"/>
                </a:gradFill>
                <a:ln w="222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prstDash val="sysDash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DD416A98-C6D7-8837-B757-E2A0006E3A93}"/>
                    </a:ext>
                  </a:extLst>
                </p:cNvPr>
                <p:cNvSpPr/>
                <p:nvPr/>
              </p:nvSpPr>
              <p:spPr>
                <a:xfrm>
                  <a:off x="25862391" y="4390903"/>
                  <a:ext cx="4463122" cy="4463122"/>
                </a:xfrm>
                <a:prstGeom prst="ellipse">
                  <a:avLst/>
                </a:prstGeom>
                <a:noFill/>
                <a:ln w="476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D591C0E5-7298-1D94-18A9-468EC55B583B}"/>
                  </a:ext>
                </a:extLst>
              </p:cNvPr>
              <p:cNvGrpSpPr/>
              <p:nvPr/>
            </p:nvGrpSpPr>
            <p:grpSpPr>
              <a:xfrm rot="179543">
                <a:off x="3926399" y="1315697"/>
                <a:ext cx="1894842" cy="1814841"/>
                <a:chOff x="25862391" y="3852283"/>
                <a:chExt cx="4463122" cy="5001742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DE6E48FC-2D27-8CF0-A8F4-3F840455322B}"/>
                    </a:ext>
                  </a:extLst>
                </p:cNvPr>
                <p:cNvSpPr/>
                <p:nvPr/>
              </p:nvSpPr>
              <p:spPr>
                <a:xfrm>
                  <a:off x="25862391" y="3852283"/>
                  <a:ext cx="4463122" cy="4463122"/>
                </a:xfrm>
                <a:prstGeom prst="ellipse">
                  <a:avLst/>
                </a:prstGeom>
                <a:gradFill>
                  <a:gsLst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lin ang="8100000" scaled="1"/>
                </a:gradFill>
                <a:ln w="222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prstDash val="sysDash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0F720F46-A048-86CD-6024-59237139F12E}"/>
                    </a:ext>
                  </a:extLst>
                </p:cNvPr>
                <p:cNvSpPr/>
                <p:nvPr/>
              </p:nvSpPr>
              <p:spPr>
                <a:xfrm>
                  <a:off x="25862391" y="4390903"/>
                  <a:ext cx="4463122" cy="4463122"/>
                </a:xfrm>
                <a:prstGeom prst="ellipse">
                  <a:avLst/>
                </a:prstGeom>
                <a:noFill/>
                <a:ln w="476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5073630-A256-A73C-8379-980D2BF5B600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A780443-BCEB-B757-AF70-56D3EB882EA2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B7F8FBC7-ADAD-3235-7FE4-462F8ADB98D8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32FEB011-2D9F-4FFB-FCB4-B839A96D3403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9E485664-BA5F-E5F0-F946-CB0722AED03E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A89C24AC-1BE2-B411-FDD4-06EB04900F69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id="{54462F7F-2058-1376-A105-D56F5A1882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6DF00FE8-5750-B919-5F9D-C7161713CC2D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DA3FE22A-A63D-2DE6-B911-01A0E040A574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61" name="平行四边形 60">
                    <a:extLst>
                      <a:ext uri="{FF2B5EF4-FFF2-40B4-BE49-F238E27FC236}">
                        <a16:creationId xmlns:a16="http://schemas.microsoft.com/office/drawing/2014/main" id="{CFAD1E23-0BA8-6D06-3DE2-095544B22CA0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平行四边形 61">
                    <a:extLst>
                      <a:ext uri="{FF2B5EF4-FFF2-40B4-BE49-F238E27FC236}">
                        <a16:creationId xmlns:a16="http://schemas.microsoft.com/office/drawing/2014/main" id="{274CFF8F-50A6-C218-BE18-967EDCF86125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平行四边形 62">
                    <a:extLst>
                      <a:ext uri="{FF2B5EF4-FFF2-40B4-BE49-F238E27FC236}">
                        <a16:creationId xmlns:a16="http://schemas.microsoft.com/office/drawing/2014/main" id="{C6DE4106-2982-C900-E59E-E7F923B19855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平行四边形 63">
                    <a:extLst>
                      <a:ext uri="{FF2B5EF4-FFF2-40B4-BE49-F238E27FC236}">
                        <a16:creationId xmlns:a16="http://schemas.microsoft.com/office/drawing/2014/main" id="{E11BDAF1-D70E-C69E-632A-C5DB65EDE3AE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65" name="直接连接符 64">
                    <a:extLst>
                      <a:ext uri="{FF2B5EF4-FFF2-40B4-BE49-F238E27FC236}">
                        <a16:creationId xmlns:a16="http://schemas.microsoft.com/office/drawing/2014/main" id="{2CCCB6AE-5163-7051-56E8-98EF21BAAE1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0E889E69-7A79-D218-6986-071188337747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56" name="平行四边形 55">
                    <a:extLst>
                      <a:ext uri="{FF2B5EF4-FFF2-40B4-BE49-F238E27FC236}">
                        <a16:creationId xmlns:a16="http://schemas.microsoft.com/office/drawing/2014/main" id="{EAFA03B7-E847-9C83-7489-EB14D616E0FA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平行四边形 56">
                    <a:extLst>
                      <a:ext uri="{FF2B5EF4-FFF2-40B4-BE49-F238E27FC236}">
                        <a16:creationId xmlns:a16="http://schemas.microsoft.com/office/drawing/2014/main" id="{4C84600E-B6AC-A88D-D1EF-62910B25811D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平行四边形 57">
                    <a:extLst>
                      <a:ext uri="{FF2B5EF4-FFF2-40B4-BE49-F238E27FC236}">
                        <a16:creationId xmlns:a16="http://schemas.microsoft.com/office/drawing/2014/main" id="{1901EB25-FD74-765A-E6E7-9FA634D82761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平行四边形 58">
                    <a:extLst>
                      <a:ext uri="{FF2B5EF4-FFF2-40B4-BE49-F238E27FC236}">
                        <a16:creationId xmlns:a16="http://schemas.microsoft.com/office/drawing/2014/main" id="{C9E884A0-E4EC-71D9-76E2-43CF902DE551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60" name="直接连接符 59">
                    <a:extLst>
                      <a:ext uri="{FF2B5EF4-FFF2-40B4-BE49-F238E27FC236}">
                        <a16:creationId xmlns:a16="http://schemas.microsoft.com/office/drawing/2014/main" id="{F8107FD7-8A31-6910-BC91-05AC47BF806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50" name="文本框 17">
              <a:extLst>
                <a:ext uri="{FF2B5EF4-FFF2-40B4-BE49-F238E27FC236}">
                  <a16:creationId xmlns:a16="http://schemas.microsoft.com/office/drawing/2014/main" id="{11E76433-17AC-3B0E-E6D9-8ED3FF8CB8AF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466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308471-EFFF-B8EB-CABC-E201DBC7EC8A}"/>
              </a:ext>
            </a:extLst>
          </p:cNvPr>
          <p:cNvGrpSpPr/>
          <p:nvPr/>
        </p:nvGrpSpPr>
        <p:grpSpPr>
          <a:xfrm>
            <a:off x="898510" y="1222731"/>
            <a:ext cx="10429486" cy="6435618"/>
            <a:chOff x="918765" y="1084707"/>
            <a:chExt cx="10429486" cy="643561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C307A66-1A2C-BFED-31CC-DB5DEE86A721}"/>
                </a:ext>
              </a:extLst>
            </p:cNvPr>
            <p:cNvSpPr/>
            <p:nvPr/>
          </p:nvSpPr>
          <p:spPr>
            <a:xfrm rot="10800000">
              <a:off x="3509906" y="2521605"/>
              <a:ext cx="4998720" cy="499872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525DD11-AC1C-1E9D-5525-1E9D14804D43}"/>
                </a:ext>
              </a:extLst>
            </p:cNvPr>
            <p:cNvGrpSpPr/>
            <p:nvPr/>
          </p:nvGrpSpPr>
          <p:grpSpPr>
            <a:xfrm>
              <a:off x="918765" y="1084707"/>
              <a:ext cx="10429486" cy="5298578"/>
              <a:chOff x="918765" y="1084707"/>
              <a:chExt cx="10429486" cy="5298578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99ADDA-2F7E-D1EB-B00D-DAA4BFC8590A}"/>
                  </a:ext>
                </a:extLst>
              </p:cNvPr>
              <p:cNvSpPr txBox="1"/>
              <p:nvPr/>
            </p:nvSpPr>
            <p:spPr>
              <a:xfrm>
                <a:off x="918765" y="4271389"/>
                <a:ext cx="2204939" cy="598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请在此输入内容请在此输入内容请在此输入内容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5ABCF8-6386-C63D-B871-0389917D7FA0}"/>
                  </a:ext>
                </a:extLst>
              </p:cNvPr>
              <p:cNvSpPr txBox="1"/>
              <p:nvPr/>
            </p:nvSpPr>
            <p:spPr>
              <a:xfrm>
                <a:off x="1205748" y="4914009"/>
                <a:ext cx="198002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0">
                          <a:schemeClr val="accent1"/>
                        </a:gs>
                        <a:gs pos="99000">
                          <a:schemeClr val="accent2"/>
                        </a:gs>
                      </a:gsLst>
                      <a:lin ang="81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在此输入小标题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934126B-FA86-CD2D-9A24-8C990B256EE9}"/>
                  </a:ext>
                </a:extLst>
              </p:cNvPr>
              <p:cNvSpPr txBox="1"/>
              <p:nvPr/>
            </p:nvSpPr>
            <p:spPr>
              <a:xfrm>
                <a:off x="8931854" y="4271390"/>
                <a:ext cx="2416397" cy="5841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请在此输入内容请在此输入内容请在此输入内容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26CB23-43A2-493A-DEC8-A9E6F7CC89BD}"/>
                  </a:ext>
                </a:extLst>
              </p:cNvPr>
              <p:cNvSpPr txBox="1"/>
              <p:nvPr/>
            </p:nvSpPr>
            <p:spPr>
              <a:xfrm>
                <a:off x="8931854" y="4914009"/>
                <a:ext cx="198002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0">
                          <a:schemeClr val="accent1"/>
                        </a:gs>
                        <a:gs pos="99000">
                          <a:schemeClr val="accent2"/>
                        </a:gs>
                      </a:gsLst>
                      <a:lin ang="81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在此输入小标题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23006B-F7C1-BA3C-6A8F-A6F94E978931}"/>
                  </a:ext>
                </a:extLst>
              </p:cNvPr>
              <p:cNvSpPr txBox="1"/>
              <p:nvPr/>
            </p:nvSpPr>
            <p:spPr>
              <a:xfrm>
                <a:off x="8294067" y="2514626"/>
                <a:ext cx="2371748" cy="598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请在此输入内容请在此输入内容请在此输入内容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103426F-7DD8-DAE4-4461-A51D38229A3A}"/>
                  </a:ext>
                </a:extLst>
              </p:cNvPr>
              <p:cNvSpPr txBox="1"/>
              <p:nvPr/>
            </p:nvSpPr>
            <p:spPr>
              <a:xfrm>
                <a:off x="8294066" y="3157246"/>
                <a:ext cx="198002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0">
                          <a:schemeClr val="accent1"/>
                        </a:gs>
                        <a:gs pos="99000">
                          <a:schemeClr val="accent2"/>
                        </a:gs>
                      </a:gsLst>
                      <a:lin ang="81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在此输入小标题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2E32F1D-115A-F793-F9BF-C15C32C60595}"/>
                  </a:ext>
                </a:extLst>
              </p:cNvPr>
              <p:cNvSpPr txBox="1"/>
              <p:nvPr/>
            </p:nvSpPr>
            <p:spPr>
              <a:xfrm>
                <a:off x="1352718" y="2514626"/>
                <a:ext cx="2333146" cy="598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请在此输入内容请在此输入内容请在此输入内容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E3A679-193A-9C4F-F4DD-26163A7B1959}"/>
                  </a:ext>
                </a:extLst>
              </p:cNvPr>
              <p:cNvSpPr txBox="1"/>
              <p:nvPr/>
            </p:nvSpPr>
            <p:spPr>
              <a:xfrm>
                <a:off x="1705835" y="3157246"/>
                <a:ext cx="198002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gradFill flip="none" rotWithShape="1">
                      <a:gsLst>
                        <a:gs pos="0">
                          <a:schemeClr val="accent1"/>
                        </a:gs>
                        <a:gs pos="99000">
                          <a:schemeClr val="accent2"/>
                        </a:gs>
                      </a:gsLst>
                      <a:lin ang="8100000" scaled="1"/>
                      <a:tileRect/>
                    </a:gradFill>
                    <a:cs typeface="+mn-ea"/>
                    <a:sym typeface="+mn-lt"/>
                  </a:rPr>
                  <a:t>在此输入小标题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2063B3A-07F7-1E25-9775-3A58037F99E8}"/>
                  </a:ext>
                </a:extLst>
              </p:cNvPr>
              <p:cNvSpPr txBox="1"/>
              <p:nvPr/>
            </p:nvSpPr>
            <p:spPr>
              <a:xfrm>
                <a:off x="3570866" y="1084707"/>
                <a:ext cx="4876800" cy="598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模板网，幻灯片演示模板及素材免费下载！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模板网官网唯一网址：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www.51pptmoban.com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81327E3-2546-454A-8F71-90F432825994}"/>
                  </a:ext>
                </a:extLst>
              </p:cNvPr>
              <p:cNvSpPr txBox="1"/>
              <p:nvPr/>
            </p:nvSpPr>
            <p:spPr>
              <a:xfrm>
                <a:off x="5019251" y="1675831"/>
                <a:ext cx="1980029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gradFill flip="none" rotWithShape="1">
                      <a:gsLst>
                        <a:gs pos="0">
                          <a:schemeClr val="accent1"/>
                        </a:gs>
                        <a:gs pos="99000">
                          <a:schemeClr val="accent2"/>
                        </a:gs>
                      </a:gsLst>
                      <a:lin ang="81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在此输入小标题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35BB5E90-F605-E14B-9712-4A03687A8633}"/>
                  </a:ext>
                </a:extLst>
              </p:cNvPr>
              <p:cNvSpPr/>
              <p:nvPr/>
            </p:nvSpPr>
            <p:spPr>
              <a:xfrm flipH="1">
                <a:off x="5681606" y="2203871"/>
                <a:ext cx="655320" cy="655320"/>
              </a:xfrm>
              <a:prstGeom prst="ellipse">
                <a:avLst/>
              </a:prstGeom>
              <a:gradFill>
                <a:gsLst>
                  <a:gs pos="93000">
                    <a:schemeClr val="accent2"/>
                  </a:gs>
                  <a:gs pos="18000">
                    <a:schemeClr val="accent1"/>
                  </a:gs>
                  <a:gs pos="56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>
                <a:outerShdw blurRad="787400" dist="342900" dir="8100000" algn="tr" rotWithShape="0">
                  <a:srgbClr val="8E101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3780EB5-C125-B605-AB40-D450B0FDEF12}"/>
                  </a:ext>
                </a:extLst>
              </p:cNvPr>
              <p:cNvSpPr/>
              <p:nvPr/>
            </p:nvSpPr>
            <p:spPr>
              <a:xfrm flipH="1">
                <a:off x="7424187" y="2936542"/>
                <a:ext cx="655320" cy="655320"/>
              </a:xfrm>
              <a:prstGeom prst="ellipse">
                <a:avLst/>
              </a:prstGeom>
              <a:gradFill>
                <a:gsLst>
                  <a:gs pos="93000">
                    <a:schemeClr val="accent2"/>
                  </a:gs>
                  <a:gs pos="18000">
                    <a:schemeClr val="accent1"/>
                  </a:gs>
                  <a:gs pos="56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>
                <a:outerShdw blurRad="787400" dist="342900" dir="8100000" algn="tr" rotWithShape="0">
                  <a:srgbClr val="8E101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821A6C86-45FF-7A9D-4568-C3535E3FFE7C}"/>
                  </a:ext>
                </a:extLst>
              </p:cNvPr>
              <p:cNvSpPr/>
              <p:nvPr/>
            </p:nvSpPr>
            <p:spPr>
              <a:xfrm flipH="1">
                <a:off x="3939025" y="2936542"/>
                <a:ext cx="655320" cy="655320"/>
              </a:xfrm>
              <a:prstGeom prst="ellipse">
                <a:avLst/>
              </a:prstGeom>
              <a:gradFill>
                <a:gsLst>
                  <a:gs pos="93000">
                    <a:schemeClr val="accent2"/>
                  </a:gs>
                  <a:gs pos="18000">
                    <a:schemeClr val="accent1"/>
                  </a:gs>
                  <a:gs pos="56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>
                <a:outerShdw blurRad="787400" dist="342900" dir="8100000" algn="tr" rotWithShape="0">
                  <a:srgbClr val="8E101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FA4F4CE3-4C84-580D-0B79-12F485E302A9}"/>
                  </a:ext>
                </a:extLst>
              </p:cNvPr>
              <p:cNvSpPr/>
              <p:nvPr/>
            </p:nvSpPr>
            <p:spPr>
              <a:xfrm flipH="1">
                <a:off x="8168434" y="4693305"/>
                <a:ext cx="655320" cy="655320"/>
              </a:xfrm>
              <a:prstGeom prst="ellipse">
                <a:avLst/>
              </a:prstGeom>
              <a:gradFill>
                <a:gsLst>
                  <a:gs pos="93000">
                    <a:schemeClr val="accent2"/>
                  </a:gs>
                  <a:gs pos="18000">
                    <a:schemeClr val="accent1"/>
                  </a:gs>
                  <a:gs pos="56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>
                <a:outerShdw blurRad="787400" dist="342900" dir="8100000" algn="tr" rotWithShape="0">
                  <a:srgbClr val="8E101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CC4400D-D2D6-FF50-61A1-2C2C78C8D0C4}"/>
                  </a:ext>
                </a:extLst>
              </p:cNvPr>
              <p:cNvSpPr/>
              <p:nvPr/>
            </p:nvSpPr>
            <p:spPr>
              <a:xfrm flipH="1">
                <a:off x="3194778" y="4693305"/>
                <a:ext cx="655320" cy="655320"/>
              </a:xfrm>
              <a:prstGeom prst="ellipse">
                <a:avLst/>
              </a:prstGeom>
              <a:gradFill>
                <a:gsLst>
                  <a:gs pos="93000">
                    <a:schemeClr val="accent2"/>
                  </a:gs>
                  <a:gs pos="18000">
                    <a:schemeClr val="accent1"/>
                  </a:gs>
                  <a:gs pos="56000">
                    <a:schemeClr val="accent2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  <a:effectLst>
                <a:outerShdw blurRad="787400" dist="342900" dir="8100000" algn="tr" rotWithShape="0">
                  <a:srgbClr val="8E101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none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932143F2-8FA0-DA4A-0920-0FED1653D30D}"/>
                  </a:ext>
                </a:extLst>
              </p:cNvPr>
              <p:cNvSpPr/>
              <p:nvPr/>
            </p:nvSpPr>
            <p:spPr>
              <a:xfrm flipH="1">
                <a:off x="4444666" y="3254085"/>
                <a:ext cx="3129200" cy="3129200"/>
              </a:xfrm>
              <a:prstGeom prst="ellipse">
                <a:avLst/>
              </a:prstGeom>
              <a:gradFill>
                <a:gsLst>
                  <a:gs pos="93000">
                    <a:schemeClr val="accent2">
                      <a:alpha val="76000"/>
                    </a:schemeClr>
                  </a:gs>
                  <a:gs pos="18000">
                    <a:schemeClr val="accent1"/>
                  </a:gs>
                  <a:gs pos="56000">
                    <a:schemeClr val="accent2">
                      <a:alpha val="75000"/>
                    </a:schemeClr>
                  </a:gs>
                </a:gsLst>
                <a:path path="circle">
                  <a:fillToRect l="100000" b="100000"/>
                </a:path>
              </a:gradFill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600" b="1" dirty="0">
                    <a:ln w="3810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</a:ln>
                    <a:noFill/>
                    <a:cs typeface="+mn-ea"/>
                    <a:sym typeface="+mn-lt"/>
                  </a:rPr>
                  <a:t>5</a:t>
                </a:r>
                <a:endParaRPr lang="zh-CN" altLang="en-US" sz="16600" b="1" dirty="0">
                  <a:ln w="381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ln>
                  <a:noFill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36A94E4-4AC8-4A57-4A14-914BC1797AEC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5B30969-7F28-CB87-1576-4C5A69E6FF35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81F93DEF-CA25-7101-C62B-3C780D53375E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F718ADB3-51E2-4B32-C1AE-9442B42CA044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758C6186-6F51-E37E-6384-51FB2658BEA5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13A6F216-ECA8-72BC-236A-1195D9DFBD6E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AB65ED9E-070A-EEDB-7D1B-181292BBB9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06CFB540-E3CD-36D5-0AF5-AC27D20D1D19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5AD17C20-033D-60BB-38CC-AEF44E46748B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34" name="平行四边形 33">
                    <a:extLst>
                      <a:ext uri="{FF2B5EF4-FFF2-40B4-BE49-F238E27FC236}">
                        <a16:creationId xmlns:a16="http://schemas.microsoft.com/office/drawing/2014/main" id="{96F8B4D1-4ADB-173D-78E4-7E57180F23B8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平行四边形 34">
                    <a:extLst>
                      <a:ext uri="{FF2B5EF4-FFF2-40B4-BE49-F238E27FC236}">
                        <a16:creationId xmlns:a16="http://schemas.microsoft.com/office/drawing/2014/main" id="{16E4B060-8BFC-CC64-F124-1A22042B51B9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平行四边形 35">
                    <a:extLst>
                      <a:ext uri="{FF2B5EF4-FFF2-40B4-BE49-F238E27FC236}">
                        <a16:creationId xmlns:a16="http://schemas.microsoft.com/office/drawing/2014/main" id="{A8342F38-5FD7-C41E-C904-0ED0A4A3AC9D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平行四边形 36">
                    <a:extLst>
                      <a:ext uri="{FF2B5EF4-FFF2-40B4-BE49-F238E27FC236}">
                        <a16:creationId xmlns:a16="http://schemas.microsoft.com/office/drawing/2014/main" id="{77CEA271-9F58-D3D2-26D6-D78920E2CD09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38" name="直接连接符 37">
                    <a:extLst>
                      <a:ext uri="{FF2B5EF4-FFF2-40B4-BE49-F238E27FC236}">
                        <a16:creationId xmlns:a16="http://schemas.microsoft.com/office/drawing/2014/main" id="{8AAE48F2-FF08-A981-54CC-FEFDFCDF987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B04017DC-0F50-6C3C-C885-90AF3BA94DEC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29" name="平行四边形 28">
                    <a:extLst>
                      <a:ext uri="{FF2B5EF4-FFF2-40B4-BE49-F238E27FC236}">
                        <a16:creationId xmlns:a16="http://schemas.microsoft.com/office/drawing/2014/main" id="{D8232BDC-FE29-014A-88B2-0194996EA5E2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平行四边形 29">
                    <a:extLst>
                      <a:ext uri="{FF2B5EF4-FFF2-40B4-BE49-F238E27FC236}">
                        <a16:creationId xmlns:a16="http://schemas.microsoft.com/office/drawing/2014/main" id="{1CB0962F-5E9A-9A71-84A1-8DEC66332CD3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平行四边形 30">
                    <a:extLst>
                      <a:ext uri="{FF2B5EF4-FFF2-40B4-BE49-F238E27FC236}">
                        <a16:creationId xmlns:a16="http://schemas.microsoft.com/office/drawing/2014/main" id="{E3AEE1AA-F9E9-079C-DAB2-4B6E139F6BAD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平行四边形 31">
                    <a:extLst>
                      <a:ext uri="{FF2B5EF4-FFF2-40B4-BE49-F238E27FC236}">
                        <a16:creationId xmlns:a16="http://schemas.microsoft.com/office/drawing/2014/main" id="{C5E0E8D9-A495-B49B-E767-B5D6EF904C64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33" name="直接连接符 32">
                    <a:extLst>
                      <a:ext uri="{FF2B5EF4-FFF2-40B4-BE49-F238E27FC236}">
                        <a16:creationId xmlns:a16="http://schemas.microsoft.com/office/drawing/2014/main" id="{87612F22-BC5B-F3E7-0D69-F0591DB9353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3" name="文本框 17">
              <a:extLst>
                <a:ext uri="{FF2B5EF4-FFF2-40B4-BE49-F238E27FC236}">
                  <a16:creationId xmlns:a16="http://schemas.microsoft.com/office/drawing/2014/main" id="{19A824E4-FE68-4280-A8DC-1E3807941E4F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318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64A9518-5D11-2C77-977E-051924E7EB86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B28D78D6-2DC1-C45D-5FC3-D8AD0F921477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AFBDFFD7-CB7D-F66E-E750-A09DD3CB7C17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A677E0ED-0DC0-606B-FC65-94418EC54BA0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3CC2BC54-5909-BED3-3AD6-3370B0DBC7D8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3D602216-A26F-7539-43E7-B5F8CBF06DBA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115" name="图片 114">
                <a:extLst>
                  <a:ext uri="{FF2B5EF4-FFF2-40B4-BE49-F238E27FC236}">
                    <a16:creationId xmlns:a16="http://schemas.microsoft.com/office/drawing/2014/main" id="{E9182462-E67A-A4E2-C30F-CFE8F1FEEC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DE4B1011-D334-6A48-D9BE-6AB40C5FDEB4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id="{E8661EE6-FAF7-8D65-8AA7-42754D35F1D6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124" name="平行四边形 123">
                    <a:extLst>
                      <a:ext uri="{FF2B5EF4-FFF2-40B4-BE49-F238E27FC236}">
                        <a16:creationId xmlns:a16="http://schemas.microsoft.com/office/drawing/2014/main" id="{1572D845-6467-547F-4A74-67BF6E110249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平行四边形 124">
                    <a:extLst>
                      <a:ext uri="{FF2B5EF4-FFF2-40B4-BE49-F238E27FC236}">
                        <a16:creationId xmlns:a16="http://schemas.microsoft.com/office/drawing/2014/main" id="{2111D74E-282D-91DA-8ED3-9795A32784DC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平行四边形 125">
                    <a:extLst>
                      <a:ext uri="{FF2B5EF4-FFF2-40B4-BE49-F238E27FC236}">
                        <a16:creationId xmlns:a16="http://schemas.microsoft.com/office/drawing/2014/main" id="{ED61FFDD-FB3B-DAD2-BFE9-9141210A3F70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平行四边形 126">
                    <a:extLst>
                      <a:ext uri="{FF2B5EF4-FFF2-40B4-BE49-F238E27FC236}">
                        <a16:creationId xmlns:a16="http://schemas.microsoft.com/office/drawing/2014/main" id="{7E3685DE-BC27-B9E0-A83D-EE49FAB812E5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8" name="直接连接符 127">
                    <a:extLst>
                      <a:ext uri="{FF2B5EF4-FFF2-40B4-BE49-F238E27FC236}">
                        <a16:creationId xmlns:a16="http://schemas.microsoft.com/office/drawing/2014/main" id="{E79F4B93-CB91-C592-E467-A504D92E645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id="{200C8A49-128A-5B03-699A-94AF4BC3FC63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119" name="平行四边形 118">
                    <a:extLst>
                      <a:ext uri="{FF2B5EF4-FFF2-40B4-BE49-F238E27FC236}">
                        <a16:creationId xmlns:a16="http://schemas.microsoft.com/office/drawing/2014/main" id="{FF7291D1-4879-D629-9FD1-537D3773EADE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平行四边形 119">
                    <a:extLst>
                      <a:ext uri="{FF2B5EF4-FFF2-40B4-BE49-F238E27FC236}">
                        <a16:creationId xmlns:a16="http://schemas.microsoft.com/office/drawing/2014/main" id="{3218F076-7356-5703-9B8E-17BC8673F85A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平行四边形 120">
                    <a:extLst>
                      <a:ext uri="{FF2B5EF4-FFF2-40B4-BE49-F238E27FC236}">
                        <a16:creationId xmlns:a16="http://schemas.microsoft.com/office/drawing/2014/main" id="{2A448672-B3DB-D0F6-A8EE-4BC016E004AC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平行四边形 121">
                    <a:extLst>
                      <a:ext uri="{FF2B5EF4-FFF2-40B4-BE49-F238E27FC236}">
                        <a16:creationId xmlns:a16="http://schemas.microsoft.com/office/drawing/2014/main" id="{B004E120-D137-0AE2-BC9C-CDB3403B9868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>
                    <a:extLst>
                      <a:ext uri="{FF2B5EF4-FFF2-40B4-BE49-F238E27FC236}">
                        <a16:creationId xmlns:a16="http://schemas.microsoft.com/office/drawing/2014/main" id="{2E2E9BB9-0E01-BADD-6009-1CFF2C17097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13" name="文本框 17">
              <a:extLst>
                <a:ext uri="{FF2B5EF4-FFF2-40B4-BE49-F238E27FC236}">
                  <a16:creationId xmlns:a16="http://schemas.microsoft.com/office/drawing/2014/main" id="{215DC3E6-73CC-8E96-4284-DD1D8A82F11E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0B499035-C37A-34B2-69F0-1008CFBAED52}"/>
              </a:ext>
            </a:extLst>
          </p:cNvPr>
          <p:cNvGrpSpPr/>
          <p:nvPr/>
        </p:nvGrpSpPr>
        <p:grpSpPr>
          <a:xfrm>
            <a:off x="979552" y="882415"/>
            <a:ext cx="9838470" cy="5599794"/>
            <a:chOff x="979552" y="882415"/>
            <a:chExt cx="9838470" cy="5599794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CD6DD3DB-1328-B717-36E4-FF105DDB9F32}"/>
                </a:ext>
              </a:extLst>
            </p:cNvPr>
            <p:cNvGrpSpPr/>
            <p:nvPr/>
          </p:nvGrpSpPr>
          <p:grpSpPr>
            <a:xfrm>
              <a:off x="7438263" y="4312691"/>
              <a:ext cx="1643687" cy="1924552"/>
              <a:chOff x="5605298" y="1149326"/>
              <a:chExt cx="860499" cy="1910620"/>
            </a:xfrm>
          </p:grpSpPr>
          <p:sp>
            <p:nvSpPr>
              <p:cNvPr id="109" name="Freeform 52">
                <a:extLst>
                  <a:ext uri="{FF2B5EF4-FFF2-40B4-BE49-F238E27FC236}">
                    <a16:creationId xmlns:a16="http://schemas.microsoft.com/office/drawing/2014/main" id="{AD237A61-AACB-21C7-6C65-48FBBED39326}"/>
                  </a:ext>
                </a:extLst>
              </p:cNvPr>
              <p:cNvSpPr/>
              <p:nvPr/>
            </p:nvSpPr>
            <p:spPr>
              <a:xfrm>
                <a:off x="5617998" y="1149326"/>
                <a:ext cx="847799" cy="955133"/>
              </a:xfrm>
              <a:custGeom>
                <a:avLst/>
                <a:gdLst/>
                <a:ahLst/>
                <a:cxnLst/>
                <a:rect l="0" t="0" r="0" b="0"/>
                <a:pathLst>
                  <a:path w="1465073" h="1432561">
                    <a:moveTo>
                      <a:pt x="0" y="1432560"/>
                    </a:moveTo>
                    <a:lnTo>
                      <a:pt x="233948" y="1432560"/>
                    </a:lnTo>
                    <a:cubicBezTo>
                      <a:pt x="432668" y="1432560"/>
                      <a:pt x="593948" y="1271280"/>
                      <a:pt x="593948" y="1072560"/>
                    </a:cubicBezTo>
                    <a:lnTo>
                      <a:pt x="593948" y="360000"/>
                    </a:lnTo>
                    <a:cubicBezTo>
                      <a:pt x="593948" y="161280"/>
                      <a:pt x="755228" y="0"/>
                      <a:pt x="953948" y="0"/>
                    </a:cubicBezTo>
                    <a:lnTo>
                      <a:pt x="1465072" y="0"/>
                    </a:lnTo>
                  </a:path>
                </a:pathLst>
              </a:custGeom>
              <a:noFill/>
              <a:ln w="146050" cap="rnd">
                <a:solidFill>
                  <a:schemeClr val="accent1">
                    <a:alpha val="83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05">
                <a:extLst>
                  <a:ext uri="{FF2B5EF4-FFF2-40B4-BE49-F238E27FC236}">
                    <a16:creationId xmlns:a16="http://schemas.microsoft.com/office/drawing/2014/main" id="{8A5A9474-DE57-09EC-1A0E-A7414AD28EE6}"/>
                  </a:ext>
                </a:extLst>
              </p:cNvPr>
              <p:cNvSpPr/>
              <p:nvPr/>
            </p:nvSpPr>
            <p:spPr>
              <a:xfrm>
                <a:off x="5605298" y="2104813"/>
                <a:ext cx="847799" cy="955133"/>
              </a:xfrm>
              <a:custGeom>
                <a:avLst/>
                <a:gdLst/>
                <a:ahLst/>
                <a:cxnLst/>
                <a:rect l="0" t="0" r="0" b="0"/>
                <a:pathLst>
                  <a:path w="1465073" h="1432561">
                    <a:moveTo>
                      <a:pt x="0" y="0"/>
                    </a:moveTo>
                    <a:lnTo>
                      <a:pt x="233948" y="0"/>
                    </a:lnTo>
                    <a:cubicBezTo>
                      <a:pt x="432668" y="0"/>
                      <a:pt x="593948" y="161280"/>
                      <a:pt x="593948" y="360000"/>
                    </a:cubicBezTo>
                    <a:lnTo>
                      <a:pt x="593948" y="1072560"/>
                    </a:lnTo>
                    <a:cubicBezTo>
                      <a:pt x="593948" y="1271280"/>
                      <a:pt x="755228" y="1432560"/>
                      <a:pt x="953948" y="1432560"/>
                    </a:cubicBezTo>
                    <a:lnTo>
                      <a:pt x="1465072" y="1432560"/>
                    </a:lnTo>
                  </a:path>
                </a:pathLst>
              </a:custGeom>
              <a:noFill/>
              <a:ln w="146050" cap="rnd">
                <a:solidFill>
                  <a:schemeClr val="accent1">
                    <a:alpha val="83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7CCFF01-517B-BAA9-8DCF-BDE14618E881}"/>
                </a:ext>
              </a:extLst>
            </p:cNvPr>
            <p:cNvGrpSpPr/>
            <p:nvPr/>
          </p:nvGrpSpPr>
          <p:grpSpPr>
            <a:xfrm>
              <a:off x="7438261" y="1513928"/>
              <a:ext cx="1647018" cy="1924552"/>
              <a:chOff x="5605298" y="1149326"/>
              <a:chExt cx="862243" cy="1910620"/>
            </a:xfrm>
          </p:grpSpPr>
          <p:sp>
            <p:nvSpPr>
              <p:cNvPr id="25" name="Freeform 52">
                <a:extLst>
                  <a:ext uri="{FF2B5EF4-FFF2-40B4-BE49-F238E27FC236}">
                    <a16:creationId xmlns:a16="http://schemas.microsoft.com/office/drawing/2014/main" id="{86700B7D-F510-48D5-5C72-3E741B340498}"/>
                  </a:ext>
                </a:extLst>
              </p:cNvPr>
              <p:cNvSpPr/>
              <p:nvPr/>
            </p:nvSpPr>
            <p:spPr>
              <a:xfrm>
                <a:off x="5617998" y="1149326"/>
                <a:ext cx="849543" cy="955133"/>
              </a:xfrm>
              <a:custGeom>
                <a:avLst/>
                <a:gdLst/>
                <a:ahLst/>
                <a:cxnLst/>
                <a:rect l="0" t="0" r="0" b="0"/>
                <a:pathLst>
                  <a:path w="1465073" h="1432561">
                    <a:moveTo>
                      <a:pt x="0" y="1432560"/>
                    </a:moveTo>
                    <a:lnTo>
                      <a:pt x="233948" y="1432560"/>
                    </a:lnTo>
                    <a:cubicBezTo>
                      <a:pt x="432668" y="1432560"/>
                      <a:pt x="593948" y="1271280"/>
                      <a:pt x="593948" y="1072560"/>
                    </a:cubicBezTo>
                    <a:lnTo>
                      <a:pt x="593948" y="360000"/>
                    </a:lnTo>
                    <a:cubicBezTo>
                      <a:pt x="593948" y="161280"/>
                      <a:pt x="755228" y="0"/>
                      <a:pt x="953948" y="0"/>
                    </a:cubicBezTo>
                    <a:lnTo>
                      <a:pt x="1465072" y="0"/>
                    </a:lnTo>
                  </a:path>
                </a:pathLst>
              </a:custGeom>
              <a:noFill/>
              <a:ln w="146050" cap="rnd">
                <a:solidFill>
                  <a:schemeClr val="accent1">
                    <a:alpha val="83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105">
                <a:extLst>
                  <a:ext uri="{FF2B5EF4-FFF2-40B4-BE49-F238E27FC236}">
                    <a16:creationId xmlns:a16="http://schemas.microsoft.com/office/drawing/2014/main" id="{719686A7-EDFF-5027-A3DE-C257CD171FC9}"/>
                  </a:ext>
                </a:extLst>
              </p:cNvPr>
              <p:cNvSpPr/>
              <p:nvPr/>
            </p:nvSpPr>
            <p:spPr>
              <a:xfrm>
                <a:off x="5605298" y="2104813"/>
                <a:ext cx="849543" cy="955133"/>
              </a:xfrm>
              <a:custGeom>
                <a:avLst/>
                <a:gdLst/>
                <a:ahLst/>
                <a:cxnLst/>
                <a:rect l="0" t="0" r="0" b="0"/>
                <a:pathLst>
                  <a:path w="1465073" h="1432561">
                    <a:moveTo>
                      <a:pt x="0" y="0"/>
                    </a:moveTo>
                    <a:lnTo>
                      <a:pt x="233948" y="0"/>
                    </a:lnTo>
                    <a:cubicBezTo>
                      <a:pt x="432668" y="0"/>
                      <a:pt x="593948" y="161280"/>
                      <a:pt x="593948" y="360000"/>
                    </a:cubicBezTo>
                    <a:lnTo>
                      <a:pt x="593948" y="1072560"/>
                    </a:lnTo>
                    <a:cubicBezTo>
                      <a:pt x="593948" y="1271280"/>
                      <a:pt x="755228" y="1432560"/>
                      <a:pt x="953948" y="1432560"/>
                    </a:cubicBezTo>
                    <a:lnTo>
                      <a:pt x="1465072" y="1432560"/>
                    </a:lnTo>
                  </a:path>
                </a:pathLst>
              </a:custGeom>
              <a:noFill/>
              <a:ln w="146050" cap="rnd">
                <a:solidFill>
                  <a:schemeClr val="accent1">
                    <a:alpha val="83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F6D75D0F-6B78-9A28-6941-0AD699330AAB}"/>
                </a:ext>
              </a:extLst>
            </p:cNvPr>
            <p:cNvGrpSpPr/>
            <p:nvPr/>
          </p:nvGrpSpPr>
          <p:grpSpPr>
            <a:xfrm>
              <a:off x="979552" y="1781455"/>
              <a:ext cx="4089914" cy="4089900"/>
              <a:chOff x="1586838" y="1718994"/>
              <a:chExt cx="1869594" cy="1869588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5804B73-E8FF-C32F-BA8A-44B62389234F}"/>
                  </a:ext>
                </a:extLst>
              </p:cNvPr>
              <p:cNvSpPr/>
              <p:nvPr/>
            </p:nvSpPr>
            <p:spPr>
              <a:xfrm>
                <a:off x="2075810" y="2207964"/>
                <a:ext cx="891651" cy="891649"/>
              </a:xfrm>
              <a:prstGeom prst="ellipse">
                <a:avLst/>
              </a:prstGeom>
              <a:noFill/>
              <a:ln w="44450">
                <a:gradFill flip="none" rotWithShape="1">
                  <a:gsLst>
                    <a:gs pos="6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70000"/>
                      </a:schemeClr>
                    </a:gs>
                  </a:gsLst>
                  <a:lin ang="21594000" scaled="0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01313D4A-F5D4-ABC3-6F90-DEE9B6A220B2}"/>
                  </a:ext>
                </a:extLst>
              </p:cNvPr>
              <p:cNvSpPr/>
              <p:nvPr/>
            </p:nvSpPr>
            <p:spPr>
              <a:xfrm>
                <a:off x="1849302" y="1981457"/>
                <a:ext cx="1344666" cy="1344662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D4AA7A9A-590A-7FD6-3C13-14B2068A1237}"/>
                  </a:ext>
                </a:extLst>
              </p:cNvPr>
              <p:cNvSpPr/>
              <p:nvPr/>
            </p:nvSpPr>
            <p:spPr>
              <a:xfrm>
                <a:off x="1586838" y="1718994"/>
                <a:ext cx="1869594" cy="1869588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0">
                      <a:schemeClr val="accent1">
                        <a:alpha val="10000"/>
                      </a:schemeClr>
                    </a:gs>
                    <a:gs pos="100000">
                      <a:schemeClr val="accent2">
                        <a:alpha val="1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6795C46B-EF37-5D37-0714-71C6D2538D0D}"/>
                  </a:ext>
                </a:extLst>
              </p:cNvPr>
              <p:cNvGrpSpPr/>
              <p:nvPr/>
            </p:nvGrpSpPr>
            <p:grpSpPr>
              <a:xfrm>
                <a:off x="1640442" y="1769198"/>
                <a:ext cx="1769181" cy="1769180"/>
                <a:chOff x="-7314377" y="2483981"/>
                <a:chExt cx="1874800" cy="1874800"/>
              </a:xfrm>
              <a:gradFill flip="none" rotWithShape="1">
                <a:gsLst>
                  <a:gs pos="0">
                    <a:schemeClr val="accent1">
                      <a:alpha val="34000"/>
                    </a:schemeClr>
                  </a:gs>
                  <a:gs pos="68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</p:grpSpPr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54FC1748-05CF-6DD4-0305-34DFBD8C4F15}"/>
                    </a:ext>
                  </a:extLst>
                </p:cNvPr>
                <p:cNvSpPr/>
                <p:nvPr/>
              </p:nvSpPr>
              <p:spPr>
                <a:xfrm rot="-5400000">
                  <a:off x="-7276067" y="3379471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2371FD0-E566-0BE2-DDDA-44259A91F8B3}"/>
                    </a:ext>
                  </a:extLst>
                </p:cNvPr>
                <p:cNvSpPr/>
                <p:nvPr/>
              </p:nvSpPr>
              <p:spPr>
                <a:xfrm rot="-4628572">
                  <a:off x="-7253615" y="3180205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D040C7E0-FF72-69CC-D6C3-9F6EE382254F}"/>
                    </a:ext>
                  </a:extLst>
                </p:cNvPr>
                <p:cNvSpPr/>
                <p:nvPr/>
              </p:nvSpPr>
              <p:spPr>
                <a:xfrm rot="-3857143">
                  <a:off x="-7187385" y="299093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id="{FD45171A-9DA7-5DE3-0734-79CC460018AB}"/>
                    </a:ext>
                  </a:extLst>
                </p:cNvPr>
                <p:cNvSpPr/>
                <p:nvPr/>
              </p:nvSpPr>
              <p:spPr>
                <a:xfrm rot="-3085714">
                  <a:off x="-7080699" y="282114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矩形 68">
                  <a:extLst>
                    <a:ext uri="{FF2B5EF4-FFF2-40B4-BE49-F238E27FC236}">
                      <a16:creationId xmlns:a16="http://schemas.microsoft.com/office/drawing/2014/main" id="{C966045F-9E5F-6160-24CC-7D0B8DAABD53}"/>
                    </a:ext>
                  </a:extLst>
                </p:cNvPr>
                <p:cNvSpPr/>
                <p:nvPr/>
              </p:nvSpPr>
              <p:spPr>
                <a:xfrm rot="-2314286">
                  <a:off x="-6938906" y="2679348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矩形 69">
                  <a:extLst>
                    <a:ext uri="{FF2B5EF4-FFF2-40B4-BE49-F238E27FC236}">
                      <a16:creationId xmlns:a16="http://schemas.microsoft.com/office/drawing/2014/main" id="{2429689E-DCD4-BDB0-57A0-D62977856F2E}"/>
                    </a:ext>
                  </a:extLst>
                </p:cNvPr>
                <p:cNvSpPr/>
                <p:nvPr/>
              </p:nvSpPr>
              <p:spPr>
                <a:xfrm rot="-1542857">
                  <a:off x="-6769116" y="257266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矩形 70">
                  <a:extLst>
                    <a:ext uri="{FF2B5EF4-FFF2-40B4-BE49-F238E27FC236}">
                      <a16:creationId xmlns:a16="http://schemas.microsoft.com/office/drawing/2014/main" id="{A8756508-B060-DEF7-340C-337E2971E807}"/>
                    </a:ext>
                  </a:extLst>
                </p:cNvPr>
                <p:cNvSpPr/>
                <p:nvPr/>
              </p:nvSpPr>
              <p:spPr>
                <a:xfrm rot="-771429">
                  <a:off x="-6579842" y="250643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矩形 71">
                  <a:extLst>
                    <a:ext uri="{FF2B5EF4-FFF2-40B4-BE49-F238E27FC236}">
                      <a16:creationId xmlns:a16="http://schemas.microsoft.com/office/drawing/2014/main" id="{7176057E-A9D9-CC1A-542F-ACF933429B5A}"/>
                    </a:ext>
                  </a:extLst>
                </p:cNvPr>
                <p:cNvSpPr/>
                <p:nvPr/>
              </p:nvSpPr>
              <p:spPr>
                <a:xfrm>
                  <a:off x="-6380577" y="2483981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矩形 72">
                  <a:extLst>
                    <a:ext uri="{FF2B5EF4-FFF2-40B4-BE49-F238E27FC236}">
                      <a16:creationId xmlns:a16="http://schemas.microsoft.com/office/drawing/2014/main" id="{90AE8D96-434F-2433-F759-EA2B4CAA4431}"/>
                    </a:ext>
                  </a:extLst>
                </p:cNvPr>
                <p:cNvSpPr/>
                <p:nvPr/>
              </p:nvSpPr>
              <p:spPr>
                <a:xfrm rot="771429">
                  <a:off x="-6181311" y="250643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B53E83F7-D267-7E05-8D09-D785561EBE4D}"/>
                    </a:ext>
                  </a:extLst>
                </p:cNvPr>
                <p:cNvSpPr/>
                <p:nvPr/>
              </p:nvSpPr>
              <p:spPr>
                <a:xfrm rot="1542857">
                  <a:off x="-5992038" y="257266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矩形 74">
                  <a:extLst>
                    <a:ext uri="{FF2B5EF4-FFF2-40B4-BE49-F238E27FC236}">
                      <a16:creationId xmlns:a16="http://schemas.microsoft.com/office/drawing/2014/main" id="{7FFE267A-E8C5-9DB5-01BF-3C1C2E75D1B7}"/>
                    </a:ext>
                  </a:extLst>
                </p:cNvPr>
                <p:cNvSpPr/>
                <p:nvPr/>
              </p:nvSpPr>
              <p:spPr>
                <a:xfrm rot="2314286">
                  <a:off x="-5822248" y="2679348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矩形 75">
                  <a:extLst>
                    <a:ext uri="{FF2B5EF4-FFF2-40B4-BE49-F238E27FC236}">
                      <a16:creationId xmlns:a16="http://schemas.microsoft.com/office/drawing/2014/main" id="{3900EBB2-8B33-ED72-1B0B-3569EDF3DD34}"/>
                    </a:ext>
                  </a:extLst>
                </p:cNvPr>
                <p:cNvSpPr/>
                <p:nvPr/>
              </p:nvSpPr>
              <p:spPr>
                <a:xfrm rot="3085714">
                  <a:off x="-5680454" y="282114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矩形 76">
                  <a:extLst>
                    <a:ext uri="{FF2B5EF4-FFF2-40B4-BE49-F238E27FC236}">
                      <a16:creationId xmlns:a16="http://schemas.microsoft.com/office/drawing/2014/main" id="{9C2965FE-37DB-0852-2EC5-96E0502C9E21}"/>
                    </a:ext>
                  </a:extLst>
                </p:cNvPr>
                <p:cNvSpPr/>
                <p:nvPr/>
              </p:nvSpPr>
              <p:spPr>
                <a:xfrm rot="3857143">
                  <a:off x="-5573768" y="2990932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矩形 77">
                  <a:extLst>
                    <a:ext uri="{FF2B5EF4-FFF2-40B4-BE49-F238E27FC236}">
                      <a16:creationId xmlns:a16="http://schemas.microsoft.com/office/drawing/2014/main" id="{D444D380-B254-7762-F627-EDEE6CF5DCE3}"/>
                    </a:ext>
                  </a:extLst>
                </p:cNvPr>
                <p:cNvSpPr/>
                <p:nvPr/>
              </p:nvSpPr>
              <p:spPr>
                <a:xfrm rot="4628572">
                  <a:off x="-5507539" y="3180205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F36C8D03-1504-C1B4-AB78-5C90E36E7A21}"/>
                    </a:ext>
                  </a:extLst>
                </p:cNvPr>
                <p:cNvSpPr/>
                <p:nvPr/>
              </p:nvSpPr>
              <p:spPr>
                <a:xfrm rot="5400000">
                  <a:off x="-5485087" y="3379471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矩形 79">
                  <a:extLst>
                    <a:ext uri="{FF2B5EF4-FFF2-40B4-BE49-F238E27FC236}">
                      <a16:creationId xmlns:a16="http://schemas.microsoft.com/office/drawing/2014/main" id="{2E92C44A-C603-C2D8-B86E-F3CD32A7CC00}"/>
                    </a:ext>
                  </a:extLst>
                </p:cNvPr>
                <p:cNvSpPr/>
                <p:nvPr/>
              </p:nvSpPr>
              <p:spPr>
                <a:xfrm rot="6171428">
                  <a:off x="-5507539" y="3578736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矩形 80">
                  <a:extLst>
                    <a:ext uri="{FF2B5EF4-FFF2-40B4-BE49-F238E27FC236}">
                      <a16:creationId xmlns:a16="http://schemas.microsoft.com/office/drawing/2014/main" id="{C84216BD-ED73-E7C6-A764-270F49AD6A58}"/>
                    </a:ext>
                  </a:extLst>
                </p:cNvPr>
                <p:cNvSpPr/>
                <p:nvPr/>
              </p:nvSpPr>
              <p:spPr>
                <a:xfrm rot="6942857">
                  <a:off x="-5573768" y="3768010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矩形 81">
                  <a:extLst>
                    <a:ext uri="{FF2B5EF4-FFF2-40B4-BE49-F238E27FC236}">
                      <a16:creationId xmlns:a16="http://schemas.microsoft.com/office/drawing/2014/main" id="{146BCEA2-15AD-60A7-C4A1-FC561CF30690}"/>
                    </a:ext>
                  </a:extLst>
                </p:cNvPr>
                <p:cNvSpPr/>
                <p:nvPr/>
              </p:nvSpPr>
              <p:spPr>
                <a:xfrm rot="7714286">
                  <a:off x="-5680454" y="3937800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矩形 82">
                  <a:extLst>
                    <a:ext uri="{FF2B5EF4-FFF2-40B4-BE49-F238E27FC236}">
                      <a16:creationId xmlns:a16="http://schemas.microsoft.com/office/drawing/2014/main" id="{1F3E0BAA-922C-9A03-7194-19A8C858D432}"/>
                    </a:ext>
                  </a:extLst>
                </p:cNvPr>
                <p:cNvSpPr/>
                <p:nvPr/>
              </p:nvSpPr>
              <p:spPr>
                <a:xfrm rot="8485714">
                  <a:off x="-5822248" y="4079593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矩形 83">
                  <a:extLst>
                    <a:ext uri="{FF2B5EF4-FFF2-40B4-BE49-F238E27FC236}">
                      <a16:creationId xmlns:a16="http://schemas.microsoft.com/office/drawing/2014/main" id="{C0CF5CC8-E83C-5F6C-FB7D-416A3C4C9EA5}"/>
                    </a:ext>
                  </a:extLst>
                </p:cNvPr>
                <p:cNvSpPr/>
                <p:nvPr/>
              </p:nvSpPr>
              <p:spPr>
                <a:xfrm rot="9257143">
                  <a:off x="-5992038" y="4186280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矩形 84">
                  <a:extLst>
                    <a:ext uri="{FF2B5EF4-FFF2-40B4-BE49-F238E27FC236}">
                      <a16:creationId xmlns:a16="http://schemas.microsoft.com/office/drawing/2014/main" id="{472600D5-DE17-9C18-F20C-3003F02AEA60}"/>
                    </a:ext>
                  </a:extLst>
                </p:cNvPr>
                <p:cNvSpPr/>
                <p:nvPr/>
              </p:nvSpPr>
              <p:spPr>
                <a:xfrm rot="10028571">
                  <a:off x="-6181311" y="4252509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矩形 85">
                  <a:extLst>
                    <a:ext uri="{FF2B5EF4-FFF2-40B4-BE49-F238E27FC236}">
                      <a16:creationId xmlns:a16="http://schemas.microsoft.com/office/drawing/2014/main" id="{CCF05519-FE28-CFEA-D779-932107E17F30}"/>
                    </a:ext>
                  </a:extLst>
                </p:cNvPr>
                <p:cNvSpPr/>
                <p:nvPr/>
              </p:nvSpPr>
              <p:spPr>
                <a:xfrm rot="10800000">
                  <a:off x="-6380577" y="4274961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矩形 86">
                  <a:extLst>
                    <a:ext uri="{FF2B5EF4-FFF2-40B4-BE49-F238E27FC236}">
                      <a16:creationId xmlns:a16="http://schemas.microsoft.com/office/drawing/2014/main" id="{04B8358A-A18F-922B-24A9-4CA8B2294167}"/>
                    </a:ext>
                  </a:extLst>
                </p:cNvPr>
                <p:cNvSpPr/>
                <p:nvPr/>
              </p:nvSpPr>
              <p:spPr>
                <a:xfrm rot="11571429">
                  <a:off x="-6579842" y="4252509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59E9D395-D73A-B4FA-09E5-F8A429A7DF45}"/>
                    </a:ext>
                  </a:extLst>
                </p:cNvPr>
                <p:cNvSpPr/>
                <p:nvPr/>
              </p:nvSpPr>
              <p:spPr>
                <a:xfrm rot="12342857">
                  <a:off x="-6769116" y="4186280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矩形 88">
                  <a:extLst>
                    <a:ext uri="{FF2B5EF4-FFF2-40B4-BE49-F238E27FC236}">
                      <a16:creationId xmlns:a16="http://schemas.microsoft.com/office/drawing/2014/main" id="{4406D0FF-82A5-A1A9-A86B-AF073FDB5772}"/>
                    </a:ext>
                  </a:extLst>
                </p:cNvPr>
                <p:cNvSpPr/>
                <p:nvPr/>
              </p:nvSpPr>
              <p:spPr>
                <a:xfrm rot="13114286">
                  <a:off x="-6938906" y="4079593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矩形 89">
                  <a:extLst>
                    <a:ext uri="{FF2B5EF4-FFF2-40B4-BE49-F238E27FC236}">
                      <a16:creationId xmlns:a16="http://schemas.microsoft.com/office/drawing/2014/main" id="{D24D8A6A-D63B-1C7B-09FC-3667B7F89BE4}"/>
                    </a:ext>
                  </a:extLst>
                </p:cNvPr>
                <p:cNvSpPr/>
                <p:nvPr/>
              </p:nvSpPr>
              <p:spPr>
                <a:xfrm rot="13885714">
                  <a:off x="-7080699" y="3937800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矩形 90">
                  <a:extLst>
                    <a:ext uri="{FF2B5EF4-FFF2-40B4-BE49-F238E27FC236}">
                      <a16:creationId xmlns:a16="http://schemas.microsoft.com/office/drawing/2014/main" id="{9AFE6CCF-3DFE-B639-DD89-69E512F20139}"/>
                    </a:ext>
                  </a:extLst>
                </p:cNvPr>
                <p:cNvSpPr/>
                <p:nvPr/>
              </p:nvSpPr>
              <p:spPr>
                <a:xfrm rot="14657143">
                  <a:off x="-7187385" y="3768010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矩形 91">
                  <a:extLst>
                    <a:ext uri="{FF2B5EF4-FFF2-40B4-BE49-F238E27FC236}">
                      <a16:creationId xmlns:a16="http://schemas.microsoft.com/office/drawing/2014/main" id="{9B6F0BED-14C8-185A-E4B9-4B31AF77DC66}"/>
                    </a:ext>
                  </a:extLst>
                </p:cNvPr>
                <p:cNvSpPr/>
                <p:nvPr/>
              </p:nvSpPr>
              <p:spPr>
                <a:xfrm rot="15428571">
                  <a:off x="-7253615" y="3578736"/>
                  <a:ext cx="7200" cy="8382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id="{2002D986-38B2-319C-D354-5069041CBDDC}"/>
                  </a:ext>
                </a:extLst>
              </p:cNvPr>
              <p:cNvSpPr/>
              <p:nvPr/>
            </p:nvSpPr>
            <p:spPr>
              <a:xfrm>
                <a:off x="1771401" y="1903556"/>
                <a:ext cx="1500469" cy="1500465"/>
              </a:xfrm>
              <a:prstGeom prst="arc">
                <a:avLst>
                  <a:gd name="adj1" fmla="val 10704779"/>
                  <a:gd name="adj2" fmla="val 15259772"/>
                </a:avLst>
              </a:prstGeom>
              <a:noFill/>
              <a:ln w="12700">
                <a:gradFill flip="none" rotWithShape="1">
                  <a:gsLst>
                    <a:gs pos="21000">
                      <a:schemeClr val="accent2">
                        <a:alpha val="0"/>
                      </a:schemeClr>
                    </a:gs>
                    <a:gs pos="74483">
                      <a:schemeClr val="accent2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B1778BFA-D4CF-77D1-5706-11BA61FA3C00}"/>
                  </a:ext>
                </a:extLst>
              </p:cNvPr>
              <p:cNvSpPr/>
              <p:nvPr/>
            </p:nvSpPr>
            <p:spPr>
              <a:xfrm>
                <a:off x="2044559" y="2176713"/>
                <a:ext cx="954152" cy="954149"/>
              </a:xfrm>
              <a:prstGeom prst="ellipse">
                <a:avLst/>
              </a:prstGeom>
              <a:noFill/>
              <a:ln w="15875" cap="rnd">
                <a:gradFill flip="none" rotWithShape="1">
                  <a:gsLst>
                    <a:gs pos="0">
                      <a:schemeClr val="bg1"/>
                    </a:gs>
                    <a:gs pos="34000">
                      <a:schemeClr val="bg1">
                        <a:alpha val="0"/>
                      </a:schemeClr>
                    </a:gs>
                  </a:gsLst>
                  <a:lin ang="18900000" scaled="1"/>
                  <a:tileRect/>
                </a:gradFill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3DC1592-A8C2-76E8-E457-A863EAF45496}"/>
                </a:ext>
              </a:extLst>
            </p:cNvPr>
            <p:cNvSpPr/>
            <p:nvPr/>
          </p:nvSpPr>
          <p:spPr>
            <a:xfrm>
              <a:off x="1358930" y="2175296"/>
              <a:ext cx="3308334" cy="3308328"/>
            </a:xfrm>
            <a:prstGeom prst="ellipse">
              <a:avLst/>
            </a:prstGeom>
            <a:gradFill flip="none" rotWithShape="1">
              <a:gsLst>
                <a:gs pos="54000">
                  <a:schemeClr val="tx1">
                    <a:alpha val="0"/>
                  </a:schemeClr>
                </a:gs>
                <a:gs pos="9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69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3A34EC4F-E382-B903-105F-73D6C3EF756D}"/>
                </a:ext>
              </a:extLst>
            </p:cNvPr>
            <p:cNvSpPr/>
            <p:nvPr/>
          </p:nvSpPr>
          <p:spPr>
            <a:xfrm>
              <a:off x="3922515" y="2410465"/>
              <a:ext cx="2184170" cy="1432561"/>
            </a:xfrm>
            <a:custGeom>
              <a:avLst/>
              <a:gdLst/>
              <a:ahLst/>
              <a:cxnLst/>
              <a:rect l="0" t="0" r="0" b="0"/>
              <a:pathLst>
                <a:path w="1465073" h="1432561">
                  <a:moveTo>
                    <a:pt x="0" y="1432560"/>
                  </a:moveTo>
                  <a:lnTo>
                    <a:pt x="233948" y="1432560"/>
                  </a:lnTo>
                  <a:cubicBezTo>
                    <a:pt x="432668" y="1432560"/>
                    <a:pt x="593948" y="1271280"/>
                    <a:pt x="593948" y="1072560"/>
                  </a:cubicBezTo>
                  <a:lnTo>
                    <a:pt x="593948" y="360000"/>
                  </a:lnTo>
                  <a:cubicBezTo>
                    <a:pt x="593948" y="161280"/>
                    <a:pt x="755228" y="0"/>
                    <a:pt x="953948" y="0"/>
                  </a:cubicBezTo>
                  <a:lnTo>
                    <a:pt x="1465072" y="0"/>
                  </a:lnTo>
                </a:path>
              </a:pathLst>
            </a:custGeom>
            <a:noFill/>
            <a:ln w="146050" cap="rnd">
              <a:solidFill>
                <a:schemeClr val="accent1">
                  <a:alpha val="83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05">
              <a:extLst>
                <a:ext uri="{FF2B5EF4-FFF2-40B4-BE49-F238E27FC236}">
                  <a16:creationId xmlns:a16="http://schemas.microsoft.com/office/drawing/2014/main" id="{70565179-D221-2C1E-BF1D-4C62EBE40A30}"/>
                </a:ext>
              </a:extLst>
            </p:cNvPr>
            <p:cNvSpPr/>
            <p:nvPr/>
          </p:nvSpPr>
          <p:spPr>
            <a:xfrm>
              <a:off x="3922515" y="3849153"/>
              <a:ext cx="2184170" cy="1432561"/>
            </a:xfrm>
            <a:custGeom>
              <a:avLst/>
              <a:gdLst/>
              <a:ahLst/>
              <a:cxnLst/>
              <a:rect l="0" t="0" r="0" b="0"/>
              <a:pathLst>
                <a:path w="1465073" h="1432561">
                  <a:moveTo>
                    <a:pt x="0" y="0"/>
                  </a:moveTo>
                  <a:lnTo>
                    <a:pt x="233948" y="0"/>
                  </a:lnTo>
                  <a:cubicBezTo>
                    <a:pt x="432668" y="0"/>
                    <a:pt x="593948" y="161280"/>
                    <a:pt x="593948" y="360000"/>
                  </a:cubicBezTo>
                  <a:lnTo>
                    <a:pt x="593948" y="1072560"/>
                  </a:lnTo>
                  <a:cubicBezTo>
                    <a:pt x="593948" y="1271280"/>
                    <a:pt x="755228" y="1432560"/>
                    <a:pt x="953948" y="1432560"/>
                  </a:cubicBezTo>
                  <a:lnTo>
                    <a:pt x="1465072" y="1432560"/>
                  </a:lnTo>
                </a:path>
              </a:pathLst>
            </a:custGeom>
            <a:noFill/>
            <a:ln w="146050" cap="rnd">
              <a:solidFill>
                <a:schemeClr val="accent1">
                  <a:alpha val="83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E8EB53E-83F9-2265-143F-4FC928837327}"/>
                </a:ext>
              </a:extLst>
            </p:cNvPr>
            <p:cNvSpPr/>
            <p:nvPr/>
          </p:nvSpPr>
          <p:spPr>
            <a:xfrm>
              <a:off x="5799063" y="2214402"/>
              <a:ext cx="1622759" cy="5008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15900" dist="101600" dir="5400000" sx="95000" sy="95000" algn="t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476A4C1-3755-174C-9510-A80B478C9D6E}"/>
                </a:ext>
              </a:extLst>
            </p:cNvPr>
            <p:cNvSpPr txBox="1"/>
            <p:nvPr/>
          </p:nvSpPr>
          <p:spPr>
            <a:xfrm>
              <a:off x="5945380" y="2264767"/>
              <a:ext cx="13301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输入内容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ACD1B2E3-D647-D46C-851B-F47D863C2BF5}"/>
                </a:ext>
              </a:extLst>
            </p:cNvPr>
            <p:cNvSpPr/>
            <p:nvPr/>
          </p:nvSpPr>
          <p:spPr>
            <a:xfrm>
              <a:off x="5799063" y="5037440"/>
              <a:ext cx="1622759" cy="5008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15900" dist="101600" dir="5400000" sx="95000" sy="95000" algn="t" rotWithShape="0">
                <a:schemeClr val="accent3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1B3B82-9F0E-B32B-7724-98555BC3CC76}"/>
                </a:ext>
              </a:extLst>
            </p:cNvPr>
            <p:cNvSpPr txBox="1"/>
            <p:nvPr/>
          </p:nvSpPr>
          <p:spPr>
            <a:xfrm>
              <a:off x="5992080" y="5087805"/>
              <a:ext cx="1236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14000">
                        <a:schemeClr val="accent2"/>
                      </a:gs>
                      <a:gs pos="100000">
                        <a:schemeClr val="accent3"/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输入内容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4E00D3C-1916-ED7C-4350-23C2A69CCDF4}"/>
                </a:ext>
              </a:extLst>
            </p:cNvPr>
            <p:cNvSpPr/>
            <p:nvPr/>
          </p:nvSpPr>
          <p:spPr>
            <a:xfrm>
              <a:off x="1902091" y="2741661"/>
              <a:ext cx="2244836" cy="2169488"/>
            </a:xfrm>
            <a:prstGeom prst="ellipse">
              <a:avLst/>
            </a:prstGeom>
            <a:gradFill>
              <a:gsLst>
                <a:gs pos="1400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44500" dist="317500" dir="2700000" sx="92000" sy="92000" algn="t" rotWithShape="0">
                <a:schemeClr val="accent2">
                  <a:lumMod val="75000"/>
                  <a:alpha val="5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B8027AC-C48A-E1E2-6C6F-D0C09BEE9068}"/>
                </a:ext>
              </a:extLst>
            </p:cNvPr>
            <p:cNvSpPr txBox="1"/>
            <p:nvPr/>
          </p:nvSpPr>
          <p:spPr>
            <a:xfrm>
              <a:off x="2208534" y="3349352"/>
              <a:ext cx="1631950" cy="95410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请在此输入大标题</a:t>
              </a:r>
            </a:p>
          </p:txBody>
        </p: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E87FBFEC-A8BE-B615-EF06-8F274798FCA0}"/>
                </a:ext>
              </a:extLst>
            </p:cNvPr>
            <p:cNvGrpSpPr/>
            <p:nvPr/>
          </p:nvGrpSpPr>
          <p:grpSpPr>
            <a:xfrm>
              <a:off x="9142464" y="882415"/>
              <a:ext cx="1675558" cy="2788809"/>
              <a:chOff x="9142464" y="882415"/>
              <a:chExt cx="1675558" cy="2788809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12F7974E-45C0-AE63-C50B-3D78372403F1}"/>
                  </a:ext>
                </a:extLst>
              </p:cNvPr>
              <p:cNvGrpSpPr/>
              <p:nvPr/>
            </p:nvGrpSpPr>
            <p:grpSpPr>
              <a:xfrm>
                <a:off x="9150962" y="1281185"/>
                <a:ext cx="1622759" cy="500840"/>
                <a:chOff x="6528531" y="898552"/>
                <a:chExt cx="1622759" cy="500840"/>
              </a:xfrm>
            </p:grpSpPr>
            <p:sp>
              <p:nvSpPr>
                <p:cNvPr id="31" name="矩形: 圆角 30">
                  <a:extLst>
                    <a:ext uri="{FF2B5EF4-FFF2-40B4-BE49-F238E27FC236}">
                      <a16:creationId xmlns:a16="http://schemas.microsoft.com/office/drawing/2014/main" id="{E65AE091-2B9C-6CB2-ADC8-E3DB4537DDF4}"/>
                    </a:ext>
                  </a:extLst>
                </p:cNvPr>
                <p:cNvSpPr/>
                <p:nvPr/>
              </p:nvSpPr>
              <p:spPr>
                <a:xfrm>
                  <a:off x="6528531" y="898552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A3A82879-F5BF-9162-8DEB-95AE48EB2195}"/>
                    </a:ext>
                  </a:extLst>
                </p:cNvPr>
                <p:cNvSpPr txBox="1"/>
                <p:nvPr/>
              </p:nvSpPr>
              <p:spPr>
                <a:xfrm>
                  <a:off x="6674848" y="948917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76E2D4EE-DC9C-1D26-D499-CFCEA644E6C1}"/>
                  </a:ext>
                </a:extLst>
              </p:cNvPr>
              <p:cNvGrpSpPr/>
              <p:nvPr/>
            </p:nvGrpSpPr>
            <p:grpSpPr>
              <a:xfrm>
                <a:off x="9142464" y="3170384"/>
                <a:ext cx="1622759" cy="500840"/>
                <a:chOff x="6520033" y="2753245"/>
                <a:chExt cx="1622759" cy="500840"/>
              </a:xfrm>
            </p:grpSpPr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id="{E39B03E0-0BA0-EB97-D559-56CCA982ABAD}"/>
                    </a:ext>
                  </a:extLst>
                </p:cNvPr>
                <p:cNvSpPr/>
                <p:nvPr/>
              </p:nvSpPr>
              <p:spPr>
                <a:xfrm>
                  <a:off x="6520033" y="2753245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A5CBA114-4A59-DEC6-D55A-55E48E543A9E}"/>
                    </a:ext>
                  </a:extLst>
                </p:cNvPr>
                <p:cNvSpPr txBox="1"/>
                <p:nvPr/>
              </p:nvSpPr>
              <p:spPr>
                <a:xfrm>
                  <a:off x="6666350" y="2803610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1661832E-6EE3-5C6F-1B0D-E66CF6C11310}"/>
                  </a:ext>
                </a:extLst>
              </p:cNvPr>
              <p:cNvGrpSpPr/>
              <p:nvPr/>
            </p:nvGrpSpPr>
            <p:grpSpPr>
              <a:xfrm>
                <a:off x="9150962" y="1910918"/>
                <a:ext cx="1622759" cy="500840"/>
                <a:chOff x="6528531" y="898552"/>
                <a:chExt cx="1622759" cy="500840"/>
              </a:xfrm>
            </p:grpSpPr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481FDA8E-9021-65DF-80C6-01FCCD537122}"/>
                    </a:ext>
                  </a:extLst>
                </p:cNvPr>
                <p:cNvSpPr/>
                <p:nvPr/>
              </p:nvSpPr>
              <p:spPr>
                <a:xfrm>
                  <a:off x="6528531" y="898552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6311F1F3-6764-F694-5A80-C46CA64E8EF8}"/>
                    </a:ext>
                  </a:extLst>
                </p:cNvPr>
                <p:cNvSpPr txBox="1"/>
                <p:nvPr/>
              </p:nvSpPr>
              <p:spPr>
                <a:xfrm>
                  <a:off x="6674848" y="948917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A511342C-1F29-38CC-2D8D-14666B965381}"/>
                  </a:ext>
                </a:extLst>
              </p:cNvPr>
              <p:cNvGrpSpPr/>
              <p:nvPr/>
            </p:nvGrpSpPr>
            <p:grpSpPr>
              <a:xfrm>
                <a:off x="9150962" y="2540651"/>
                <a:ext cx="1622759" cy="500840"/>
                <a:chOff x="6528531" y="898552"/>
                <a:chExt cx="1622759" cy="500840"/>
              </a:xfrm>
            </p:grpSpPr>
            <p:sp>
              <p:nvSpPr>
                <p:cNvPr id="47" name="矩形: 圆角 46">
                  <a:extLst>
                    <a:ext uri="{FF2B5EF4-FFF2-40B4-BE49-F238E27FC236}">
                      <a16:creationId xmlns:a16="http://schemas.microsoft.com/office/drawing/2014/main" id="{FEB13968-0F4A-325A-B7CC-AC5EC5F2DC8D}"/>
                    </a:ext>
                  </a:extLst>
                </p:cNvPr>
                <p:cNvSpPr/>
                <p:nvPr/>
              </p:nvSpPr>
              <p:spPr>
                <a:xfrm>
                  <a:off x="6528531" y="898552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DAD4D263-8B60-74EF-2994-959A0E14CD3C}"/>
                    </a:ext>
                  </a:extLst>
                </p:cNvPr>
                <p:cNvSpPr txBox="1"/>
                <p:nvPr/>
              </p:nvSpPr>
              <p:spPr>
                <a:xfrm>
                  <a:off x="6674848" y="948917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pic>
            <p:nvPicPr>
              <p:cNvPr id="135" name="图片 134">
                <a:extLst>
                  <a:ext uri="{FF2B5EF4-FFF2-40B4-BE49-F238E27FC236}">
                    <a16:creationId xmlns:a16="http://schemas.microsoft.com/office/drawing/2014/main" id="{AE8CDEDE-FC38-86A7-992D-31F02BE2D3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882415"/>
                <a:ext cx="1619428" cy="836079"/>
              </a:xfrm>
              <a:prstGeom prst="rect">
                <a:avLst/>
              </a:prstGeom>
            </p:spPr>
          </p:pic>
          <p:pic>
            <p:nvPicPr>
              <p:cNvPr id="136" name="图片 135">
                <a:extLst>
                  <a:ext uri="{FF2B5EF4-FFF2-40B4-BE49-F238E27FC236}">
                    <a16:creationId xmlns:a16="http://schemas.microsoft.com/office/drawing/2014/main" id="{29B4C989-76DC-25CF-887C-D3ACF60473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1492878"/>
                <a:ext cx="1619428" cy="836079"/>
              </a:xfrm>
              <a:prstGeom prst="rect">
                <a:avLst/>
              </a:prstGeom>
            </p:spPr>
          </p:pic>
          <p:pic>
            <p:nvPicPr>
              <p:cNvPr id="137" name="图片 136">
                <a:extLst>
                  <a:ext uri="{FF2B5EF4-FFF2-40B4-BE49-F238E27FC236}">
                    <a16:creationId xmlns:a16="http://schemas.microsoft.com/office/drawing/2014/main" id="{F712C7B5-45B3-B838-56B9-38E19DDDD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2137847"/>
                <a:ext cx="1619428" cy="836079"/>
              </a:xfrm>
              <a:prstGeom prst="rect">
                <a:avLst/>
              </a:prstGeom>
            </p:spPr>
          </p:pic>
          <p:pic>
            <p:nvPicPr>
              <p:cNvPr id="138" name="图片 137">
                <a:extLst>
                  <a:ext uri="{FF2B5EF4-FFF2-40B4-BE49-F238E27FC236}">
                    <a16:creationId xmlns:a16="http://schemas.microsoft.com/office/drawing/2014/main" id="{B89165F4-7576-A102-D1AB-D78730723C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2765563"/>
                <a:ext cx="1619428" cy="836079"/>
              </a:xfrm>
              <a:prstGeom prst="rect">
                <a:avLst/>
              </a:prstGeom>
            </p:spPr>
          </p:pic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4E2DFAEB-9845-490D-F301-0B75BDAE37DF}"/>
                </a:ext>
              </a:extLst>
            </p:cNvPr>
            <p:cNvGrpSpPr/>
            <p:nvPr/>
          </p:nvGrpSpPr>
          <p:grpSpPr>
            <a:xfrm>
              <a:off x="9142464" y="3693400"/>
              <a:ext cx="1675558" cy="2788809"/>
              <a:chOff x="9142464" y="882415"/>
              <a:chExt cx="1675558" cy="2788809"/>
            </a:xfrm>
          </p:grpSpPr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C6794CB2-BD68-88B7-7439-F9CEE80219A3}"/>
                  </a:ext>
                </a:extLst>
              </p:cNvPr>
              <p:cNvGrpSpPr/>
              <p:nvPr/>
            </p:nvGrpSpPr>
            <p:grpSpPr>
              <a:xfrm>
                <a:off x="9150962" y="1281185"/>
                <a:ext cx="1622759" cy="500840"/>
                <a:chOff x="6528531" y="898552"/>
                <a:chExt cx="1622759" cy="500840"/>
              </a:xfrm>
            </p:grpSpPr>
            <p:sp>
              <p:nvSpPr>
                <p:cNvPr id="155" name="矩形: 圆角 154">
                  <a:extLst>
                    <a:ext uri="{FF2B5EF4-FFF2-40B4-BE49-F238E27FC236}">
                      <a16:creationId xmlns:a16="http://schemas.microsoft.com/office/drawing/2014/main" id="{E0CE55F9-4B62-08EF-B2D3-70A0284DDB76}"/>
                    </a:ext>
                  </a:extLst>
                </p:cNvPr>
                <p:cNvSpPr/>
                <p:nvPr/>
              </p:nvSpPr>
              <p:spPr>
                <a:xfrm>
                  <a:off x="6528531" y="898552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文本框 155">
                  <a:extLst>
                    <a:ext uri="{FF2B5EF4-FFF2-40B4-BE49-F238E27FC236}">
                      <a16:creationId xmlns:a16="http://schemas.microsoft.com/office/drawing/2014/main" id="{7F4B580F-0955-E89B-AD74-CCA489224E28}"/>
                    </a:ext>
                  </a:extLst>
                </p:cNvPr>
                <p:cNvSpPr txBox="1"/>
                <p:nvPr/>
              </p:nvSpPr>
              <p:spPr>
                <a:xfrm>
                  <a:off x="6674848" y="948917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475EB8CA-D57E-3F8D-7929-3FF5EA1F1479}"/>
                  </a:ext>
                </a:extLst>
              </p:cNvPr>
              <p:cNvGrpSpPr/>
              <p:nvPr/>
            </p:nvGrpSpPr>
            <p:grpSpPr>
              <a:xfrm>
                <a:off x="9142464" y="3170384"/>
                <a:ext cx="1622759" cy="500840"/>
                <a:chOff x="6520033" y="2753245"/>
                <a:chExt cx="1622759" cy="500840"/>
              </a:xfrm>
            </p:grpSpPr>
            <p:sp>
              <p:nvSpPr>
                <p:cNvPr id="153" name="矩形: 圆角 152">
                  <a:extLst>
                    <a:ext uri="{FF2B5EF4-FFF2-40B4-BE49-F238E27FC236}">
                      <a16:creationId xmlns:a16="http://schemas.microsoft.com/office/drawing/2014/main" id="{1AFFFC9F-6C39-5B7D-65B5-29858C42C93D}"/>
                    </a:ext>
                  </a:extLst>
                </p:cNvPr>
                <p:cNvSpPr/>
                <p:nvPr/>
              </p:nvSpPr>
              <p:spPr>
                <a:xfrm>
                  <a:off x="6520033" y="2753245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文本框 153">
                  <a:extLst>
                    <a:ext uri="{FF2B5EF4-FFF2-40B4-BE49-F238E27FC236}">
                      <a16:creationId xmlns:a16="http://schemas.microsoft.com/office/drawing/2014/main" id="{DBA6B80F-68CA-780F-3BEA-92F63A09CB83}"/>
                    </a:ext>
                  </a:extLst>
                </p:cNvPr>
                <p:cNvSpPr txBox="1"/>
                <p:nvPr/>
              </p:nvSpPr>
              <p:spPr>
                <a:xfrm>
                  <a:off x="6666350" y="2803610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6DF49182-D2EE-EEDB-E622-0CF8030DF4A5}"/>
                  </a:ext>
                </a:extLst>
              </p:cNvPr>
              <p:cNvGrpSpPr/>
              <p:nvPr/>
            </p:nvGrpSpPr>
            <p:grpSpPr>
              <a:xfrm>
                <a:off x="9150962" y="1910918"/>
                <a:ext cx="1622759" cy="500840"/>
                <a:chOff x="6528531" y="898552"/>
                <a:chExt cx="1622759" cy="500840"/>
              </a:xfrm>
            </p:grpSpPr>
            <p:sp>
              <p:nvSpPr>
                <p:cNvPr id="151" name="矩形: 圆角 150">
                  <a:extLst>
                    <a:ext uri="{FF2B5EF4-FFF2-40B4-BE49-F238E27FC236}">
                      <a16:creationId xmlns:a16="http://schemas.microsoft.com/office/drawing/2014/main" id="{06592193-3302-A8B0-9A05-4EB5E64EAAB8}"/>
                    </a:ext>
                  </a:extLst>
                </p:cNvPr>
                <p:cNvSpPr/>
                <p:nvPr/>
              </p:nvSpPr>
              <p:spPr>
                <a:xfrm>
                  <a:off x="6528531" y="898552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文本框 151">
                  <a:extLst>
                    <a:ext uri="{FF2B5EF4-FFF2-40B4-BE49-F238E27FC236}">
                      <a16:creationId xmlns:a16="http://schemas.microsoft.com/office/drawing/2014/main" id="{A3E03C0D-1C2B-C664-29EB-28DF4BBE80DF}"/>
                    </a:ext>
                  </a:extLst>
                </p:cNvPr>
                <p:cNvSpPr txBox="1"/>
                <p:nvPr/>
              </p:nvSpPr>
              <p:spPr>
                <a:xfrm>
                  <a:off x="6674848" y="948917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E01FA907-6728-0FA0-CAAB-7D534E105B30}"/>
                  </a:ext>
                </a:extLst>
              </p:cNvPr>
              <p:cNvGrpSpPr/>
              <p:nvPr/>
            </p:nvGrpSpPr>
            <p:grpSpPr>
              <a:xfrm>
                <a:off x="9150962" y="2540651"/>
                <a:ext cx="1622759" cy="500840"/>
                <a:chOff x="6528531" y="898552"/>
                <a:chExt cx="1622759" cy="500840"/>
              </a:xfrm>
            </p:grpSpPr>
            <p:sp>
              <p:nvSpPr>
                <p:cNvPr id="149" name="矩形: 圆角 148">
                  <a:extLst>
                    <a:ext uri="{FF2B5EF4-FFF2-40B4-BE49-F238E27FC236}">
                      <a16:creationId xmlns:a16="http://schemas.microsoft.com/office/drawing/2014/main" id="{25A38CCD-F0F8-A283-A02E-F0373DEA622B}"/>
                    </a:ext>
                  </a:extLst>
                </p:cNvPr>
                <p:cNvSpPr/>
                <p:nvPr/>
              </p:nvSpPr>
              <p:spPr>
                <a:xfrm>
                  <a:off x="6528531" y="898552"/>
                  <a:ext cx="1622759" cy="500840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  <a:gs pos="55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文本框 149">
                  <a:extLst>
                    <a:ext uri="{FF2B5EF4-FFF2-40B4-BE49-F238E27FC236}">
                      <a16:creationId xmlns:a16="http://schemas.microsoft.com/office/drawing/2014/main" id="{9C7A97CE-84E4-2CA4-9096-57F8367088E2}"/>
                    </a:ext>
                  </a:extLst>
                </p:cNvPr>
                <p:cNvSpPr txBox="1"/>
                <p:nvPr/>
              </p:nvSpPr>
              <p:spPr>
                <a:xfrm>
                  <a:off x="6674848" y="948917"/>
                  <a:ext cx="133012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输入内容</a:t>
                  </a:r>
                </a:p>
              </p:txBody>
            </p:sp>
          </p:grpSp>
          <p:pic>
            <p:nvPicPr>
              <p:cNvPr id="145" name="图片 144">
                <a:extLst>
                  <a:ext uri="{FF2B5EF4-FFF2-40B4-BE49-F238E27FC236}">
                    <a16:creationId xmlns:a16="http://schemas.microsoft.com/office/drawing/2014/main" id="{A63EF1CF-587A-ACBE-14DC-C68621D07F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882415"/>
                <a:ext cx="1619428" cy="836079"/>
              </a:xfrm>
              <a:prstGeom prst="rect">
                <a:avLst/>
              </a:prstGeom>
            </p:spPr>
          </p:pic>
          <p:pic>
            <p:nvPicPr>
              <p:cNvPr id="146" name="图片 145">
                <a:extLst>
                  <a:ext uri="{FF2B5EF4-FFF2-40B4-BE49-F238E27FC236}">
                    <a16:creationId xmlns:a16="http://schemas.microsoft.com/office/drawing/2014/main" id="{888D17D4-BF2B-44D1-D565-0E52BCCAE1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1492878"/>
                <a:ext cx="1619428" cy="836079"/>
              </a:xfrm>
              <a:prstGeom prst="rect">
                <a:avLst/>
              </a:prstGeom>
            </p:spPr>
          </p:pic>
          <p:pic>
            <p:nvPicPr>
              <p:cNvPr id="147" name="图片 146">
                <a:extLst>
                  <a:ext uri="{FF2B5EF4-FFF2-40B4-BE49-F238E27FC236}">
                    <a16:creationId xmlns:a16="http://schemas.microsoft.com/office/drawing/2014/main" id="{A20A8243-8FCA-D90B-0037-908DD944A1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2137847"/>
                <a:ext cx="1619428" cy="836079"/>
              </a:xfrm>
              <a:prstGeom prst="rect">
                <a:avLst/>
              </a:prstGeom>
            </p:spPr>
          </p:pic>
          <p:pic>
            <p:nvPicPr>
              <p:cNvPr id="148" name="图片 147">
                <a:extLst>
                  <a:ext uri="{FF2B5EF4-FFF2-40B4-BE49-F238E27FC236}">
                    <a16:creationId xmlns:a16="http://schemas.microsoft.com/office/drawing/2014/main" id="{F185DD11-39C1-C55F-8465-8E39A4EB5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8594" y="2765563"/>
                <a:ext cx="1619428" cy="83607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62757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9A1CF10-E791-CA9C-43A4-601542313FAB}"/>
              </a:ext>
            </a:extLst>
          </p:cNvPr>
          <p:cNvGrpSpPr/>
          <p:nvPr/>
        </p:nvGrpSpPr>
        <p:grpSpPr>
          <a:xfrm>
            <a:off x="-827315" y="1616600"/>
            <a:ext cx="13846629" cy="4557656"/>
            <a:chOff x="-827315" y="1375058"/>
            <a:chExt cx="13846629" cy="455765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3ECA277-F346-8983-8ACB-BEBAD21099B8}"/>
                </a:ext>
              </a:extLst>
            </p:cNvPr>
            <p:cNvSpPr/>
            <p:nvPr/>
          </p:nvSpPr>
          <p:spPr>
            <a:xfrm>
              <a:off x="-827315" y="1688566"/>
              <a:ext cx="13846629" cy="2531822"/>
            </a:xfrm>
            <a:custGeom>
              <a:avLst/>
              <a:gdLst>
                <a:gd name="connsiteX0" fmla="*/ 0 w 13846629"/>
                <a:gd name="connsiteY0" fmla="*/ 2460171 h 2531822"/>
                <a:gd name="connsiteX1" fmla="*/ 1186543 w 13846629"/>
                <a:gd name="connsiteY1" fmla="*/ 968829 h 2531822"/>
                <a:gd name="connsiteX2" fmla="*/ 3984172 w 13846629"/>
                <a:gd name="connsiteY2" fmla="*/ 2503714 h 2531822"/>
                <a:gd name="connsiteX3" fmla="*/ 6574972 w 13846629"/>
                <a:gd name="connsiteY3" fmla="*/ 772886 h 2531822"/>
                <a:gd name="connsiteX4" fmla="*/ 9699172 w 13846629"/>
                <a:gd name="connsiteY4" fmla="*/ 2525486 h 2531822"/>
                <a:gd name="connsiteX5" fmla="*/ 13846629 w 13846629"/>
                <a:gd name="connsiteY5" fmla="*/ 0 h 2531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6629" h="2531822">
                  <a:moveTo>
                    <a:pt x="0" y="2460171"/>
                  </a:moveTo>
                  <a:cubicBezTo>
                    <a:pt x="261257" y="1710871"/>
                    <a:pt x="522514" y="961572"/>
                    <a:pt x="1186543" y="968829"/>
                  </a:cubicBezTo>
                  <a:cubicBezTo>
                    <a:pt x="1850572" y="976086"/>
                    <a:pt x="3086101" y="2536371"/>
                    <a:pt x="3984172" y="2503714"/>
                  </a:cubicBezTo>
                  <a:cubicBezTo>
                    <a:pt x="4882244" y="2471057"/>
                    <a:pt x="5622472" y="769257"/>
                    <a:pt x="6574972" y="772886"/>
                  </a:cubicBezTo>
                  <a:cubicBezTo>
                    <a:pt x="7527472" y="776515"/>
                    <a:pt x="8487229" y="2654300"/>
                    <a:pt x="9699172" y="2525486"/>
                  </a:cubicBezTo>
                  <a:cubicBezTo>
                    <a:pt x="10911115" y="2396672"/>
                    <a:pt x="12378872" y="1198336"/>
                    <a:pt x="13846629" y="0"/>
                  </a:cubicBezTo>
                </a:path>
              </a:pathLst>
            </a:custGeom>
            <a:noFill/>
            <a:ln w="1016000">
              <a:gradFill flip="none" rotWithShape="1">
                <a:gsLst>
                  <a:gs pos="0">
                    <a:srgbClr val="00B0F0">
                      <a:alpha val="22000"/>
                    </a:srgbClr>
                  </a:gs>
                  <a:gs pos="50000">
                    <a:schemeClr val="accent1"/>
                  </a:gs>
                  <a:gs pos="100000">
                    <a:srgbClr val="00B0F0">
                      <a:alpha val="22000"/>
                    </a:srgbClr>
                  </a:gs>
                </a:gsLst>
                <a:lin ang="0" scaled="1"/>
                <a:tileRect/>
              </a:gradFill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830566BF-5F42-CF69-FA13-3FEC3AEF1FD3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flipH="1" flipV="1">
              <a:off x="3145427" y="1375058"/>
              <a:ext cx="11430" cy="2503714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2000">
                    <a:srgbClr val="00B0F0"/>
                  </a:gs>
                  <a:gs pos="100000">
                    <a:srgbClr val="00F089"/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340A2D66-8802-198D-7F92-8DE7EB68C887}"/>
                </a:ext>
              </a:extLst>
            </p:cNvPr>
            <p:cNvCxnSpPr>
              <a:cxnSpLocks/>
            </p:cNvCxnSpPr>
            <p:nvPr/>
          </p:nvCxnSpPr>
          <p:spPr>
            <a:xfrm>
              <a:off x="5268142" y="2954477"/>
              <a:ext cx="0" cy="2978237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2000">
                    <a:srgbClr val="00B0F0"/>
                  </a:gs>
                  <a:gs pos="100000">
                    <a:srgbClr val="00F089"/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32C07B1-8D6C-CE31-2623-7D78A68B77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63000" y="1375058"/>
              <a:ext cx="0" cy="2032167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2000">
                    <a:srgbClr val="00B0F0"/>
                  </a:gs>
                  <a:gs pos="100000">
                    <a:srgbClr val="00F089"/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28DB199-1F6C-493C-EDCC-7BF1EACCA8C2}"/>
                </a:ext>
              </a:extLst>
            </p:cNvPr>
            <p:cNvCxnSpPr>
              <a:cxnSpLocks/>
            </p:cNvCxnSpPr>
            <p:nvPr/>
          </p:nvCxnSpPr>
          <p:spPr>
            <a:xfrm>
              <a:off x="9284969" y="4389165"/>
              <a:ext cx="0" cy="1543549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2000">
                    <a:srgbClr val="00B0F0"/>
                  </a:gs>
                  <a:gs pos="100000">
                    <a:srgbClr val="00F089"/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8367C11-B86E-C8BA-5D13-994E3781BA52}"/>
                </a:ext>
              </a:extLst>
            </p:cNvPr>
            <p:cNvSpPr/>
            <p:nvPr/>
          </p:nvSpPr>
          <p:spPr>
            <a:xfrm>
              <a:off x="-827315" y="1375058"/>
              <a:ext cx="13846629" cy="2531822"/>
            </a:xfrm>
            <a:custGeom>
              <a:avLst/>
              <a:gdLst>
                <a:gd name="connsiteX0" fmla="*/ 0 w 13846629"/>
                <a:gd name="connsiteY0" fmla="*/ 2460171 h 2531822"/>
                <a:gd name="connsiteX1" fmla="*/ 1186543 w 13846629"/>
                <a:gd name="connsiteY1" fmla="*/ 968829 h 2531822"/>
                <a:gd name="connsiteX2" fmla="*/ 3984172 w 13846629"/>
                <a:gd name="connsiteY2" fmla="*/ 2503714 h 2531822"/>
                <a:gd name="connsiteX3" fmla="*/ 6574972 w 13846629"/>
                <a:gd name="connsiteY3" fmla="*/ 772886 h 2531822"/>
                <a:gd name="connsiteX4" fmla="*/ 9699172 w 13846629"/>
                <a:gd name="connsiteY4" fmla="*/ 2525486 h 2531822"/>
                <a:gd name="connsiteX5" fmla="*/ 13846629 w 13846629"/>
                <a:gd name="connsiteY5" fmla="*/ 0 h 2531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6629" h="2531822">
                  <a:moveTo>
                    <a:pt x="0" y="2460171"/>
                  </a:moveTo>
                  <a:cubicBezTo>
                    <a:pt x="261257" y="1710871"/>
                    <a:pt x="522514" y="961572"/>
                    <a:pt x="1186543" y="968829"/>
                  </a:cubicBezTo>
                  <a:cubicBezTo>
                    <a:pt x="1850572" y="976086"/>
                    <a:pt x="3086101" y="2536371"/>
                    <a:pt x="3984172" y="2503714"/>
                  </a:cubicBezTo>
                  <a:cubicBezTo>
                    <a:pt x="4882244" y="2471057"/>
                    <a:pt x="5622472" y="769257"/>
                    <a:pt x="6574972" y="772886"/>
                  </a:cubicBezTo>
                  <a:cubicBezTo>
                    <a:pt x="7527472" y="776515"/>
                    <a:pt x="8487229" y="2654300"/>
                    <a:pt x="9699172" y="2525486"/>
                  </a:cubicBezTo>
                  <a:cubicBezTo>
                    <a:pt x="10911115" y="2396672"/>
                    <a:pt x="12378872" y="1198336"/>
                    <a:pt x="13846629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0000">
                    <a:srgbClr val="00B0F0"/>
                  </a:gs>
                  <a:gs pos="100000">
                    <a:srgbClr val="00B0F0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239F394-CC3A-8692-BA9E-0AAE823F4DED}"/>
                </a:ext>
              </a:extLst>
            </p:cNvPr>
            <p:cNvSpPr/>
            <p:nvPr/>
          </p:nvSpPr>
          <p:spPr>
            <a:xfrm>
              <a:off x="-827315" y="2002074"/>
              <a:ext cx="13846629" cy="2531822"/>
            </a:xfrm>
            <a:custGeom>
              <a:avLst/>
              <a:gdLst>
                <a:gd name="connsiteX0" fmla="*/ 0 w 13846629"/>
                <a:gd name="connsiteY0" fmla="*/ 2460171 h 2531822"/>
                <a:gd name="connsiteX1" fmla="*/ 1186543 w 13846629"/>
                <a:gd name="connsiteY1" fmla="*/ 968829 h 2531822"/>
                <a:gd name="connsiteX2" fmla="*/ 3984172 w 13846629"/>
                <a:gd name="connsiteY2" fmla="*/ 2503714 h 2531822"/>
                <a:gd name="connsiteX3" fmla="*/ 6574972 w 13846629"/>
                <a:gd name="connsiteY3" fmla="*/ 772886 h 2531822"/>
                <a:gd name="connsiteX4" fmla="*/ 9699172 w 13846629"/>
                <a:gd name="connsiteY4" fmla="*/ 2525486 h 2531822"/>
                <a:gd name="connsiteX5" fmla="*/ 13846629 w 13846629"/>
                <a:gd name="connsiteY5" fmla="*/ 0 h 2531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46629" h="2531822">
                  <a:moveTo>
                    <a:pt x="0" y="2460171"/>
                  </a:moveTo>
                  <a:cubicBezTo>
                    <a:pt x="261257" y="1710871"/>
                    <a:pt x="522514" y="961572"/>
                    <a:pt x="1186543" y="968829"/>
                  </a:cubicBezTo>
                  <a:cubicBezTo>
                    <a:pt x="1850572" y="976086"/>
                    <a:pt x="3086101" y="2536371"/>
                    <a:pt x="3984172" y="2503714"/>
                  </a:cubicBezTo>
                  <a:cubicBezTo>
                    <a:pt x="4882244" y="2471057"/>
                    <a:pt x="5622472" y="769257"/>
                    <a:pt x="6574972" y="772886"/>
                  </a:cubicBezTo>
                  <a:cubicBezTo>
                    <a:pt x="7527472" y="776515"/>
                    <a:pt x="8487229" y="2654300"/>
                    <a:pt x="9699172" y="2525486"/>
                  </a:cubicBezTo>
                  <a:cubicBezTo>
                    <a:pt x="10911115" y="2396672"/>
                    <a:pt x="12378872" y="1198336"/>
                    <a:pt x="13846629" y="0"/>
                  </a:cubicBezTo>
                </a:path>
              </a:pathLst>
            </a:custGeom>
            <a:noFill/>
            <a:ln w="38100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0000">
                    <a:srgbClr val="00B0F0"/>
                  </a:gs>
                  <a:gs pos="100000">
                    <a:srgbClr val="00B0F0">
                      <a:alpha val="0"/>
                    </a:srgbClr>
                  </a:gs>
                </a:gsLst>
                <a:lin ang="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1C6834D-042C-F90A-A7E8-6D8F486D31BD}"/>
                </a:ext>
              </a:extLst>
            </p:cNvPr>
            <p:cNvCxnSpPr>
              <a:cxnSpLocks/>
            </p:cNvCxnSpPr>
            <p:nvPr/>
          </p:nvCxnSpPr>
          <p:spPr>
            <a:xfrm>
              <a:off x="1904455" y="3906880"/>
              <a:ext cx="0" cy="2025834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rgbClr val="00B0F0">
                      <a:alpha val="0"/>
                    </a:srgbClr>
                  </a:gs>
                  <a:gs pos="52000">
                    <a:srgbClr val="00B0F0"/>
                  </a:gs>
                  <a:gs pos="100000">
                    <a:srgbClr val="00F089"/>
                  </a:gs>
                </a:gsLst>
                <a:lin ang="54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208BF56-DBBD-B517-2ACB-0935521273CB}"/>
                </a:ext>
              </a:extLst>
            </p:cNvPr>
            <p:cNvGrpSpPr/>
            <p:nvPr/>
          </p:nvGrpSpPr>
          <p:grpSpPr>
            <a:xfrm>
              <a:off x="3219140" y="1412335"/>
              <a:ext cx="1450272" cy="919071"/>
              <a:chOff x="3219140" y="1398527"/>
              <a:chExt cx="1450272" cy="919071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D77F4CA-AE28-7E82-13A7-70873CB3E1FE}"/>
                  </a:ext>
                </a:extLst>
              </p:cNvPr>
              <p:cNvSpPr txBox="1"/>
              <p:nvPr/>
            </p:nvSpPr>
            <p:spPr>
              <a:xfrm>
                <a:off x="3219140" y="1720511"/>
                <a:ext cx="1450272" cy="597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1F7FEC3-F819-3F32-8A13-CFAB4074581E}"/>
                  </a:ext>
                </a:extLst>
              </p:cNvPr>
              <p:cNvSpPr txBox="1"/>
              <p:nvPr/>
            </p:nvSpPr>
            <p:spPr>
              <a:xfrm>
                <a:off x="3219140" y="1398527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 flip="none" rotWithShape="1">
                      <a:gsLst>
                        <a:gs pos="100000">
                          <a:schemeClr val="accent4">
                            <a:lumMod val="56000"/>
                            <a:lumOff val="44000"/>
                          </a:schemeClr>
                        </a:gs>
                        <a:gs pos="21000">
                          <a:schemeClr val="accent4">
                            <a:lumMod val="0"/>
                            <a:lumOff val="100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800" b="1" dirty="0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77000">
                        <a:schemeClr val="accent2"/>
                      </a:gs>
                      <a:gs pos="21000">
                        <a:schemeClr val="accent1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38A72DC-BA67-D683-8EDD-F7F6266633DB}"/>
                </a:ext>
              </a:extLst>
            </p:cNvPr>
            <p:cNvGrpSpPr/>
            <p:nvPr/>
          </p:nvGrpSpPr>
          <p:grpSpPr>
            <a:xfrm>
              <a:off x="1968171" y="4999937"/>
              <a:ext cx="1450272" cy="919071"/>
              <a:chOff x="3219140" y="1398527"/>
              <a:chExt cx="1450272" cy="919071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A08EAE2-E742-ED8F-030E-EC28B0C92E52}"/>
                  </a:ext>
                </a:extLst>
              </p:cNvPr>
              <p:cNvSpPr txBox="1"/>
              <p:nvPr/>
            </p:nvSpPr>
            <p:spPr>
              <a:xfrm>
                <a:off x="3219140" y="1720511"/>
                <a:ext cx="1450272" cy="597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A9D0973-9E85-DF67-0C68-AD9244BF939C}"/>
                  </a:ext>
                </a:extLst>
              </p:cNvPr>
              <p:cNvSpPr txBox="1"/>
              <p:nvPr/>
            </p:nvSpPr>
            <p:spPr>
              <a:xfrm>
                <a:off x="3219140" y="1398527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b="1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输入标题</a:t>
                </a:r>
                <a:endParaRPr lang="en-US" altLang="zh-CN" dirty="0"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CDDF059-0C1C-5C52-B1DB-F18C1A945615}"/>
                </a:ext>
              </a:extLst>
            </p:cNvPr>
            <p:cNvGrpSpPr/>
            <p:nvPr/>
          </p:nvGrpSpPr>
          <p:grpSpPr>
            <a:xfrm>
              <a:off x="5369374" y="4999937"/>
              <a:ext cx="1450272" cy="919071"/>
              <a:chOff x="3219140" y="1398527"/>
              <a:chExt cx="1450272" cy="919071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D00C6540-A3D2-3F14-9E9C-B05D4D1FF4DB}"/>
                  </a:ext>
                </a:extLst>
              </p:cNvPr>
              <p:cNvSpPr txBox="1"/>
              <p:nvPr/>
            </p:nvSpPr>
            <p:spPr>
              <a:xfrm>
                <a:off x="3219140" y="1720511"/>
                <a:ext cx="1450272" cy="597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7CB7609-6EC1-2A58-B06D-FDD78CF57694}"/>
                  </a:ext>
                </a:extLst>
              </p:cNvPr>
              <p:cNvSpPr txBox="1"/>
              <p:nvPr/>
            </p:nvSpPr>
            <p:spPr>
              <a:xfrm>
                <a:off x="3219140" y="1398527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b="1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输入标题</a:t>
                </a:r>
                <a:endParaRPr lang="en-US" altLang="zh-CN" dirty="0"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E76C7E6-AFC8-99D1-B325-ED46F329D854}"/>
                </a:ext>
              </a:extLst>
            </p:cNvPr>
            <p:cNvGrpSpPr/>
            <p:nvPr/>
          </p:nvGrpSpPr>
          <p:grpSpPr>
            <a:xfrm>
              <a:off x="9386200" y="4999937"/>
              <a:ext cx="1450272" cy="919071"/>
              <a:chOff x="3219140" y="1398527"/>
              <a:chExt cx="1450272" cy="91907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6606761-95DF-E536-982A-1AF25ED33C48}"/>
                  </a:ext>
                </a:extLst>
              </p:cNvPr>
              <p:cNvSpPr txBox="1"/>
              <p:nvPr/>
            </p:nvSpPr>
            <p:spPr>
              <a:xfrm>
                <a:off x="3219140" y="1720511"/>
                <a:ext cx="1450272" cy="597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85F46EDB-11FF-FC84-ABF7-75F6A086A106}"/>
                  </a:ext>
                </a:extLst>
              </p:cNvPr>
              <p:cNvSpPr txBox="1"/>
              <p:nvPr/>
            </p:nvSpPr>
            <p:spPr>
              <a:xfrm>
                <a:off x="3219140" y="1398527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b="1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输入标题</a:t>
                </a:r>
                <a:endParaRPr lang="en-US" altLang="zh-CN" dirty="0"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A42796C-6A8B-0756-3051-8EC71F709210}"/>
                </a:ext>
              </a:extLst>
            </p:cNvPr>
            <p:cNvGrpSpPr/>
            <p:nvPr/>
          </p:nvGrpSpPr>
          <p:grpSpPr>
            <a:xfrm>
              <a:off x="7748322" y="1412335"/>
              <a:ext cx="1450272" cy="919071"/>
              <a:chOff x="3219140" y="1398527"/>
              <a:chExt cx="1450272" cy="919071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ED957DA-BECF-0B88-1709-DBF98B81E4EC}"/>
                  </a:ext>
                </a:extLst>
              </p:cNvPr>
              <p:cNvSpPr txBox="1"/>
              <p:nvPr/>
            </p:nvSpPr>
            <p:spPr>
              <a:xfrm>
                <a:off x="3219140" y="1720511"/>
                <a:ext cx="1450272" cy="597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请在此输入内容请在此输入内容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1885478-90F9-A0AA-E0C1-5AAE50058697}"/>
                  </a:ext>
                </a:extLst>
              </p:cNvPr>
              <p:cNvSpPr txBox="1"/>
              <p:nvPr/>
            </p:nvSpPr>
            <p:spPr>
              <a:xfrm>
                <a:off x="3219140" y="1398527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b="1">
                    <a:gradFill flip="none" rotWithShape="1">
                      <a:gsLst>
                        <a:gs pos="77000">
                          <a:schemeClr val="accent2"/>
                        </a:gs>
                        <a:gs pos="21000">
                          <a:schemeClr val="accent1"/>
                        </a:gs>
                      </a:gsLst>
                      <a:lin ang="2700000" scaled="1"/>
                      <a:tileRect/>
                    </a:gradFill>
                    <a:cs typeface="+mn-ea"/>
                  </a:defRPr>
                </a:lvl1pPr>
              </a:lstStyle>
              <a:p>
                <a:r>
                  <a:rPr lang="zh-CN" altLang="en-US">
                    <a:sym typeface="+mn-lt"/>
                  </a:rPr>
                  <a:t>输入标题</a:t>
                </a:r>
                <a:endParaRPr lang="en-US" altLang="zh-CN" dirty="0"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EBDBC3-C69E-8872-1B54-F676170875CC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AABA205-37C8-9E9B-8F57-631B1473F920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003DA47E-BE1A-DCD4-BA88-1BCC97439184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E07F0907-D989-A042-182A-A9C59784DB92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id="{C5D2D0F4-B9E5-ECE2-9EB2-2E9D8CBA9354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F041AB88-4F6E-DA62-869F-F6ACEA539587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819B903F-37AA-B50C-A62A-272FE10C97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D8AAB30-45C9-DEFB-7230-06692FB7B2A0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CE5B9237-7EB2-8FBC-9ABD-4AC67DEE5678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39" name="平行四边形 38">
                    <a:extLst>
                      <a:ext uri="{FF2B5EF4-FFF2-40B4-BE49-F238E27FC236}">
                        <a16:creationId xmlns:a16="http://schemas.microsoft.com/office/drawing/2014/main" id="{501729E1-C3D0-C199-2CED-29443522A345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平行四边形 39">
                    <a:extLst>
                      <a:ext uri="{FF2B5EF4-FFF2-40B4-BE49-F238E27FC236}">
                        <a16:creationId xmlns:a16="http://schemas.microsoft.com/office/drawing/2014/main" id="{8B1FD72F-FB0B-4A48-0A75-7E7A80853FBB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平行四边形 40">
                    <a:extLst>
                      <a:ext uri="{FF2B5EF4-FFF2-40B4-BE49-F238E27FC236}">
                        <a16:creationId xmlns:a16="http://schemas.microsoft.com/office/drawing/2014/main" id="{42B9E955-97AE-B118-F874-FF5AA49A67DF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平行四边形 41">
                    <a:extLst>
                      <a:ext uri="{FF2B5EF4-FFF2-40B4-BE49-F238E27FC236}">
                        <a16:creationId xmlns:a16="http://schemas.microsoft.com/office/drawing/2014/main" id="{4B810A61-8676-F504-E2E1-6791D6560251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3" name="直接连接符 42">
                    <a:extLst>
                      <a:ext uri="{FF2B5EF4-FFF2-40B4-BE49-F238E27FC236}">
                        <a16:creationId xmlns:a16="http://schemas.microsoft.com/office/drawing/2014/main" id="{2AF7AAF6-2A10-A8C2-F85E-D1F06306596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AA499B0E-61D9-C8C8-9E2C-03019E38E560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34" name="平行四边形 33">
                    <a:extLst>
                      <a:ext uri="{FF2B5EF4-FFF2-40B4-BE49-F238E27FC236}">
                        <a16:creationId xmlns:a16="http://schemas.microsoft.com/office/drawing/2014/main" id="{2BAD0BCA-C3DC-4DA6-2901-1529EFB203C4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平行四边形 34">
                    <a:extLst>
                      <a:ext uri="{FF2B5EF4-FFF2-40B4-BE49-F238E27FC236}">
                        <a16:creationId xmlns:a16="http://schemas.microsoft.com/office/drawing/2014/main" id="{C79A3981-65FE-851D-4EA0-BD8474A64B73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平行四边形 35">
                    <a:extLst>
                      <a:ext uri="{FF2B5EF4-FFF2-40B4-BE49-F238E27FC236}">
                        <a16:creationId xmlns:a16="http://schemas.microsoft.com/office/drawing/2014/main" id="{77548C61-851A-D539-BA56-1920DC457CDB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平行四边形 36">
                    <a:extLst>
                      <a:ext uri="{FF2B5EF4-FFF2-40B4-BE49-F238E27FC236}">
                        <a16:creationId xmlns:a16="http://schemas.microsoft.com/office/drawing/2014/main" id="{6BCCE875-0259-52CF-507F-5F724B2307A2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38" name="直接连接符 37">
                    <a:extLst>
                      <a:ext uri="{FF2B5EF4-FFF2-40B4-BE49-F238E27FC236}">
                        <a16:creationId xmlns:a16="http://schemas.microsoft.com/office/drawing/2014/main" id="{68B5BFB4-694D-3CC0-D702-E6AD04F29EB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8" name="文本框 17">
              <a:extLst>
                <a:ext uri="{FF2B5EF4-FFF2-40B4-BE49-F238E27FC236}">
                  <a16:creationId xmlns:a16="http://schemas.microsoft.com/office/drawing/2014/main" id="{DEF4C793-5B44-311B-B95F-CD6EAA0A9330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024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3553CB-8A80-5907-07EB-FBBC5090E068}"/>
              </a:ext>
            </a:extLst>
          </p:cNvPr>
          <p:cNvGrpSpPr/>
          <p:nvPr/>
        </p:nvGrpSpPr>
        <p:grpSpPr>
          <a:xfrm>
            <a:off x="843749" y="319001"/>
            <a:ext cx="10504502" cy="693561"/>
            <a:chOff x="843749" y="319001"/>
            <a:chExt cx="10504502" cy="69356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104A2AD-616B-2CFE-D55F-DFF6079003E9}"/>
                </a:ext>
              </a:extLst>
            </p:cNvPr>
            <p:cNvGrpSpPr/>
            <p:nvPr/>
          </p:nvGrpSpPr>
          <p:grpSpPr>
            <a:xfrm>
              <a:off x="843749" y="319001"/>
              <a:ext cx="10504502" cy="489134"/>
              <a:chOff x="843749" y="334645"/>
              <a:chExt cx="10504502" cy="489134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8B03B15F-A1D1-746C-21C2-03C4CAD4D4A1}"/>
                  </a:ext>
                </a:extLst>
              </p:cNvPr>
              <p:cNvGrpSpPr/>
              <p:nvPr/>
            </p:nvGrpSpPr>
            <p:grpSpPr>
              <a:xfrm>
                <a:off x="3599945" y="372164"/>
                <a:ext cx="4992111" cy="175443"/>
                <a:chOff x="3601435" y="372164"/>
                <a:chExt cx="4992111" cy="175443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52B8A573-F372-0A6E-84CD-7CC12F49CD95}"/>
                    </a:ext>
                  </a:extLst>
                </p:cNvPr>
                <p:cNvCxnSpPr/>
                <p:nvPr/>
              </p:nvCxnSpPr>
              <p:spPr>
                <a:xfrm>
                  <a:off x="3717185" y="372164"/>
                  <a:ext cx="4757630" cy="0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1FA50BE9-2F9B-F9CA-8545-99F6882720E7}"/>
                    </a:ext>
                  </a:extLst>
                </p:cNvPr>
                <p:cNvCxnSpPr/>
                <p:nvPr/>
              </p:nvCxnSpPr>
              <p:spPr>
                <a:xfrm>
                  <a:off x="8480776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4D826CE6-67E8-D8D4-5952-35DE3EBDFF21}"/>
                    </a:ext>
                  </a:extLst>
                </p:cNvPr>
                <p:cNvCxnSpPr/>
                <p:nvPr/>
              </p:nvCxnSpPr>
              <p:spPr>
                <a:xfrm flipH="1">
                  <a:off x="3601435" y="372164"/>
                  <a:ext cx="112770" cy="175443"/>
                </a:xfrm>
                <a:prstGeom prst="line">
                  <a:avLst/>
                </a:prstGeom>
                <a:noFill/>
                <a:ln w="12700" cap="sq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8B14652C-8087-2537-1232-4ADCA0C288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0375" y="334645"/>
                <a:ext cx="3417794" cy="82837"/>
              </a:xfrm>
              <a:prstGeom prst="rect">
                <a:avLst/>
              </a:prstGeom>
            </p:spPr>
          </p:pic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4BF5F8F4-25C5-9491-6E89-5846654CD8C8}"/>
                  </a:ext>
                </a:extLst>
              </p:cNvPr>
              <p:cNvGrpSpPr/>
              <p:nvPr/>
            </p:nvGrpSpPr>
            <p:grpSpPr>
              <a:xfrm>
                <a:off x="843749" y="672374"/>
                <a:ext cx="10504502" cy="151405"/>
                <a:chOff x="855897" y="672374"/>
                <a:chExt cx="10504502" cy="151405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AFFAFECC-EDD3-2A4C-98E3-D44512758E64}"/>
                    </a:ext>
                  </a:extLst>
                </p:cNvPr>
                <p:cNvGrpSpPr/>
                <p:nvPr/>
              </p:nvGrpSpPr>
              <p:grpSpPr>
                <a:xfrm>
                  <a:off x="855897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15" name="平行四边形 14">
                    <a:extLst>
                      <a:ext uri="{FF2B5EF4-FFF2-40B4-BE49-F238E27FC236}">
                        <a16:creationId xmlns:a16="http://schemas.microsoft.com/office/drawing/2014/main" id="{519578B5-A1F5-44E1-8738-27C3D7F630ED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平行四边形 15">
                    <a:extLst>
                      <a:ext uri="{FF2B5EF4-FFF2-40B4-BE49-F238E27FC236}">
                        <a16:creationId xmlns:a16="http://schemas.microsoft.com/office/drawing/2014/main" id="{32889174-9BF1-6D7D-3149-C7AD566D615F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平行四边形 16">
                    <a:extLst>
                      <a:ext uri="{FF2B5EF4-FFF2-40B4-BE49-F238E27FC236}">
                        <a16:creationId xmlns:a16="http://schemas.microsoft.com/office/drawing/2014/main" id="{7A2972E3-3FAE-74FA-CAAE-B236DC3C56D6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平行四边形 17">
                    <a:extLst>
                      <a:ext uri="{FF2B5EF4-FFF2-40B4-BE49-F238E27FC236}">
                        <a16:creationId xmlns:a16="http://schemas.microsoft.com/office/drawing/2014/main" id="{C2D6B151-6D59-87F0-19F7-6F97EEE5ED34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4996900B-2C5F-B7B3-AFA7-961BF9BDF9B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7F59066F-2305-A79F-F40F-27F6E5E874A1}"/>
                    </a:ext>
                  </a:extLst>
                </p:cNvPr>
                <p:cNvGrpSpPr/>
                <p:nvPr/>
              </p:nvGrpSpPr>
              <p:grpSpPr>
                <a:xfrm flipH="1">
                  <a:off x="8616351" y="672374"/>
                  <a:ext cx="2744048" cy="151405"/>
                  <a:chOff x="873760" y="672374"/>
                  <a:chExt cx="2744048" cy="151405"/>
                </a:xfrm>
              </p:grpSpPr>
              <p:sp>
                <p:nvSpPr>
                  <p:cNvPr id="10" name="平行四边形 9">
                    <a:extLst>
                      <a:ext uri="{FF2B5EF4-FFF2-40B4-BE49-F238E27FC236}">
                        <a16:creationId xmlns:a16="http://schemas.microsoft.com/office/drawing/2014/main" id="{D3D5C213-2378-36F2-E8F6-41851F73C4BC}"/>
                      </a:ext>
                    </a:extLst>
                  </p:cNvPr>
                  <p:cNvSpPr/>
                  <p:nvPr/>
                </p:nvSpPr>
                <p:spPr>
                  <a:xfrm>
                    <a:off x="3449423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平行四边形 10">
                    <a:extLst>
                      <a:ext uri="{FF2B5EF4-FFF2-40B4-BE49-F238E27FC236}">
                        <a16:creationId xmlns:a16="http://schemas.microsoft.com/office/drawing/2014/main" id="{C2D905E2-4DF2-1E1B-746F-B4A820D87FE7}"/>
                      </a:ext>
                    </a:extLst>
                  </p:cNvPr>
                  <p:cNvSpPr/>
                  <p:nvPr/>
                </p:nvSpPr>
                <p:spPr>
                  <a:xfrm>
                    <a:off x="3279357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6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平行四边形 11">
                    <a:extLst>
                      <a:ext uri="{FF2B5EF4-FFF2-40B4-BE49-F238E27FC236}">
                        <a16:creationId xmlns:a16="http://schemas.microsoft.com/office/drawing/2014/main" id="{7A32B33F-FDA3-BF21-2715-FD8F09DBA756}"/>
                      </a:ext>
                    </a:extLst>
                  </p:cNvPr>
                  <p:cNvSpPr/>
                  <p:nvPr/>
                </p:nvSpPr>
                <p:spPr>
                  <a:xfrm>
                    <a:off x="3109290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平行四边形 12">
                    <a:extLst>
                      <a:ext uri="{FF2B5EF4-FFF2-40B4-BE49-F238E27FC236}">
                        <a16:creationId xmlns:a16="http://schemas.microsoft.com/office/drawing/2014/main" id="{181E862F-312D-E001-46AC-1E810644F159}"/>
                      </a:ext>
                    </a:extLst>
                  </p:cNvPr>
                  <p:cNvSpPr/>
                  <p:nvPr/>
                </p:nvSpPr>
                <p:spPr>
                  <a:xfrm>
                    <a:off x="2939224" y="672374"/>
                    <a:ext cx="168385" cy="151405"/>
                  </a:xfrm>
                  <a:prstGeom prst="parallelogram">
                    <a:avLst>
                      <a:gd name="adj" fmla="val 64387"/>
                    </a:avLst>
                  </a:prstGeom>
                  <a:solidFill>
                    <a:schemeClr val="accent1">
                      <a:alpha val="40000"/>
                    </a:schemeClr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4" name="直接连接符 13">
                    <a:extLst>
                      <a:ext uri="{FF2B5EF4-FFF2-40B4-BE49-F238E27FC236}">
                        <a16:creationId xmlns:a16="http://schemas.microsoft.com/office/drawing/2014/main" id="{A4F1CACE-F248-0F6E-AB3F-481703D9DD6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73760" y="818160"/>
                    <a:ext cx="2032475" cy="0"/>
                  </a:xfrm>
                  <a:prstGeom prst="line">
                    <a:avLst/>
                  </a:prstGeom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4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6AB09784-B4CD-61C1-692F-37BACEFE7C96}"/>
                </a:ext>
              </a:extLst>
            </p:cNvPr>
            <p:cNvSpPr txBox="1"/>
            <p:nvPr/>
          </p:nvSpPr>
          <p:spPr>
            <a:xfrm>
              <a:off x="3361049" y="427787"/>
              <a:ext cx="546990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请在此处输入页面标题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BF2CC9-2B87-F0E8-DBCD-CEDA30DB64E4}"/>
              </a:ext>
            </a:extLst>
          </p:cNvPr>
          <p:cNvGrpSpPr/>
          <p:nvPr/>
        </p:nvGrpSpPr>
        <p:grpSpPr>
          <a:xfrm>
            <a:off x="863977" y="989780"/>
            <a:ext cx="3409145" cy="5805309"/>
            <a:chOff x="812218" y="989780"/>
            <a:chExt cx="3409145" cy="580530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280618A-F6D8-D602-0283-A89A6E86B1A2}"/>
                </a:ext>
              </a:extLst>
            </p:cNvPr>
            <p:cNvGrpSpPr/>
            <p:nvPr/>
          </p:nvGrpSpPr>
          <p:grpSpPr>
            <a:xfrm>
              <a:off x="836796" y="989780"/>
              <a:ext cx="3384567" cy="5065704"/>
              <a:chOff x="905808" y="1222935"/>
              <a:chExt cx="3384567" cy="5065704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6D54A679-7082-DC28-02C0-4702C236E3F0}"/>
                  </a:ext>
                </a:extLst>
              </p:cNvPr>
              <p:cNvSpPr/>
              <p:nvPr/>
            </p:nvSpPr>
            <p:spPr>
              <a:xfrm>
                <a:off x="905808" y="1962540"/>
                <a:ext cx="3384567" cy="4326099"/>
              </a:xfrm>
              <a:prstGeom prst="roundRect">
                <a:avLst>
                  <a:gd name="adj" fmla="val 5283"/>
                </a:avLst>
              </a:prstGeom>
              <a:solidFill>
                <a:schemeClr val="accent1">
                  <a:alpha val="30000"/>
                </a:schemeClr>
              </a:soli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716F5683-8FDC-B54A-16E6-13AFE23D34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5808" y="1222935"/>
                <a:ext cx="3384566" cy="1508581"/>
              </a:xfrm>
              <a:prstGeom prst="rect">
                <a:avLst/>
              </a:prstGeom>
            </p:spPr>
          </p:pic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76B06BA1-383C-FE4F-F89C-9D904B1148EE}"/>
                </a:ext>
              </a:extLst>
            </p:cNvPr>
            <p:cNvGrpSpPr/>
            <p:nvPr/>
          </p:nvGrpSpPr>
          <p:grpSpPr>
            <a:xfrm>
              <a:off x="812218" y="1990258"/>
              <a:ext cx="3384566" cy="4804831"/>
              <a:chOff x="812218" y="1990258"/>
              <a:chExt cx="3384566" cy="4804831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F26FF0D-C584-39F9-5D31-6C6B64088909}"/>
                  </a:ext>
                </a:extLst>
              </p:cNvPr>
              <p:cNvGrpSpPr/>
              <p:nvPr/>
            </p:nvGrpSpPr>
            <p:grpSpPr>
              <a:xfrm>
                <a:off x="1064559" y="2910556"/>
                <a:ext cx="2867858" cy="2842699"/>
                <a:chOff x="1056567" y="2006781"/>
                <a:chExt cx="2867858" cy="2842699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E853BE1C-1F9F-B714-81BF-63AC54BEBA90}"/>
                    </a:ext>
                  </a:extLst>
                </p:cNvPr>
                <p:cNvSpPr/>
                <p:nvPr/>
              </p:nvSpPr>
              <p:spPr>
                <a:xfrm rot="16716469">
                  <a:off x="1408824" y="2343251"/>
                  <a:ext cx="2171498" cy="2171498"/>
                </a:xfrm>
                <a:prstGeom prst="ellipse">
                  <a:avLst/>
                </a:prstGeom>
                <a:gradFill>
                  <a:gsLst>
                    <a:gs pos="93000">
                      <a:schemeClr val="accent2">
                        <a:alpha val="76000"/>
                      </a:schemeClr>
                    </a:gs>
                    <a:gs pos="23000">
                      <a:schemeClr val="accent1"/>
                    </a:gs>
                    <a:gs pos="56000">
                      <a:schemeClr val="accent2">
                        <a:alpha val="75000"/>
                      </a:schemeClr>
                    </a:gs>
                  </a:gsLst>
                  <a:path path="circle">
                    <a:fillToRect l="100000" b="100000"/>
                  </a:path>
                </a:gra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600" b="1" dirty="0">
                    <a:ln w="3810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</a:ln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圆: 空心 31">
                  <a:extLst>
                    <a:ext uri="{FF2B5EF4-FFF2-40B4-BE49-F238E27FC236}">
                      <a16:creationId xmlns:a16="http://schemas.microsoft.com/office/drawing/2014/main" id="{D5767987-C3B9-DB9C-1A16-0ED5BCF6A60B}"/>
                    </a:ext>
                  </a:extLst>
                </p:cNvPr>
                <p:cNvSpPr/>
                <p:nvPr/>
              </p:nvSpPr>
              <p:spPr>
                <a:xfrm>
                  <a:off x="1141765" y="2076192"/>
                  <a:ext cx="2705616" cy="2705616"/>
                </a:xfrm>
                <a:prstGeom prst="donut">
                  <a:avLst>
                    <a:gd name="adj" fmla="val 4465"/>
                  </a:avLst>
                </a:prstGeom>
                <a:solidFill>
                  <a:schemeClr val="bg1">
                    <a:alpha val="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空心弧 32">
                  <a:extLst>
                    <a:ext uri="{FF2B5EF4-FFF2-40B4-BE49-F238E27FC236}">
                      <a16:creationId xmlns:a16="http://schemas.microsoft.com/office/drawing/2014/main" id="{0353CBB5-B72F-4436-9141-119077058E58}"/>
                    </a:ext>
                  </a:extLst>
                </p:cNvPr>
                <p:cNvSpPr/>
                <p:nvPr/>
              </p:nvSpPr>
              <p:spPr>
                <a:xfrm rot="5677225">
                  <a:off x="1069146" y="1994202"/>
                  <a:ext cx="2842699" cy="2867858"/>
                </a:xfrm>
                <a:prstGeom prst="blockArc">
                  <a:avLst>
                    <a:gd name="adj1" fmla="val 10662950"/>
                    <a:gd name="adj2" fmla="val 6533952"/>
                    <a:gd name="adj3" fmla="val 7047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08C4B395-8113-01B4-F260-7C7C6EF9F183}"/>
                    </a:ext>
                  </a:extLst>
                </p:cNvPr>
                <p:cNvSpPr txBox="1"/>
                <p:nvPr/>
              </p:nvSpPr>
              <p:spPr>
                <a:xfrm>
                  <a:off x="1662257" y="2874133"/>
                  <a:ext cx="1839746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US" altLang="zh-CN" sz="66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88%</a:t>
                  </a:r>
                  <a:endParaRPr lang="zh-CN" altLang="en-US" sz="66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A4E16A20-0942-E6BF-E9EE-8ED6D5EA4B33}"/>
                  </a:ext>
                </a:extLst>
              </p:cNvPr>
              <p:cNvGrpSpPr/>
              <p:nvPr/>
            </p:nvGrpSpPr>
            <p:grpSpPr>
              <a:xfrm>
                <a:off x="1166462" y="1990258"/>
                <a:ext cx="2705616" cy="612993"/>
                <a:chOff x="1166462" y="1990258"/>
                <a:chExt cx="2705616" cy="612993"/>
              </a:xfrm>
            </p:grpSpPr>
            <p:sp>
              <p:nvSpPr>
                <p:cNvPr id="49" name="矩形: 剪去对角 48">
                  <a:extLst>
                    <a:ext uri="{FF2B5EF4-FFF2-40B4-BE49-F238E27FC236}">
                      <a16:creationId xmlns:a16="http://schemas.microsoft.com/office/drawing/2014/main" id="{F8003830-6237-9613-245A-32616921D524}"/>
                    </a:ext>
                  </a:extLst>
                </p:cNvPr>
                <p:cNvSpPr/>
                <p:nvPr/>
              </p:nvSpPr>
              <p:spPr>
                <a:xfrm>
                  <a:off x="1166462" y="1990258"/>
                  <a:ext cx="2705616" cy="612993"/>
                </a:xfrm>
                <a:prstGeom prst="snip2DiagRect">
                  <a:avLst>
                    <a:gd name="adj1" fmla="val 6682"/>
                    <a:gd name="adj2" fmla="val 6490"/>
                  </a:avLst>
                </a:prstGeom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  <a:gs pos="0">
                      <a:schemeClr val="accent2">
                        <a:alpha val="34000"/>
                      </a:schemeClr>
                    </a:gs>
                  </a:gsLst>
                  <a:lin ang="18900000" scaled="1"/>
                  <a:tileRect/>
                </a:gradFill>
                <a:ln w="6350" cap="flat">
                  <a:solidFill>
                    <a:schemeClr val="accent1"/>
                  </a:solidFill>
                  <a:prstDash val="solid"/>
                  <a:miter/>
                </a:ln>
                <a:effectLst>
                  <a:innerShdw blurRad="571500">
                    <a:schemeClr val="accent1">
                      <a:alpha val="64000"/>
                    </a:schemeClr>
                  </a:inn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014D375A-74A0-5F35-7E0B-FCC6E7D97826}"/>
                    </a:ext>
                  </a:extLst>
                </p:cNvPr>
                <p:cNvSpPr txBox="1"/>
                <p:nvPr/>
              </p:nvSpPr>
              <p:spPr>
                <a:xfrm>
                  <a:off x="1535337" y="2035144"/>
                  <a:ext cx="19678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请输入标题</a:t>
                  </a:r>
                </a:p>
              </p:txBody>
            </p:sp>
          </p:grpSp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id="{C97FB0DB-C4BD-FADF-E314-CC09E686EB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2218" y="5286508"/>
                <a:ext cx="3384566" cy="1508581"/>
              </a:xfrm>
              <a:prstGeom prst="rect">
                <a:avLst/>
              </a:prstGeom>
            </p:spPr>
          </p:pic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C8EEDD8-7E06-4A1C-DA7F-790644D4976D}"/>
              </a:ext>
            </a:extLst>
          </p:cNvPr>
          <p:cNvGrpSpPr/>
          <p:nvPr/>
        </p:nvGrpSpPr>
        <p:grpSpPr>
          <a:xfrm>
            <a:off x="4491132" y="989780"/>
            <a:ext cx="6868409" cy="5835437"/>
            <a:chOff x="4525638" y="989780"/>
            <a:chExt cx="6868409" cy="583543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0D7A543-A393-A581-2912-BF8B55B2CADD}"/>
                </a:ext>
              </a:extLst>
            </p:cNvPr>
            <p:cNvGrpSpPr/>
            <p:nvPr/>
          </p:nvGrpSpPr>
          <p:grpSpPr>
            <a:xfrm>
              <a:off x="4525638" y="989780"/>
              <a:ext cx="6846819" cy="5065704"/>
              <a:chOff x="905808" y="1222935"/>
              <a:chExt cx="3384567" cy="5065704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DA34EE31-1486-D31C-F970-9EE02A9074EA}"/>
                  </a:ext>
                </a:extLst>
              </p:cNvPr>
              <p:cNvSpPr/>
              <p:nvPr/>
            </p:nvSpPr>
            <p:spPr>
              <a:xfrm>
                <a:off x="905808" y="1962540"/>
                <a:ext cx="3384567" cy="4326099"/>
              </a:xfrm>
              <a:prstGeom prst="roundRect">
                <a:avLst>
                  <a:gd name="adj" fmla="val 5283"/>
                </a:avLst>
              </a:prstGeom>
              <a:solidFill>
                <a:schemeClr val="accent1">
                  <a:alpha val="30000"/>
                </a:schemeClr>
              </a:soli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007766E4-B382-1D67-2B12-623E16015F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5808" y="1222935"/>
                <a:ext cx="3384566" cy="1508581"/>
              </a:xfrm>
              <a:prstGeom prst="rect">
                <a:avLst/>
              </a:prstGeom>
            </p:spPr>
          </p:pic>
        </p:grpSp>
        <p:graphicFrame>
          <p:nvGraphicFramePr>
            <p:cNvPr id="41" name="图表 40">
              <a:extLst>
                <a:ext uri="{FF2B5EF4-FFF2-40B4-BE49-F238E27FC236}">
                  <a16:creationId xmlns:a16="http://schemas.microsoft.com/office/drawing/2014/main" id="{40344668-3127-3866-C4FC-EA3F55C54B9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24572532"/>
                </p:ext>
              </p:extLst>
            </p:nvPr>
          </p:nvGraphicFramePr>
          <p:xfrm>
            <a:off x="4525638" y="3060354"/>
            <a:ext cx="6846817" cy="29951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C86D9F9-9B49-E843-D12D-1B85D3A5C2E7}"/>
                </a:ext>
              </a:extLst>
            </p:cNvPr>
            <p:cNvGrpSpPr/>
            <p:nvPr/>
          </p:nvGrpSpPr>
          <p:grpSpPr>
            <a:xfrm>
              <a:off x="5083878" y="1959555"/>
              <a:ext cx="2471056" cy="1100799"/>
              <a:chOff x="5101131" y="1959555"/>
              <a:chExt cx="2471056" cy="1100799"/>
            </a:xfrm>
          </p:grpSpPr>
          <p:sp>
            <p:nvSpPr>
              <p:cNvPr id="46" name="矩形: 剪去对角 45">
                <a:extLst>
                  <a:ext uri="{FF2B5EF4-FFF2-40B4-BE49-F238E27FC236}">
                    <a16:creationId xmlns:a16="http://schemas.microsoft.com/office/drawing/2014/main" id="{90FB242B-4ADF-9963-8736-74A2D80D48B2}"/>
                  </a:ext>
                </a:extLst>
              </p:cNvPr>
              <p:cNvSpPr/>
              <p:nvPr/>
            </p:nvSpPr>
            <p:spPr>
              <a:xfrm>
                <a:off x="5101131" y="1959555"/>
                <a:ext cx="2471056" cy="1100799"/>
              </a:xfrm>
              <a:prstGeom prst="snip2DiagRect">
                <a:avLst>
                  <a:gd name="adj1" fmla="val 6682"/>
                  <a:gd name="adj2" fmla="val 6490"/>
                </a:avLst>
              </a:prstGeom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  <a:gs pos="0">
                    <a:schemeClr val="accent2">
                      <a:alpha val="34000"/>
                    </a:schemeClr>
                  </a:gs>
                </a:gsLst>
                <a:lin ang="18900000" scaled="1"/>
                <a:tileRect/>
              </a:gradFill>
              <a:ln w="6350" cap="flat">
                <a:solidFill>
                  <a:schemeClr val="accent1"/>
                </a:solidFill>
                <a:prstDash val="solid"/>
                <a:miter/>
              </a:ln>
              <a:effectLst>
                <a:innerShdw blurRad="571500">
                  <a:schemeClr val="accent1">
                    <a:alpha val="64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4E67CBF4-7784-997D-FC9E-1ABD5AEFD6B8}"/>
                  </a:ext>
                </a:extLst>
              </p:cNvPr>
              <p:cNvSpPr/>
              <p:nvPr/>
            </p:nvSpPr>
            <p:spPr>
              <a:xfrm flipH="1">
                <a:off x="5192393" y="1974998"/>
                <a:ext cx="2346385" cy="1041114"/>
              </a:xfrm>
              <a:prstGeom prst="roundRect">
                <a:avLst>
                  <a:gd name="adj" fmla="val 11885"/>
                </a:avLst>
              </a:prstGeom>
              <a:no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zh-CN" altLang="en-US" sz="2800" b="1" dirty="0">
                    <a:ln w="38100">
                      <a:noFill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总销售额</a:t>
                </a:r>
                <a:endParaRPr lang="en-US" altLang="zh-CN" sz="2800" b="1" dirty="0">
                  <a:ln w="38100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en-US" altLang="zh-CN" sz="2800" b="1" dirty="0">
                    <a:ln w="38100">
                      <a:noFill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8488   </a:t>
                </a:r>
                <a:r>
                  <a:rPr lang="en-US" altLang="zh-CN" sz="2800" b="1" dirty="0" err="1">
                    <a:ln w="38100">
                      <a:noFill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rmb</a:t>
                </a:r>
                <a:endParaRPr lang="zh-CN" altLang="en-US" sz="2800" b="1" dirty="0">
                  <a:ln w="38100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6A59CDD-9964-D42E-320D-1F3DFB7EB0EF}"/>
                </a:ext>
              </a:extLst>
            </p:cNvPr>
            <p:cNvGrpSpPr/>
            <p:nvPr/>
          </p:nvGrpSpPr>
          <p:grpSpPr>
            <a:xfrm>
              <a:off x="7757438" y="1959555"/>
              <a:ext cx="3233593" cy="1100799"/>
              <a:chOff x="7791945" y="1959555"/>
              <a:chExt cx="3064502" cy="1100799"/>
            </a:xfrm>
          </p:grpSpPr>
          <p:sp>
            <p:nvSpPr>
              <p:cNvPr id="47" name="矩形: 剪去对角 46">
                <a:extLst>
                  <a:ext uri="{FF2B5EF4-FFF2-40B4-BE49-F238E27FC236}">
                    <a16:creationId xmlns:a16="http://schemas.microsoft.com/office/drawing/2014/main" id="{3E96FE34-8790-3906-0681-88DB41D771B1}"/>
                  </a:ext>
                </a:extLst>
              </p:cNvPr>
              <p:cNvSpPr/>
              <p:nvPr/>
            </p:nvSpPr>
            <p:spPr>
              <a:xfrm>
                <a:off x="7791945" y="1959555"/>
                <a:ext cx="3064502" cy="1100799"/>
              </a:xfrm>
              <a:prstGeom prst="snip2DiagRect">
                <a:avLst>
                  <a:gd name="adj1" fmla="val 6682"/>
                  <a:gd name="adj2" fmla="val 6490"/>
                </a:avLst>
              </a:prstGeom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  <a:gs pos="0">
                    <a:schemeClr val="accent2">
                      <a:alpha val="34000"/>
                    </a:schemeClr>
                  </a:gs>
                </a:gsLst>
                <a:lin ang="18900000" scaled="1"/>
                <a:tileRect/>
              </a:gradFill>
              <a:ln w="6350" cap="flat">
                <a:solidFill>
                  <a:schemeClr val="accent1"/>
                </a:solidFill>
                <a:prstDash val="solid"/>
                <a:miter/>
              </a:ln>
              <a:effectLst>
                <a:innerShdw blurRad="571500">
                  <a:schemeClr val="accent1">
                    <a:alpha val="64000"/>
                  </a:scheme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5886B676-E150-1E54-84AB-CF54A112D1D7}"/>
                  </a:ext>
                </a:extLst>
              </p:cNvPr>
              <p:cNvSpPr txBox="1"/>
              <p:nvPr/>
            </p:nvSpPr>
            <p:spPr>
              <a:xfrm>
                <a:off x="7855783" y="2140622"/>
                <a:ext cx="293682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模板网，幻灯片演示模板及素材免费下载！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模板网官网唯一网址：</a:t>
                </a:r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www.51pptmoban.com</a:t>
                </a:r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C39A52CA-CD31-9AC0-CC0B-5CADB539F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230" y="5316636"/>
              <a:ext cx="6846817" cy="15085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4252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2b79960-1bcd-4fc5-aa56-29b374718eee&quot;,&quot;Name&quot;:null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51模板 科技风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0FE9D"/>
      </a:accent1>
      <a:accent2>
        <a:srgbClr val="01C8F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uo1dh2t">
      <a:majorFont>
        <a:latin typeface="Bebas"/>
        <a:ea typeface="阿里巴巴普惠体 2 105 Heavy"/>
        <a:cs typeface=""/>
      </a:majorFont>
      <a:minorFont>
        <a:latin typeface="Bebas"/>
        <a:ea typeface="阿里巴巴普惠体 2 105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539</Words>
  <Application>Microsoft Office PowerPoint</Application>
  <PresentationFormat>宽屏</PresentationFormat>
  <Paragraphs>131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Bebas</vt:lpstr>
      <vt:lpstr>MiSans Heavy</vt:lpstr>
      <vt:lpstr>OPPOSans H</vt:lpstr>
      <vt:lpstr>阿里巴巴普惠体 2.0 115 Black</vt:lpstr>
      <vt:lpstr>等线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蓝绿色渐变互联科技风总结汇报ppt模板</dc:title>
  <dc:creator>琳琅</dc:creator>
  <cp:keywords>P界达人</cp:keywords>
  <dc:description>51PPT模板网 官方唯一网址：www.51pptmoban.com</dc:description>
  <cp:lastModifiedBy>Power user</cp:lastModifiedBy>
  <cp:revision>2</cp:revision>
  <dcterms:created xsi:type="dcterms:W3CDTF">2022-11-30T19:21:44Z</dcterms:created>
  <dcterms:modified xsi:type="dcterms:W3CDTF">2023-02-28T12:59:13Z</dcterms:modified>
</cp:coreProperties>
</file>