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395" r:id="rId2"/>
    <p:sldId id="396" r:id="rId3"/>
    <p:sldId id="397" r:id="rId4"/>
    <p:sldId id="401" r:id="rId5"/>
    <p:sldId id="403" r:id="rId6"/>
    <p:sldId id="404" r:id="rId7"/>
    <p:sldId id="405" r:id="rId8"/>
    <p:sldId id="406" r:id="rId9"/>
    <p:sldId id="407" r:id="rId10"/>
    <p:sldId id="408" r:id="rId11"/>
    <p:sldId id="409" r:id="rId12"/>
    <p:sldId id="402" r:id="rId13"/>
    <p:sldId id="410" r:id="rId14"/>
    <p:sldId id="41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984" autoAdjust="0"/>
  </p:normalViewPr>
  <p:slideViewPr>
    <p:cSldViewPr snapToGrid="0" showGuides="1">
      <p:cViewPr>
        <p:scale>
          <a:sx n="66" d="100"/>
          <a:sy n="66" d="100"/>
        </p:scale>
        <p:origin x="1170" y="90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862" b="1" i="0" u="none" strike="noStrike" kern="1200" spc="0" baseline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dist="76200" dir="2700000" algn="tl" rotWithShape="0">
                    <a:prstClr val="black"/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zh-CN" altLang="en-US" sz="2400" b="1" i="0" u="none" strike="noStrike" kern="1200" spc="0" baseline="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76200" dir="2700000" algn="tl" rotWithShape="0">
                    <a:prstClr val="black"/>
                  </a:outerShdw>
                </a:effectLst>
                <a:latin typeface="+mj-ea"/>
                <a:ea typeface="+mj-ea"/>
                <a:cs typeface="+mn-cs"/>
              </a:rPr>
              <a:t>输入标题</a:t>
            </a:r>
            <a:endParaRPr lang="en-US" altLang="zh-CN" sz="2400" b="1" i="0" u="none" strike="noStrike" kern="1200" spc="0" baseline="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dist="76200" dir="2700000" algn="tl" rotWithShape="0">
                  <a:prstClr val="black"/>
                </a:outerShdw>
              </a:effectLst>
              <a:latin typeface="+mj-ea"/>
              <a:ea typeface="+mj-ea"/>
              <a:cs typeface="+mn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862" b="1" i="0" u="none" strike="noStrike" kern="1200" spc="0" baseline="0">
              <a:ln>
                <a:solidFill>
                  <a:prstClr val="black"/>
                </a:solidFill>
              </a:ln>
              <a:solidFill>
                <a:prstClr val="white"/>
              </a:solidFill>
              <a:effectLst>
                <a:outerShdw dist="76200" dir="2700000" algn="tl" rotWithShape="0">
                  <a:prstClr val="black"/>
                </a:outerShdw>
              </a:effectLst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系列1</c:v>
                </c:pt>
                <c:pt idx="1">
                  <c:v>系列2</c:v>
                </c:pt>
                <c:pt idx="2">
                  <c:v>系列3</c:v>
                </c:pt>
                <c:pt idx="3">
                  <c:v>系列4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6000000</c:v>
                </c:pt>
                <c:pt idx="1">
                  <c:v>2000000</c:v>
                </c:pt>
                <c:pt idx="2">
                  <c:v>4000000</c:v>
                </c:pt>
                <c:pt idx="3">
                  <c:v>10000000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0A-44E0-95D0-D7E93A6E71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9749664"/>
        <c:axId val="1569743008"/>
      </c:barChart>
      <c:catAx>
        <c:axId val="156974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69743008"/>
        <c:crosses val="autoZero"/>
        <c:auto val="1"/>
        <c:lblAlgn val="ctr"/>
        <c:lblOffset val="100"/>
        <c:noMultiLvlLbl val="0"/>
      </c:catAx>
      <c:valAx>
        <c:axId val="1569743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6974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3DBCFB-4AEE-4566-8DEA-7DB0AEC2189E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4B4734-D7B2-4F06-B54C-814DB87442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245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1pp 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B4734-D7B2-4F06-B54C-814DB87442D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782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4CBACDA-AFC7-CE61-5A6C-E8DBB8654375}"/>
              </a:ext>
            </a:extLst>
          </p:cNvPr>
          <p:cNvGrpSpPr/>
          <p:nvPr userDrawn="1"/>
        </p:nvGrpSpPr>
        <p:grpSpPr>
          <a:xfrm>
            <a:off x="658813" y="399766"/>
            <a:ext cx="10860088" cy="6032167"/>
            <a:chOff x="658813" y="515878"/>
            <a:chExt cx="10860088" cy="603216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4D5F54E-428C-6CEB-EA10-D5EB5678235F}"/>
                </a:ext>
              </a:extLst>
            </p:cNvPr>
            <p:cNvSpPr/>
            <p:nvPr/>
          </p:nvSpPr>
          <p:spPr>
            <a:xfrm>
              <a:off x="838201" y="892589"/>
              <a:ext cx="10680700" cy="5655456"/>
            </a:xfrm>
            <a:prstGeom prst="rect">
              <a:avLst/>
            </a:prstGeom>
            <a:solidFill>
              <a:schemeClr val="accent2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D1FB6FA-1079-4ED3-8F0E-172D30D8E9A5}"/>
                </a:ext>
              </a:extLst>
            </p:cNvPr>
            <p:cNvSpPr/>
            <p:nvPr/>
          </p:nvSpPr>
          <p:spPr>
            <a:xfrm>
              <a:off x="658813" y="515878"/>
              <a:ext cx="10581812" cy="5740460"/>
            </a:xfrm>
            <a:prstGeom prst="rect">
              <a:avLst/>
            </a:prstGeom>
            <a:pattFill prst="pct5">
              <a:fgClr>
                <a:schemeClr val="tx1"/>
              </a:fgClr>
              <a:bgClr>
                <a:schemeClr val="bg1"/>
              </a:bgClr>
            </a:patt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6" name="组合 615">
            <a:extLst>
              <a:ext uri="{FF2B5EF4-FFF2-40B4-BE49-F238E27FC236}">
                <a16:creationId xmlns:a16="http://schemas.microsoft.com/office/drawing/2014/main" id="{B52B1462-3677-EB0B-210F-67B5462F95C4}"/>
              </a:ext>
            </a:extLst>
          </p:cNvPr>
          <p:cNvGrpSpPr/>
          <p:nvPr userDrawn="1"/>
        </p:nvGrpSpPr>
        <p:grpSpPr>
          <a:xfrm>
            <a:off x="6654251" y="1938151"/>
            <a:ext cx="4464281" cy="3912542"/>
            <a:chOff x="10722718" y="2225484"/>
            <a:chExt cx="4464281" cy="3912542"/>
          </a:xfrm>
        </p:grpSpPr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24DA4E43-C11B-D509-9EB1-E74C7E42C120}"/>
                </a:ext>
              </a:extLst>
            </p:cNvPr>
            <p:cNvSpPr/>
            <p:nvPr userDrawn="1"/>
          </p:nvSpPr>
          <p:spPr>
            <a:xfrm>
              <a:off x="10894174" y="2326256"/>
              <a:ext cx="4292825" cy="3811770"/>
            </a:xfrm>
            <a:custGeom>
              <a:avLst/>
              <a:gdLst>
                <a:gd name="connsiteX0" fmla="*/ 1395747 w 4292825"/>
                <a:gd name="connsiteY0" fmla="*/ 115 h 3811770"/>
                <a:gd name="connsiteX1" fmla="*/ 5097 w 4292825"/>
                <a:gd name="connsiteY1" fmla="*/ 971665 h 3811770"/>
                <a:gd name="connsiteX2" fmla="*/ 938547 w 4292825"/>
                <a:gd name="connsiteY2" fmla="*/ 2400415 h 3811770"/>
                <a:gd name="connsiteX3" fmla="*/ 1262397 w 4292825"/>
                <a:gd name="connsiteY3" fmla="*/ 3810115 h 3811770"/>
                <a:gd name="connsiteX4" fmla="*/ 4215147 w 4292825"/>
                <a:gd name="connsiteY4" fmla="*/ 2648065 h 3811770"/>
                <a:gd name="connsiteX5" fmla="*/ 3262647 w 4292825"/>
                <a:gd name="connsiteY5" fmla="*/ 1028815 h 3811770"/>
                <a:gd name="connsiteX6" fmla="*/ 1395747 w 4292825"/>
                <a:gd name="connsiteY6" fmla="*/ 115 h 381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2825" h="3811770">
                  <a:moveTo>
                    <a:pt x="1395747" y="115"/>
                  </a:moveTo>
                  <a:cubicBezTo>
                    <a:pt x="852822" y="-9410"/>
                    <a:pt x="81297" y="571615"/>
                    <a:pt x="5097" y="971665"/>
                  </a:cubicBezTo>
                  <a:cubicBezTo>
                    <a:pt x="-71103" y="1371715"/>
                    <a:pt x="728997" y="1927340"/>
                    <a:pt x="938547" y="2400415"/>
                  </a:cubicBezTo>
                  <a:cubicBezTo>
                    <a:pt x="1148097" y="2873490"/>
                    <a:pt x="716297" y="3768840"/>
                    <a:pt x="1262397" y="3810115"/>
                  </a:cubicBezTo>
                  <a:cubicBezTo>
                    <a:pt x="1808497" y="3851390"/>
                    <a:pt x="3881772" y="3111615"/>
                    <a:pt x="4215147" y="2648065"/>
                  </a:cubicBezTo>
                  <a:cubicBezTo>
                    <a:pt x="4548522" y="2184515"/>
                    <a:pt x="3729372" y="1466965"/>
                    <a:pt x="3262647" y="1028815"/>
                  </a:cubicBezTo>
                  <a:cubicBezTo>
                    <a:pt x="2795922" y="590665"/>
                    <a:pt x="1938672" y="9640"/>
                    <a:pt x="1395747" y="11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9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73F7BCD5-C29B-8ED2-10A9-1EE0A5649D36}"/>
                </a:ext>
              </a:extLst>
            </p:cNvPr>
            <p:cNvSpPr/>
            <p:nvPr userDrawn="1"/>
          </p:nvSpPr>
          <p:spPr>
            <a:xfrm>
              <a:off x="10722718" y="2225484"/>
              <a:ext cx="4292825" cy="3811770"/>
            </a:xfrm>
            <a:custGeom>
              <a:avLst/>
              <a:gdLst>
                <a:gd name="connsiteX0" fmla="*/ 1395747 w 4292825"/>
                <a:gd name="connsiteY0" fmla="*/ 115 h 3811770"/>
                <a:gd name="connsiteX1" fmla="*/ 5097 w 4292825"/>
                <a:gd name="connsiteY1" fmla="*/ 971665 h 3811770"/>
                <a:gd name="connsiteX2" fmla="*/ 938547 w 4292825"/>
                <a:gd name="connsiteY2" fmla="*/ 2400415 h 3811770"/>
                <a:gd name="connsiteX3" fmla="*/ 1262397 w 4292825"/>
                <a:gd name="connsiteY3" fmla="*/ 3810115 h 3811770"/>
                <a:gd name="connsiteX4" fmla="*/ 4215147 w 4292825"/>
                <a:gd name="connsiteY4" fmla="*/ 2648065 h 3811770"/>
                <a:gd name="connsiteX5" fmla="*/ 3262647 w 4292825"/>
                <a:gd name="connsiteY5" fmla="*/ 1028815 h 3811770"/>
                <a:gd name="connsiteX6" fmla="*/ 1395747 w 4292825"/>
                <a:gd name="connsiteY6" fmla="*/ 115 h 381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2825" h="3811770">
                  <a:moveTo>
                    <a:pt x="1395747" y="115"/>
                  </a:moveTo>
                  <a:cubicBezTo>
                    <a:pt x="852822" y="-9410"/>
                    <a:pt x="81297" y="571615"/>
                    <a:pt x="5097" y="971665"/>
                  </a:cubicBezTo>
                  <a:cubicBezTo>
                    <a:pt x="-71103" y="1371715"/>
                    <a:pt x="728997" y="1927340"/>
                    <a:pt x="938547" y="2400415"/>
                  </a:cubicBezTo>
                  <a:cubicBezTo>
                    <a:pt x="1148097" y="2873490"/>
                    <a:pt x="716297" y="3768840"/>
                    <a:pt x="1262397" y="3810115"/>
                  </a:cubicBezTo>
                  <a:cubicBezTo>
                    <a:pt x="1808497" y="3851390"/>
                    <a:pt x="3881772" y="3111615"/>
                    <a:pt x="4215147" y="2648065"/>
                  </a:cubicBezTo>
                  <a:cubicBezTo>
                    <a:pt x="4548522" y="2184515"/>
                    <a:pt x="3729372" y="1466965"/>
                    <a:pt x="3262647" y="1028815"/>
                  </a:cubicBezTo>
                  <a:cubicBezTo>
                    <a:pt x="2795922" y="590665"/>
                    <a:pt x="1938672" y="9640"/>
                    <a:pt x="1395747" y="115"/>
                  </a:cubicBezTo>
                  <a:close/>
                </a:path>
              </a:pathLst>
            </a:custGeom>
            <a:pattFill prst="wdUpDiag">
              <a:fgClr>
                <a:schemeClr val="accent2">
                  <a:lumMod val="60000"/>
                  <a:lumOff val="40000"/>
                </a:schemeClr>
              </a:fgClr>
              <a:bgClr>
                <a:schemeClr val="bg1"/>
              </a:bgClr>
            </a:pattFill>
            <a:ln w="129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C381F12-6CE3-4BCE-DB75-98471CDF5D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3EBAC152-C384-4126-A41C-02F34DED3069}" type="datetime1">
              <a:rPr lang="zh-CN" altLang="en-US" smtClean="0"/>
              <a:pPr/>
              <a:t>2023/3/1</a:t>
            </a:fld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7DEDF2E-A3FC-1ABC-FA7C-3A19CE488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497F2E6-CE9F-5462-B221-DA5090161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368" name="文本占位符 367">
            <a:extLst>
              <a:ext uri="{FF2B5EF4-FFF2-40B4-BE49-F238E27FC236}">
                <a16:creationId xmlns:a16="http://schemas.microsoft.com/office/drawing/2014/main" id="{9F0390E4-1EF0-D5C1-8D02-88494B56A009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996064" y="1943078"/>
            <a:ext cx="5469533" cy="487378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2800" b="0">
                <a:ln w="6350">
                  <a:solidFill>
                    <a:schemeClr val="tx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101600" dir="2700000" algn="tl" rotWithShape="0">
                    <a:prstClr val="black"/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70" name="文本占位符 367">
            <a:extLst>
              <a:ext uri="{FF2B5EF4-FFF2-40B4-BE49-F238E27FC236}">
                <a16:creationId xmlns:a16="http://schemas.microsoft.com/office/drawing/2014/main" id="{14D696B1-232E-3EBF-8B6D-DB37F97E59DD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996065" y="2522914"/>
            <a:ext cx="4358694" cy="1323439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buNone/>
              <a:defRPr sz="4000" b="0">
                <a:ln w="6350">
                  <a:solidFill>
                    <a:schemeClr val="tx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101600" dir="2700000" algn="tl" rotWithShape="0">
                    <a:prstClr val="black"/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73" name="文本占位符 372">
            <a:extLst>
              <a:ext uri="{FF2B5EF4-FFF2-40B4-BE49-F238E27FC236}">
                <a16:creationId xmlns:a16="http://schemas.microsoft.com/office/drawing/2014/main" id="{6BB69D5E-C92F-D8FB-D294-41C780E5CE9D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1037150" y="3774887"/>
            <a:ext cx="4550983" cy="31620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dist">
              <a:buNone/>
              <a:defRPr sz="16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75" name="矩形: 圆角 374">
            <a:extLst>
              <a:ext uri="{FF2B5EF4-FFF2-40B4-BE49-F238E27FC236}">
                <a16:creationId xmlns:a16="http://schemas.microsoft.com/office/drawing/2014/main" id="{A3EE90C2-2183-B256-3F91-D37B584FE965}"/>
              </a:ext>
            </a:extLst>
          </p:cNvPr>
          <p:cNvSpPr/>
          <p:nvPr userDrawn="1"/>
        </p:nvSpPr>
        <p:spPr>
          <a:xfrm>
            <a:off x="1035759" y="4522909"/>
            <a:ext cx="2130010" cy="402053"/>
          </a:xfrm>
          <a:prstGeom prst="roundRect">
            <a:avLst>
              <a:gd name="adj" fmla="val 31047"/>
            </a:avLst>
          </a:prstGeom>
          <a:pattFill prst="wdUp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4" name="矩形: 圆角 373">
            <a:extLst>
              <a:ext uri="{FF2B5EF4-FFF2-40B4-BE49-F238E27FC236}">
                <a16:creationId xmlns:a16="http://schemas.microsoft.com/office/drawing/2014/main" id="{2EFF9646-E43D-5C1E-A983-13E84B84336F}"/>
              </a:ext>
            </a:extLst>
          </p:cNvPr>
          <p:cNvSpPr/>
          <p:nvPr userDrawn="1"/>
        </p:nvSpPr>
        <p:spPr>
          <a:xfrm>
            <a:off x="1029132" y="4458425"/>
            <a:ext cx="2130010" cy="402053"/>
          </a:xfrm>
          <a:prstGeom prst="roundRect">
            <a:avLst>
              <a:gd name="adj" fmla="val 37365"/>
            </a:avLst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9" name="文本占位符 378">
            <a:extLst>
              <a:ext uri="{FF2B5EF4-FFF2-40B4-BE49-F238E27FC236}">
                <a16:creationId xmlns:a16="http://schemas.microsoft.com/office/drawing/2014/main" id="{7553F581-BA8A-F26D-C7F8-A9CAD8A6ADFF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1178253" y="4522781"/>
            <a:ext cx="1575377" cy="4801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>
              <a:buNone/>
              <a:defRPr sz="14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81" name="矩形: 圆角 380">
            <a:extLst>
              <a:ext uri="{FF2B5EF4-FFF2-40B4-BE49-F238E27FC236}">
                <a16:creationId xmlns:a16="http://schemas.microsoft.com/office/drawing/2014/main" id="{3A9342FE-CC2C-DAF1-083F-9A3398BFAE06}"/>
              </a:ext>
            </a:extLst>
          </p:cNvPr>
          <p:cNvSpPr/>
          <p:nvPr userDrawn="1"/>
        </p:nvSpPr>
        <p:spPr>
          <a:xfrm>
            <a:off x="3498618" y="4522909"/>
            <a:ext cx="2130010" cy="402053"/>
          </a:xfrm>
          <a:prstGeom prst="roundRect">
            <a:avLst>
              <a:gd name="adj" fmla="val 31047"/>
            </a:avLst>
          </a:prstGeom>
          <a:pattFill prst="wdUp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2" name="矩形: 圆角 381">
            <a:extLst>
              <a:ext uri="{FF2B5EF4-FFF2-40B4-BE49-F238E27FC236}">
                <a16:creationId xmlns:a16="http://schemas.microsoft.com/office/drawing/2014/main" id="{2A910DFE-A81E-7295-E4FD-9D68F5936F88}"/>
              </a:ext>
            </a:extLst>
          </p:cNvPr>
          <p:cNvSpPr/>
          <p:nvPr userDrawn="1"/>
        </p:nvSpPr>
        <p:spPr>
          <a:xfrm>
            <a:off x="3491991" y="4458425"/>
            <a:ext cx="2130010" cy="402053"/>
          </a:xfrm>
          <a:prstGeom prst="roundRect">
            <a:avLst>
              <a:gd name="adj" fmla="val 37365"/>
            </a:avLst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文本占位符 378">
            <a:extLst>
              <a:ext uri="{FF2B5EF4-FFF2-40B4-BE49-F238E27FC236}">
                <a16:creationId xmlns:a16="http://schemas.microsoft.com/office/drawing/2014/main" id="{3CC5DF4B-7DDE-D2D9-936F-1491BC2B3D7D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3641112" y="4522781"/>
            <a:ext cx="1575377" cy="4801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>
              <a:buNone/>
              <a:defRPr sz="14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84" name="等腰三角形 383">
            <a:extLst>
              <a:ext uri="{FF2B5EF4-FFF2-40B4-BE49-F238E27FC236}">
                <a16:creationId xmlns:a16="http://schemas.microsoft.com/office/drawing/2014/main" id="{B605ABB5-C3AC-3874-156A-0B7FCAEB55F7}"/>
              </a:ext>
            </a:extLst>
          </p:cNvPr>
          <p:cNvSpPr/>
          <p:nvPr userDrawn="1"/>
        </p:nvSpPr>
        <p:spPr>
          <a:xfrm rot="6801252">
            <a:off x="10182392" y="960156"/>
            <a:ext cx="786039" cy="529822"/>
          </a:xfrm>
          <a:prstGeom prst="triangl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5" name="任意多边形: 形状 384">
            <a:extLst>
              <a:ext uri="{FF2B5EF4-FFF2-40B4-BE49-F238E27FC236}">
                <a16:creationId xmlns:a16="http://schemas.microsoft.com/office/drawing/2014/main" id="{5E3406B4-D239-51FF-294F-7693449E531A}"/>
              </a:ext>
            </a:extLst>
          </p:cNvPr>
          <p:cNvSpPr/>
          <p:nvPr userDrawn="1"/>
        </p:nvSpPr>
        <p:spPr>
          <a:xfrm>
            <a:off x="2913503" y="606344"/>
            <a:ext cx="810183" cy="917761"/>
          </a:xfrm>
          <a:custGeom>
            <a:avLst/>
            <a:gdLst>
              <a:gd name="connsiteX0" fmla="*/ 694354 w 1401508"/>
              <a:gd name="connsiteY0" fmla="*/ 3184 h 1440000"/>
              <a:gd name="connsiteX1" fmla="*/ 1269249 w 1401508"/>
              <a:gd name="connsiteY1" fmla="*/ 708556 h 1440000"/>
              <a:gd name="connsiteX2" fmla="*/ 1401508 w 1401508"/>
              <a:gd name="connsiteY2" fmla="*/ 721889 h 1440000"/>
              <a:gd name="connsiteX3" fmla="*/ 1269249 w 1401508"/>
              <a:gd name="connsiteY3" fmla="*/ 735222 h 1440000"/>
              <a:gd name="connsiteX4" fmla="*/ 698072 w 1401508"/>
              <a:gd name="connsiteY4" fmla="*/ 1366978 h 1440000"/>
              <a:gd name="connsiteX5" fmla="*/ 694384 w 1401508"/>
              <a:gd name="connsiteY5" fmla="*/ 1440000 h 1440000"/>
              <a:gd name="connsiteX6" fmla="*/ 694324 w 1401508"/>
              <a:gd name="connsiteY6" fmla="*/ 1440000 h 1440000"/>
              <a:gd name="connsiteX7" fmla="*/ 690637 w 1401508"/>
              <a:gd name="connsiteY7" fmla="*/ 1366978 h 1440000"/>
              <a:gd name="connsiteX8" fmla="*/ 47970 w 1401508"/>
              <a:gd name="connsiteY8" fmla="*/ 724311 h 1440000"/>
              <a:gd name="connsiteX9" fmla="*/ 0 w 1401508"/>
              <a:gd name="connsiteY9" fmla="*/ 721889 h 1440000"/>
              <a:gd name="connsiteX10" fmla="*/ 47970 w 1401508"/>
              <a:gd name="connsiteY10" fmla="*/ 719467 h 1440000"/>
              <a:gd name="connsiteX11" fmla="*/ 694354 w 1401508"/>
              <a:gd name="connsiteY11" fmla="*/ 3184 h 1440000"/>
              <a:gd name="connsiteX12" fmla="*/ 694193 w 1401508"/>
              <a:gd name="connsiteY12" fmla="*/ 0 h 1440000"/>
              <a:gd name="connsiteX13" fmla="*/ 694515 w 1401508"/>
              <a:gd name="connsiteY13" fmla="*/ 0 h 1440000"/>
              <a:gd name="connsiteX14" fmla="*/ 694354 w 1401508"/>
              <a:gd name="connsiteY14" fmla="*/ 3184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01508" h="1440000">
                <a:moveTo>
                  <a:pt x="694354" y="3184"/>
                </a:moveTo>
                <a:cubicBezTo>
                  <a:pt x="694354" y="351124"/>
                  <a:pt x="941157" y="641419"/>
                  <a:pt x="1269249" y="708556"/>
                </a:cubicBezTo>
                <a:lnTo>
                  <a:pt x="1401508" y="721889"/>
                </a:lnTo>
                <a:lnTo>
                  <a:pt x="1269249" y="735222"/>
                </a:lnTo>
                <a:cubicBezTo>
                  <a:pt x="964592" y="797564"/>
                  <a:pt x="730027" y="1052323"/>
                  <a:pt x="698072" y="1366978"/>
                </a:cubicBezTo>
                <a:lnTo>
                  <a:pt x="694384" y="1440000"/>
                </a:lnTo>
                <a:lnTo>
                  <a:pt x="694324" y="1440000"/>
                </a:lnTo>
                <a:lnTo>
                  <a:pt x="690637" y="1366978"/>
                </a:lnTo>
                <a:cubicBezTo>
                  <a:pt x="656224" y="1028118"/>
                  <a:pt x="386830" y="758725"/>
                  <a:pt x="47970" y="724311"/>
                </a:cubicBezTo>
                <a:lnTo>
                  <a:pt x="0" y="721889"/>
                </a:lnTo>
                <a:lnTo>
                  <a:pt x="47970" y="719467"/>
                </a:lnTo>
                <a:cubicBezTo>
                  <a:pt x="411034" y="682596"/>
                  <a:pt x="694354" y="375976"/>
                  <a:pt x="694354" y="3184"/>
                </a:cubicBezTo>
                <a:close/>
                <a:moveTo>
                  <a:pt x="694193" y="0"/>
                </a:moveTo>
                <a:lnTo>
                  <a:pt x="694515" y="0"/>
                </a:lnTo>
                <a:lnTo>
                  <a:pt x="694354" y="3184"/>
                </a:lnTo>
                <a:close/>
              </a:path>
            </a:pathLst>
          </a:custGeom>
          <a:solidFill>
            <a:schemeClr val="accent6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6" name="任意多边形: 形状 385">
            <a:extLst>
              <a:ext uri="{FF2B5EF4-FFF2-40B4-BE49-F238E27FC236}">
                <a16:creationId xmlns:a16="http://schemas.microsoft.com/office/drawing/2014/main" id="{7D7B8D2B-02F3-7965-AD53-5588D50C1544}"/>
              </a:ext>
            </a:extLst>
          </p:cNvPr>
          <p:cNvSpPr/>
          <p:nvPr userDrawn="1"/>
        </p:nvSpPr>
        <p:spPr>
          <a:xfrm>
            <a:off x="3602756" y="1196180"/>
            <a:ext cx="471850" cy="534503"/>
          </a:xfrm>
          <a:custGeom>
            <a:avLst/>
            <a:gdLst>
              <a:gd name="connsiteX0" fmla="*/ 694354 w 1401508"/>
              <a:gd name="connsiteY0" fmla="*/ 3184 h 1440000"/>
              <a:gd name="connsiteX1" fmla="*/ 1269249 w 1401508"/>
              <a:gd name="connsiteY1" fmla="*/ 708556 h 1440000"/>
              <a:gd name="connsiteX2" fmla="*/ 1401508 w 1401508"/>
              <a:gd name="connsiteY2" fmla="*/ 721889 h 1440000"/>
              <a:gd name="connsiteX3" fmla="*/ 1269249 w 1401508"/>
              <a:gd name="connsiteY3" fmla="*/ 735222 h 1440000"/>
              <a:gd name="connsiteX4" fmla="*/ 698072 w 1401508"/>
              <a:gd name="connsiteY4" fmla="*/ 1366978 h 1440000"/>
              <a:gd name="connsiteX5" fmla="*/ 694384 w 1401508"/>
              <a:gd name="connsiteY5" fmla="*/ 1440000 h 1440000"/>
              <a:gd name="connsiteX6" fmla="*/ 694324 w 1401508"/>
              <a:gd name="connsiteY6" fmla="*/ 1440000 h 1440000"/>
              <a:gd name="connsiteX7" fmla="*/ 690637 w 1401508"/>
              <a:gd name="connsiteY7" fmla="*/ 1366978 h 1440000"/>
              <a:gd name="connsiteX8" fmla="*/ 47970 w 1401508"/>
              <a:gd name="connsiteY8" fmla="*/ 724311 h 1440000"/>
              <a:gd name="connsiteX9" fmla="*/ 0 w 1401508"/>
              <a:gd name="connsiteY9" fmla="*/ 721889 h 1440000"/>
              <a:gd name="connsiteX10" fmla="*/ 47970 w 1401508"/>
              <a:gd name="connsiteY10" fmla="*/ 719467 h 1440000"/>
              <a:gd name="connsiteX11" fmla="*/ 694354 w 1401508"/>
              <a:gd name="connsiteY11" fmla="*/ 3184 h 1440000"/>
              <a:gd name="connsiteX12" fmla="*/ 694193 w 1401508"/>
              <a:gd name="connsiteY12" fmla="*/ 0 h 1440000"/>
              <a:gd name="connsiteX13" fmla="*/ 694515 w 1401508"/>
              <a:gd name="connsiteY13" fmla="*/ 0 h 1440000"/>
              <a:gd name="connsiteX14" fmla="*/ 694354 w 1401508"/>
              <a:gd name="connsiteY14" fmla="*/ 3184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01508" h="1440000">
                <a:moveTo>
                  <a:pt x="694354" y="3184"/>
                </a:moveTo>
                <a:cubicBezTo>
                  <a:pt x="694354" y="351124"/>
                  <a:pt x="941157" y="641419"/>
                  <a:pt x="1269249" y="708556"/>
                </a:cubicBezTo>
                <a:lnTo>
                  <a:pt x="1401508" y="721889"/>
                </a:lnTo>
                <a:lnTo>
                  <a:pt x="1269249" y="735222"/>
                </a:lnTo>
                <a:cubicBezTo>
                  <a:pt x="964592" y="797564"/>
                  <a:pt x="730027" y="1052323"/>
                  <a:pt x="698072" y="1366978"/>
                </a:cubicBezTo>
                <a:lnTo>
                  <a:pt x="694384" y="1440000"/>
                </a:lnTo>
                <a:lnTo>
                  <a:pt x="694324" y="1440000"/>
                </a:lnTo>
                <a:lnTo>
                  <a:pt x="690637" y="1366978"/>
                </a:lnTo>
                <a:cubicBezTo>
                  <a:pt x="656224" y="1028118"/>
                  <a:pt x="386830" y="758725"/>
                  <a:pt x="47970" y="724311"/>
                </a:cubicBezTo>
                <a:lnTo>
                  <a:pt x="0" y="721889"/>
                </a:lnTo>
                <a:lnTo>
                  <a:pt x="47970" y="719467"/>
                </a:lnTo>
                <a:cubicBezTo>
                  <a:pt x="411034" y="682596"/>
                  <a:pt x="694354" y="375976"/>
                  <a:pt x="694354" y="3184"/>
                </a:cubicBezTo>
                <a:close/>
                <a:moveTo>
                  <a:pt x="694193" y="0"/>
                </a:moveTo>
                <a:lnTo>
                  <a:pt x="694515" y="0"/>
                </a:lnTo>
                <a:lnTo>
                  <a:pt x="694354" y="3184"/>
                </a:lnTo>
                <a:close/>
              </a:path>
            </a:pathLst>
          </a:custGeom>
          <a:solidFill>
            <a:schemeClr val="accent6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8" name="L 形 387">
            <a:extLst>
              <a:ext uri="{FF2B5EF4-FFF2-40B4-BE49-F238E27FC236}">
                <a16:creationId xmlns:a16="http://schemas.microsoft.com/office/drawing/2014/main" id="{3C38F080-4035-BCDE-0B5D-894A9BCCC2B2}"/>
              </a:ext>
            </a:extLst>
          </p:cNvPr>
          <p:cNvSpPr/>
          <p:nvPr userDrawn="1"/>
        </p:nvSpPr>
        <p:spPr>
          <a:xfrm rot="20216195">
            <a:off x="1146455" y="693009"/>
            <a:ext cx="522868" cy="522868"/>
          </a:xfrm>
          <a:prstGeom prst="corner">
            <a:avLst>
              <a:gd name="adj1" fmla="val 41092"/>
              <a:gd name="adj2" fmla="val 39354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ln w="38100">
            <a:solidFill>
              <a:schemeClr val="tx1"/>
            </a:solidFill>
          </a:ln>
          <a:effectLst>
            <a:outerShdw dist="38100" dir="2700000" algn="tl" rotWithShape="0">
              <a:schemeClr val="accent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1" name="十字形 390">
            <a:extLst>
              <a:ext uri="{FF2B5EF4-FFF2-40B4-BE49-F238E27FC236}">
                <a16:creationId xmlns:a16="http://schemas.microsoft.com/office/drawing/2014/main" id="{F47C86C0-CE61-BBBC-28D3-B0DEA4A7DD1B}"/>
              </a:ext>
            </a:extLst>
          </p:cNvPr>
          <p:cNvSpPr/>
          <p:nvPr userDrawn="1"/>
        </p:nvSpPr>
        <p:spPr>
          <a:xfrm>
            <a:off x="1714110" y="5399895"/>
            <a:ext cx="503662" cy="503662"/>
          </a:xfrm>
          <a:prstGeom prst="plus">
            <a:avLst>
              <a:gd name="adj" fmla="val 32245"/>
            </a:avLst>
          </a:prstGeom>
          <a:pattFill prst="pct5">
            <a:fgClr>
              <a:schemeClr val="accent2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2" name="十字形 391">
            <a:extLst>
              <a:ext uri="{FF2B5EF4-FFF2-40B4-BE49-F238E27FC236}">
                <a16:creationId xmlns:a16="http://schemas.microsoft.com/office/drawing/2014/main" id="{5332953C-F384-E0FB-E95A-E74976397862}"/>
              </a:ext>
            </a:extLst>
          </p:cNvPr>
          <p:cNvSpPr/>
          <p:nvPr userDrawn="1"/>
        </p:nvSpPr>
        <p:spPr>
          <a:xfrm>
            <a:off x="1674171" y="5359971"/>
            <a:ext cx="503662" cy="503662"/>
          </a:xfrm>
          <a:prstGeom prst="plus">
            <a:avLst>
              <a:gd name="adj" fmla="val 32245"/>
            </a:avLst>
          </a:prstGeom>
          <a:solidFill>
            <a:schemeClr val="accent2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11E7938-DFD8-4DE9-6335-B4A58371FC5A}"/>
              </a:ext>
            </a:extLst>
          </p:cNvPr>
          <p:cNvGrpSpPr/>
          <p:nvPr userDrawn="1"/>
        </p:nvGrpSpPr>
        <p:grpSpPr>
          <a:xfrm>
            <a:off x="4978041" y="5359971"/>
            <a:ext cx="1108143" cy="592226"/>
            <a:chOff x="981468" y="1074141"/>
            <a:chExt cx="1108143" cy="592226"/>
          </a:xfrm>
        </p:grpSpPr>
        <p:pic>
          <p:nvPicPr>
            <p:cNvPr id="393" name="图片 392">
              <a:extLst>
                <a:ext uri="{FF2B5EF4-FFF2-40B4-BE49-F238E27FC236}">
                  <a16:creationId xmlns:a16="http://schemas.microsoft.com/office/drawing/2014/main" id="{D564DE4A-053C-6898-D724-C5BA1CCA48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81468" y="1074141"/>
              <a:ext cx="1108143" cy="220908"/>
            </a:xfrm>
            <a:prstGeom prst="rect">
              <a:avLst/>
            </a:prstGeom>
            <a:effectLst/>
          </p:spPr>
        </p:pic>
        <p:pic>
          <p:nvPicPr>
            <p:cNvPr id="395" name="图片 394">
              <a:extLst>
                <a:ext uri="{FF2B5EF4-FFF2-40B4-BE49-F238E27FC236}">
                  <a16:creationId xmlns:a16="http://schemas.microsoft.com/office/drawing/2014/main" id="{70D7AE76-C9E2-3E1E-A13A-4DDF1C9768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81468" y="1259800"/>
              <a:ext cx="1108143" cy="220908"/>
            </a:xfrm>
            <a:prstGeom prst="rect">
              <a:avLst/>
            </a:prstGeom>
            <a:effectLst/>
          </p:spPr>
        </p:pic>
        <p:pic>
          <p:nvPicPr>
            <p:cNvPr id="396" name="图片 395">
              <a:extLst>
                <a:ext uri="{FF2B5EF4-FFF2-40B4-BE49-F238E27FC236}">
                  <a16:creationId xmlns:a16="http://schemas.microsoft.com/office/drawing/2014/main" id="{5BBC874C-231D-B223-E6EA-78C5092119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81468" y="1445459"/>
              <a:ext cx="1108143" cy="220908"/>
            </a:xfrm>
            <a:prstGeom prst="rect">
              <a:avLst/>
            </a:prstGeom>
            <a:effectLst/>
          </p:spPr>
        </p:pic>
      </p:grpSp>
      <p:grpSp>
        <p:nvGrpSpPr>
          <p:cNvPr id="397" name="组合 396">
            <a:extLst>
              <a:ext uri="{FF2B5EF4-FFF2-40B4-BE49-F238E27FC236}">
                <a16:creationId xmlns:a16="http://schemas.microsoft.com/office/drawing/2014/main" id="{A13DD428-2796-2314-1A5F-94B5E5690F64}"/>
              </a:ext>
            </a:extLst>
          </p:cNvPr>
          <p:cNvGrpSpPr/>
          <p:nvPr userDrawn="1"/>
        </p:nvGrpSpPr>
        <p:grpSpPr>
          <a:xfrm>
            <a:off x="6153357" y="663295"/>
            <a:ext cx="900683" cy="880545"/>
            <a:chOff x="7662293" y="4164806"/>
            <a:chExt cx="900683" cy="880545"/>
          </a:xfrm>
        </p:grpSpPr>
        <p:sp>
          <p:nvSpPr>
            <p:cNvPr id="398" name="L 形 69">
              <a:extLst>
                <a:ext uri="{FF2B5EF4-FFF2-40B4-BE49-F238E27FC236}">
                  <a16:creationId xmlns:a16="http://schemas.microsoft.com/office/drawing/2014/main" id="{871641D6-289F-64AF-DFFA-28A354E115A4}"/>
                </a:ext>
              </a:extLst>
            </p:cNvPr>
            <p:cNvSpPr/>
            <p:nvPr/>
          </p:nvSpPr>
          <p:spPr>
            <a:xfrm>
              <a:off x="7662293" y="4168512"/>
              <a:ext cx="894443" cy="876839"/>
            </a:xfrm>
            <a:custGeom>
              <a:avLst/>
              <a:gdLst>
                <a:gd name="connsiteX0" fmla="*/ 0 w 792480"/>
                <a:gd name="connsiteY0" fmla="*/ 0 h 792000"/>
                <a:gd name="connsiteX1" fmla="*/ 292612 w 792480"/>
                <a:gd name="connsiteY1" fmla="*/ 0 h 792000"/>
                <a:gd name="connsiteX2" fmla="*/ 292612 w 792480"/>
                <a:gd name="connsiteY2" fmla="*/ 485599 h 792000"/>
                <a:gd name="connsiteX3" fmla="*/ 792480 w 792480"/>
                <a:gd name="connsiteY3" fmla="*/ 485599 h 792000"/>
                <a:gd name="connsiteX4" fmla="*/ 792480 w 792480"/>
                <a:gd name="connsiteY4" fmla="*/ 792000 h 792000"/>
                <a:gd name="connsiteX5" fmla="*/ 0 w 792480"/>
                <a:gd name="connsiteY5" fmla="*/ 792000 h 792000"/>
                <a:gd name="connsiteX6" fmla="*/ 0 w 792480"/>
                <a:gd name="connsiteY6" fmla="*/ 0 h 792000"/>
                <a:gd name="connsiteX0" fmla="*/ 4762 w 792480"/>
                <a:gd name="connsiteY0" fmla="*/ 61913 h 792000"/>
                <a:gd name="connsiteX1" fmla="*/ 292612 w 792480"/>
                <a:gd name="connsiteY1" fmla="*/ 0 h 792000"/>
                <a:gd name="connsiteX2" fmla="*/ 292612 w 792480"/>
                <a:gd name="connsiteY2" fmla="*/ 485599 h 792000"/>
                <a:gd name="connsiteX3" fmla="*/ 792480 w 792480"/>
                <a:gd name="connsiteY3" fmla="*/ 485599 h 792000"/>
                <a:gd name="connsiteX4" fmla="*/ 792480 w 792480"/>
                <a:gd name="connsiteY4" fmla="*/ 792000 h 792000"/>
                <a:gd name="connsiteX5" fmla="*/ 0 w 792480"/>
                <a:gd name="connsiteY5" fmla="*/ 792000 h 792000"/>
                <a:gd name="connsiteX6" fmla="*/ 4762 w 792480"/>
                <a:gd name="connsiteY6" fmla="*/ 61913 h 792000"/>
                <a:gd name="connsiteX0" fmla="*/ 4762 w 792480"/>
                <a:gd name="connsiteY0" fmla="*/ 61913 h 792000"/>
                <a:gd name="connsiteX1" fmla="*/ 292612 w 792480"/>
                <a:gd name="connsiteY1" fmla="*/ 0 h 792000"/>
                <a:gd name="connsiteX2" fmla="*/ 292612 w 792480"/>
                <a:gd name="connsiteY2" fmla="*/ 485599 h 792000"/>
                <a:gd name="connsiteX3" fmla="*/ 792480 w 792480"/>
                <a:gd name="connsiteY3" fmla="*/ 485599 h 792000"/>
                <a:gd name="connsiteX4" fmla="*/ 725805 w 792480"/>
                <a:gd name="connsiteY4" fmla="*/ 787237 h 792000"/>
                <a:gd name="connsiteX5" fmla="*/ 0 w 792480"/>
                <a:gd name="connsiteY5" fmla="*/ 792000 h 792000"/>
                <a:gd name="connsiteX6" fmla="*/ 4762 w 792480"/>
                <a:gd name="connsiteY6" fmla="*/ 61913 h 792000"/>
                <a:gd name="connsiteX0" fmla="*/ 4762 w 792480"/>
                <a:gd name="connsiteY0" fmla="*/ 59802 h 789889"/>
                <a:gd name="connsiteX1" fmla="*/ 95342 w 792480"/>
                <a:gd name="connsiteY1" fmla="*/ 0 h 789889"/>
                <a:gd name="connsiteX2" fmla="*/ 292612 w 792480"/>
                <a:gd name="connsiteY2" fmla="*/ 483488 h 789889"/>
                <a:gd name="connsiteX3" fmla="*/ 792480 w 792480"/>
                <a:gd name="connsiteY3" fmla="*/ 483488 h 789889"/>
                <a:gd name="connsiteX4" fmla="*/ 725805 w 792480"/>
                <a:gd name="connsiteY4" fmla="*/ 785126 h 789889"/>
                <a:gd name="connsiteX5" fmla="*/ 0 w 792480"/>
                <a:gd name="connsiteY5" fmla="*/ 789889 h 789889"/>
                <a:gd name="connsiteX6" fmla="*/ 4762 w 792480"/>
                <a:gd name="connsiteY6" fmla="*/ 59802 h 789889"/>
                <a:gd name="connsiteX0" fmla="*/ 4762 w 794579"/>
                <a:gd name="connsiteY0" fmla="*/ 59802 h 789889"/>
                <a:gd name="connsiteX1" fmla="*/ 95342 w 794579"/>
                <a:gd name="connsiteY1" fmla="*/ 0 h 789889"/>
                <a:gd name="connsiteX2" fmla="*/ 292612 w 794579"/>
                <a:gd name="connsiteY2" fmla="*/ 483488 h 789889"/>
                <a:gd name="connsiteX3" fmla="*/ 794579 w 794579"/>
                <a:gd name="connsiteY3" fmla="*/ 698782 h 789889"/>
                <a:gd name="connsiteX4" fmla="*/ 725805 w 794579"/>
                <a:gd name="connsiteY4" fmla="*/ 785126 h 789889"/>
                <a:gd name="connsiteX5" fmla="*/ 0 w 794579"/>
                <a:gd name="connsiteY5" fmla="*/ 789889 h 789889"/>
                <a:gd name="connsiteX6" fmla="*/ 4762 w 794579"/>
                <a:gd name="connsiteY6" fmla="*/ 59802 h 78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4579" h="789889">
                  <a:moveTo>
                    <a:pt x="4762" y="59802"/>
                  </a:moveTo>
                  <a:lnTo>
                    <a:pt x="95342" y="0"/>
                  </a:lnTo>
                  <a:lnTo>
                    <a:pt x="292612" y="483488"/>
                  </a:lnTo>
                  <a:lnTo>
                    <a:pt x="794579" y="698782"/>
                  </a:lnTo>
                  <a:lnTo>
                    <a:pt x="725805" y="785126"/>
                  </a:lnTo>
                  <a:lnTo>
                    <a:pt x="0" y="789889"/>
                  </a:lnTo>
                  <a:cubicBezTo>
                    <a:pt x="1587" y="546527"/>
                    <a:pt x="3175" y="303164"/>
                    <a:pt x="4762" y="59802"/>
                  </a:cubicBezTo>
                  <a:close/>
                </a:path>
              </a:pathLst>
            </a:custGeom>
            <a:pattFill prst="wdUpDiag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9" name="L 形 398">
              <a:extLst>
                <a:ext uri="{FF2B5EF4-FFF2-40B4-BE49-F238E27FC236}">
                  <a16:creationId xmlns:a16="http://schemas.microsoft.com/office/drawing/2014/main" id="{AC50FDCD-DD59-D65B-A7E2-BF60F24C66BB}"/>
                </a:ext>
              </a:extLst>
            </p:cNvPr>
            <p:cNvSpPr/>
            <p:nvPr/>
          </p:nvSpPr>
          <p:spPr>
            <a:xfrm>
              <a:off x="7770496" y="4164806"/>
              <a:ext cx="792480" cy="780094"/>
            </a:xfrm>
            <a:prstGeom prst="corner">
              <a:avLst>
                <a:gd name="adj1" fmla="val 38687"/>
                <a:gd name="adj2" fmla="val 36946"/>
              </a:avLst>
            </a:prstGeom>
            <a:solidFill>
              <a:schemeClr val="accent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2" name="组合 611">
            <a:extLst>
              <a:ext uri="{FF2B5EF4-FFF2-40B4-BE49-F238E27FC236}">
                <a16:creationId xmlns:a16="http://schemas.microsoft.com/office/drawing/2014/main" id="{6307E89F-2998-D26C-9BF0-EA198E0D27EF}"/>
              </a:ext>
            </a:extLst>
          </p:cNvPr>
          <p:cNvGrpSpPr/>
          <p:nvPr userDrawn="1"/>
        </p:nvGrpSpPr>
        <p:grpSpPr>
          <a:xfrm>
            <a:off x="6389211" y="1967715"/>
            <a:ext cx="4051104" cy="3252018"/>
            <a:chOff x="-5320312" y="-1420378"/>
            <a:chExt cx="4530281" cy="3636677"/>
          </a:xfrm>
        </p:grpSpPr>
        <p:grpSp>
          <p:nvGrpSpPr>
            <p:cNvPr id="378" name="图形 364">
              <a:extLst>
                <a:ext uri="{FF2B5EF4-FFF2-40B4-BE49-F238E27FC236}">
                  <a16:creationId xmlns:a16="http://schemas.microsoft.com/office/drawing/2014/main" id="{4ADD6CED-A690-40FE-1FCF-92A4C9E6DA45}"/>
                </a:ext>
              </a:extLst>
            </p:cNvPr>
            <p:cNvGrpSpPr/>
            <p:nvPr/>
          </p:nvGrpSpPr>
          <p:grpSpPr>
            <a:xfrm>
              <a:off x="-1145488" y="1415437"/>
              <a:ext cx="355457" cy="631524"/>
              <a:chOff x="-1145488" y="1415437"/>
              <a:chExt cx="355457" cy="631524"/>
            </a:xfrm>
          </p:grpSpPr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2CE8882C-23CA-6B95-1286-1DB889327E50}"/>
                  </a:ext>
                </a:extLst>
              </p:cNvPr>
              <p:cNvSpPr/>
              <p:nvPr/>
            </p:nvSpPr>
            <p:spPr>
              <a:xfrm>
                <a:off x="-1145488" y="1415437"/>
                <a:ext cx="229201" cy="607044"/>
              </a:xfrm>
              <a:custGeom>
                <a:avLst/>
                <a:gdLst>
                  <a:gd name="connsiteX0" fmla="*/ 121786 w 229201"/>
                  <a:gd name="connsiteY0" fmla="*/ 607045 h 607044"/>
                  <a:gd name="connsiteX1" fmla="*/ 48443 w 229201"/>
                  <a:gd name="connsiteY1" fmla="*/ 571612 h 607044"/>
                  <a:gd name="connsiteX2" fmla="*/ 1485 w 229201"/>
                  <a:gd name="connsiteY2" fmla="*/ 334535 h 607044"/>
                  <a:gd name="connsiteX3" fmla="*/ 178269 w 229201"/>
                  <a:gd name="connsiteY3" fmla="*/ 1731 h 607044"/>
                  <a:gd name="connsiteX4" fmla="*/ 144360 w 229201"/>
                  <a:gd name="connsiteY4" fmla="*/ 347489 h 607044"/>
                  <a:gd name="connsiteX5" fmla="*/ 121786 w 229201"/>
                  <a:gd name="connsiteY5" fmla="*/ 607045 h 607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201" h="607044">
                    <a:moveTo>
                      <a:pt x="121786" y="607045"/>
                    </a:moveTo>
                    <a:lnTo>
                      <a:pt x="48443" y="571612"/>
                    </a:lnTo>
                    <a:cubicBezTo>
                      <a:pt x="48443" y="571612"/>
                      <a:pt x="10343" y="445501"/>
                      <a:pt x="1485" y="334535"/>
                    </a:cubicBezTo>
                    <a:cubicBezTo>
                      <a:pt x="-10707" y="178610"/>
                      <a:pt x="52539" y="-20653"/>
                      <a:pt x="178269" y="1731"/>
                    </a:cubicBezTo>
                    <a:cubicBezTo>
                      <a:pt x="303999" y="24115"/>
                      <a:pt x="159219" y="210710"/>
                      <a:pt x="144360" y="347489"/>
                    </a:cubicBezTo>
                    <a:cubicBezTo>
                      <a:pt x="129501" y="484268"/>
                      <a:pt x="121786" y="607045"/>
                      <a:pt x="121786" y="607045"/>
                    </a:cubicBezTo>
                    <a:close/>
                  </a:path>
                </a:pathLst>
              </a:custGeom>
              <a:solidFill>
                <a:srgbClr val="FFC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BB5028C9-C6AF-B5D2-7A33-32DAF86C5190}"/>
                  </a:ext>
                </a:extLst>
              </p:cNvPr>
              <p:cNvSpPr/>
              <p:nvPr/>
            </p:nvSpPr>
            <p:spPr>
              <a:xfrm>
                <a:off x="-1145488" y="1415437"/>
                <a:ext cx="229201" cy="607044"/>
              </a:xfrm>
              <a:custGeom>
                <a:avLst/>
                <a:gdLst>
                  <a:gd name="connsiteX0" fmla="*/ 121786 w 229201"/>
                  <a:gd name="connsiteY0" fmla="*/ 607045 h 607044"/>
                  <a:gd name="connsiteX1" fmla="*/ 48443 w 229201"/>
                  <a:gd name="connsiteY1" fmla="*/ 571612 h 607044"/>
                  <a:gd name="connsiteX2" fmla="*/ 1485 w 229201"/>
                  <a:gd name="connsiteY2" fmla="*/ 334535 h 607044"/>
                  <a:gd name="connsiteX3" fmla="*/ 178269 w 229201"/>
                  <a:gd name="connsiteY3" fmla="*/ 1731 h 607044"/>
                  <a:gd name="connsiteX4" fmla="*/ 144360 w 229201"/>
                  <a:gd name="connsiteY4" fmla="*/ 347489 h 607044"/>
                  <a:gd name="connsiteX5" fmla="*/ 121786 w 229201"/>
                  <a:gd name="connsiteY5" fmla="*/ 607045 h 607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201" h="607044">
                    <a:moveTo>
                      <a:pt x="121786" y="607045"/>
                    </a:moveTo>
                    <a:lnTo>
                      <a:pt x="48443" y="571612"/>
                    </a:lnTo>
                    <a:cubicBezTo>
                      <a:pt x="48443" y="571612"/>
                      <a:pt x="10343" y="445501"/>
                      <a:pt x="1485" y="334535"/>
                    </a:cubicBezTo>
                    <a:cubicBezTo>
                      <a:pt x="-10707" y="178610"/>
                      <a:pt x="52539" y="-20653"/>
                      <a:pt x="178269" y="1731"/>
                    </a:cubicBezTo>
                    <a:cubicBezTo>
                      <a:pt x="303999" y="24115"/>
                      <a:pt x="159219" y="210710"/>
                      <a:pt x="144360" y="347489"/>
                    </a:cubicBezTo>
                    <a:cubicBezTo>
                      <a:pt x="129501" y="484268"/>
                      <a:pt x="121786" y="607045"/>
                      <a:pt x="121786" y="607045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04EE3FD-3465-DE5E-96FC-A50BECF62EAD}"/>
                  </a:ext>
                </a:extLst>
              </p:cNvPr>
              <p:cNvSpPr/>
              <p:nvPr/>
            </p:nvSpPr>
            <p:spPr>
              <a:xfrm>
                <a:off x="-1093712" y="1466716"/>
                <a:ext cx="94661" cy="537188"/>
              </a:xfrm>
              <a:custGeom>
                <a:avLst/>
                <a:gdLst>
                  <a:gd name="connsiteX0" fmla="*/ 26099 w 94661"/>
                  <a:gd name="connsiteY0" fmla="*/ 537097 h 537188"/>
                  <a:gd name="connsiteX1" fmla="*/ 26099 w 94661"/>
                  <a:gd name="connsiteY1" fmla="*/ 537097 h 537188"/>
                  <a:gd name="connsiteX2" fmla="*/ 29147 w 94661"/>
                  <a:gd name="connsiteY2" fmla="*/ 532240 h 537188"/>
                  <a:gd name="connsiteX3" fmla="*/ 93917 w 94661"/>
                  <a:gd name="connsiteY3" fmla="*/ 6364 h 537188"/>
                  <a:gd name="connsiteX4" fmla="*/ 92964 w 94661"/>
                  <a:gd name="connsiteY4" fmla="*/ 745 h 537188"/>
                  <a:gd name="connsiteX5" fmla="*/ 87344 w 94661"/>
                  <a:gd name="connsiteY5" fmla="*/ 1697 h 537188"/>
                  <a:gd name="connsiteX6" fmla="*/ 21241 w 94661"/>
                  <a:gd name="connsiteY6" fmla="*/ 533954 h 537188"/>
                  <a:gd name="connsiteX7" fmla="*/ 26099 w 94661"/>
                  <a:gd name="connsiteY7" fmla="*/ 537097 h 53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661" h="537188">
                    <a:moveTo>
                      <a:pt x="26099" y="537097"/>
                    </a:moveTo>
                    <a:lnTo>
                      <a:pt x="26099" y="537097"/>
                    </a:lnTo>
                    <a:cubicBezTo>
                      <a:pt x="28268" y="536578"/>
                      <a:pt x="29623" y="534419"/>
                      <a:pt x="29147" y="532240"/>
                    </a:cubicBezTo>
                    <a:cubicBezTo>
                      <a:pt x="-42958" y="193816"/>
                      <a:pt x="92488" y="8365"/>
                      <a:pt x="93917" y="6364"/>
                    </a:cubicBezTo>
                    <a:cubicBezTo>
                      <a:pt x="95205" y="4549"/>
                      <a:pt x="94779" y="2034"/>
                      <a:pt x="92964" y="745"/>
                    </a:cubicBezTo>
                    <a:cubicBezTo>
                      <a:pt x="91149" y="-544"/>
                      <a:pt x="88633" y="-118"/>
                      <a:pt x="87344" y="1697"/>
                    </a:cubicBezTo>
                    <a:cubicBezTo>
                      <a:pt x="85916" y="3697"/>
                      <a:pt x="-51530" y="192197"/>
                      <a:pt x="21241" y="533954"/>
                    </a:cubicBezTo>
                    <a:cubicBezTo>
                      <a:pt x="21716" y="536162"/>
                      <a:pt x="23889" y="537568"/>
                      <a:pt x="26099" y="5370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6C3EA615-7892-FA67-61FB-AE072E5E3AB2}"/>
                  </a:ext>
                </a:extLst>
              </p:cNvPr>
              <p:cNvSpPr/>
              <p:nvPr/>
            </p:nvSpPr>
            <p:spPr>
              <a:xfrm>
                <a:off x="-1044084" y="1594235"/>
                <a:ext cx="254052" cy="452726"/>
              </a:xfrm>
              <a:custGeom>
                <a:avLst/>
                <a:gdLst>
                  <a:gd name="connsiteX0" fmla="*/ 70864 w 254052"/>
                  <a:gd name="connsiteY0" fmla="*/ 452726 h 452726"/>
                  <a:gd name="connsiteX1" fmla="*/ 19905 w 254052"/>
                  <a:gd name="connsiteY1" fmla="*/ 428628 h 452726"/>
                  <a:gd name="connsiteX2" fmla="*/ 7903 w 254052"/>
                  <a:gd name="connsiteY2" fmla="*/ 201743 h 452726"/>
                  <a:gd name="connsiteX3" fmla="*/ 185640 w 254052"/>
                  <a:gd name="connsiteY3" fmla="*/ 575 h 452726"/>
                  <a:gd name="connsiteX4" fmla="*/ 247648 w 254052"/>
                  <a:gd name="connsiteY4" fmla="*/ 114875 h 452726"/>
                  <a:gd name="connsiteX5" fmla="*/ 70864 w 254052"/>
                  <a:gd name="connsiteY5" fmla="*/ 452726 h 452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052" h="452726">
                    <a:moveTo>
                      <a:pt x="70864" y="452726"/>
                    </a:moveTo>
                    <a:lnTo>
                      <a:pt x="19905" y="428628"/>
                    </a:lnTo>
                    <a:cubicBezTo>
                      <a:pt x="-1660" y="354958"/>
                      <a:pt x="-5769" y="277277"/>
                      <a:pt x="7903" y="201743"/>
                    </a:cubicBezTo>
                    <a:cubicBezTo>
                      <a:pt x="30382" y="76298"/>
                      <a:pt x="130966" y="-7807"/>
                      <a:pt x="185640" y="575"/>
                    </a:cubicBezTo>
                    <a:cubicBezTo>
                      <a:pt x="252315" y="10861"/>
                      <a:pt x="263555" y="70964"/>
                      <a:pt x="247648" y="114875"/>
                    </a:cubicBezTo>
                    <a:cubicBezTo>
                      <a:pt x="228883" y="166119"/>
                      <a:pt x="81246" y="314328"/>
                      <a:pt x="70864" y="45272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2A922177-1857-51D8-6656-E93BB523913A}"/>
                  </a:ext>
                </a:extLst>
              </p:cNvPr>
              <p:cNvSpPr/>
              <p:nvPr/>
            </p:nvSpPr>
            <p:spPr>
              <a:xfrm>
                <a:off x="-1010286" y="1631011"/>
                <a:ext cx="153739" cy="410094"/>
              </a:xfrm>
              <a:custGeom>
                <a:avLst/>
                <a:gdLst>
                  <a:gd name="connsiteX0" fmla="*/ 10490 w 153739"/>
                  <a:gd name="connsiteY0" fmla="*/ 410045 h 410094"/>
                  <a:gd name="connsiteX1" fmla="*/ 10490 w 153739"/>
                  <a:gd name="connsiteY1" fmla="*/ 410045 h 410094"/>
                  <a:gd name="connsiteX2" fmla="*/ 13729 w 153739"/>
                  <a:gd name="connsiteY2" fmla="*/ 405283 h 410094"/>
                  <a:gd name="connsiteX3" fmla="*/ 152603 w 153739"/>
                  <a:gd name="connsiteY3" fmla="*/ 6852 h 410094"/>
                  <a:gd name="connsiteX4" fmla="*/ 152508 w 153739"/>
                  <a:gd name="connsiteY4" fmla="*/ 1137 h 410094"/>
                  <a:gd name="connsiteX5" fmla="*/ 146793 w 153739"/>
                  <a:gd name="connsiteY5" fmla="*/ 1232 h 410094"/>
                  <a:gd name="connsiteX6" fmla="*/ 5823 w 153739"/>
                  <a:gd name="connsiteY6" fmla="*/ 406711 h 410094"/>
                  <a:gd name="connsiteX7" fmla="*/ 10490 w 153739"/>
                  <a:gd name="connsiteY7" fmla="*/ 410045 h 410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739" h="410094">
                    <a:moveTo>
                      <a:pt x="10490" y="410045"/>
                    </a:moveTo>
                    <a:lnTo>
                      <a:pt x="10490" y="410045"/>
                    </a:lnTo>
                    <a:cubicBezTo>
                      <a:pt x="12662" y="409568"/>
                      <a:pt x="14084" y="407478"/>
                      <a:pt x="13729" y="405283"/>
                    </a:cubicBezTo>
                    <a:cubicBezTo>
                      <a:pt x="-25514" y="190208"/>
                      <a:pt x="150794" y="8661"/>
                      <a:pt x="152603" y="6852"/>
                    </a:cubicBezTo>
                    <a:cubicBezTo>
                      <a:pt x="154155" y="5247"/>
                      <a:pt x="154113" y="2689"/>
                      <a:pt x="152508" y="1137"/>
                    </a:cubicBezTo>
                    <a:cubicBezTo>
                      <a:pt x="150903" y="-415"/>
                      <a:pt x="148345" y="-373"/>
                      <a:pt x="146793" y="1232"/>
                    </a:cubicBezTo>
                    <a:cubicBezTo>
                      <a:pt x="144983" y="3042"/>
                      <a:pt x="-34182" y="187541"/>
                      <a:pt x="5823" y="406711"/>
                    </a:cubicBezTo>
                    <a:cubicBezTo>
                      <a:pt x="6211" y="408908"/>
                      <a:pt x="8286" y="410390"/>
                      <a:pt x="10490" y="4100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00" name="图形 364">
              <a:extLst>
                <a:ext uri="{FF2B5EF4-FFF2-40B4-BE49-F238E27FC236}">
                  <a16:creationId xmlns:a16="http://schemas.microsoft.com/office/drawing/2014/main" id="{2A70E662-E91F-696E-0E03-3E6FBCD60996}"/>
                </a:ext>
              </a:extLst>
            </p:cNvPr>
            <p:cNvGrpSpPr/>
            <p:nvPr/>
          </p:nvGrpSpPr>
          <p:grpSpPr>
            <a:xfrm>
              <a:off x="-5320240" y="1337977"/>
              <a:ext cx="397548" cy="739926"/>
              <a:chOff x="-5320240" y="1337977"/>
              <a:chExt cx="397548" cy="739926"/>
            </a:xfrm>
          </p:grpSpPr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2B6F83FB-8CBA-D954-F94A-B12B29AF5FBB}"/>
                  </a:ext>
                </a:extLst>
              </p:cNvPr>
              <p:cNvSpPr/>
              <p:nvPr/>
            </p:nvSpPr>
            <p:spPr>
              <a:xfrm>
                <a:off x="-5195727" y="1337977"/>
                <a:ext cx="273035" cy="632784"/>
              </a:xfrm>
              <a:custGeom>
                <a:avLst/>
                <a:gdLst>
                  <a:gd name="connsiteX0" fmla="*/ 190764 w 273035"/>
                  <a:gd name="connsiteY0" fmla="*/ 632785 h 632784"/>
                  <a:gd name="connsiteX1" fmla="*/ 256391 w 273035"/>
                  <a:gd name="connsiteY1" fmla="*/ 595352 h 632784"/>
                  <a:gd name="connsiteX2" fmla="*/ 264297 w 273035"/>
                  <a:gd name="connsiteY2" fmla="*/ 272645 h 632784"/>
                  <a:gd name="connsiteX3" fmla="*/ 42936 w 273035"/>
                  <a:gd name="connsiteY3" fmla="*/ 3182 h 632784"/>
                  <a:gd name="connsiteX4" fmla="*/ 66177 w 273035"/>
                  <a:gd name="connsiteY4" fmla="*/ 215590 h 632784"/>
                  <a:gd name="connsiteX5" fmla="*/ 190764 w 273035"/>
                  <a:gd name="connsiteY5" fmla="*/ 632785 h 63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3035" h="632784">
                    <a:moveTo>
                      <a:pt x="190764" y="632785"/>
                    </a:moveTo>
                    <a:lnTo>
                      <a:pt x="256391" y="595352"/>
                    </a:lnTo>
                    <a:cubicBezTo>
                      <a:pt x="256391" y="595352"/>
                      <a:pt x="287824" y="421806"/>
                      <a:pt x="264297" y="272645"/>
                    </a:cubicBezTo>
                    <a:cubicBezTo>
                      <a:pt x="231150" y="63095"/>
                      <a:pt x="94752" y="-17677"/>
                      <a:pt x="42936" y="3182"/>
                    </a:cubicBezTo>
                    <a:cubicBezTo>
                      <a:pt x="-8880" y="24042"/>
                      <a:pt x="-27454" y="94432"/>
                      <a:pt x="66177" y="215590"/>
                    </a:cubicBezTo>
                    <a:cubicBezTo>
                      <a:pt x="121422" y="287504"/>
                      <a:pt x="192479" y="438570"/>
                      <a:pt x="190764" y="632785"/>
                    </a:cubicBezTo>
                    <a:close/>
                  </a:path>
                </a:pathLst>
              </a:custGeom>
              <a:solidFill>
                <a:srgbClr val="FFC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53793A3D-D10E-1A4B-E514-1691030D08E6}"/>
                  </a:ext>
                </a:extLst>
              </p:cNvPr>
              <p:cNvSpPr/>
              <p:nvPr/>
            </p:nvSpPr>
            <p:spPr>
              <a:xfrm>
                <a:off x="-5195727" y="1337977"/>
                <a:ext cx="273035" cy="632784"/>
              </a:xfrm>
              <a:custGeom>
                <a:avLst/>
                <a:gdLst>
                  <a:gd name="connsiteX0" fmla="*/ 190764 w 273035"/>
                  <a:gd name="connsiteY0" fmla="*/ 632785 h 632784"/>
                  <a:gd name="connsiteX1" fmla="*/ 256391 w 273035"/>
                  <a:gd name="connsiteY1" fmla="*/ 595352 h 632784"/>
                  <a:gd name="connsiteX2" fmla="*/ 264297 w 273035"/>
                  <a:gd name="connsiteY2" fmla="*/ 272645 h 632784"/>
                  <a:gd name="connsiteX3" fmla="*/ 42936 w 273035"/>
                  <a:gd name="connsiteY3" fmla="*/ 3182 h 632784"/>
                  <a:gd name="connsiteX4" fmla="*/ 66177 w 273035"/>
                  <a:gd name="connsiteY4" fmla="*/ 215590 h 632784"/>
                  <a:gd name="connsiteX5" fmla="*/ 190764 w 273035"/>
                  <a:gd name="connsiteY5" fmla="*/ 632785 h 63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3035" h="632784">
                    <a:moveTo>
                      <a:pt x="190764" y="632785"/>
                    </a:moveTo>
                    <a:lnTo>
                      <a:pt x="256391" y="595352"/>
                    </a:lnTo>
                    <a:cubicBezTo>
                      <a:pt x="256391" y="595352"/>
                      <a:pt x="287824" y="421806"/>
                      <a:pt x="264297" y="272645"/>
                    </a:cubicBezTo>
                    <a:cubicBezTo>
                      <a:pt x="231150" y="63095"/>
                      <a:pt x="94752" y="-17677"/>
                      <a:pt x="42936" y="3182"/>
                    </a:cubicBezTo>
                    <a:cubicBezTo>
                      <a:pt x="-8880" y="24042"/>
                      <a:pt x="-27454" y="94432"/>
                      <a:pt x="66177" y="215590"/>
                    </a:cubicBezTo>
                    <a:cubicBezTo>
                      <a:pt x="121422" y="287504"/>
                      <a:pt x="192479" y="438570"/>
                      <a:pt x="190764" y="6327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F1981CA0-B87C-118C-FC0B-81E693F28ACF}"/>
                  </a:ext>
                </a:extLst>
              </p:cNvPr>
              <p:cNvSpPr/>
              <p:nvPr/>
            </p:nvSpPr>
            <p:spPr>
              <a:xfrm>
                <a:off x="-5127801" y="1376578"/>
                <a:ext cx="156462" cy="511316"/>
              </a:xfrm>
              <a:custGeom>
                <a:avLst/>
                <a:gdLst>
                  <a:gd name="connsiteX0" fmla="*/ 146556 w 156462"/>
                  <a:gd name="connsiteY0" fmla="*/ 511316 h 511316"/>
                  <a:gd name="connsiteX1" fmla="*/ 145984 w 156462"/>
                  <a:gd name="connsiteY1" fmla="*/ 511316 h 511316"/>
                  <a:gd name="connsiteX2" fmla="*/ 141960 w 156462"/>
                  <a:gd name="connsiteY2" fmla="*/ 506255 h 511316"/>
                  <a:gd name="connsiteX3" fmla="*/ 141984 w 156462"/>
                  <a:gd name="connsiteY3" fmla="*/ 506077 h 511316"/>
                  <a:gd name="connsiteX4" fmla="*/ 1395 w 156462"/>
                  <a:gd name="connsiteY4" fmla="*/ 8015 h 511316"/>
                  <a:gd name="connsiteX5" fmla="*/ 1347 w 156462"/>
                  <a:gd name="connsiteY5" fmla="*/ 1395 h 511316"/>
                  <a:gd name="connsiteX6" fmla="*/ 7967 w 156462"/>
                  <a:gd name="connsiteY6" fmla="*/ 1347 h 511316"/>
                  <a:gd name="connsiteX7" fmla="*/ 150842 w 156462"/>
                  <a:gd name="connsiteY7" fmla="*/ 507411 h 511316"/>
                  <a:gd name="connsiteX8" fmla="*/ 146556 w 156462"/>
                  <a:gd name="connsiteY8" fmla="*/ 511316 h 511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462" h="511316">
                    <a:moveTo>
                      <a:pt x="146556" y="511316"/>
                    </a:moveTo>
                    <a:lnTo>
                      <a:pt x="145984" y="511316"/>
                    </a:lnTo>
                    <a:cubicBezTo>
                      <a:pt x="143476" y="511030"/>
                      <a:pt x="141674" y="508764"/>
                      <a:pt x="141960" y="506255"/>
                    </a:cubicBezTo>
                    <a:cubicBezTo>
                      <a:pt x="141967" y="506196"/>
                      <a:pt x="141975" y="506136"/>
                      <a:pt x="141984" y="506077"/>
                    </a:cubicBezTo>
                    <a:cubicBezTo>
                      <a:pt x="169035" y="309767"/>
                      <a:pt x="90168" y="94692"/>
                      <a:pt x="1395" y="8015"/>
                    </a:cubicBezTo>
                    <a:cubicBezTo>
                      <a:pt x="-446" y="6200"/>
                      <a:pt x="-468" y="3236"/>
                      <a:pt x="1347" y="1395"/>
                    </a:cubicBezTo>
                    <a:cubicBezTo>
                      <a:pt x="3162" y="-446"/>
                      <a:pt x="6126" y="-467"/>
                      <a:pt x="7967" y="1347"/>
                    </a:cubicBezTo>
                    <a:cubicBezTo>
                      <a:pt x="98264" y="89549"/>
                      <a:pt x="178750" y="308148"/>
                      <a:pt x="150842" y="507411"/>
                    </a:cubicBezTo>
                    <a:cubicBezTo>
                      <a:pt x="150462" y="509533"/>
                      <a:pt x="148704" y="511134"/>
                      <a:pt x="146556" y="5113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0AE925A4-7469-06EB-74ED-A319C523C825}"/>
                  </a:ext>
                </a:extLst>
              </p:cNvPr>
              <p:cNvSpPr/>
              <p:nvPr/>
            </p:nvSpPr>
            <p:spPr>
              <a:xfrm>
                <a:off x="-5320240" y="1525863"/>
                <a:ext cx="364402" cy="552040"/>
              </a:xfrm>
              <a:custGeom>
                <a:avLst/>
                <a:gdLst>
                  <a:gd name="connsiteX0" fmla="*/ 133065 w 364402"/>
                  <a:gd name="connsiteY0" fmla="*/ 550531 h 552040"/>
                  <a:gd name="connsiteX1" fmla="*/ 93155 w 364402"/>
                  <a:gd name="connsiteY1" fmla="*/ 537958 h 552040"/>
                  <a:gd name="connsiteX2" fmla="*/ 60198 w 364402"/>
                  <a:gd name="connsiteY2" fmla="*/ 499858 h 552040"/>
                  <a:gd name="connsiteX3" fmla="*/ 52007 w 364402"/>
                  <a:gd name="connsiteY3" fmla="*/ 444136 h 552040"/>
                  <a:gd name="connsiteX4" fmla="*/ 59055 w 364402"/>
                  <a:gd name="connsiteY4" fmla="*/ 414514 h 552040"/>
                  <a:gd name="connsiteX5" fmla="*/ 67342 w 364402"/>
                  <a:gd name="connsiteY5" fmla="*/ 385939 h 552040"/>
                  <a:gd name="connsiteX6" fmla="*/ 71533 w 364402"/>
                  <a:gd name="connsiteY6" fmla="*/ 356888 h 552040"/>
                  <a:gd name="connsiteX7" fmla="*/ 35719 w 364402"/>
                  <a:gd name="connsiteY7" fmla="*/ 311549 h 552040"/>
                  <a:gd name="connsiteX8" fmla="*/ 0 w 364402"/>
                  <a:gd name="connsiteY8" fmla="*/ 257351 h 552040"/>
                  <a:gd name="connsiteX9" fmla="*/ 20860 w 364402"/>
                  <a:gd name="connsiteY9" fmla="*/ 207821 h 552040"/>
                  <a:gd name="connsiteX10" fmla="*/ 55817 w 364402"/>
                  <a:gd name="connsiteY10" fmla="*/ 165721 h 552040"/>
                  <a:gd name="connsiteX11" fmla="*/ 67723 w 364402"/>
                  <a:gd name="connsiteY11" fmla="*/ 128859 h 552040"/>
                  <a:gd name="connsiteX12" fmla="*/ 59722 w 364402"/>
                  <a:gd name="connsiteY12" fmla="*/ 105904 h 552040"/>
                  <a:gd name="connsiteX13" fmla="*/ 34576 w 364402"/>
                  <a:gd name="connsiteY13" fmla="*/ 59803 h 552040"/>
                  <a:gd name="connsiteX14" fmla="*/ 42577 w 364402"/>
                  <a:gd name="connsiteY14" fmla="*/ 10844 h 552040"/>
                  <a:gd name="connsiteX15" fmla="*/ 83249 w 364402"/>
                  <a:gd name="connsiteY15" fmla="*/ 652 h 552040"/>
                  <a:gd name="connsiteX16" fmla="*/ 121349 w 364402"/>
                  <a:gd name="connsiteY16" fmla="*/ 13987 h 552040"/>
                  <a:gd name="connsiteX17" fmla="*/ 220314 w 364402"/>
                  <a:gd name="connsiteY17" fmla="*/ 95522 h 552040"/>
                  <a:gd name="connsiteX18" fmla="*/ 268605 w 364402"/>
                  <a:gd name="connsiteY18" fmla="*/ 107333 h 552040"/>
                  <a:gd name="connsiteX19" fmla="*/ 308420 w 364402"/>
                  <a:gd name="connsiteY19" fmla="*/ 134765 h 552040"/>
                  <a:gd name="connsiteX20" fmla="*/ 306134 w 364402"/>
                  <a:gd name="connsiteY20" fmla="*/ 231062 h 552040"/>
                  <a:gd name="connsiteX21" fmla="*/ 356902 w 364402"/>
                  <a:gd name="connsiteY21" fmla="*/ 293832 h 552040"/>
                  <a:gd name="connsiteX22" fmla="*/ 363951 w 364402"/>
                  <a:gd name="connsiteY22" fmla="*/ 329837 h 552040"/>
                  <a:gd name="connsiteX23" fmla="*/ 348806 w 364402"/>
                  <a:gd name="connsiteY23" fmla="*/ 390606 h 552040"/>
                  <a:gd name="connsiteX24" fmla="*/ 315468 w 364402"/>
                  <a:gd name="connsiteY24" fmla="*/ 445280 h 552040"/>
                  <a:gd name="connsiteX25" fmla="*/ 133065 w 364402"/>
                  <a:gd name="connsiteY25" fmla="*/ 550531 h 55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64402" h="552040">
                    <a:moveTo>
                      <a:pt x="133065" y="550531"/>
                    </a:moveTo>
                    <a:cubicBezTo>
                      <a:pt x="122778" y="556436"/>
                      <a:pt x="101346" y="543482"/>
                      <a:pt x="93155" y="537958"/>
                    </a:cubicBezTo>
                    <a:cubicBezTo>
                      <a:pt x="79084" y="528294"/>
                      <a:pt x="67735" y="515174"/>
                      <a:pt x="60198" y="499858"/>
                    </a:cubicBezTo>
                    <a:cubicBezTo>
                      <a:pt x="51754" y="482584"/>
                      <a:pt x="48891" y="463110"/>
                      <a:pt x="52007" y="444136"/>
                    </a:cubicBezTo>
                    <a:cubicBezTo>
                      <a:pt x="53656" y="434109"/>
                      <a:pt x="56011" y="424210"/>
                      <a:pt x="59055" y="414514"/>
                    </a:cubicBezTo>
                    <a:lnTo>
                      <a:pt x="67342" y="385939"/>
                    </a:lnTo>
                    <a:cubicBezTo>
                      <a:pt x="70657" y="376630"/>
                      <a:pt x="72082" y="366754"/>
                      <a:pt x="71533" y="356888"/>
                    </a:cubicBezTo>
                    <a:cubicBezTo>
                      <a:pt x="69057" y="337266"/>
                      <a:pt x="51531" y="323455"/>
                      <a:pt x="35719" y="311549"/>
                    </a:cubicBezTo>
                    <a:cubicBezTo>
                      <a:pt x="18098" y="298404"/>
                      <a:pt x="-95" y="281069"/>
                      <a:pt x="0" y="257351"/>
                    </a:cubicBezTo>
                    <a:cubicBezTo>
                      <a:pt x="1265" y="238984"/>
                      <a:pt x="8604" y="221559"/>
                      <a:pt x="20860" y="207821"/>
                    </a:cubicBezTo>
                    <a:cubicBezTo>
                      <a:pt x="32100" y="193534"/>
                      <a:pt x="45530" y="180866"/>
                      <a:pt x="55817" y="165721"/>
                    </a:cubicBezTo>
                    <a:cubicBezTo>
                      <a:pt x="63872" y="155150"/>
                      <a:pt x="68072" y="142144"/>
                      <a:pt x="67723" y="128859"/>
                    </a:cubicBezTo>
                    <a:cubicBezTo>
                      <a:pt x="66632" y="120746"/>
                      <a:pt x="63910" y="112937"/>
                      <a:pt x="59722" y="105904"/>
                    </a:cubicBezTo>
                    <a:cubicBezTo>
                      <a:pt x="50086" y="91255"/>
                      <a:pt x="41676" y="75835"/>
                      <a:pt x="34576" y="59803"/>
                    </a:cubicBezTo>
                    <a:cubicBezTo>
                      <a:pt x="28766" y="43229"/>
                      <a:pt x="29623" y="22655"/>
                      <a:pt x="42577" y="10844"/>
                    </a:cubicBezTo>
                    <a:cubicBezTo>
                      <a:pt x="54189" y="2068"/>
                      <a:pt x="68870" y="-1611"/>
                      <a:pt x="83249" y="652"/>
                    </a:cubicBezTo>
                    <a:cubicBezTo>
                      <a:pt x="96774" y="2247"/>
                      <a:pt x="109782" y="6800"/>
                      <a:pt x="121349" y="13987"/>
                    </a:cubicBezTo>
                    <a:cubicBezTo>
                      <a:pt x="158973" y="34943"/>
                      <a:pt x="180404" y="79424"/>
                      <a:pt x="220314" y="95522"/>
                    </a:cubicBezTo>
                    <a:cubicBezTo>
                      <a:pt x="236154" y="100441"/>
                      <a:pt x="252282" y="104386"/>
                      <a:pt x="268605" y="107333"/>
                    </a:cubicBezTo>
                    <a:cubicBezTo>
                      <a:pt x="285165" y="110422"/>
                      <a:pt x="299635" y="120392"/>
                      <a:pt x="308420" y="134765"/>
                    </a:cubicBezTo>
                    <a:cubicBezTo>
                      <a:pt x="322993" y="164006"/>
                      <a:pt x="295847" y="200011"/>
                      <a:pt x="306134" y="231062"/>
                    </a:cubicBezTo>
                    <a:cubicBezTo>
                      <a:pt x="315659" y="258590"/>
                      <a:pt x="341948" y="269162"/>
                      <a:pt x="356902" y="293832"/>
                    </a:cubicBezTo>
                    <a:cubicBezTo>
                      <a:pt x="363034" y="304774"/>
                      <a:pt x="365503" y="317391"/>
                      <a:pt x="363951" y="329837"/>
                    </a:cubicBezTo>
                    <a:cubicBezTo>
                      <a:pt x="362609" y="350841"/>
                      <a:pt x="357478" y="371429"/>
                      <a:pt x="348806" y="390606"/>
                    </a:cubicBezTo>
                    <a:cubicBezTo>
                      <a:pt x="339063" y="409631"/>
                      <a:pt x="327920" y="427906"/>
                      <a:pt x="315468" y="445280"/>
                    </a:cubicBezTo>
                    <a:cubicBezTo>
                      <a:pt x="314611" y="445946"/>
                      <a:pt x="134684" y="549674"/>
                      <a:pt x="133065" y="55053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D142609B-A36C-F99B-338B-80EF2EB5EC6A}"/>
                  </a:ext>
                </a:extLst>
              </p:cNvPr>
              <p:cNvSpPr/>
              <p:nvPr/>
            </p:nvSpPr>
            <p:spPr>
              <a:xfrm>
                <a:off x="-5230384" y="1555809"/>
                <a:ext cx="155046" cy="463816"/>
              </a:xfrm>
              <a:custGeom>
                <a:avLst/>
                <a:gdLst>
                  <a:gd name="connsiteX0" fmla="*/ 149793 w 155046"/>
                  <a:gd name="connsiteY0" fmla="*/ 463816 h 463816"/>
                  <a:gd name="connsiteX1" fmla="*/ 149793 w 155046"/>
                  <a:gd name="connsiteY1" fmla="*/ 463816 h 463816"/>
                  <a:gd name="connsiteX2" fmla="*/ 145218 w 155046"/>
                  <a:gd name="connsiteY2" fmla="*/ 459058 h 463816"/>
                  <a:gd name="connsiteX3" fmla="*/ 145221 w 155046"/>
                  <a:gd name="connsiteY3" fmla="*/ 458958 h 463816"/>
                  <a:gd name="connsiteX4" fmla="*/ 1775 w 155046"/>
                  <a:gd name="connsiteY4" fmla="*/ 8330 h 463816"/>
                  <a:gd name="connsiteX5" fmla="*/ 1005 w 155046"/>
                  <a:gd name="connsiteY5" fmla="*/ 1775 h 463816"/>
                  <a:gd name="connsiteX6" fmla="*/ 7560 w 155046"/>
                  <a:gd name="connsiteY6" fmla="*/ 1005 h 463816"/>
                  <a:gd name="connsiteX7" fmla="*/ 8156 w 155046"/>
                  <a:gd name="connsiteY7" fmla="*/ 1567 h 463816"/>
                  <a:gd name="connsiteX8" fmla="*/ 154556 w 155046"/>
                  <a:gd name="connsiteY8" fmla="*/ 459339 h 463816"/>
                  <a:gd name="connsiteX9" fmla="*/ 149793 w 155046"/>
                  <a:gd name="connsiteY9" fmla="*/ 463816 h 46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046" h="463816">
                    <a:moveTo>
                      <a:pt x="149793" y="463816"/>
                    </a:moveTo>
                    <a:lnTo>
                      <a:pt x="149793" y="463816"/>
                    </a:lnTo>
                    <a:cubicBezTo>
                      <a:pt x="147216" y="463765"/>
                      <a:pt x="145168" y="461635"/>
                      <a:pt x="145218" y="459058"/>
                    </a:cubicBezTo>
                    <a:cubicBezTo>
                      <a:pt x="145219" y="459025"/>
                      <a:pt x="145220" y="458991"/>
                      <a:pt x="145221" y="458958"/>
                    </a:cubicBezTo>
                    <a:cubicBezTo>
                      <a:pt x="152936" y="273125"/>
                      <a:pt x="65402" y="67957"/>
                      <a:pt x="1775" y="8330"/>
                    </a:cubicBezTo>
                    <a:cubicBezTo>
                      <a:pt x="-248" y="6732"/>
                      <a:pt x="-593" y="3797"/>
                      <a:pt x="1005" y="1775"/>
                    </a:cubicBezTo>
                    <a:cubicBezTo>
                      <a:pt x="2603" y="-248"/>
                      <a:pt x="5538" y="-593"/>
                      <a:pt x="7560" y="1005"/>
                    </a:cubicBezTo>
                    <a:cubicBezTo>
                      <a:pt x="7775" y="1175"/>
                      <a:pt x="7974" y="1363"/>
                      <a:pt x="8156" y="1567"/>
                    </a:cubicBezTo>
                    <a:cubicBezTo>
                      <a:pt x="73117" y="62337"/>
                      <a:pt x="162461" y="270839"/>
                      <a:pt x="154556" y="459339"/>
                    </a:cubicBezTo>
                    <a:cubicBezTo>
                      <a:pt x="154452" y="461879"/>
                      <a:pt x="152335" y="463870"/>
                      <a:pt x="149793" y="4638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86C437BA-FD69-405C-8321-B42D16BD3077}"/>
                  </a:ext>
                </a:extLst>
              </p:cNvPr>
              <p:cNvSpPr/>
              <p:nvPr/>
            </p:nvSpPr>
            <p:spPr>
              <a:xfrm>
                <a:off x="-5249374" y="1768831"/>
                <a:ext cx="146446" cy="31670"/>
              </a:xfrm>
              <a:custGeom>
                <a:avLst/>
                <a:gdLst>
                  <a:gd name="connsiteX0" fmla="*/ 140970 w 146446"/>
                  <a:gd name="connsiteY0" fmla="*/ 31242 h 31670"/>
                  <a:gd name="connsiteX1" fmla="*/ 139541 w 146446"/>
                  <a:gd name="connsiteY1" fmla="*/ 31242 h 31670"/>
                  <a:gd name="connsiteX2" fmla="*/ 4763 w 146446"/>
                  <a:gd name="connsiteY2" fmla="*/ 9525 h 31670"/>
                  <a:gd name="connsiteX3" fmla="*/ 0 w 146446"/>
                  <a:gd name="connsiteY3" fmla="*/ 4763 h 31670"/>
                  <a:gd name="connsiteX4" fmla="*/ 4763 w 146446"/>
                  <a:gd name="connsiteY4" fmla="*/ 0 h 31670"/>
                  <a:gd name="connsiteX5" fmla="*/ 142304 w 146446"/>
                  <a:gd name="connsiteY5" fmla="*/ 22098 h 31670"/>
                  <a:gd name="connsiteX6" fmla="*/ 146399 w 146446"/>
                  <a:gd name="connsiteY6" fmla="*/ 27527 h 31670"/>
                  <a:gd name="connsiteX7" fmla="*/ 140970 w 146446"/>
                  <a:gd name="connsiteY7" fmla="*/ 31623 h 31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446" h="31670">
                    <a:moveTo>
                      <a:pt x="140970" y="31242"/>
                    </a:moveTo>
                    <a:lnTo>
                      <a:pt x="139541" y="31242"/>
                    </a:lnTo>
                    <a:cubicBezTo>
                      <a:pt x="95545" y="19095"/>
                      <a:pt x="50348" y="11812"/>
                      <a:pt x="4763" y="9525"/>
                    </a:cubicBezTo>
                    <a:cubicBezTo>
                      <a:pt x="2132" y="9525"/>
                      <a:pt x="0" y="7393"/>
                      <a:pt x="0" y="4763"/>
                    </a:cubicBezTo>
                    <a:cubicBezTo>
                      <a:pt x="0" y="2132"/>
                      <a:pt x="2132" y="0"/>
                      <a:pt x="4763" y="0"/>
                    </a:cubicBezTo>
                    <a:cubicBezTo>
                      <a:pt x="51276" y="2352"/>
                      <a:pt x="97394" y="9762"/>
                      <a:pt x="142304" y="22098"/>
                    </a:cubicBezTo>
                    <a:cubicBezTo>
                      <a:pt x="144934" y="22466"/>
                      <a:pt x="146767" y="24897"/>
                      <a:pt x="146399" y="27527"/>
                    </a:cubicBezTo>
                    <a:cubicBezTo>
                      <a:pt x="146031" y="30158"/>
                      <a:pt x="143600" y="31991"/>
                      <a:pt x="140970" y="316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44C89CB4-D859-8D96-2DF1-7FE54252235F}"/>
                </a:ext>
              </a:extLst>
            </p:cNvPr>
            <p:cNvSpPr/>
            <p:nvPr/>
          </p:nvSpPr>
          <p:spPr>
            <a:xfrm>
              <a:off x="-3357709" y="1925518"/>
              <a:ext cx="192785" cy="243649"/>
            </a:xfrm>
            <a:custGeom>
              <a:avLst/>
              <a:gdLst>
                <a:gd name="connsiteX0" fmla="*/ 192786 w 192785"/>
                <a:gd name="connsiteY0" fmla="*/ 243649 h 243649"/>
                <a:gd name="connsiteX1" fmla="*/ 3905 w 192785"/>
                <a:gd name="connsiteY1" fmla="*/ 134493 h 243649"/>
                <a:gd name="connsiteX2" fmla="*/ 3905 w 192785"/>
                <a:gd name="connsiteY2" fmla="*/ 58007 h 243649"/>
                <a:gd name="connsiteX3" fmla="*/ 0 w 192785"/>
                <a:gd name="connsiteY3" fmla="*/ 55721 h 243649"/>
                <a:gd name="connsiteX4" fmla="*/ 0 w 192785"/>
                <a:gd name="connsiteY4" fmla="*/ 0 h 243649"/>
                <a:gd name="connsiteX5" fmla="*/ 192786 w 192785"/>
                <a:gd name="connsiteY5" fmla="*/ 111347 h 243649"/>
                <a:gd name="connsiteX6" fmla="*/ 192786 w 192785"/>
                <a:gd name="connsiteY6" fmla="*/ 243649 h 24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785" h="243649">
                  <a:moveTo>
                    <a:pt x="192786" y="243649"/>
                  </a:moveTo>
                  <a:lnTo>
                    <a:pt x="3905" y="134493"/>
                  </a:lnTo>
                  <a:lnTo>
                    <a:pt x="3905" y="58007"/>
                  </a:lnTo>
                  <a:lnTo>
                    <a:pt x="0" y="55721"/>
                  </a:lnTo>
                  <a:lnTo>
                    <a:pt x="0" y="0"/>
                  </a:lnTo>
                  <a:lnTo>
                    <a:pt x="192786" y="111347"/>
                  </a:lnTo>
                  <a:lnTo>
                    <a:pt x="192786" y="243649"/>
                  </a:ln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4E8515D2-F8FC-8172-3456-E3205C96D3B9}"/>
                </a:ext>
              </a:extLst>
            </p:cNvPr>
            <p:cNvSpPr/>
            <p:nvPr/>
          </p:nvSpPr>
          <p:spPr>
            <a:xfrm>
              <a:off x="-3357709" y="1925518"/>
              <a:ext cx="192785" cy="243649"/>
            </a:xfrm>
            <a:custGeom>
              <a:avLst/>
              <a:gdLst>
                <a:gd name="connsiteX0" fmla="*/ 192786 w 192785"/>
                <a:gd name="connsiteY0" fmla="*/ 243649 h 243649"/>
                <a:gd name="connsiteX1" fmla="*/ 3905 w 192785"/>
                <a:gd name="connsiteY1" fmla="*/ 134493 h 243649"/>
                <a:gd name="connsiteX2" fmla="*/ 3905 w 192785"/>
                <a:gd name="connsiteY2" fmla="*/ 58007 h 243649"/>
                <a:gd name="connsiteX3" fmla="*/ 0 w 192785"/>
                <a:gd name="connsiteY3" fmla="*/ 55721 h 243649"/>
                <a:gd name="connsiteX4" fmla="*/ 0 w 192785"/>
                <a:gd name="connsiteY4" fmla="*/ 0 h 243649"/>
                <a:gd name="connsiteX5" fmla="*/ 192786 w 192785"/>
                <a:gd name="connsiteY5" fmla="*/ 111347 h 243649"/>
                <a:gd name="connsiteX6" fmla="*/ 192786 w 192785"/>
                <a:gd name="connsiteY6" fmla="*/ 243649 h 24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785" h="243649">
                  <a:moveTo>
                    <a:pt x="192786" y="243649"/>
                  </a:moveTo>
                  <a:lnTo>
                    <a:pt x="3905" y="134493"/>
                  </a:lnTo>
                  <a:lnTo>
                    <a:pt x="3905" y="58007"/>
                  </a:lnTo>
                  <a:lnTo>
                    <a:pt x="0" y="55721"/>
                  </a:lnTo>
                  <a:lnTo>
                    <a:pt x="0" y="0"/>
                  </a:lnTo>
                  <a:lnTo>
                    <a:pt x="192786" y="111347"/>
                  </a:lnTo>
                  <a:lnTo>
                    <a:pt x="192786" y="243649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4597C98C-2893-1357-7621-67F669864769}"/>
                </a:ext>
              </a:extLst>
            </p:cNvPr>
            <p:cNvSpPr/>
            <p:nvPr/>
          </p:nvSpPr>
          <p:spPr>
            <a:xfrm>
              <a:off x="-3353804" y="1983525"/>
              <a:ext cx="188880" cy="116966"/>
            </a:xfrm>
            <a:custGeom>
              <a:avLst/>
              <a:gdLst>
                <a:gd name="connsiteX0" fmla="*/ 188881 w 188880"/>
                <a:gd name="connsiteY0" fmla="*/ 108966 h 116966"/>
                <a:gd name="connsiteX1" fmla="*/ 116586 w 188880"/>
                <a:gd name="connsiteY1" fmla="*/ 67246 h 116966"/>
                <a:gd name="connsiteX2" fmla="*/ 0 w 188880"/>
                <a:gd name="connsiteY2" fmla="*/ 0 h 116966"/>
                <a:gd name="connsiteX3" fmla="*/ 0 w 188880"/>
                <a:gd name="connsiteY3" fmla="*/ 8001 h 116966"/>
                <a:gd name="connsiteX4" fmla="*/ 188881 w 188880"/>
                <a:gd name="connsiteY4" fmla="*/ 116967 h 116966"/>
                <a:gd name="connsiteX5" fmla="*/ 188881 w 188880"/>
                <a:gd name="connsiteY5" fmla="*/ 108966 h 11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880" h="116966">
                  <a:moveTo>
                    <a:pt x="188881" y="108966"/>
                  </a:moveTo>
                  <a:lnTo>
                    <a:pt x="116586" y="67246"/>
                  </a:lnTo>
                  <a:lnTo>
                    <a:pt x="0" y="0"/>
                  </a:lnTo>
                  <a:lnTo>
                    <a:pt x="0" y="8001"/>
                  </a:lnTo>
                  <a:lnTo>
                    <a:pt x="188881" y="116967"/>
                  </a:lnTo>
                  <a:lnTo>
                    <a:pt x="188881" y="108966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0E10CCFD-0CFC-0440-71FB-2E9791B8CBE2}"/>
                </a:ext>
              </a:extLst>
            </p:cNvPr>
            <p:cNvSpPr/>
            <p:nvPr/>
          </p:nvSpPr>
          <p:spPr>
            <a:xfrm>
              <a:off x="-3164923" y="1925518"/>
              <a:ext cx="192786" cy="243649"/>
            </a:xfrm>
            <a:custGeom>
              <a:avLst/>
              <a:gdLst>
                <a:gd name="connsiteX0" fmla="*/ 0 w 192786"/>
                <a:gd name="connsiteY0" fmla="*/ 243649 h 243649"/>
                <a:gd name="connsiteX1" fmla="*/ 187738 w 192786"/>
                <a:gd name="connsiteY1" fmla="*/ 135350 h 243649"/>
                <a:gd name="connsiteX2" fmla="*/ 187738 w 192786"/>
                <a:gd name="connsiteY2" fmla="*/ 58579 h 243649"/>
                <a:gd name="connsiteX3" fmla="*/ 192786 w 192786"/>
                <a:gd name="connsiteY3" fmla="*/ 55721 h 243649"/>
                <a:gd name="connsiteX4" fmla="*/ 192786 w 192786"/>
                <a:gd name="connsiteY4" fmla="*/ 0 h 243649"/>
                <a:gd name="connsiteX5" fmla="*/ 0 w 192786"/>
                <a:gd name="connsiteY5" fmla="*/ 111347 h 243649"/>
                <a:gd name="connsiteX6" fmla="*/ 0 w 192786"/>
                <a:gd name="connsiteY6" fmla="*/ 243649 h 24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786" h="243649">
                  <a:moveTo>
                    <a:pt x="0" y="243649"/>
                  </a:moveTo>
                  <a:lnTo>
                    <a:pt x="187738" y="135350"/>
                  </a:lnTo>
                  <a:lnTo>
                    <a:pt x="187738" y="58579"/>
                  </a:lnTo>
                  <a:lnTo>
                    <a:pt x="192786" y="55721"/>
                  </a:lnTo>
                  <a:lnTo>
                    <a:pt x="192786" y="0"/>
                  </a:lnTo>
                  <a:lnTo>
                    <a:pt x="0" y="111347"/>
                  </a:lnTo>
                  <a:lnTo>
                    <a:pt x="0" y="243649"/>
                  </a:ln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ED9F9855-856C-D4B2-F20A-4B13E5F260C9}"/>
                </a:ext>
              </a:extLst>
            </p:cNvPr>
            <p:cNvSpPr/>
            <p:nvPr/>
          </p:nvSpPr>
          <p:spPr>
            <a:xfrm>
              <a:off x="-3164923" y="1984096"/>
              <a:ext cx="187833" cy="116395"/>
            </a:xfrm>
            <a:custGeom>
              <a:avLst/>
              <a:gdLst>
                <a:gd name="connsiteX0" fmla="*/ 187833 w 187833"/>
                <a:gd name="connsiteY0" fmla="*/ 0 h 116395"/>
                <a:gd name="connsiteX1" fmla="*/ 0 w 187833"/>
                <a:gd name="connsiteY1" fmla="*/ 108395 h 116395"/>
                <a:gd name="connsiteX2" fmla="*/ 0 w 187833"/>
                <a:gd name="connsiteY2" fmla="*/ 116396 h 116395"/>
                <a:gd name="connsiteX3" fmla="*/ 187833 w 187833"/>
                <a:gd name="connsiteY3" fmla="*/ 8096 h 116395"/>
                <a:gd name="connsiteX4" fmla="*/ 187833 w 187833"/>
                <a:gd name="connsiteY4" fmla="*/ 0 h 11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33" h="116395">
                  <a:moveTo>
                    <a:pt x="187833" y="0"/>
                  </a:moveTo>
                  <a:lnTo>
                    <a:pt x="0" y="108395"/>
                  </a:lnTo>
                  <a:lnTo>
                    <a:pt x="0" y="116396"/>
                  </a:lnTo>
                  <a:lnTo>
                    <a:pt x="187833" y="8096"/>
                  </a:lnTo>
                  <a:lnTo>
                    <a:pt x="187833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FC18BEEC-D26B-31D4-1633-1BF2242AA406}"/>
                </a:ext>
              </a:extLst>
            </p:cNvPr>
            <p:cNvSpPr/>
            <p:nvPr/>
          </p:nvSpPr>
          <p:spPr>
            <a:xfrm>
              <a:off x="-3357709" y="1814170"/>
              <a:ext cx="385572" cy="222694"/>
            </a:xfrm>
            <a:custGeom>
              <a:avLst/>
              <a:gdLst>
                <a:gd name="connsiteX0" fmla="*/ 385572 w 385572"/>
                <a:gd name="connsiteY0" fmla="*/ 111347 h 222694"/>
                <a:gd name="connsiteX1" fmla="*/ 192786 w 385572"/>
                <a:gd name="connsiteY1" fmla="*/ 0 h 222694"/>
                <a:gd name="connsiteX2" fmla="*/ 0 w 385572"/>
                <a:gd name="connsiteY2" fmla="*/ 111347 h 222694"/>
                <a:gd name="connsiteX3" fmla="*/ 192786 w 385572"/>
                <a:gd name="connsiteY3" fmla="*/ 222695 h 222694"/>
                <a:gd name="connsiteX4" fmla="*/ 385572 w 385572"/>
                <a:gd name="connsiteY4" fmla="*/ 111347 h 22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572" h="222694">
                  <a:moveTo>
                    <a:pt x="385572" y="111347"/>
                  </a:moveTo>
                  <a:lnTo>
                    <a:pt x="192786" y="0"/>
                  </a:lnTo>
                  <a:lnTo>
                    <a:pt x="0" y="111347"/>
                  </a:lnTo>
                  <a:lnTo>
                    <a:pt x="192786" y="222695"/>
                  </a:lnTo>
                  <a:lnTo>
                    <a:pt x="385572" y="111347"/>
                  </a:ln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FFF3A95D-DF46-B481-767E-E20E411FAA7E}"/>
                </a:ext>
              </a:extLst>
            </p:cNvPr>
            <p:cNvSpPr/>
            <p:nvPr/>
          </p:nvSpPr>
          <p:spPr>
            <a:xfrm>
              <a:off x="-3357709" y="1814170"/>
              <a:ext cx="385572" cy="222694"/>
            </a:xfrm>
            <a:custGeom>
              <a:avLst/>
              <a:gdLst>
                <a:gd name="connsiteX0" fmla="*/ 385572 w 385572"/>
                <a:gd name="connsiteY0" fmla="*/ 111347 h 222694"/>
                <a:gd name="connsiteX1" fmla="*/ 192786 w 385572"/>
                <a:gd name="connsiteY1" fmla="*/ 0 h 222694"/>
                <a:gd name="connsiteX2" fmla="*/ 0 w 385572"/>
                <a:gd name="connsiteY2" fmla="*/ 111347 h 222694"/>
                <a:gd name="connsiteX3" fmla="*/ 192786 w 385572"/>
                <a:gd name="connsiteY3" fmla="*/ 222695 h 222694"/>
                <a:gd name="connsiteX4" fmla="*/ 385572 w 385572"/>
                <a:gd name="connsiteY4" fmla="*/ 111347 h 22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572" h="222694">
                  <a:moveTo>
                    <a:pt x="385572" y="111347"/>
                  </a:moveTo>
                  <a:lnTo>
                    <a:pt x="192786" y="0"/>
                  </a:lnTo>
                  <a:lnTo>
                    <a:pt x="0" y="111347"/>
                  </a:lnTo>
                  <a:lnTo>
                    <a:pt x="192786" y="222695"/>
                  </a:lnTo>
                  <a:lnTo>
                    <a:pt x="385572" y="111347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B535EF87-B5B8-5084-1CEB-02475BD85762}"/>
                </a:ext>
              </a:extLst>
            </p:cNvPr>
            <p:cNvSpPr/>
            <p:nvPr/>
          </p:nvSpPr>
          <p:spPr>
            <a:xfrm>
              <a:off x="-3266403" y="1865268"/>
              <a:ext cx="202349" cy="252940"/>
            </a:xfrm>
            <a:custGeom>
              <a:avLst/>
              <a:gdLst>
                <a:gd name="connsiteX0" fmla="*/ 197682 w 202349"/>
                <a:gd name="connsiteY0" fmla="*/ 252941 h 252940"/>
                <a:gd name="connsiteX1" fmla="*/ 192920 w 202349"/>
                <a:gd name="connsiteY1" fmla="*/ 248178 h 252940"/>
                <a:gd name="connsiteX2" fmla="*/ 192920 w 202349"/>
                <a:gd name="connsiteY2" fmla="*/ 118543 h 252940"/>
                <a:gd name="connsiteX3" fmla="*/ 2420 w 202349"/>
                <a:gd name="connsiteY3" fmla="*/ 8624 h 252940"/>
                <a:gd name="connsiteX4" fmla="*/ 610 w 202349"/>
                <a:gd name="connsiteY4" fmla="*/ 2147 h 252940"/>
                <a:gd name="connsiteX5" fmla="*/ 7182 w 202349"/>
                <a:gd name="connsiteY5" fmla="*/ 718 h 252940"/>
                <a:gd name="connsiteX6" fmla="*/ 199969 w 202349"/>
                <a:gd name="connsiteY6" fmla="*/ 112066 h 252940"/>
                <a:gd name="connsiteX7" fmla="*/ 202350 w 202349"/>
                <a:gd name="connsiteY7" fmla="*/ 116161 h 252940"/>
                <a:gd name="connsiteX8" fmla="*/ 202350 w 202349"/>
                <a:gd name="connsiteY8" fmla="*/ 248368 h 252940"/>
                <a:gd name="connsiteX9" fmla="*/ 197682 w 202349"/>
                <a:gd name="connsiteY9" fmla="*/ 252941 h 25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349" h="252940">
                  <a:moveTo>
                    <a:pt x="197682" y="252941"/>
                  </a:moveTo>
                  <a:cubicBezTo>
                    <a:pt x="195052" y="252941"/>
                    <a:pt x="192920" y="250808"/>
                    <a:pt x="192920" y="248178"/>
                  </a:cubicBezTo>
                  <a:lnTo>
                    <a:pt x="192920" y="118543"/>
                  </a:lnTo>
                  <a:lnTo>
                    <a:pt x="2420" y="8624"/>
                  </a:lnTo>
                  <a:cubicBezTo>
                    <a:pt x="135" y="7333"/>
                    <a:pt x="-674" y="4436"/>
                    <a:pt x="610" y="2147"/>
                  </a:cubicBezTo>
                  <a:cubicBezTo>
                    <a:pt x="2064" y="-14"/>
                    <a:pt x="4963" y="-644"/>
                    <a:pt x="7182" y="718"/>
                  </a:cubicBezTo>
                  <a:lnTo>
                    <a:pt x="199969" y="112066"/>
                  </a:lnTo>
                  <a:cubicBezTo>
                    <a:pt x="201433" y="112911"/>
                    <a:pt x="202340" y="114470"/>
                    <a:pt x="202350" y="116161"/>
                  </a:cubicBezTo>
                  <a:lnTo>
                    <a:pt x="202350" y="248368"/>
                  </a:lnTo>
                  <a:cubicBezTo>
                    <a:pt x="202249" y="250887"/>
                    <a:pt x="200203" y="252892"/>
                    <a:pt x="197682" y="252941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E5276B2D-DBB9-F1FE-A876-D65A2DB416D2}"/>
                </a:ext>
              </a:extLst>
            </p:cNvPr>
            <p:cNvSpPr/>
            <p:nvPr/>
          </p:nvSpPr>
          <p:spPr>
            <a:xfrm>
              <a:off x="-3267698" y="1865409"/>
              <a:ext cx="202313" cy="252799"/>
            </a:xfrm>
            <a:custGeom>
              <a:avLst/>
              <a:gdLst>
                <a:gd name="connsiteX0" fmla="*/ 4763 w 202313"/>
                <a:gd name="connsiteY0" fmla="*/ 252799 h 252799"/>
                <a:gd name="connsiteX1" fmla="*/ 0 w 202313"/>
                <a:gd name="connsiteY1" fmla="*/ 248037 h 252799"/>
                <a:gd name="connsiteX2" fmla="*/ 0 w 202313"/>
                <a:gd name="connsiteY2" fmla="*/ 115639 h 252799"/>
                <a:gd name="connsiteX3" fmla="*/ 2381 w 202313"/>
                <a:gd name="connsiteY3" fmla="*/ 111543 h 252799"/>
                <a:gd name="connsiteX4" fmla="*/ 195167 w 202313"/>
                <a:gd name="connsiteY4" fmla="*/ 577 h 252799"/>
                <a:gd name="connsiteX5" fmla="*/ 201644 w 202313"/>
                <a:gd name="connsiteY5" fmla="*/ 2387 h 252799"/>
                <a:gd name="connsiteX6" fmla="*/ 200052 w 202313"/>
                <a:gd name="connsiteY6" fmla="*/ 8793 h 252799"/>
                <a:gd name="connsiteX7" fmla="*/ 199930 w 202313"/>
                <a:gd name="connsiteY7" fmla="*/ 8864 h 252799"/>
                <a:gd name="connsiteX8" fmla="*/ 9430 w 202313"/>
                <a:gd name="connsiteY8" fmla="*/ 118782 h 252799"/>
                <a:gd name="connsiteX9" fmla="*/ 9430 w 202313"/>
                <a:gd name="connsiteY9" fmla="*/ 248227 h 252799"/>
                <a:gd name="connsiteX10" fmla="*/ 4763 w 202313"/>
                <a:gd name="connsiteY10" fmla="*/ 252799 h 25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313" h="252799">
                  <a:moveTo>
                    <a:pt x="4763" y="252799"/>
                  </a:moveTo>
                  <a:cubicBezTo>
                    <a:pt x="2132" y="252799"/>
                    <a:pt x="0" y="250667"/>
                    <a:pt x="0" y="248037"/>
                  </a:cubicBezTo>
                  <a:lnTo>
                    <a:pt x="0" y="115639"/>
                  </a:lnTo>
                  <a:cubicBezTo>
                    <a:pt x="10" y="113948"/>
                    <a:pt x="917" y="112389"/>
                    <a:pt x="2381" y="111543"/>
                  </a:cubicBezTo>
                  <a:lnTo>
                    <a:pt x="195167" y="577"/>
                  </a:lnTo>
                  <a:cubicBezTo>
                    <a:pt x="197462" y="-653"/>
                    <a:pt x="200319" y="145"/>
                    <a:pt x="201644" y="2387"/>
                  </a:cubicBezTo>
                  <a:cubicBezTo>
                    <a:pt x="202974" y="4595"/>
                    <a:pt x="202261" y="7463"/>
                    <a:pt x="200052" y="8793"/>
                  </a:cubicBezTo>
                  <a:cubicBezTo>
                    <a:pt x="200012" y="8817"/>
                    <a:pt x="199971" y="8841"/>
                    <a:pt x="199930" y="8864"/>
                  </a:cubicBezTo>
                  <a:lnTo>
                    <a:pt x="9430" y="118782"/>
                  </a:lnTo>
                  <a:lnTo>
                    <a:pt x="9430" y="248227"/>
                  </a:lnTo>
                  <a:cubicBezTo>
                    <a:pt x="9284" y="250726"/>
                    <a:pt x="7264" y="252705"/>
                    <a:pt x="4763" y="25279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34885532-D0AB-EA09-BABD-3038917B4386}"/>
                </a:ext>
              </a:extLst>
            </p:cNvPr>
            <p:cNvSpPr/>
            <p:nvPr/>
          </p:nvSpPr>
          <p:spPr>
            <a:xfrm>
              <a:off x="-3329520" y="-763104"/>
              <a:ext cx="88016" cy="95025"/>
            </a:xfrm>
            <a:custGeom>
              <a:avLst/>
              <a:gdLst>
                <a:gd name="connsiteX0" fmla="*/ 88016 w 88016"/>
                <a:gd name="connsiteY0" fmla="*/ 68485 h 95025"/>
                <a:gd name="connsiteX1" fmla="*/ 88016 w 88016"/>
                <a:gd name="connsiteY1" fmla="*/ 68485 h 95025"/>
                <a:gd name="connsiteX2" fmla="*/ 40391 w 88016"/>
                <a:gd name="connsiteY2" fmla="*/ 1 h 95025"/>
                <a:gd name="connsiteX3" fmla="*/ 5 w 88016"/>
                <a:gd name="connsiteY3" fmla="*/ 70581 h 95025"/>
                <a:gd name="connsiteX4" fmla="*/ 5 w 88016"/>
                <a:gd name="connsiteY4" fmla="*/ 70581 h 95025"/>
                <a:gd name="connsiteX5" fmla="*/ 13150 w 88016"/>
                <a:gd name="connsiteY5" fmla="*/ 88297 h 95025"/>
                <a:gd name="connsiteX6" fmla="*/ 75253 w 88016"/>
                <a:gd name="connsiteY6" fmla="*/ 86773 h 95025"/>
                <a:gd name="connsiteX7" fmla="*/ 87730 w 88016"/>
                <a:gd name="connsiteY7" fmla="*/ 68485 h 95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16" h="95025">
                  <a:moveTo>
                    <a:pt x="88016" y="68485"/>
                  </a:moveTo>
                  <a:lnTo>
                    <a:pt x="88016" y="68485"/>
                  </a:lnTo>
                  <a:cubicBezTo>
                    <a:pt x="88016" y="49435"/>
                    <a:pt x="47916" y="-190"/>
                    <a:pt x="40391" y="1"/>
                  </a:cubicBezTo>
                  <a:cubicBezTo>
                    <a:pt x="32866" y="191"/>
                    <a:pt x="-471" y="50769"/>
                    <a:pt x="5" y="70581"/>
                  </a:cubicBezTo>
                  <a:lnTo>
                    <a:pt x="5" y="70581"/>
                  </a:lnTo>
                  <a:cubicBezTo>
                    <a:pt x="896" y="78415"/>
                    <a:pt x="5910" y="85173"/>
                    <a:pt x="13150" y="88297"/>
                  </a:cubicBezTo>
                  <a:cubicBezTo>
                    <a:pt x="32897" y="97779"/>
                    <a:pt x="55994" y="97212"/>
                    <a:pt x="75253" y="86773"/>
                  </a:cubicBezTo>
                  <a:cubicBezTo>
                    <a:pt x="82426" y="83398"/>
                    <a:pt x="87204" y="76396"/>
                    <a:pt x="87730" y="68485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0A313E0B-473F-9D1B-AE9F-F72328B26CDB}"/>
                </a:ext>
              </a:extLst>
            </p:cNvPr>
            <p:cNvSpPr/>
            <p:nvPr/>
          </p:nvSpPr>
          <p:spPr>
            <a:xfrm>
              <a:off x="-3329520" y="-763104"/>
              <a:ext cx="88016" cy="95025"/>
            </a:xfrm>
            <a:custGeom>
              <a:avLst/>
              <a:gdLst>
                <a:gd name="connsiteX0" fmla="*/ 88016 w 88016"/>
                <a:gd name="connsiteY0" fmla="*/ 68485 h 95025"/>
                <a:gd name="connsiteX1" fmla="*/ 88016 w 88016"/>
                <a:gd name="connsiteY1" fmla="*/ 68485 h 95025"/>
                <a:gd name="connsiteX2" fmla="*/ 40391 w 88016"/>
                <a:gd name="connsiteY2" fmla="*/ 1 h 95025"/>
                <a:gd name="connsiteX3" fmla="*/ 5 w 88016"/>
                <a:gd name="connsiteY3" fmla="*/ 70581 h 95025"/>
                <a:gd name="connsiteX4" fmla="*/ 5 w 88016"/>
                <a:gd name="connsiteY4" fmla="*/ 70581 h 95025"/>
                <a:gd name="connsiteX5" fmla="*/ 13150 w 88016"/>
                <a:gd name="connsiteY5" fmla="*/ 88297 h 95025"/>
                <a:gd name="connsiteX6" fmla="*/ 75253 w 88016"/>
                <a:gd name="connsiteY6" fmla="*/ 86773 h 95025"/>
                <a:gd name="connsiteX7" fmla="*/ 87730 w 88016"/>
                <a:gd name="connsiteY7" fmla="*/ 68485 h 95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16" h="95025">
                  <a:moveTo>
                    <a:pt x="88016" y="68485"/>
                  </a:moveTo>
                  <a:lnTo>
                    <a:pt x="88016" y="68485"/>
                  </a:lnTo>
                  <a:cubicBezTo>
                    <a:pt x="88016" y="49435"/>
                    <a:pt x="47916" y="-190"/>
                    <a:pt x="40391" y="1"/>
                  </a:cubicBezTo>
                  <a:cubicBezTo>
                    <a:pt x="32866" y="191"/>
                    <a:pt x="-471" y="50769"/>
                    <a:pt x="5" y="70581"/>
                  </a:cubicBezTo>
                  <a:lnTo>
                    <a:pt x="5" y="70581"/>
                  </a:lnTo>
                  <a:cubicBezTo>
                    <a:pt x="896" y="78415"/>
                    <a:pt x="5910" y="85173"/>
                    <a:pt x="13150" y="88297"/>
                  </a:cubicBezTo>
                  <a:cubicBezTo>
                    <a:pt x="32897" y="97779"/>
                    <a:pt x="55994" y="97212"/>
                    <a:pt x="75253" y="86773"/>
                  </a:cubicBezTo>
                  <a:cubicBezTo>
                    <a:pt x="82426" y="83398"/>
                    <a:pt x="87204" y="76396"/>
                    <a:pt x="87730" y="6848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FDDBCB92-0332-B341-5FE0-D6858A29469A}"/>
                </a:ext>
              </a:extLst>
            </p:cNvPr>
            <p:cNvSpPr/>
            <p:nvPr/>
          </p:nvSpPr>
          <p:spPr>
            <a:xfrm>
              <a:off x="-3554110" y="-1371645"/>
              <a:ext cx="514802" cy="630830"/>
            </a:xfrm>
            <a:custGeom>
              <a:avLst/>
              <a:gdLst>
                <a:gd name="connsiteX0" fmla="*/ 514727 w 514802"/>
                <a:gd name="connsiteY0" fmla="*/ 268881 h 630830"/>
                <a:gd name="connsiteX1" fmla="*/ 265743 w 514802"/>
                <a:gd name="connsiteY1" fmla="*/ 630831 h 630830"/>
                <a:gd name="connsiteX2" fmla="*/ 91 w 514802"/>
                <a:gd name="connsiteY2" fmla="*/ 281263 h 630830"/>
                <a:gd name="connsiteX3" fmla="*/ 250979 w 514802"/>
                <a:gd name="connsiteY3" fmla="*/ 85 h 630830"/>
                <a:gd name="connsiteX4" fmla="*/ 514727 w 514802"/>
                <a:gd name="connsiteY4" fmla="*/ 268881 h 630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802" h="630830">
                  <a:moveTo>
                    <a:pt x="514727" y="268881"/>
                  </a:moveTo>
                  <a:cubicBezTo>
                    <a:pt x="518060" y="410994"/>
                    <a:pt x="410809" y="592731"/>
                    <a:pt x="265743" y="630831"/>
                  </a:cubicBezTo>
                  <a:cubicBezTo>
                    <a:pt x="118106" y="592731"/>
                    <a:pt x="3424" y="423376"/>
                    <a:pt x="91" y="281263"/>
                  </a:cubicBezTo>
                  <a:cubicBezTo>
                    <a:pt x="-3243" y="139150"/>
                    <a:pt x="85340" y="3991"/>
                    <a:pt x="250979" y="85"/>
                  </a:cubicBezTo>
                  <a:cubicBezTo>
                    <a:pt x="416619" y="-3820"/>
                    <a:pt x="511393" y="126768"/>
                    <a:pt x="514727" y="26888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543AB285-EFC6-3781-B448-D4B8EDC5385D}"/>
                </a:ext>
              </a:extLst>
            </p:cNvPr>
            <p:cNvSpPr/>
            <p:nvPr/>
          </p:nvSpPr>
          <p:spPr>
            <a:xfrm>
              <a:off x="-3542875" y="-1166868"/>
              <a:ext cx="503567" cy="426529"/>
            </a:xfrm>
            <a:custGeom>
              <a:avLst/>
              <a:gdLst>
                <a:gd name="connsiteX0" fmla="*/ 1619 w 503567"/>
                <a:gd name="connsiteY0" fmla="*/ 150209 h 426529"/>
                <a:gd name="connsiteX1" fmla="*/ 212217 w 503567"/>
                <a:gd name="connsiteY1" fmla="*/ 293084 h 426529"/>
                <a:gd name="connsiteX2" fmla="*/ 495491 w 503567"/>
                <a:gd name="connsiteY2" fmla="*/ 0 h 426529"/>
                <a:gd name="connsiteX3" fmla="*/ 503492 w 503567"/>
                <a:gd name="connsiteY3" fmla="*/ 64579 h 426529"/>
                <a:gd name="connsiteX4" fmla="*/ 254508 w 503567"/>
                <a:gd name="connsiteY4" fmla="*/ 426530 h 426529"/>
                <a:gd name="connsiteX5" fmla="*/ 0 w 503567"/>
                <a:gd name="connsiteY5" fmla="*/ 150876 h 426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3567" h="426529">
                  <a:moveTo>
                    <a:pt x="1619" y="150209"/>
                  </a:moveTo>
                  <a:cubicBezTo>
                    <a:pt x="1619" y="150209"/>
                    <a:pt x="43148" y="285655"/>
                    <a:pt x="212217" y="293084"/>
                  </a:cubicBezTo>
                  <a:cubicBezTo>
                    <a:pt x="375095" y="299752"/>
                    <a:pt x="503206" y="118110"/>
                    <a:pt x="495491" y="0"/>
                  </a:cubicBezTo>
                  <a:cubicBezTo>
                    <a:pt x="500325" y="21202"/>
                    <a:pt x="503006" y="42838"/>
                    <a:pt x="503492" y="64579"/>
                  </a:cubicBezTo>
                  <a:cubicBezTo>
                    <a:pt x="506825" y="206693"/>
                    <a:pt x="399574" y="388430"/>
                    <a:pt x="254508" y="426530"/>
                  </a:cubicBezTo>
                  <a:cubicBezTo>
                    <a:pt x="132112" y="394430"/>
                    <a:pt x="32480" y="272606"/>
                    <a:pt x="0" y="150876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1F5D4F20-2FC0-E1A2-8E29-B45B38E63042}"/>
                </a:ext>
              </a:extLst>
            </p:cNvPr>
            <p:cNvSpPr/>
            <p:nvPr/>
          </p:nvSpPr>
          <p:spPr>
            <a:xfrm>
              <a:off x="-2974512" y="-178899"/>
              <a:ext cx="85922" cy="94960"/>
            </a:xfrm>
            <a:custGeom>
              <a:avLst/>
              <a:gdLst>
                <a:gd name="connsiteX0" fmla="*/ 85338 w 85922"/>
                <a:gd name="connsiteY0" fmla="*/ 78831 h 94960"/>
                <a:gd name="connsiteX1" fmla="*/ 85338 w 85922"/>
                <a:gd name="connsiteY1" fmla="*/ 78831 h 94960"/>
                <a:gd name="connsiteX2" fmla="*/ 58382 w 85922"/>
                <a:gd name="connsiteY2" fmla="*/ 60 h 94960"/>
                <a:gd name="connsiteX3" fmla="*/ 280 w 85922"/>
                <a:gd name="connsiteY3" fmla="*/ 57210 h 94960"/>
                <a:gd name="connsiteX4" fmla="*/ 280 w 85922"/>
                <a:gd name="connsiteY4" fmla="*/ 57210 h 94960"/>
                <a:gd name="connsiteX5" fmla="*/ 8185 w 85922"/>
                <a:gd name="connsiteY5" fmla="*/ 77879 h 94960"/>
                <a:gd name="connsiteX6" fmla="*/ 68383 w 85922"/>
                <a:gd name="connsiteY6" fmla="*/ 93309 h 94960"/>
                <a:gd name="connsiteX7" fmla="*/ 85338 w 85922"/>
                <a:gd name="connsiteY7" fmla="*/ 79117 h 9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22" h="94960">
                  <a:moveTo>
                    <a:pt x="85338" y="78831"/>
                  </a:moveTo>
                  <a:lnTo>
                    <a:pt x="85338" y="78831"/>
                  </a:lnTo>
                  <a:cubicBezTo>
                    <a:pt x="90005" y="60829"/>
                    <a:pt x="65431" y="1869"/>
                    <a:pt x="58382" y="60"/>
                  </a:cubicBezTo>
                  <a:cubicBezTo>
                    <a:pt x="51333" y="-1750"/>
                    <a:pt x="5232" y="38160"/>
                    <a:pt x="280" y="57210"/>
                  </a:cubicBezTo>
                  <a:lnTo>
                    <a:pt x="280" y="57210"/>
                  </a:lnTo>
                  <a:cubicBezTo>
                    <a:pt x="-973" y="65017"/>
                    <a:pt x="2042" y="72900"/>
                    <a:pt x="8185" y="77879"/>
                  </a:cubicBezTo>
                  <a:cubicBezTo>
                    <a:pt x="24628" y="92354"/>
                    <a:pt x="47004" y="98090"/>
                    <a:pt x="68383" y="93309"/>
                  </a:cubicBezTo>
                  <a:cubicBezTo>
                    <a:pt x="76183" y="91987"/>
                    <a:pt x="82663" y="86562"/>
                    <a:pt x="85338" y="79117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97BBE12D-F31F-5ADC-C186-E69B77A6165E}"/>
                </a:ext>
              </a:extLst>
            </p:cNvPr>
            <p:cNvSpPr/>
            <p:nvPr/>
          </p:nvSpPr>
          <p:spPr>
            <a:xfrm>
              <a:off x="-2974512" y="-178899"/>
              <a:ext cx="85922" cy="94960"/>
            </a:xfrm>
            <a:custGeom>
              <a:avLst/>
              <a:gdLst>
                <a:gd name="connsiteX0" fmla="*/ 85338 w 85922"/>
                <a:gd name="connsiteY0" fmla="*/ 78831 h 94960"/>
                <a:gd name="connsiteX1" fmla="*/ 85338 w 85922"/>
                <a:gd name="connsiteY1" fmla="*/ 78831 h 94960"/>
                <a:gd name="connsiteX2" fmla="*/ 58382 w 85922"/>
                <a:gd name="connsiteY2" fmla="*/ 60 h 94960"/>
                <a:gd name="connsiteX3" fmla="*/ 280 w 85922"/>
                <a:gd name="connsiteY3" fmla="*/ 57210 h 94960"/>
                <a:gd name="connsiteX4" fmla="*/ 280 w 85922"/>
                <a:gd name="connsiteY4" fmla="*/ 57210 h 94960"/>
                <a:gd name="connsiteX5" fmla="*/ 8185 w 85922"/>
                <a:gd name="connsiteY5" fmla="*/ 77879 h 94960"/>
                <a:gd name="connsiteX6" fmla="*/ 68383 w 85922"/>
                <a:gd name="connsiteY6" fmla="*/ 93309 h 94960"/>
                <a:gd name="connsiteX7" fmla="*/ 85338 w 85922"/>
                <a:gd name="connsiteY7" fmla="*/ 79117 h 9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22" h="94960">
                  <a:moveTo>
                    <a:pt x="85338" y="78831"/>
                  </a:moveTo>
                  <a:lnTo>
                    <a:pt x="85338" y="78831"/>
                  </a:lnTo>
                  <a:cubicBezTo>
                    <a:pt x="90005" y="60829"/>
                    <a:pt x="65431" y="1869"/>
                    <a:pt x="58382" y="60"/>
                  </a:cubicBezTo>
                  <a:cubicBezTo>
                    <a:pt x="51333" y="-1750"/>
                    <a:pt x="5232" y="38160"/>
                    <a:pt x="280" y="57210"/>
                  </a:cubicBezTo>
                  <a:lnTo>
                    <a:pt x="280" y="57210"/>
                  </a:lnTo>
                  <a:cubicBezTo>
                    <a:pt x="-973" y="65017"/>
                    <a:pt x="2042" y="72900"/>
                    <a:pt x="8185" y="77879"/>
                  </a:cubicBezTo>
                  <a:cubicBezTo>
                    <a:pt x="24628" y="92354"/>
                    <a:pt x="47004" y="98090"/>
                    <a:pt x="68383" y="93309"/>
                  </a:cubicBezTo>
                  <a:cubicBezTo>
                    <a:pt x="76183" y="91987"/>
                    <a:pt x="82663" y="86562"/>
                    <a:pt x="85338" y="7911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EEC54B25-EA5E-A971-5AE1-6ABDFEA9178A}"/>
                </a:ext>
              </a:extLst>
            </p:cNvPr>
            <p:cNvSpPr/>
            <p:nvPr/>
          </p:nvSpPr>
          <p:spPr>
            <a:xfrm>
              <a:off x="-3092032" y="-777364"/>
              <a:ext cx="518460" cy="619824"/>
            </a:xfrm>
            <a:custGeom>
              <a:avLst/>
              <a:gdLst>
                <a:gd name="connsiteX0" fmla="*/ 508229 w 518460"/>
                <a:gd name="connsiteY0" fmla="*/ 339444 h 619824"/>
                <a:gd name="connsiteX1" fmla="*/ 170377 w 518460"/>
                <a:gd name="connsiteY1" fmla="*/ 619765 h 619824"/>
                <a:gd name="connsiteX2" fmla="*/ 9595 w 518460"/>
                <a:gd name="connsiteY2" fmla="*/ 211238 h 619824"/>
                <a:gd name="connsiteX3" fmla="*/ 327349 w 518460"/>
                <a:gd name="connsiteY3" fmla="*/ 9022 h 619824"/>
                <a:gd name="connsiteX4" fmla="*/ 508229 w 518460"/>
                <a:gd name="connsiteY4" fmla="*/ 339444 h 61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60" h="619824">
                  <a:moveTo>
                    <a:pt x="508229" y="339444"/>
                  </a:moveTo>
                  <a:cubicBezTo>
                    <a:pt x="472891" y="477081"/>
                    <a:pt x="320206" y="623194"/>
                    <a:pt x="170377" y="619765"/>
                  </a:cubicBezTo>
                  <a:cubicBezTo>
                    <a:pt x="38456" y="543565"/>
                    <a:pt x="-25742" y="348874"/>
                    <a:pt x="9595" y="211238"/>
                  </a:cubicBezTo>
                  <a:cubicBezTo>
                    <a:pt x="44933" y="73601"/>
                    <a:pt x="166758" y="-32221"/>
                    <a:pt x="327349" y="9022"/>
                  </a:cubicBezTo>
                  <a:cubicBezTo>
                    <a:pt x="487941" y="50265"/>
                    <a:pt x="543662" y="201713"/>
                    <a:pt x="508229" y="339444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9CB3361E-F118-3FCF-C862-E9B0DC15ADC0}"/>
                </a:ext>
              </a:extLst>
            </p:cNvPr>
            <p:cNvSpPr/>
            <p:nvPr/>
          </p:nvSpPr>
          <p:spPr>
            <a:xfrm>
              <a:off x="-3092032" y="-777364"/>
              <a:ext cx="518460" cy="619824"/>
            </a:xfrm>
            <a:custGeom>
              <a:avLst/>
              <a:gdLst>
                <a:gd name="connsiteX0" fmla="*/ 508229 w 518460"/>
                <a:gd name="connsiteY0" fmla="*/ 339444 h 619824"/>
                <a:gd name="connsiteX1" fmla="*/ 170377 w 518460"/>
                <a:gd name="connsiteY1" fmla="*/ 619765 h 619824"/>
                <a:gd name="connsiteX2" fmla="*/ 9595 w 518460"/>
                <a:gd name="connsiteY2" fmla="*/ 211238 h 619824"/>
                <a:gd name="connsiteX3" fmla="*/ 327349 w 518460"/>
                <a:gd name="connsiteY3" fmla="*/ 9022 h 619824"/>
                <a:gd name="connsiteX4" fmla="*/ 508229 w 518460"/>
                <a:gd name="connsiteY4" fmla="*/ 339444 h 61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60" h="619824">
                  <a:moveTo>
                    <a:pt x="508229" y="339444"/>
                  </a:moveTo>
                  <a:cubicBezTo>
                    <a:pt x="472891" y="477081"/>
                    <a:pt x="320206" y="623194"/>
                    <a:pt x="170377" y="619765"/>
                  </a:cubicBezTo>
                  <a:cubicBezTo>
                    <a:pt x="38456" y="543565"/>
                    <a:pt x="-25742" y="348874"/>
                    <a:pt x="9595" y="211238"/>
                  </a:cubicBezTo>
                  <a:cubicBezTo>
                    <a:pt x="44933" y="73601"/>
                    <a:pt x="166758" y="-32221"/>
                    <a:pt x="327349" y="9022"/>
                  </a:cubicBezTo>
                  <a:cubicBezTo>
                    <a:pt x="487941" y="50265"/>
                    <a:pt x="543662" y="201713"/>
                    <a:pt x="508229" y="339444"/>
                  </a:cubicBezTo>
                  <a:close/>
                </a:path>
              </a:pathLst>
            </a:custGeom>
            <a:solidFill>
              <a:srgbClr val="000000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4CD65206-71F5-D492-1276-3A4C6943B9A7}"/>
                </a:ext>
              </a:extLst>
            </p:cNvPr>
            <p:cNvSpPr/>
            <p:nvPr/>
          </p:nvSpPr>
          <p:spPr>
            <a:xfrm>
              <a:off x="-3091432" y="-502308"/>
              <a:ext cx="517630" cy="344768"/>
            </a:xfrm>
            <a:custGeom>
              <a:avLst/>
              <a:gdLst>
                <a:gd name="connsiteX0" fmla="*/ 1280 w 517630"/>
                <a:gd name="connsiteY0" fmla="*/ 10858 h 344768"/>
                <a:gd name="connsiteX1" fmla="*/ 165206 w 517630"/>
                <a:gd name="connsiteY1" fmla="*/ 205168 h 344768"/>
                <a:gd name="connsiteX2" fmla="*/ 517631 w 517630"/>
                <a:gd name="connsiteY2" fmla="*/ 0 h 344768"/>
                <a:gd name="connsiteX3" fmla="*/ 508106 w 517630"/>
                <a:gd name="connsiteY3" fmla="*/ 64389 h 344768"/>
                <a:gd name="connsiteX4" fmla="*/ 170254 w 517630"/>
                <a:gd name="connsiteY4" fmla="*/ 344710 h 344768"/>
                <a:gd name="connsiteX5" fmla="*/ 42 w 517630"/>
                <a:gd name="connsiteY5" fmla="*/ 11335 h 34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7630" h="344768">
                  <a:moveTo>
                    <a:pt x="1280" y="10858"/>
                  </a:moveTo>
                  <a:cubicBezTo>
                    <a:pt x="1280" y="10858"/>
                    <a:pt x="4424" y="152495"/>
                    <a:pt x="165206" y="205168"/>
                  </a:cubicBezTo>
                  <a:cubicBezTo>
                    <a:pt x="320177" y="255842"/>
                    <a:pt x="492770" y="115729"/>
                    <a:pt x="517631" y="0"/>
                  </a:cubicBezTo>
                  <a:cubicBezTo>
                    <a:pt x="516657" y="21731"/>
                    <a:pt x="513466" y="43307"/>
                    <a:pt x="508106" y="64389"/>
                  </a:cubicBezTo>
                  <a:cubicBezTo>
                    <a:pt x="472768" y="202025"/>
                    <a:pt x="320082" y="348139"/>
                    <a:pt x="170254" y="344710"/>
                  </a:cubicBezTo>
                  <a:cubicBezTo>
                    <a:pt x="61002" y="281559"/>
                    <a:pt x="-1863" y="137065"/>
                    <a:pt x="42" y="1133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595B2DFA-CE86-1BB8-D1CD-0844E03375EB}"/>
                </a:ext>
              </a:extLst>
            </p:cNvPr>
            <p:cNvSpPr/>
            <p:nvPr/>
          </p:nvSpPr>
          <p:spPr>
            <a:xfrm>
              <a:off x="-3308452" y="-82000"/>
              <a:ext cx="84587" cy="92954"/>
            </a:xfrm>
            <a:custGeom>
              <a:avLst/>
              <a:gdLst>
                <a:gd name="connsiteX0" fmla="*/ 84283 w 84587"/>
                <a:gd name="connsiteY0" fmla="*/ 50036 h 92954"/>
                <a:gd name="connsiteX1" fmla="*/ 84283 w 84587"/>
                <a:gd name="connsiteY1" fmla="*/ 50036 h 92954"/>
                <a:gd name="connsiteX2" fmla="*/ 17608 w 84587"/>
                <a:gd name="connsiteY2" fmla="*/ 125 h 92954"/>
                <a:gd name="connsiteX3" fmla="*/ 1606 w 84587"/>
                <a:gd name="connsiteY3" fmla="*/ 79849 h 92954"/>
                <a:gd name="connsiteX4" fmla="*/ 1606 w 84587"/>
                <a:gd name="connsiteY4" fmla="*/ 79849 h 92954"/>
                <a:gd name="connsiteX5" fmla="*/ 19799 w 84587"/>
                <a:gd name="connsiteY5" fmla="*/ 92422 h 92954"/>
                <a:gd name="connsiteX6" fmla="*/ 77806 w 84587"/>
                <a:gd name="connsiteY6" fmla="*/ 71562 h 92954"/>
                <a:gd name="connsiteX7" fmla="*/ 83902 w 84587"/>
                <a:gd name="connsiteY7" fmla="*/ 50226 h 9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87" h="92954">
                  <a:moveTo>
                    <a:pt x="84283" y="50036"/>
                  </a:moveTo>
                  <a:lnTo>
                    <a:pt x="84283" y="50036"/>
                  </a:lnTo>
                  <a:cubicBezTo>
                    <a:pt x="77997" y="32605"/>
                    <a:pt x="24466" y="-2352"/>
                    <a:pt x="17608" y="125"/>
                  </a:cubicBezTo>
                  <a:cubicBezTo>
                    <a:pt x="10750" y="2601"/>
                    <a:pt x="-5061" y="61275"/>
                    <a:pt x="1606" y="79849"/>
                  </a:cubicBezTo>
                  <a:lnTo>
                    <a:pt x="1606" y="79849"/>
                  </a:lnTo>
                  <a:cubicBezTo>
                    <a:pt x="4955" y="87018"/>
                    <a:pt x="11909" y="91824"/>
                    <a:pt x="19799" y="92422"/>
                  </a:cubicBezTo>
                  <a:cubicBezTo>
                    <a:pt x="41357" y="95134"/>
                    <a:pt x="62913" y="87383"/>
                    <a:pt x="77806" y="71562"/>
                  </a:cubicBezTo>
                  <a:cubicBezTo>
                    <a:pt x="83538" y="66071"/>
                    <a:pt x="85868" y="57917"/>
                    <a:pt x="83902" y="50226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BF8207DB-BC43-98A8-EEA0-E6F2B10F1630}"/>
                </a:ext>
              </a:extLst>
            </p:cNvPr>
            <p:cNvSpPr/>
            <p:nvPr/>
          </p:nvSpPr>
          <p:spPr>
            <a:xfrm>
              <a:off x="-3308452" y="-82000"/>
              <a:ext cx="84587" cy="92954"/>
            </a:xfrm>
            <a:custGeom>
              <a:avLst/>
              <a:gdLst>
                <a:gd name="connsiteX0" fmla="*/ 84283 w 84587"/>
                <a:gd name="connsiteY0" fmla="*/ 50036 h 92954"/>
                <a:gd name="connsiteX1" fmla="*/ 84283 w 84587"/>
                <a:gd name="connsiteY1" fmla="*/ 50036 h 92954"/>
                <a:gd name="connsiteX2" fmla="*/ 17608 w 84587"/>
                <a:gd name="connsiteY2" fmla="*/ 125 h 92954"/>
                <a:gd name="connsiteX3" fmla="*/ 1606 w 84587"/>
                <a:gd name="connsiteY3" fmla="*/ 79849 h 92954"/>
                <a:gd name="connsiteX4" fmla="*/ 1606 w 84587"/>
                <a:gd name="connsiteY4" fmla="*/ 79849 h 92954"/>
                <a:gd name="connsiteX5" fmla="*/ 19799 w 84587"/>
                <a:gd name="connsiteY5" fmla="*/ 92422 h 92954"/>
                <a:gd name="connsiteX6" fmla="*/ 77806 w 84587"/>
                <a:gd name="connsiteY6" fmla="*/ 71562 h 92954"/>
                <a:gd name="connsiteX7" fmla="*/ 83902 w 84587"/>
                <a:gd name="connsiteY7" fmla="*/ 50226 h 9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87" h="92954">
                  <a:moveTo>
                    <a:pt x="84283" y="50036"/>
                  </a:moveTo>
                  <a:lnTo>
                    <a:pt x="84283" y="50036"/>
                  </a:lnTo>
                  <a:cubicBezTo>
                    <a:pt x="77997" y="32605"/>
                    <a:pt x="24466" y="-2352"/>
                    <a:pt x="17608" y="125"/>
                  </a:cubicBezTo>
                  <a:cubicBezTo>
                    <a:pt x="10750" y="2601"/>
                    <a:pt x="-5061" y="61275"/>
                    <a:pt x="1606" y="79849"/>
                  </a:cubicBezTo>
                  <a:lnTo>
                    <a:pt x="1606" y="79849"/>
                  </a:lnTo>
                  <a:cubicBezTo>
                    <a:pt x="4955" y="87018"/>
                    <a:pt x="11909" y="91824"/>
                    <a:pt x="19799" y="92422"/>
                  </a:cubicBezTo>
                  <a:cubicBezTo>
                    <a:pt x="41357" y="95134"/>
                    <a:pt x="62913" y="87383"/>
                    <a:pt x="77806" y="71562"/>
                  </a:cubicBezTo>
                  <a:cubicBezTo>
                    <a:pt x="83538" y="66071"/>
                    <a:pt x="85868" y="57917"/>
                    <a:pt x="83902" y="5022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E4F66809-AA50-2F62-2F15-7DA971CC928C}"/>
                </a:ext>
              </a:extLst>
            </p:cNvPr>
            <p:cNvSpPr/>
            <p:nvPr/>
          </p:nvSpPr>
          <p:spPr>
            <a:xfrm>
              <a:off x="-3665233" y="-671277"/>
              <a:ext cx="522523" cy="610765"/>
            </a:xfrm>
            <a:custGeom>
              <a:avLst/>
              <a:gdLst>
                <a:gd name="connsiteX0" fmla="*/ 503453 w 522523"/>
                <a:gd name="connsiteY0" fmla="*/ 188209 h 610765"/>
                <a:gd name="connsiteX1" fmla="*/ 381819 w 522523"/>
                <a:gd name="connsiteY1" fmla="*/ 610072 h 610765"/>
                <a:gd name="connsiteX2" fmla="*/ 19107 w 522523"/>
                <a:gd name="connsiteY2" fmla="*/ 362422 h 610765"/>
                <a:gd name="connsiteX3" fmla="*/ 168078 w 522523"/>
                <a:gd name="connsiteY3" fmla="*/ 16569 h 610765"/>
                <a:gd name="connsiteX4" fmla="*/ 503453 w 522523"/>
                <a:gd name="connsiteY4" fmla="*/ 188209 h 61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523" h="610765">
                  <a:moveTo>
                    <a:pt x="503453" y="188209"/>
                  </a:moveTo>
                  <a:cubicBezTo>
                    <a:pt x="551650" y="321559"/>
                    <a:pt x="507549" y="528633"/>
                    <a:pt x="381819" y="610072"/>
                  </a:cubicBezTo>
                  <a:cubicBezTo>
                    <a:pt x="229419" y="621216"/>
                    <a:pt x="67494" y="496438"/>
                    <a:pt x="19107" y="362422"/>
                  </a:cubicBezTo>
                  <a:cubicBezTo>
                    <a:pt x="-29280" y="228405"/>
                    <a:pt x="12058" y="72766"/>
                    <a:pt x="168078" y="16569"/>
                  </a:cubicBezTo>
                  <a:cubicBezTo>
                    <a:pt x="324097" y="-39629"/>
                    <a:pt x="455257" y="54478"/>
                    <a:pt x="503453" y="188209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4ED96CA1-79C0-1FA1-D3DB-8D94B60ADC12}"/>
                </a:ext>
              </a:extLst>
            </p:cNvPr>
            <p:cNvSpPr/>
            <p:nvPr/>
          </p:nvSpPr>
          <p:spPr>
            <a:xfrm>
              <a:off x="-3665233" y="-671277"/>
              <a:ext cx="522523" cy="610765"/>
            </a:xfrm>
            <a:custGeom>
              <a:avLst/>
              <a:gdLst>
                <a:gd name="connsiteX0" fmla="*/ 503453 w 522523"/>
                <a:gd name="connsiteY0" fmla="*/ 188209 h 610765"/>
                <a:gd name="connsiteX1" fmla="*/ 381819 w 522523"/>
                <a:gd name="connsiteY1" fmla="*/ 610072 h 610765"/>
                <a:gd name="connsiteX2" fmla="*/ 19107 w 522523"/>
                <a:gd name="connsiteY2" fmla="*/ 362422 h 610765"/>
                <a:gd name="connsiteX3" fmla="*/ 168078 w 522523"/>
                <a:gd name="connsiteY3" fmla="*/ 16569 h 610765"/>
                <a:gd name="connsiteX4" fmla="*/ 503453 w 522523"/>
                <a:gd name="connsiteY4" fmla="*/ 188209 h 61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523" h="610765">
                  <a:moveTo>
                    <a:pt x="503453" y="188209"/>
                  </a:moveTo>
                  <a:cubicBezTo>
                    <a:pt x="551650" y="321559"/>
                    <a:pt x="507549" y="528633"/>
                    <a:pt x="381819" y="610072"/>
                  </a:cubicBezTo>
                  <a:cubicBezTo>
                    <a:pt x="229419" y="621216"/>
                    <a:pt x="67494" y="496438"/>
                    <a:pt x="19107" y="362422"/>
                  </a:cubicBezTo>
                  <a:cubicBezTo>
                    <a:pt x="-29280" y="228405"/>
                    <a:pt x="12058" y="72766"/>
                    <a:pt x="168078" y="16569"/>
                  </a:cubicBezTo>
                  <a:cubicBezTo>
                    <a:pt x="324097" y="-39629"/>
                    <a:pt x="455257" y="54478"/>
                    <a:pt x="503453" y="188209"/>
                  </a:cubicBezTo>
                  <a:close/>
                </a:path>
              </a:pathLst>
            </a:custGeom>
            <a:solidFill>
              <a:srgbClr val="000000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B638628F-BB57-166E-B9BF-2337BE13F989}"/>
                </a:ext>
              </a:extLst>
            </p:cNvPr>
            <p:cNvSpPr/>
            <p:nvPr/>
          </p:nvSpPr>
          <p:spPr>
            <a:xfrm>
              <a:off x="-3611931" y="-541837"/>
              <a:ext cx="469221" cy="481365"/>
            </a:xfrm>
            <a:custGeom>
              <a:avLst/>
              <a:gdLst>
                <a:gd name="connsiteX0" fmla="*/ 1429 w 469221"/>
                <a:gd name="connsiteY0" fmla="*/ 299371 h 481365"/>
                <a:gd name="connsiteX1" fmla="*/ 246221 w 469221"/>
                <a:gd name="connsiteY1" fmla="*/ 367760 h 481365"/>
                <a:gd name="connsiteX2" fmla="*/ 422053 w 469221"/>
                <a:gd name="connsiteY2" fmla="*/ 0 h 481365"/>
                <a:gd name="connsiteX3" fmla="*/ 450151 w 469221"/>
                <a:gd name="connsiteY3" fmla="*/ 58769 h 481365"/>
                <a:gd name="connsiteX4" fmla="*/ 328517 w 469221"/>
                <a:gd name="connsiteY4" fmla="*/ 480632 h 481365"/>
                <a:gd name="connsiteX5" fmla="*/ 0 w 469221"/>
                <a:gd name="connsiteY5" fmla="*/ 300514 h 48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221" h="481365">
                  <a:moveTo>
                    <a:pt x="1429" y="299371"/>
                  </a:moveTo>
                  <a:cubicBezTo>
                    <a:pt x="1429" y="299371"/>
                    <a:pt x="83629" y="414719"/>
                    <a:pt x="246221" y="367760"/>
                  </a:cubicBezTo>
                  <a:cubicBezTo>
                    <a:pt x="402812" y="322517"/>
                    <a:pt x="466725" y="109633"/>
                    <a:pt x="422053" y="0"/>
                  </a:cubicBezTo>
                  <a:cubicBezTo>
                    <a:pt x="433315" y="18626"/>
                    <a:pt x="442726" y="38309"/>
                    <a:pt x="450151" y="58769"/>
                  </a:cubicBezTo>
                  <a:cubicBezTo>
                    <a:pt x="498348" y="192119"/>
                    <a:pt x="454247" y="399193"/>
                    <a:pt x="328517" y="480632"/>
                  </a:cubicBezTo>
                  <a:cubicBezTo>
                    <a:pt x="202597" y="490157"/>
                    <a:pt x="69437" y="405765"/>
                    <a:pt x="0" y="30051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A9CB1992-5C4D-7D7F-6ACD-5E291B22A0B8}"/>
                </a:ext>
              </a:extLst>
            </p:cNvPr>
            <p:cNvSpPr/>
            <p:nvPr/>
          </p:nvSpPr>
          <p:spPr>
            <a:xfrm>
              <a:off x="-3551447" y="272888"/>
              <a:ext cx="395099" cy="1661345"/>
            </a:xfrm>
            <a:custGeom>
              <a:avLst/>
              <a:gdLst>
                <a:gd name="connsiteX0" fmla="*/ 0 w 395099"/>
                <a:gd name="connsiteY0" fmla="*/ 3376 h 1661345"/>
                <a:gd name="connsiteX1" fmla="*/ 26194 w 395099"/>
                <a:gd name="connsiteY1" fmla="*/ 82148 h 1661345"/>
                <a:gd name="connsiteX2" fmla="*/ 35719 w 395099"/>
                <a:gd name="connsiteY2" fmla="*/ 166158 h 1661345"/>
                <a:gd name="connsiteX3" fmla="*/ 68294 w 395099"/>
                <a:gd name="connsiteY3" fmla="*/ 340752 h 1661345"/>
                <a:gd name="connsiteX4" fmla="*/ 165259 w 395099"/>
                <a:gd name="connsiteY4" fmla="*/ 679841 h 1661345"/>
                <a:gd name="connsiteX5" fmla="*/ 197263 w 395099"/>
                <a:gd name="connsiteY5" fmla="*/ 853958 h 1661345"/>
                <a:gd name="connsiteX6" fmla="*/ 205549 w 395099"/>
                <a:gd name="connsiteY6" fmla="*/ 936826 h 1661345"/>
                <a:gd name="connsiteX7" fmla="*/ 210121 w 395099"/>
                <a:gd name="connsiteY7" fmla="*/ 1015217 h 1661345"/>
                <a:gd name="connsiteX8" fmla="*/ 262699 w 395099"/>
                <a:gd name="connsiteY8" fmla="*/ 1173903 h 1661345"/>
                <a:gd name="connsiteX9" fmla="*/ 283178 w 395099"/>
                <a:gd name="connsiteY9" fmla="*/ 1260200 h 1661345"/>
                <a:gd name="connsiteX10" fmla="*/ 290798 w 395099"/>
                <a:gd name="connsiteY10" fmla="*/ 1342496 h 1661345"/>
                <a:gd name="connsiteX11" fmla="*/ 304038 w 395099"/>
                <a:gd name="connsiteY11" fmla="*/ 1422029 h 1661345"/>
                <a:gd name="connsiteX12" fmla="*/ 323659 w 395099"/>
                <a:gd name="connsiteY12" fmla="*/ 1495086 h 1661345"/>
                <a:gd name="connsiteX13" fmla="*/ 367379 w 395099"/>
                <a:gd name="connsiteY13" fmla="*/ 1631103 h 1661345"/>
                <a:gd name="connsiteX14" fmla="*/ 386429 w 395099"/>
                <a:gd name="connsiteY14" fmla="*/ 1659678 h 1661345"/>
                <a:gd name="connsiteX15" fmla="*/ 394335 w 395099"/>
                <a:gd name="connsiteY15" fmla="*/ 1656059 h 1661345"/>
                <a:gd name="connsiteX16" fmla="*/ 341281 w 395099"/>
                <a:gd name="connsiteY16" fmla="*/ 1520327 h 1661345"/>
                <a:gd name="connsiteX17" fmla="*/ 322707 w 395099"/>
                <a:gd name="connsiteY17" fmla="*/ 1445366 h 1661345"/>
                <a:gd name="connsiteX18" fmla="*/ 305276 w 395099"/>
                <a:gd name="connsiteY18" fmla="*/ 1369927 h 1661345"/>
                <a:gd name="connsiteX19" fmla="*/ 298513 w 395099"/>
                <a:gd name="connsiteY19" fmla="*/ 1288298 h 1661345"/>
                <a:gd name="connsiteX20" fmla="*/ 282416 w 395099"/>
                <a:gd name="connsiteY20" fmla="*/ 1202573 h 1661345"/>
                <a:gd name="connsiteX21" fmla="*/ 255937 w 395099"/>
                <a:gd name="connsiteY21" fmla="*/ 1120849 h 1661345"/>
                <a:gd name="connsiteX22" fmla="*/ 226504 w 395099"/>
                <a:gd name="connsiteY22" fmla="*/ 1040268 h 1661345"/>
                <a:gd name="connsiteX23" fmla="*/ 217646 w 395099"/>
                <a:gd name="connsiteY23" fmla="*/ 960829 h 1661345"/>
                <a:gd name="connsiteX24" fmla="*/ 212598 w 395099"/>
                <a:gd name="connsiteY24" fmla="*/ 883962 h 1661345"/>
                <a:gd name="connsiteX25" fmla="*/ 183356 w 395099"/>
                <a:gd name="connsiteY25" fmla="*/ 709464 h 1661345"/>
                <a:gd name="connsiteX26" fmla="*/ 88106 w 395099"/>
                <a:gd name="connsiteY26" fmla="*/ 370279 h 1661345"/>
                <a:gd name="connsiteX27" fmla="*/ 50006 w 395099"/>
                <a:gd name="connsiteY27" fmla="*/ 198162 h 1661345"/>
                <a:gd name="connsiteX28" fmla="*/ 41815 w 395099"/>
                <a:gd name="connsiteY28" fmla="*/ 113199 h 1661345"/>
                <a:gd name="connsiteX29" fmla="*/ 22765 w 395099"/>
                <a:gd name="connsiteY29" fmla="*/ 40714 h 1661345"/>
                <a:gd name="connsiteX30" fmla="*/ 5620 w 395099"/>
                <a:gd name="connsiteY30" fmla="*/ 2042 h 1661345"/>
                <a:gd name="connsiteX31" fmla="*/ 476 w 395099"/>
                <a:gd name="connsiteY31" fmla="*/ 2900 h 166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95099" h="1661345">
                  <a:moveTo>
                    <a:pt x="0" y="3376"/>
                  </a:moveTo>
                  <a:cubicBezTo>
                    <a:pt x="10338" y="29071"/>
                    <a:pt x="19086" y="55378"/>
                    <a:pt x="26194" y="82148"/>
                  </a:cubicBezTo>
                  <a:cubicBezTo>
                    <a:pt x="31558" y="109860"/>
                    <a:pt x="34743" y="137949"/>
                    <a:pt x="35719" y="166158"/>
                  </a:cubicBezTo>
                  <a:cubicBezTo>
                    <a:pt x="41553" y="225182"/>
                    <a:pt x="52452" y="283595"/>
                    <a:pt x="68294" y="340752"/>
                  </a:cubicBezTo>
                  <a:cubicBezTo>
                    <a:pt x="98488" y="454480"/>
                    <a:pt x="138874" y="565065"/>
                    <a:pt x="165259" y="679841"/>
                  </a:cubicBezTo>
                  <a:cubicBezTo>
                    <a:pt x="178530" y="737372"/>
                    <a:pt x="189198" y="795411"/>
                    <a:pt x="197263" y="853958"/>
                  </a:cubicBezTo>
                  <a:cubicBezTo>
                    <a:pt x="201073" y="881486"/>
                    <a:pt x="204502" y="909013"/>
                    <a:pt x="205549" y="936826"/>
                  </a:cubicBezTo>
                  <a:cubicBezTo>
                    <a:pt x="206597" y="963020"/>
                    <a:pt x="206692" y="989213"/>
                    <a:pt x="210121" y="1015217"/>
                  </a:cubicBezTo>
                  <a:cubicBezTo>
                    <a:pt x="217456" y="1070557"/>
                    <a:pt x="246697" y="1120849"/>
                    <a:pt x="262699" y="1173903"/>
                  </a:cubicBezTo>
                  <a:cubicBezTo>
                    <a:pt x="271373" y="1202198"/>
                    <a:pt x="278214" y="1231024"/>
                    <a:pt x="283178" y="1260200"/>
                  </a:cubicBezTo>
                  <a:cubicBezTo>
                    <a:pt x="287750" y="1287537"/>
                    <a:pt x="288417" y="1314968"/>
                    <a:pt x="290798" y="1342496"/>
                  </a:cubicBezTo>
                  <a:cubicBezTo>
                    <a:pt x="292621" y="1369374"/>
                    <a:pt x="297056" y="1396010"/>
                    <a:pt x="304038" y="1422029"/>
                  </a:cubicBezTo>
                  <a:cubicBezTo>
                    <a:pt x="311086" y="1446318"/>
                    <a:pt x="317754" y="1470512"/>
                    <a:pt x="323659" y="1495086"/>
                  </a:cubicBezTo>
                  <a:cubicBezTo>
                    <a:pt x="334613" y="1541282"/>
                    <a:pt x="344329" y="1589098"/>
                    <a:pt x="367379" y="1631103"/>
                  </a:cubicBezTo>
                  <a:cubicBezTo>
                    <a:pt x="372927" y="1641139"/>
                    <a:pt x="379299" y="1650697"/>
                    <a:pt x="386429" y="1659678"/>
                  </a:cubicBezTo>
                  <a:cubicBezTo>
                    <a:pt x="389191" y="1663298"/>
                    <a:pt x="397669" y="1660535"/>
                    <a:pt x="394335" y="1656059"/>
                  </a:cubicBezTo>
                  <a:cubicBezTo>
                    <a:pt x="365093" y="1616625"/>
                    <a:pt x="352615" y="1567286"/>
                    <a:pt x="341281" y="1520327"/>
                  </a:cubicBezTo>
                  <a:cubicBezTo>
                    <a:pt x="335280" y="1495277"/>
                    <a:pt x="329660" y="1470131"/>
                    <a:pt x="322707" y="1445366"/>
                  </a:cubicBezTo>
                  <a:cubicBezTo>
                    <a:pt x="315147" y="1420656"/>
                    <a:pt x="309323" y="1395449"/>
                    <a:pt x="305276" y="1369927"/>
                  </a:cubicBezTo>
                  <a:cubicBezTo>
                    <a:pt x="301561" y="1342781"/>
                    <a:pt x="301180" y="1315445"/>
                    <a:pt x="298513" y="1288298"/>
                  </a:cubicBezTo>
                  <a:cubicBezTo>
                    <a:pt x="295406" y="1259345"/>
                    <a:pt x="290023" y="1230682"/>
                    <a:pt x="282416" y="1202573"/>
                  </a:cubicBezTo>
                  <a:cubicBezTo>
                    <a:pt x="275173" y="1174844"/>
                    <a:pt x="266332" y="1147557"/>
                    <a:pt x="255937" y="1120849"/>
                  </a:cubicBezTo>
                  <a:cubicBezTo>
                    <a:pt x="244662" y="1094546"/>
                    <a:pt x="234836" y="1067645"/>
                    <a:pt x="226504" y="1040268"/>
                  </a:cubicBezTo>
                  <a:cubicBezTo>
                    <a:pt x="220602" y="1014201"/>
                    <a:pt x="217631" y="987556"/>
                    <a:pt x="217646" y="960829"/>
                  </a:cubicBezTo>
                  <a:cubicBezTo>
                    <a:pt x="216789" y="935016"/>
                    <a:pt x="215741" y="909584"/>
                    <a:pt x="212598" y="883962"/>
                  </a:cubicBezTo>
                  <a:cubicBezTo>
                    <a:pt x="205454" y="825479"/>
                    <a:pt x="195643" y="767186"/>
                    <a:pt x="183356" y="709464"/>
                  </a:cubicBezTo>
                  <a:cubicBezTo>
                    <a:pt x="158782" y="594307"/>
                    <a:pt x="119920" y="483436"/>
                    <a:pt x="88106" y="370279"/>
                  </a:cubicBezTo>
                  <a:cubicBezTo>
                    <a:pt x="71417" y="313863"/>
                    <a:pt x="58686" y="256351"/>
                    <a:pt x="50006" y="198162"/>
                  </a:cubicBezTo>
                  <a:cubicBezTo>
                    <a:pt x="46006" y="169587"/>
                    <a:pt x="45529" y="141488"/>
                    <a:pt x="41815" y="113199"/>
                  </a:cubicBezTo>
                  <a:cubicBezTo>
                    <a:pt x="38534" y="88333"/>
                    <a:pt x="32134" y="63980"/>
                    <a:pt x="22765" y="40714"/>
                  </a:cubicBezTo>
                  <a:cubicBezTo>
                    <a:pt x="17526" y="27569"/>
                    <a:pt x="11620" y="14806"/>
                    <a:pt x="5620" y="2042"/>
                  </a:cubicBezTo>
                  <a:cubicBezTo>
                    <a:pt x="4381" y="-720"/>
                    <a:pt x="-953" y="-910"/>
                    <a:pt x="476" y="290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A4024DEC-832E-48C9-0DA0-D9C2FD0482B2}"/>
                </a:ext>
              </a:extLst>
            </p:cNvPr>
            <p:cNvSpPr/>
            <p:nvPr/>
          </p:nvSpPr>
          <p:spPr>
            <a:xfrm>
              <a:off x="-3568776" y="264025"/>
              <a:ext cx="172662" cy="113692"/>
            </a:xfrm>
            <a:custGeom>
              <a:avLst/>
              <a:gdLst>
                <a:gd name="connsiteX0" fmla="*/ 16281 w 172662"/>
                <a:gd name="connsiteY0" fmla="*/ 1094 h 113692"/>
                <a:gd name="connsiteX1" fmla="*/ 20186 w 172662"/>
                <a:gd name="connsiteY1" fmla="*/ 88834 h 113692"/>
                <a:gd name="connsiteX2" fmla="*/ 34474 w 172662"/>
                <a:gd name="connsiteY2" fmla="*/ 98630 h 113692"/>
                <a:gd name="connsiteX3" fmla="*/ 85433 w 172662"/>
                <a:gd name="connsiteY3" fmla="*/ 95487 h 113692"/>
                <a:gd name="connsiteX4" fmla="*/ 102101 w 172662"/>
                <a:gd name="connsiteY4" fmla="*/ 52529 h 113692"/>
                <a:gd name="connsiteX5" fmla="*/ 80956 w 172662"/>
                <a:gd name="connsiteY5" fmla="*/ 49386 h 113692"/>
                <a:gd name="connsiteX6" fmla="*/ 68669 w 172662"/>
                <a:gd name="connsiteY6" fmla="*/ 72056 h 113692"/>
                <a:gd name="connsiteX7" fmla="*/ 98196 w 172662"/>
                <a:gd name="connsiteY7" fmla="*/ 110156 h 113692"/>
                <a:gd name="connsiteX8" fmla="*/ 140392 w 172662"/>
                <a:gd name="connsiteY8" fmla="*/ 86915 h 113692"/>
                <a:gd name="connsiteX9" fmla="*/ 130867 w 172662"/>
                <a:gd name="connsiteY9" fmla="*/ 65102 h 113692"/>
                <a:gd name="connsiteX10" fmla="*/ 115246 w 172662"/>
                <a:gd name="connsiteY10" fmla="*/ 75580 h 113692"/>
                <a:gd name="connsiteX11" fmla="*/ 139758 w 172662"/>
                <a:gd name="connsiteY11" fmla="*/ 113147 h 113692"/>
                <a:gd name="connsiteX12" fmla="*/ 143249 w 172662"/>
                <a:gd name="connsiteY12" fmla="*/ 113680 h 113692"/>
                <a:gd name="connsiteX13" fmla="*/ 172650 w 172662"/>
                <a:gd name="connsiteY13" fmla="*/ 85955 h 113692"/>
                <a:gd name="connsiteX14" fmla="*/ 171824 w 172662"/>
                <a:gd name="connsiteY14" fmla="*/ 78247 h 113692"/>
                <a:gd name="connsiteX15" fmla="*/ 167729 w 172662"/>
                <a:gd name="connsiteY15" fmla="*/ 78247 h 113692"/>
                <a:gd name="connsiteX16" fmla="*/ 144773 w 172662"/>
                <a:gd name="connsiteY16" fmla="*/ 106536 h 113692"/>
                <a:gd name="connsiteX17" fmla="*/ 119555 w 172662"/>
                <a:gd name="connsiteY17" fmla="*/ 84832 h 113692"/>
                <a:gd name="connsiteX18" fmla="*/ 119627 w 172662"/>
                <a:gd name="connsiteY18" fmla="*/ 80533 h 113692"/>
                <a:gd name="connsiteX19" fmla="*/ 123628 w 172662"/>
                <a:gd name="connsiteY19" fmla="*/ 71960 h 113692"/>
                <a:gd name="connsiteX20" fmla="*/ 133153 w 172662"/>
                <a:gd name="connsiteY20" fmla="*/ 80533 h 113692"/>
                <a:gd name="connsiteX21" fmla="*/ 121913 w 172662"/>
                <a:gd name="connsiteY21" fmla="*/ 96630 h 113692"/>
                <a:gd name="connsiteX22" fmla="*/ 88481 w 172662"/>
                <a:gd name="connsiteY22" fmla="*/ 97202 h 113692"/>
                <a:gd name="connsiteX23" fmla="*/ 80384 w 172662"/>
                <a:gd name="connsiteY23" fmla="*/ 63102 h 113692"/>
                <a:gd name="connsiteX24" fmla="*/ 94862 w 172662"/>
                <a:gd name="connsiteY24" fmla="*/ 57006 h 113692"/>
                <a:gd name="connsiteX25" fmla="*/ 91148 w 172662"/>
                <a:gd name="connsiteY25" fmla="*/ 76913 h 113692"/>
                <a:gd name="connsiteX26" fmla="*/ 30068 w 172662"/>
                <a:gd name="connsiteY26" fmla="*/ 86509 h 113692"/>
                <a:gd name="connsiteX27" fmla="*/ 27330 w 172662"/>
                <a:gd name="connsiteY27" fmla="*/ 84343 h 113692"/>
                <a:gd name="connsiteX28" fmla="*/ 9233 w 172662"/>
                <a:gd name="connsiteY28" fmla="*/ 47291 h 113692"/>
                <a:gd name="connsiteX29" fmla="*/ 22187 w 172662"/>
                <a:gd name="connsiteY29" fmla="*/ 6142 h 113692"/>
                <a:gd name="connsiteX30" fmla="*/ 16376 w 172662"/>
                <a:gd name="connsiteY30" fmla="*/ 904 h 113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72662" h="113692">
                  <a:moveTo>
                    <a:pt x="16281" y="1094"/>
                  </a:moveTo>
                  <a:cubicBezTo>
                    <a:pt x="-6869" y="26401"/>
                    <a:pt x="-5121" y="65684"/>
                    <a:pt x="20186" y="88834"/>
                  </a:cubicBezTo>
                  <a:cubicBezTo>
                    <a:pt x="24467" y="92751"/>
                    <a:pt x="29277" y="96049"/>
                    <a:pt x="34474" y="98630"/>
                  </a:cubicBezTo>
                  <a:cubicBezTo>
                    <a:pt x="50908" y="106219"/>
                    <a:pt x="70056" y="105038"/>
                    <a:pt x="85433" y="95487"/>
                  </a:cubicBezTo>
                  <a:cubicBezTo>
                    <a:pt x="97244" y="88058"/>
                    <a:pt x="116103" y="66055"/>
                    <a:pt x="102101" y="52529"/>
                  </a:cubicBezTo>
                  <a:cubicBezTo>
                    <a:pt x="96360" y="47253"/>
                    <a:pt x="87983" y="46007"/>
                    <a:pt x="80956" y="49386"/>
                  </a:cubicBezTo>
                  <a:cubicBezTo>
                    <a:pt x="73124" y="54223"/>
                    <a:pt x="68446" y="62853"/>
                    <a:pt x="68669" y="72056"/>
                  </a:cubicBezTo>
                  <a:cubicBezTo>
                    <a:pt x="68206" y="90159"/>
                    <a:pt x="80550" y="106087"/>
                    <a:pt x="98196" y="110156"/>
                  </a:cubicBezTo>
                  <a:cubicBezTo>
                    <a:pt x="114770" y="113775"/>
                    <a:pt x="136296" y="104536"/>
                    <a:pt x="140392" y="86915"/>
                  </a:cubicBezTo>
                  <a:cubicBezTo>
                    <a:pt x="143117" y="78285"/>
                    <a:pt x="139049" y="68969"/>
                    <a:pt x="130867" y="65102"/>
                  </a:cubicBezTo>
                  <a:cubicBezTo>
                    <a:pt x="123151" y="62340"/>
                    <a:pt x="117246" y="68627"/>
                    <a:pt x="115246" y="75580"/>
                  </a:cubicBezTo>
                  <a:cubicBezTo>
                    <a:pt x="111641" y="92722"/>
                    <a:pt x="122615" y="109542"/>
                    <a:pt x="139758" y="113147"/>
                  </a:cubicBezTo>
                  <a:cubicBezTo>
                    <a:pt x="140911" y="113389"/>
                    <a:pt x="142077" y="113567"/>
                    <a:pt x="143249" y="113680"/>
                  </a:cubicBezTo>
                  <a:cubicBezTo>
                    <a:pt x="159024" y="114143"/>
                    <a:pt x="172187" y="101730"/>
                    <a:pt x="172650" y="85955"/>
                  </a:cubicBezTo>
                  <a:cubicBezTo>
                    <a:pt x="172726" y="83360"/>
                    <a:pt x="172449" y="80767"/>
                    <a:pt x="171824" y="78247"/>
                  </a:cubicBezTo>
                  <a:cubicBezTo>
                    <a:pt x="171253" y="75961"/>
                    <a:pt x="167538" y="74627"/>
                    <a:pt x="167729" y="78247"/>
                  </a:cubicBezTo>
                  <a:cubicBezTo>
                    <a:pt x="168218" y="92087"/>
                    <a:pt x="158418" y="104165"/>
                    <a:pt x="144773" y="106536"/>
                  </a:cubicBezTo>
                  <a:cubicBezTo>
                    <a:pt x="131816" y="107506"/>
                    <a:pt x="120526" y="97789"/>
                    <a:pt x="119555" y="84832"/>
                  </a:cubicBezTo>
                  <a:cubicBezTo>
                    <a:pt x="119448" y="83400"/>
                    <a:pt x="119472" y="81961"/>
                    <a:pt x="119627" y="80533"/>
                  </a:cubicBezTo>
                  <a:cubicBezTo>
                    <a:pt x="119956" y="77306"/>
                    <a:pt x="121366" y="74285"/>
                    <a:pt x="123628" y="71960"/>
                  </a:cubicBezTo>
                  <a:cubicBezTo>
                    <a:pt x="130009" y="66436"/>
                    <a:pt x="134486" y="74627"/>
                    <a:pt x="133153" y="80533"/>
                  </a:cubicBezTo>
                  <a:cubicBezTo>
                    <a:pt x="131311" y="87004"/>
                    <a:pt x="127354" y="92671"/>
                    <a:pt x="121913" y="96630"/>
                  </a:cubicBezTo>
                  <a:cubicBezTo>
                    <a:pt x="112198" y="104409"/>
                    <a:pt x="98456" y="104644"/>
                    <a:pt x="88481" y="97202"/>
                  </a:cubicBezTo>
                  <a:cubicBezTo>
                    <a:pt x="78310" y="89019"/>
                    <a:pt x="74977" y="74984"/>
                    <a:pt x="80384" y="63102"/>
                  </a:cubicBezTo>
                  <a:cubicBezTo>
                    <a:pt x="82956" y="58435"/>
                    <a:pt x="89909" y="52910"/>
                    <a:pt x="94862" y="57006"/>
                  </a:cubicBezTo>
                  <a:cubicBezTo>
                    <a:pt x="99815" y="61102"/>
                    <a:pt x="94862" y="72437"/>
                    <a:pt x="91148" y="76913"/>
                  </a:cubicBezTo>
                  <a:cubicBezTo>
                    <a:pt x="76931" y="96430"/>
                    <a:pt x="49584" y="100726"/>
                    <a:pt x="30068" y="86509"/>
                  </a:cubicBezTo>
                  <a:cubicBezTo>
                    <a:pt x="29127" y="85824"/>
                    <a:pt x="28213" y="85101"/>
                    <a:pt x="27330" y="84343"/>
                  </a:cubicBezTo>
                  <a:cubicBezTo>
                    <a:pt x="16459" y="75006"/>
                    <a:pt x="9913" y="61604"/>
                    <a:pt x="9233" y="47291"/>
                  </a:cubicBezTo>
                  <a:cubicBezTo>
                    <a:pt x="9176" y="32562"/>
                    <a:pt x="13703" y="18182"/>
                    <a:pt x="22187" y="6142"/>
                  </a:cubicBezTo>
                  <a:cubicBezTo>
                    <a:pt x="24187" y="2904"/>
                    <a:pt x="19234" y="-2049"/>
                    <a:pt x="16376" y="904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A9136BB4-F0A6-7205-A4EF-9F66AE4D8CCD}"/>
                </a:ext>
              </a:extLst>
            </p:cNvPr>
            <p:cNvSpPr/>
            <p:nvPr/>
          </p:nvSpPr>
          <p:spPr>
            <a:xfrm>
              <a:off x="-3598107" y="227489"/>
              <a:ext cx="86762" cy="95358"/>
            </a:xfrm>
            <a:custGeom>
              <a:avLst/>
              <a:gdLst>
                <a:gd name="connsiteX0" fmla="*/ 85997 w 86762"/>
                <a:gd name="connsiteY0" fmla="*/ 47822 h 95358"/>
                <a:gd name="connsiteX1" fmla="*/ 85997 w 86762"/>
                <a:gd name="connsiteY1" fmla="*/ 47822 h 95358"/>
                <a:gd name="connsiteX2" fmla="*/ 14560 w 86762"/>
                <a:gd name="connsiteY2" fmla="*/ 197 h 95358"/>
                <a:gd name="connsiteX3" fmla="*/ 2463 w 86762"/>
                <a:gd name="connsiteY3" fmla="*/ 83160 h 95358"/>
                <a:gd name="connsiteX4" fmla="*/ 2463 w 86762"/>
                <a:gd name="connsiteY4" fmla="*/ 83160 h 95358"/>
                <a:gd name="connsiteX5" fmla="*/ 21513 w 86762"/>
                <a:gd name="connsiteY5" fmla="*/ 95161 h 95358"/>
                <a:gd name="connsiteX6" fmla="*/ 80663 w 86762"/>
                <a:gd name="connsiteY6" fmla="*/ 70301 h 95358"/>
                <a:gd name="connsiteX7" fmla="*/ 85712 w 86762"/>
                <a:gd name="connsiteY7" fmla="*/ 48013 h 95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62" h="95358">
                  <a:moveTo>
                    <a:pt x="85997" y="47822"/>
                  </a:moveTo>
                  <a:lnTo>
                    <a:pt x="85997" y="47822"/>
                  </a:lnTo>
                  <a:cubicBezTo>
                    <a:pt x="78568" y="30201"/>
                    <a:pt x="21513" y="-2851"/>
                    <a:pt x="14560" y="197"/>
                  </a:cubicBezTo>
                  <a:cubicBezTo>
                    <a:pt x="7607" y="3245"/>
                    <a:pt x="-5443" y="64396"/>
                    <a:pt x="2463" y="83160"/>
                  </a:cubicBezTo>
                  <a:lnTo>
                    <a:pt x="2463" y="83160"/>
                  </a:lnTo>
                  <a:cubicBezTo>
                    <a:pt x="6222" y="90268"/>
                    <a:pt x="13479" y="94839"/>
                    <a:pt x="21513" y="95161"/>
                  </a:cubicBezTo>
                  <a:cubicBezTo>
                    <a:pt x="44077" y="96849"/>
                    <a:pt x="66080" y="87602"/>
                    <a:pt x="80663" y="70301"/>
                  </a:cubicBezTo>
                  <a:cubicBezTo>
                    <a:pt x="86242" y="64325"/>
                    <a:pt x="88171" y="55809"/>
                    <a:pt x="85712" y="48013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4CD38D83-E5E4-A70C-39EF-62CBC11BBF2C}"/>
                </a:ext>
              </a:extLst>
            </p:cNvPr>
            <p:cNvSpPr/>
            <p:nvPr/>
          </p:nvSpPr>
          <p:spPr>
            <a:xfrm>
              <a:off x="-3598107" y="227489"/>
              <a:ext cx="86762" cy="95358"/>
            </a:xfrm>
            <a:custGeom>
              <a:avLst/>
              <a:gdLst>
                <a:gd name="connsiteX0" fmla="*/ 85997 w 86762"/>
                <a:gd name="connsiteY0" fmla="*/ 47822 h 95358"/>
                <a:gd name="connsiteX1" fmla="*/ 85997 w 86762"/>
                <a:gd name="connsiteY1" fmla="*/ 47822 h 95358"/>
                <a:gd name="connsiteX2" fmla="*/ 14560 w 86762"/>
                <a:gd name="connsiteY2" fmla="*/ 197 h 95358"/>
                <a:gd name="connsiteX3" fmla="*/ 2463 w 86762"/>
                <a:gd name="connsiteY3" fmla="*/ 83160 h 95358"/>
                <a:gd name="connsiteX4" fmla="*/ 2463 w 86762"/>
                <a:gd name="connsiteY4" fmla="*/ 83160 h 95358"/>
                <a:gd name="connsiteX5" fmla="*/ 21513 w 86762"/>
                <a:gd name="connsiteY5" fmla="*/ 95161 h 95358"/>
                <a:gd name="connsiteX6" fmla="*/ 80663 w 86762"/>
                <a:gd name="connsiteY6" fmla="*/ 70301 h 95358"/>
                <a:gd name="connsiteX7" fmla="*/ 85712 w 86762"/>
                <a:gd name="connsiteY7" fmla="*/ 48013 h 95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62" h="95358">
                  <a:moveTo>
                    <a:pt x="85997" y="47822"/>
                  </a:moveTo>
                  <a:lnTo>
                    <a:pt x="85997" y="47822"/>
                  </a:lnTo>
                  <a:cubicBezTo>
                    <a:pt x="78568" y="30201"/>
                    <a:pt x="21513" y="-2851"/>
                    <a:pt x="14560" y="197"/>
                  </a:cubicBezTo>
                  <a:cubicBezTo>
                    <a:pt x="7607" y="3245"/>
                    <a:pt x="-5443" y="64396"/>
                    <a:pt x="2463" y="83160"/>
                  </a:cubicBezTo>
                  <a:lnTo>
                    <a:pt x="2463" y="83160"/>
                  </a:lnTo>
                  <a:cubicBezTo>
                    <a:pt x="6222" y="90268"/>
                    <a:pt x="13479" y="94839"/>
                    <a:pt x="21513" y="95161"/>
                  </a:cubicBezTo>
                  <a:cubicBezTo>
                    <a:pt x="44077" y="96849"/>
                    <a:pt x="66080" y="87602"/>
                    <a:pt x="80663" y="70301"/>
                  </a:cubicBezTo>
                  <a:cubicBezTo>
                    <a:pt x="86242" y="64325"/>
                    <a:pt x="88171" y="55809"/>
                    <a:pt x="85712" y="4801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07687F6E-3B14-5A1B-E7F9-8BC99427C74F}"/>
                </a:ext>
              </a:extLst>
            </p:cNvPr>
            <p:cNvSpPr/>
            <p:nvPr/>
          </p:nvSpPr>
          <p:spPr>
            <a:xfrm>
              <a:off x="-3598107" y="227489"/>
              <a:ext cx="86762" cy="95358"/>
            </a:xfrm>
            <a:custGeom>
              <a:avLst/>
              <a:gdLst>
                <a:gd name="connsiteX0" fmla="*/ 85997 w 86762"/>
                <a:gd name="connsiteY0" fmla="*/ 47822 h 95358"/>
                <a:gd name="connsiteX1" fmla="*/ 85997 w 86762"/>
                <a:gd name="connsiteY1" fmla="*/ 47822 h 95358"/>
                <a:gd name="connsiteX2" fmla="*/ 14560 w 86762"/>
                <a:gd name="connsiteY2" fmla="*/ 197 h 95358"/>
                <a:gd name="connsiteX3" fmla="*/ 2463 w 86762"/>
                <a:gd name="connsiteY3" fmla="*/ 83160 h 95358"/>
                <a:gd name="connsiteX4" fmla="*/ 2463 w 86762"/>
                <a:gd name="connsiteY4" fmla="*/ 83160 h 95358"/>
                <a:gd name="connsiteX5" fmla="*/ 21513 w 86762"/>
                <a:gd name="connsiteY5" fmla="*/ 95161 h 95358"/>
                <a:gd name="connsiteX6" fmla="*/ 80663 w 86762"/>
                <a:gd name="connsiteY6" fmla="*/ 70301 h 95358"/>
                <a:gd name="connsiteX7" fmla="*/ 85712 w 86762"/>
                <a:gd name="connsiteY7" fmla="*/ 48013 h 95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62" h="95358">
                  <a:moveTo>
                    <a:pt x="85997" y="47822"/>
                  </a:moveTo>
                  <a:lnTo>
                    <a:pt x="85997" y="47822"/>
                  </a:lnTo>
                  <a:cubicBezTo>
                    <a:pt x="78568" y="30201"/>
                    <a:pt x="21513" y="-2851"/>
                    <a:pt x="14560" y="197"/>
                  </a:cubicBezTo>
                  <a:cubicBezTo>
                    <a:pt x="7607" y="3245"/>
                    <a:pt x="-5443" y="64396"/>
                    <a:pt x="2463" y="83160"/>
                  </a:cubicBezTo>
                  <a:lnTo>
                    <a:pt x="2463" y="83160"/>
                  </a:lnTo>
                  <a:cubicBezTo>
                    <a:pt x="6222" y="90268"/>
                    <a:pt x="13479" y="94839"/>
                    <a:pt x="21513" y="95161"/>
                  </a:cubicBezTo>
                  <a:cubicBezTo>
                    <a:pt x="44077" y="96849"/>
                    <a:pt x="66080" y="87602"/>
                    <a:pt x="80663" y="70301"/>
                  </a:cubicBezTo>
                  <a:cubicBezTo>
                    <a:pt x="86242" y="64325"/>
                    <a:pt x="88171" y="55809"/>
                    <a:pt x="85712" y="48013"/>
                  </a:cubicBezTo>
                  <a:close/>
                </a:path>
              </a:pathLst>
            </a:custGeom>
            <a:solidFill>
              <a:schemeClr val="accent3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EF3A85A5-F011-5002-1165-08220DBD341A}"/>
                </a:ext>
              </a:extLst>
            </p:cNvPr>
            <p:cNvSpPr/>
            <p:nvPr/>
          </p:nvSpPr>
          <p:spPr>
            <a:xfrm>
              <a:off x="-3988164" y="-374176"/>
              <a:ext cx="542412" cy="624404"/>
            </a:xfrm>
            <a:custGeom>
              <a:avLst/>
              <a:gdLst>
                <a:gd name="connsiteX0" fmla="*/ 515584 w 542412"/>
                <a:gd name="connsiteY0" fmla="*/ 180763 h 624404"/>
                <a:gd name="connsiteX1" fmla="*/ 413381 w 542412"/>
                <a:gd name="connsiteY1" fmla="*/ 622247 h 624404"/>
                <a:gd name="connsiteX2" fmla="*/ 25904 w 542412"/>
                <a:gd name="connsiteY2" fmla="*/ 387170 h 624404"/>
                <a:gd name="connsiteX3" fmla="*/ 160492 w 542412"/>
                <a:gd name="connsiteY3" fmla="*/ 22458 h 624404"/>
                <a:gd name="connsiteX4" fmla="*/ 515584 w 542412"/>
                <a:gd name="connsiteY4" fmla="*/ 180763 h 624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412" h="624404">
                  <a:moveTo>
                    <a:pt x="515584" y="180763"/>
                  </a:moveTo>
                  <a:cubicBezTo>
                    <a:pt x="572734" y="315923"/>
                    <a:pt x="538539" y="531379"/>
                    <a:pt x="413381" y="622247"/>
                  </a:cubicBezTo>
                  <a:cubicBezTo>
                    <a:pt x="257361" y="642059"/>
                    <a:pt x="82958" y="522425"/>
                    <a:pt x="25904" y="387170"/>
                  </a:cubicBezTo>
                  <a:cubicBezTo>
                    <a:pt x="-31151" y="251915"/>
                    <a:pt x="2758" y="88942"/>
                    <a:pt x="160492" y="22458"/>
                  </a:cubicBezTo>
                  <a:cubicBezTo>
                    <a:pt x="318226" y="-44027"/>
                    <a:pt x="458624" y="45508"/>
                    <a:pt x="515584" y="180763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A2E677D9-B84E-9722-2D45-D94FE6BB6988}"/>
                </a:ext>
              </a:extLst>
            </p:cNvPr>
            <p:cNvSpPr/>
            <p:nvPr/>
          </p:nvSpPr>
          <p:spPr>
            <a:xfrm>
              <a:off x="-3988164" y="-374176"/>
              <a:ext cx="542412" cy="624404"/>
            </a:xfrm>
            <a:custGeom>
              <a:avLst/>
              <a:gdLst>
                <a:gd name="connsiteX0" fmla="*/ 515584 w 542412"/>
                <a:gd name="connsiteY0" fmla="*/ 180763 h 624404"/>
                <a:gd name="connsiteX1" fmla="*/ 413381 w 542412"/>
                <a:gd name="connsiteY1" fmla="*/ 622247 h 624404"/>
                <a:gd name="connsiteX2" fmla="*/ 25904 w 542412"/>
                <a:gd name="connsiteY2" fmla="*/ 387170 h 624404"/>
                <a:gd name="connsiteX3" fmla="*/ 160492 w 542412"/>
                <a:gd name="connsiteY3" fmla="*/ 22458 h 624404"/>
                <a:gd name="connsiteX4" fmla="*/ 515584 w 542412"/>
                <a:gd name="connsiteY4" fmla="*/ 180763 h 624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412" h="624404">
                  <a:moveTo>
                    <a:pt x="515584" y="180763"/>
                  </a:moveTo>
                  <a:cubicBezTo>
                    <a:pt x="572734" y="315923"/>
                    <a:pt x="538539" y="531379"/>
                    <a:pt x="413381" y="622247"/>
                  </a:cubicBezTo>
                  <a:cubicBezTo>
                    <a:pt x="257361" y="642059"/>
                    <a:pt x="82958" y="522425"/>
                    <a:pt x="25904" y="387170"/>
                  </a:cubicBezTo>
                  <a:cubicBezTo>
                    <a:pt x="-31151" y="251915"/>
                    <a:pt x="2758" y="88942"/>
                    <a:pt x="160492" y="22458"/>
                  </a:cubicBezTo>
                  <a:cubicBezTo>
                    <a:pt x="318226" y="-44027"/>
                    <a:pt x="458624" y="45508"/>
                    <a:pt x="515584" y="180763"/>
                  </a:cubicBez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4E44726D-80E0-552D-B907-7D8695D6E17D}"/>
                </a:ext>
              </a:extLst>
            </p:cNvPr>
            <p:cNvSpPr/>
            <p:nvPr/>
          </p:nvSpPr>
          <p:spPr>
            <a:xfrm>
              <a:off x="-3923208" y="-252372"/>
              <a:ext cx="477456" cy="502687"/>
            </a:xfrm>
            <a:custGeom>
              <a:avLst/>
              <a:gdLst>
                <a:gd name="connsiteX0" fmla="*/ 1333 w 477456"/>
                <a:gd name="connsiteY0" fmla="*/ 331565 h 502687"/>
                <a:gd name="connsiteX1" fmla="*/ 257366 w 477456"/>
                <a:gd name="connsiteY1" fmla="*/ 388715 h 502687"/>
                <a:gd name="connsiteX2" fmla="*/ 418433 w 477456"/>
                <a:gd name="connsiteY2" fmla="*/ 0 h 502687"/>
                <a:gd name="connsiteX3" fmla="*/ 450628 w 477456"/>
                <a:gd name="connsiteY3" fmla="*/ 59055 h 502687"/>
                <a:gd name="connsiteX4" fmla="*/ 348425 w 477456"/>
                <a:gd name="connsiteY4" fmla="*/ 500539 h 502687"/>
                <a:gd name="connsiteX5" fmla="*/ 0 w 477456"/>
                <a:gd name="connsiteY5" fmla="*/ 332899 h 50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456" h="502687">
                  <a:moveTo>
                    <a:pt x="1333" y="331565"/>
                  </a:moveTo>
                  <a:cubicBezTo>
                    <a:pt x="1333" y="331565"/>
                    <a:pt x="92488" y="445865"/>
                    <a:pt x="257366" y="388715"/>
                  </a:cubicBezTo>
                  <a:cubicBezTo>
                    <a:pt x="416338" y="333470"/>
                    <a:pt x="470535" y="110585"/>
                    <a:pt x="418433" y="0"/>
                  </a:cubicBezTo>
                  <a:cubicBezTo>
                    <a:pt x="431165" y="18527"/>
                    <a:pt x="441954" y="38316"/>
                    <a:pt x="450628" y="59055"/>
                  </a:cubicBezTo>
                  <a:cubicBezTo>
                    <a:pt x="507778" y="194215"/>
                    <a:pt x="473583" y="409670"/>
                    <a:pt x="348425" y="500539"/>
                  </a:cubicBezTo>
                  <a:cubicBezTo>
                    <a:pt x="219170" y="516922"/>
                    <a:pt x="77248" y="437578"/>
                    <a:pt x="0" y="33289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5F04DECA-AE85-7152-6D73-B7E55441AC90}"/>
                </a:ext>
              </a:extLst>
            </p:cNvPr>
            <p:cNvSpPr/>
            <p:nvPr/>
          </p:nvSpPr>
          <p:spPr>
            <a:xfrm>
              <a:off x="-3483058" y="-292355"/>
              <a:ext cx="327045" cy="2227020"/>
            </a:xfrm>
            <a:custGeom>
              <a:avLst/>
              <a:gdLst>
                <a:gd name="connsiteX0" fmla="*/ 0 w 327045"/>
                <a:gd name="connsiteY0" fmla="*/ 2835 h 2227020"/>
                <a:gd name="connsiteX1" fmla="*/ 24670 w 327045"/>
                <a:gd name="connsiteY1" fmla="*/ 225244 h 2227020"/>
                <a:gd name="connsiteX2" fmla="*/ 84106 w 327045"/>
                <a:gd name="connsiteY2" fmla="*/ 426412 h 2227020"/>
                <a:gd name="connsiteX3" fmla="*/ 135255 w 327045"/>
                <a:gd name="connsiteY3" fmla="*/ 623389 h 2227020"/>
                <a:gd name="connsiteX4" fmla="*/ 133731 w 327045"/>
                <a:gd name="connsiteY4" fmla="*/ 849989 h 2227020"/>
                <a:gd name="connsiteX5" fmla="*/ 146590 w 327045"/>
                <a:gd name="connsiteY5" fmla="*/ 964289 h 2227020"/>
                <a:gd name="connsiteX6" fmla="*/ 175641 w 327045"/>
                <a:gd name="connsiteY6" fmla="*/ 1072493 h 2227020"/>
                <a:gd name="connsiteX7" fmla="*/ 198787 w 327045"/>
                <a:gd name="connsiteY7" fmla="*/ 1180411 h 2227020"/>
                <a:gd name="connsiteX8" fmla="*/ 202311 w 327045"/>
                <a:gd name="connsiteY8" fmla="*/ 1299188 h 2227020"/>
                <a:gd name="connsiteX9" fmla="*/ 195834 w 327045"/>
                <a:gd name="connsiteY9" fmla="*/ 1522359 h 2227020"/>
                <a:gd name="connsiteX10" fmla="*/ 213931 w 327045"/>
                <a:gd name="connsiteY10" fmla="*/ 1631325 h 2227020"/>
                <a:gd name="connsiteX11" fmla="*/ 243840 w 327045"/>
                <a:gd name="connsiteY11" fmla="*/ 1733909 h 2227020"/>
                <a:gd name="connsiteX12" fmla="*/ 262890 w 327045"/>
                <a:gd name="connsiteY12" fmla="*/ 1954984 h 2227020"/>
                <a:gd name="connsiteX13" fmla="*/ 297371 w 327045"/>
                <a:gd name="connsiteY13" fmla="*/ 2173107 h 2227020"/>
                <a:gd name="connsiteX14" fmla="*/ 317945 w 327045"/>
                <a:gd name="connsiteY14" fmla="*/ 2224256 h 2227020"/>
                <a:gd name="connsiteX15" fmla="*/ 326612 w 327045"/>
                <a:gd name="connsiteY15" fmla="*/ 2221589 h 2227020"/>
                <a:gd name="connsiteX16" fmla="*/ 276987 w 327045"/>
                <a:gd name="connsiteY16" fmla="*/ 2003657 h 2227020"/>
                <a:gd name="connsiteX17" fmla="*/ 264795 w 327045"/>
                <a:gd name="connsiteY17" fmla="*/ 1780296 h 2227020"/>
                <a:gd name="connsiteX18" fmla="*/ 241459 w 327045"/>
                <a:gd name="connsiteY18" fmla="*/ 1679902 h 2227020"/>
                <a:gd name="connsiteX19" fmla="*/ 212884 w 327045"/>
                <a:gd name="connsiteY19" fmla="*/ 1574079 h 2227020"/>
                <a:gd name="connsiteX20" fmla="*/ 211550 w 327045"/>
                <a:gd name="connsiteY20" fmla="*/ 1347956 h 2227020"/>
                <a:gd name="connsiteX21" fmla="*/ 200406 w 327045"/>
                <a:gd name="connsiteY21" fmla="*/ 1123642 h 2227020"/>
                <a:gd name="connsiteX22" fmla="*/ 148590 w 327045"/>
                <a:gd name="connsiteY22" fmla="*/ 907329 h 2227020"/>
                <a:gd name="connsiteX23" fmla="*/ 149352 w 327045"/>
                <a:gd name="connsiteY23" fmla="*/ 674443 h 2227020"/>
                <a:gd name="connsiteX24" fmla="*/ 113728 w 327045"/>
                <a:gd name="connsiteY24" fmla="*/ 478514 h 2227020"/>
                <a:gd name="connsiteX25" fmla="*/ 80105 w 327045"/>
                <a:gd name="connsiteY25" fmla="*/ 384121 h 2227020"/>
                <a:gd name="connsiteX26" fmla="*/ 45720 w 327045"/>
                <a:gd name="connsiteY26" fmla="*/ 283918 h 2227020"/>
                <a:gd name="connsiteX27" fmla="*/ 19241 w 327045"/>
                <a:gd name="connsiteY27" fmla="*/ 58842 h 2227020"/>
                <a:gd name="connsiteX28" fmla="*/ 5715 w 327045"/>
                <a:gd name="connsiteY28" fmla="*/ 2835 h 2227020"/>
                <a:gd name="connsiteX29" fmla="*/ 191 w 327045"/>
                <a:gd name="connsiteY29" fmla="*/ 2835 h 2227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27045" h="2227020">
                  <a:moveTo>
                    <a:pt x="0" y="2835"/>
                  </a:moveTo>
                  <a:cubicBezTo>
                    <a:pt x="18193" y="75797"/>
                    <a:pt x="15812" y="151140"/>
                    <a:pt x="24670" y="225244"/>
                  </a:cubicBezTo>
                  <a:cubicBezTo>
                    <a:pt x="33052" y="295634"/>
                    <a:pt x="60198" y="360213"/>
                    <a:pt x="84106" y="426412"/>
                  </a:cubicBezTo>
                  <a:cubicBezTo>
                    <a:pt x="107251" y="490325"/>
                    <a:pt x="128111" y="555476"/>
                    <a:pt x="135255" y="623389"/>
                  </a:cubicBezTo>
                  <a:cubicBezTo>
                    <a:pt x="143161" y="698637"/>
                    <a:pt x="132302" y="774551"/>
                    <a:pt x="133731" y="849989"/>
                  </a:cubicBezTo>
                  <a:cubicBezTo>
                    <a:pt x="134249" y="888419"/>
                    <a:pt x="138556" y="926704"/>
                    <a:pt x="146590" y="964289"/>
                  </a:cubicBezTo>
                  <a:cubicBezTo>
                    <a:pt x="154686" y="1000770"/>
                    <a:pt x="165640" y="1036488"/>
                    <a:pt x="175641" y="1072493"/>
                  </a:cubicBezTo>
                  <a:cubicBezTo>
                    <a:pt x="186068" y="1107830"/>
                    <a:pt x="193805" y="1143906"/>
                    <a:pt x="198787" y="1180411"/>
                  </a:cubicBezTo>
                  <a:cubicBezTo>
                    <a:pt x="203009" y="1219854"/>
                    <a:pt x="204188" y="1259564"/>
                    <a:pt x="202311" y="1299188"/>
                  </a:cubicBezTo>
                  <a:cubicBezTo>
                    <a:pt x="199644" y="1373578"/>
                    <a:pt x="191357" y="1447873"/>
                    <a:pt x="195834" y="1522359"/>
                  </a:cubicBezTo>
                  <a:cubicBezTo>
                    <a:pt x="197660" y="1559255"/>
                    <a:pt x="203733" y="1595819"/>
                    <a:pt x="213931" y="1631325"/>
                  </a:cubicBezTo>
                  <a:cubicBezTo>
                    <a:pt x="224123" y="1665519"/>
                    <a:pt x="235744" y="1699143"/>
                    <a:pt x="243840" y="1733909"/>
                  </a:cubicBezTo>
                  <a:cubicBezTo>
                    <a:pt x="260699" y="1806775"/>
                    <a:pt x="259366" y="1880689"/>
                    <a:pt x="262890" y="1954984"/>
                  </a:cubicBezTo>
                  <a:cubicBezTo>
                    <a:pt x="266414" y="2029279"/>
                    <a:pt x="273558" y="2102622"/>
                    <a:pt x="297371" y="2173107"/>
                  </a:cubicBezTo>
                  <a:cubicBezTo>
                    <a:pt x="303271" y="2190526"/>
                    <a:pt x="310140" y="2207602"/>
                    <a:pt x="317945" y="2224256"/>
                  </a:cubicBezTo>
                  <a:cubicBezTo>
                    <a:pt x="320230" y="2229019"/>
                    <a:pt x="329089" y="2227304"/>
                    <a:pt x="326612" y="2221589"/>
                  </a:cubicBezTo>
                  <a:cubicBezTo>
                    <a:pt x="296132" y="2153199"/>
                    <a:pt x="282416" y="2077857"/>
                    <a:pt x="276987" y="2003657"/>
                  </a:cubicBezTo>
                  <a:cubicBezTo>
                    <a:pt x="271558" y="1929457"/>
                    <a:pt x="275939" y="1854019"/>
                    <a:pt x="264795" y="1780296"/>
                  </a:cubicBezTo>
                  <a:cubicBezTo>
                    <a:pt x="259401" y="1746321"/>
                    <a:pt x="251603" y="1712772"/>
                    <a:pt x="241459" y="1679902"/>
                  </a:cubicBezTo>
                  <a:cubicBezTo>
                    <a:pt x="229566" y="1645310"/>
                    <a:pt x="220019" y="1609956"/>
                    <a:pt x="212884" y="1574079"/>
                  </a:cubicBezTo>
                  <a:cubicBezTo>
                    <a:pt x="201168" y="1499118"/>
                    <a:pt x="207264" y="1423203"/>
                    <a:pt x="211550" y="1347956"/>
                  </a:cubicBezTo>
                  <a:cubicBezTo>
                    <a:pt x="215837" y="1272708"/>
                    <a:pt x="217075" y="1197556"/>
                    <a:pt x="200406" y="1123642"/>
                  </a:cubicBezTo>
                  <a:cubicBezTo>
                    <a:pt x="184118" y="1051252"/>
                    <a:pt x="156782" y="981434"/>
                    <a:pt x="148590" y="907329"/>
                  </a:cubicBezTo>
                  <a:cubicBezTo>
                    <a:pt x="140017" y="829701"/>
                    <a:pt x="149924" y="752167"/>
                    <a:pt x="149352" y="674443"/>
                  </a:cubicBezTo>
                  <a:cubicBezTo>
                    <a:pt x="147679" y="607684"/>
                    <a:pt x="135662" y="541589"/>
                    <a:pt x="113728" y="478514"/>
                  </a:cubicBezTo>
                  <a:cubicBezTo>
                    <a:pt x="103346" y="446796"/>
                    <a:pt x="91630" y="415458"/>
                    <a:pt x="80105" y="384121"/>
                  </a:cubicBezTo>
                  <a:cubicBezTo>
                    <a:pt x="66956" y="351323"/>
                    <a:pt x="55480" y="317879"/>
                    <a:pt x="45720" y="283918"/>
                  </a:cubicBezTo>
                  <a:cubicBezTo>
                    <a:pt x="26670" y="210099"/>
                    <a:pt x="32385" y="133423"/>
                    <a:pt x="19241" y="58842"/>
                  </a:cubicBezTo>
                  <a:cubicBezTo>
                    <a:pt x="15927" y="39905"/>
                    <a:pt x="11409" y="21198"/>
                    <a:pt x="5715" y="2835"/>
                  </a:cubicBezTo>
                  <a:cubicBezTo>
                    <a:pt x="4667" y="-403"/>
                    <a:pt x="-953" y="-1451"/>
                    <a:pt x="191" y="2835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82EECD45-BC5D-5B15-867F-3DD9D85EFF7F}"/>
                </a:ext>
              </a:extLst>
            </p:cNvPr>
            <p:cNvSpPr/>
            <p:nvPr/>
          </p:nvSpPr>
          <p:spPr>
            <a:xfrm>
              <a:off x="-3583379" y="-294695"/>
              <a:ext cx="104636" cy="213504"/>
            </a:xfrm>
            <a:custGeom>
              <a:avLst/>
              <a:gdLst>
                <a:gd name="connsiteX0" fmla="*/ 80509 w 104636"/>
                <a:gd name="connsiteY0" fmla="*/ 2793 h 213504"/>
                <a:gd name="connsiteX1" fmla="*/ 87462 w 104636"/>
                <a:gd name="connsiteY1" fmla="*/ 84042 h 213504"/>
                <a:gd name="connsiteX2" fmla="*/ 55458 w 104636"/>
                <a:gd name="connsiteY2" fmla="*/ 103949 h 213504"/>
                <a:gd name="connsiteX3" fmla="*/ 39647 w 104636"/>
                <a:gd name="connsiteY3" fmla="*/ 101187 h 213504"/>
                <a:gd name="connsiteX4" fmla="*/ 30788 w 104636"/>
                <a:gd name="connsiteY4" fmla="*/ 83756 h 213504"/>
                <a:gd name="connsiteX5" fmla="*/ 49838 w 104636"/>
                <a:gd name="connsiteY5" fmla="*/ 85661 h 213504"/>
                <a:gd name="connsiteX6" fmla="*/ 67079 w 104636"/>
                <a:gd name="connsiteY6" fmla="*/ 98710 h 213504"/>
                <a:gd name="connsiteX7" fmla="*/ 68507 w 104636"/>
                <a:gd name="connsiteY7" fmla="*/ 133000 h 213504"/>
                <a:gd name="connsiteX8" fmla="*/ 36027 w 104636"/>
                <a:gd name="connsiteY8" fmla="*/ 148431 h 213504"/>
                <a:gd name="connsiteX9" fmla="*/ 18406 w 104636"/>
                <a:gd name="connsiteY9" fmla="*/ 141668 h 213504"/>
                <a:gd name="connsiteX10" fmla="*/ 20514 w 104636"/>
                <a:gd name="connsiteY10" fmla="*/ 134005 h 213504"/>
                <a:gd name="connsiteX11" fmla="*/ 22883 w 104636"/>
                <a:gd name="connsiteY11" fmla="*/ 133286 h 213504"/>
                <a:gd name="connsiteX12" fmla="*/ 34408 w 104636"/>
                <a:gd name="connsiteY12" fmla="*/ 139001 h 213504"/>
                <a:gd name="connsiteX13" fmla="*/ 37646 w 104636"/>
                <a:gd name="connsiteY13" fmla="*/ 179387 h 213504"/>
                <a:gd name="connsiteX14" fmla="*/ 1356 w 104636"/>
                <a:gd name="connsiteY14" fmla="*/ 207390 h 213504"/>
                <a:gd name="connsiteX15" fmla="*/ 4023 w 104636"/>
                <a:gd name="connsiteY15" fmla="*/ 213486 h 213504"/>
                <a:gd name="connsiteX16" fmla="*/ 44981 w 104636"/>
                <a:gd name="connsiteY16" fmla="*/ 184911 h 213504"/>
                <a:gd name="connsiteX17" fmla="*/ 42504 w 104636"/>
                <a:gd name="connsiteY17" fmla="*/ 137286 h 213504"/>
                <a:gd name="connsiteX18" fmla="*/ 21168 w 104636"/>
                <a:gd name="connsiteY18" fmla="*/ 125952 h 213504"/>
                <a:gd name="connsiteX19" fmla="*/ 8641 w 104636"/>
                <a:gd name="connsiteY19" fmla="*/ 138570 h 213504"/>
                <a:gd name="connsiteX20" fmla="*/ 8786 w 104636"/>
                <a:gd name="connsiteY20" fmla="*/ 140430 h 213504"/>
                <a:gd name="connsiteX21" fmla="*/ 52791 w 104636"/>
                <a:gd name="connsiteY21" fmla="*/ 155384 h 213504"/>
                <a:gd name="connsiteX22" fmla="*/ 82604 w 104636"/>
                <a:gd name="connsiteY22" fmla="*/ 118427 h 213504"/>
                <a:gd name="connsiteX23" fmla="*/ 52982 w 104636"/>
                <a:gd name="connsiteY23" fmla="*/ 78993 h 213504"/>
                <a:gd name="connsiteX24" fmla="*/ 27836 w 104636"/>
                <a:gd name="connsiteY24" fmla="*/ 75469 h 213504"/>
                <a:gd name="connsiteX25" fmla="*/ 20645 w 104636"/>
                <a:gd name="connsiteY25" fmla="*/ 93629 h 213504"/>
                <a:gd name="connsiteX26" fmla="*/ 20787 w 104636"/>
                <a:gd name="connsiteY26" fmla="*/ 93948 h 213504"/>
                <a:gd name="connsiteX27" fmla="*/ 66888 w 104636"/>
                <a:gd name="connsiteY27" fmla="*/ 110997 h 213504"/>
                <a:gd name="connsiteX28" fmla="*/ 103655 w 104636"/>
                <a:gd name="connsiteY28" fmla="*/ 69373 h 213504"/>
                <a:gd name="connsiteX29" fmla="*/ 84605 w 104636"/>
                <a:gd name="connsiteY29" fmla="*/ 1365 h 213504"/>
                <a:gd name="connsiteX30" fmla="*/ 80318 w 104636"/>
                <a:gd name="connsiteY30" fmla="*/ 3270 h 21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4636" h="213504">
                  <a:moveTo>
                    <a:pt x="80509" y="2793"/>
                  </a:moveTo>
                  <a:cubicBezTo>
                    <a:pt x="93368" y="27654"/>
                    <a:pt x="103274" y="58038"/>
                    <a:pt x="87462" y="84042"/>
                  </a:cubicBezTo>
                  <a:cubicBezTo>
                    <a:pt x="80734" y="95554"/>
                    <a:pt x="68758" y="103003"/>
                    <a:pt x="55458" y="103949"/>
                  </a:cubicBezTo>
                  <a:cubicBezTo>
                    <a:pt x="50042" y="104322"/>
                    <a:pt x="44616" y="103374"/>
                    <a:pt x="39647" y="101187"/>
                  </a:cubicBezTo>
                  <a:cubicBezTo>
                    <a:pt x="34027" y="98520"/>
                    <a:pt x="24121" y="90328"/>
                    <a:pt x="30788" y="83756"/>
                  </a:cubicBezTo>
                  <a:cubicBezTo>
                    <a:pt x="37456" y="77184"/>
                    <a:pt x="44409" y="82708"/>
                    <a:pt x="49838" y="85661"/>
                  </a:cubicBezTo>
                  <a:cubicBezTo>
                    <a:pt x="56376" y="88854"/>
                    <a:pt x="62231" y="93285"/>
                    <a:pt x="67079" y="98710"/>
                  </a:cubicBezTo>
                  <a:cubicBezTo>
                    <a:pt x="74859" y="108651"/>
                    <a:pt x="75434" y="122446"/>
                    <a:pt x="68507" y="133000"/>
                  </a:cubicBezTo>
                  <a:cubicBezTo>
                    <a:pt x="61373" y="143761"/>
                    <a:pt x="48876" y="149699"/>
                    <a:pt x="36027" y="148431"/>
                  </a:cubicBezTo>
                  <a:cubicBezTo>
                    <a:pt x="30693" y="148431"/>
                    <a:pt x="21644" y="146621"/>
                    <a:pt x="18406" y="141668"/>
                  </a:cubicBezTo>
                  <a:cubicBezTo>
                    <a:pt x="16872" y="138970"/>
                    <a:pt x="17816" y="135539"/>
                    <a:pt x="20514" y="134005"/>
                  </a:cubicBezTo>
                  <a:cubicBezTo>
                    <a:pt x="21240" y="133592"/>
                    <a:pt x="22050" y="133347"/>
                    <a:pt x="22883" y="133286"/>
                  </a:cubicBezTo>
                  <a:cubicBezTo>
                    <a:pt x="27399" y="133315"/>
                    <a:pt x="31651" y="135423"/>
                    <a:pt x="34408" y="139001"/>
                  </a:cubicBezTo>
                  <a:cubicBezTo>
                    <a:pt x="43149" y="150726"/>
                    <a:pt x="44407" y="166419"/>
                    <a:pt x="37646" y="179387"/>
                  </a:cubicBezTo>
                  <a:cubicBezTo>
                    <a:pt x="30620" y="193903"/>
                    <a:pt x="17180" y="204274"/>
                    <a:pt x="1356" y="207390"/>
                  </a:cubicBezTo>
                  <a:cubicBezTo>
                    <a:pt x="-1882" y="208057"/>
                    <a:pt x="1356" y="213867"/>
                    <a:pt x="4023" y="213486"/>
                  </a:cubicBezTo>
                  <a:cubicBezTo>
                    <a:pt x="21573" y="211352"/>
                    <a:pt x="36919" y="200645"/>
                    <a:pt x="44981" y="184911"/>
                  </a:cubicBezTo>
                  <a:cubicBezTo>
                    <a:pt x="53200" y="169839"/>
                    <a:pt x="52243" y="151425"/>
                    <a:pt x="42504" y="137286"/>
                  </a:cubicBezTo>
                  <a:cubicBezTo>
                    <a:pt x="37641" y="130283"/>
                    <a:pt x="29694" y="126061"/>
                    <a:pt x="21168" y="125952"/>
                  </a:cubicBezTo>
                  <a:cubicBezTo>
                    <a:pt x="14224" y="125977"/>
                    <a:pt x="8616" y="131626"/>
                    <a:pt x="8641" y="138570"/>
                  </a:cubicBezTo>
                  <a:cubicBezTo>
                    <a:pt x="8643" y="139193"/>
                    <a:pt x="8691" y="139814"/>
                    <a:pt x="8786" y="140430"/>
                  </a:cubicBezTo>
                  <a:cubicBezTo>
                    <a:pt x="12500" y="157098"/>
                    <a:pt x="39837" y="158813"/>
                    <a:pt x="52791" y="155384"/>
                  </a:cubicBezTo>
                  <a:cubicBezTo>
                    <a:pt x="69882" y="151128"/>
                    <a:pt x="82060" y="136031"/>
                    <a:pt x="82604" y="118427"/>
                  </a:cubicBezTo>
                  <a:cubicBezTo>
                    <a:pt x="82604" y="99377"/>
                    <a:pt x="68317" y="87280"/>
                    <a:pt x="52982" y="78993"/>
                  </a:cubicBezTo>
                  <a:cubicBezTo>
                    <a:pt x="45611" y="73954"/>
                    <a:pt x="36308" y="72651"/>
                    <a:pt x="27836" y="75469"/>
                  </a:cubicBezTo>
                  <a:cubicBezTo>
                    <a:pt x="20835" y="78498"/>
                    <a:pt x="17616" y="86629"/>
                    <a:pt x="20645" y="93629"/>
                  </a:cubicBezTo>
                  <a:cubicBezTo>
                    <a:pt x="20691" y="93736"/>
                    <a:pt x="20738" y="93842"/>
                    <a:pt x="20787" y="93948"/>
                  </a:cubicBezTo>
                  <a:cubicBezTo>
                    <a:pt x="27836" y="110807"/>
                    <a:pt x="50982" y="115093"/>
                    <a:pt x="66888" y="110997"/>
                  </a:cubicBezTo>
                  <a:cubicBezTo>
                    <a:pt x="86057" y="105235"/>
                    <a:pt x="100303" y="89107"/>
                    <a:pt x="103655" y="69373"/>
                  </a:cubicBezTo>
                  <a:cubicBezTo>
                    <a:pt x="107372" y="45019"/>
                    <a:pt x="100432" y="20244"/>
                    <a:pt x="84605" y="1365"/>
                  </a:cubicBezTo>
                  <a:cubicBezTo>
                    <a:pt x="82700" y="-1112"/>
                    <a:pt x="78604" y="-64"/>
                    <a:pt x="80318" y="327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3A633A82-042C-0227-5AE7-F5331EADA487}"/>
                </a:ext>
              </a:extLst>
            </p:cNvPr>
            <p:cNvSpPr/>
            <p:nvPr/>
          </p:nvSpPr>
          <p:spPr>
            <a:xfrm>
              <a:off x="-3528305" y="-335746"/>
              <a:ext cx="91695" cy="100137"/>
            </a:xfrm>
            <a:custGeom>
              <a:avLst/>
              <a:gdLst>
                <a:gd name="connsiteX0" fmla="*/ 91253 w 91695"/>
                <a:gd name="connsiteY0" fmla="*/ 57275 h 100137"/>
                <a:gd name="connsiteX1" fmla="*/ 91253 w 91695"/>
                <a:gd name="connsiteY1" fmla="*/ 57275 h 100137"/>
                <a:gd name="connsiteX2" fmla="*/ 23244 w 91695"/>
                <a:gd name="connsiteY2" fmla="*/ 125 h 100137"/>
                <a:gd name="connsiteX3" fmla="*/ 1051 w 91695"/>
                <a:gd name="connsiteY3" fmla="*/ 84326 h 100137"/>
                <a:gd name="connsiteX4" fmla="*/ 1051 w 91695"/>
                <a:gd name="connsiteY4" fmla="*/ 84326 h 100137"/>
                <a:gd name="connsiteX5" fmla="*/ 19625 w 91695"/>
                <a:gd name="connsiteY5" fmla="*/ 98899 h 100137"/>
                <a:gd name="connsiteX6" fmla="*/ 83442 w 91695"/>
                <a:gd name="connsiteY6" fmla="*/ 79849 h 100137"/>
                <a:gd name="connsiteX7" fmla="*/ 91253 w 91695"/>
                <a:gd name="connsiteY7" fmla="*/ 57465 h 1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695" h="100137">
                  <a:moveTo>
                    <a:pt x="91253" y="57275"/>
                  </a:moveTo>
                  <a:lnTo>
                    <a:pt x="91253" y="57275"/>
                  </a:lnTo>
                  <a:cubicBezTo>
                    <a:pt x="85633" y="38225"/>
                    <a:pt x="30769" y="-2542"/>
                    <a:pt x="23244" y="125"/>
                  </a:cubicBezTo>
                  <a:cubicBezTo>
                    <a:pt x="15719" y="2792"/>
                    <a:pt x="-4855" y="64038"/>
                    <a:pt x="1051" y="84326"/>
                  </a:cubicBezTo>
                  <a:lnTo>
                    <a:pt x="1051" y="84326"/>
                  </a:lnTo>
                  <a:cubicBezTo>
                    <a:pt x="4180" y="92163"/>
                    <a:pt x="11268" y="97724"/>
                    <a:pt x="19625" y="98899"/>
                  </a:cubicBezTo>
                  <a:cubicBezTo>
                    <a:pt x="42724" y="103211"/>
                    <a:pt x="66486" y="96118"/>
                    <a:pt x="83442" y="79849"/>
                  </a:cubicBezTo>
                  <a:cubicBezTo>
                    <a:pt x="89906" y="74352"/>
                    <a:pt x="92894" y="65790"/>
                    <a:pt x="91253" y="574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BA84F03B-5D96-DAAA-F3BD-EC0E9E5A857B}"/>
                </a:ext>
              </a:extLst>
            </p:cNvPr>
            <p:cNvSpPr/>
            <p:nvPr/>
          </p:nvSpPr>
          <p:spPr>
            <a:xfrm>
              <a:off x="-3497793" y="-310786"/>
              <a:ext cx="91695" cy="100137"/>
            </a:xfrm>
            <a:custGeom>
              <a:avLst/>
              <a:gdLst>
                <a:gd name="connsiteX0" fmla="*/ 91253 w 91695"/>
                <a:gd name="connsiteY0" fmla="*/ 57275 h 100137"/>
                <a:gd name="connsiteX1" fmla="*/ 91253 w 91695"/>
                <a:gd name="connsiteY1" fmla="*/ 57275 h 100137"/>
                <a:gd name="connsiteX2" fmla="*/ 23244 w 91695"/>
                <a:gd name="connsiteY2" fmla="*/ 125 h 100137"/>
                <a:gd name="connsiteX3" fmla="*/ 1051 w 91695"/>
                <a:gd name="connsiteY3" fmla="*/ 84326 h 100137"/>
                <a:gd name="connsiteX4" fmla="*/ 1051 w 91695"/>
                <a:gd name="connsiteY4" fmla="*/ 84326 h 100137"/>
                <a:gd name="connsiteX5" fmla="*/ 19625 w 91695"/>
                <a:gd name="connsiteY5" fmla="*/ 98899 h 100137"/>
                <a:gd name="connsiteX6" fmla="*/ 83442 w 91695"/>
                <a:gd name="connsiteY6" fmla="*/ 79849 h 100137"/>
                <a:gd name="connsiteX7" fmla="*/ 91253 w 91695"/>
                <a:gd name="connsiteY7" fmla="*/ 57465 h 1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695" h="100137">
                  <a:moveTo>
                    <a:pt x="91253" y="57275"/>
                  </a:moveTo>
                  <a:lnTo>
                    <a:pt x="91253" y="57275"/>
                  </a:lnTo>
                  <a:cubicBezTo>
                    <a:pt x="85633" y="38225"/>
                    <a:pt x="30769" y="-2542"/>
                    <a:pt x="23244" y="125"/>
                  </a:cubicBezTo>
                  <a:cubicBezTo>
                    <a:pt x="15719" y="2792"/>
                    <a:pt x="-4855" y="64038"/>
                    <a:pt x="1051" y="84326"/>
                  </a:cubicBezTo>
                  <a:lnTo>
                    <a:pt x="1051" y="84326"/>
                  </a:lnTo>
                  <a:cubicBezTo>
                    <a:pt x="4180" y="92163"/>
                    <a:pt x="11268" y="97724"/>
                    <a:pt x="19625" y="98899"/>
                  </a:cubicBezTo>
                  <a:cubicBezTo>
                    <a:pt x="42724" y="103211"/>
                    <a:pt x="66486" y="96118"/>
                    <a:pt x="83442" y="79849"/>
                  </a:cubicBezTo>
                  <a:cubicBezTo>
                    <a:pt x="89906" y="74352"/>
                    <a:pt x="92894" y="65790"/>
                    <a:pt x="91253" y="57465"/>
                  </a:cubicBez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D4E9C26F-8B4D-C47C-AE29-E31B20BA40D5}"/>
                </a:ext>
              </a:extLst>
            </p:cNvPr>
            <p:cNvSpPr/>
            <p:nvPr/>
          </p:nvSpPr>
          <p:spPr>
            <a:xfrm>
              <a:off x="-3883828" y="-973470"/>
              <a:ext cx="556024" cy="659876"/>
            </a:xfrm>
            <a:custGeom>
              <a:avLst/>
              <a:gdLst>
                <a:gd name="connsiteX0" fmla="*/ 542407 w 556024"/>
                <a:gd name="connsiteY0" fmla="*/ 216940 h 659876"/>
                <a:gd name="connsiteX1" fmla="*/ 385435 w 556024"/>
                <a:gd name="connsiteY1" fmla="*/ 659852 h 659876"/>
                <a:gd name="connsiteX2" fmla="*/ 13960 w 556024"/>
                <a:gd name="connsiteY2" fmla="*/ 372293 h 659876"/>
                <a:gd name="connsiteX3" fmla="*/ 194935 w 556024"/>
                <a:gd name="connsiteY3" fmla="*/ 12343 h 659876"/>
                <a:gd name="connsiteX4" fmla="*/ 542407 w 556024"/>
                <a:gd name="connsiteY4" fmla="*/ 216940 h 65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024" h="659876">
                  <a:moveTo>
                    <a:pt x="542407" y="216940"/>
                  </a:moveTo>
                  <a:cubicBezTo>
                    <a:pt x="585365" y="362958"/>
                    <a:pt x="524976" y="580985"/>
                    <a:pt x="385435" y="659852"/>
                  </a:cubicBezTo>
                  <a:cubicBezTo>
                    <a:pt x="222367" y="662043"/>
                    <a:pt x="56632" y="518311"/>
                    <a:pt x="13960" y="372293"/>
                  </a:cubicBezTo>
                  <a:cubicBezTo>
                    <a:pt x="-28712" y="226274"/>
                    <a:pt x="25009" y="62349"/>
                    <a:pt x="194935" y="12343"/>
                  </a:cubicBezTo>
                  <a:cubicBezTo>
                    <a:pt x="364861" y="-37663"/>
                    <a:pt x="499544" y="71017"/>
                    <a:pt x="542407" y="21694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5DFD556C-AB83-56EC-0193-FCA0B3AA65C5}"/>
                </a:ext>
              </a:extLst>
            </p:cNvPr>
            <p:cNvSpPr/>
            <p:nvPr/>
          </p:nvSpPr>
          <p:spPr>
            <a:xfrm>
              <a:off x="-3890100" y="-985324"/>
              <a:ext cx="556024" cy="659876"/>
            </a:xfrm>
            <a:custGeom>
              <a:avLst/>
              <a:gdLst>
                <a:gd name="connsiteX0" fmla="*/ 542407 w 556024"/>
                <a:gd name="connsiteY0" fmla="*/ 216940 h 659876"/>
                <a:gd name="connsiteX1" fmla="*/ 385435 w 556024"/>
                <a:gd name="connsiteY1" fmla="*/ 659852 h 659876"/>
                <a:gd name="connsiteX2" fmla="*/ 13960 w 556024"/>
                <a:gd name="connsiteY2" fmla="*/ 372293 h 659876"/>
                <a:gd name="connsiteX3" fmla="*/ 194935 w 556024"/>
                <a:gd name="connsiteY3" fmla="*/ 12343 h 659876"/>
                <a:gd name="connsiteX4" fmla="*/ 542407 w 556024"/>
                <a:gd name="connsiteY4" fmla="*/ 216940 h 65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024" h="659876">
                  <a:moveTo>
                    <a:pt x="542407" y="216940"/>
                  </a:moveTo>
                  <a:cubicBezTo>
                    <a:pt x="585365" y="362958"/>
                    <a:pt x="524976" y="580985"/>
                    <a:pt x="385435" y="659852"/>
                  </a:cubicBezTo>
                  <a:cubicBezTo>
                    <a:pt x="222367" y="662043"/>
                    <a:pt x="56632" y="518311"/>
                    <a:pt x="13960" y="372293"/>
                  </a:cubicBezTo>
                  <a:cubicBezTo>
                    <a:pt x="-28712" y="226274"/>
                    <a:pt x="25009" y="62349"/>
                    <a:pt x="194935" y="12343"/>
                  </a:cubicBezTo>
                  <a:cubicBezTo>
                    <a:pt x="364861" y="-37663"/>
                    <a:pt x="499544" y="71017"/>
                    <a:pt x="542407" y="216940"/>
                  </a:cubicBezTo>
                  <a:close/>
                </a:path>
              </a:pathLst>
            </a:custGeom>
            <a:solidFill>
              <a:schemeClr val="accent4">
                <a:alpha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40CAC99D-BBC0-987F-E9C4-1306E7433105}"/>
                </a:ext>
              </a:extLst>
            </p:cNvPr>
            <p:cNvSpPr/>
            <p:nvPr/>
          </p:nvSpPr>
          <p:spPr>
            <a:xfrm>
              <a:off x="-3837769" y="-821015"/>
              <a:ext cx="509965" cy="507421"/>
            </a:xfrm>
            <a:custGeom>
              <a:avLst/>
              <a:gdLst>
                <a:gd name="connsiteX0" fmla="*/ 1524 w 509965"/>
                <a:gd name="connsiteY0" fmla="*/ 292798 h 507421"/>
                <a:gd name="connsiteX1" fmla="*/ 258699 w 509965"/>
                <a:gd name="connsiteY1" fmla="*/ 381571 h 507421"/>
                <a:gd name="connsiteX2" fmla="*/ 470154 w 509965"/>
                <a:gd name="connsiteY2" fmla="*/ 0 h 507421"/>
                <a:gd name="connsiteX3" fmla="*/ 496348 w 509965"/>
                <a:gd name="connsiteY3" fmla="*/ 64484 h 507421"/>
                <a:gd name="connsiteX4" fmla="*/ 339376 w 509965"/>
                <a:gd name="connsiteY4" fmla="*/ 507397 h 507421"/>
                <a:gd name="connsiteX5" fmla="*/ 0 w 509965"/>
                <a:gd name="connsiteY5" fmla="*/ 293942 h 50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9965" h="507421">
                  <a:moveTo>
                    <a:pt x="1524" y="292798"/>
                  </a:moveTo>
                  <a:cubicBezTo>
                    <a:pt x="1524" y="292798"/>
                    <a:pt x="82010" y="421291"/>
                    <a:pt x="258699" y="381571"/>
                  </a:cubicBezTo>
                  <a:cubicBezTo>
                    <a:pt x="428911" y="343471"/>
                    <a:pt x="510826" y="119920"/>
                    <a:pt x="470154" y="0"/>
                  </a:cubicBezTo>
                  <a:cubicBezTo>
                    <a:pt x="481060" y="20546"/>
                    <a:pt x="489837" y="42153"/>
                    <a:pt x="496348" y="64484"/>
                  </a:cubicBezTo>
                  <a:cubicBezTo>
                    <a:pt x="539306" y="210502"/>
                    <a:pt x="478917" y="428530"/>
                    <a:pt x="339376" y="507397"/>
                  </a:cubicBezTo>
                  <a:cubicBezTo>
                    <a:pt x="204216" y="509207"/>
                    <a:pt x="67342" y="410813"/>
                    <a:pt x="0" y="293942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E8274F2F-AA09-73CD-F6DA-35A194FFD0EB}"/>
                </a:ext>
              </a:extLst>
            </p:cNvPr>
            <p:cNvSpPr/>
            <p:nvPr/>
          </p:nvSpPr>
          <p:spPr>
            <a:xfrm>
              <a:off x="-3210879" y="195826"/>
              <a:ext cx="54579" cy="1738955"/>
            </a:xfrm>
            <a:custGeom>
              <a:avLst/>
              <a:gdLst>
                <a:gd name="connsiteX0" fmla="*/ 16429 w 54579"/>
                <a:gd name="connsiteY0" fmla="*/ 1190 h 1738955"/>
                <a:gd name="connsiteX1" fmla="*/ 18429 w 54579"/>
                <a:gd name="connsiteY1" fmla="*/ 343328 h 1738955"/>
                <a:gd name="connsiteX2" fmla="*/ 12905 w 54579"/>
                <a:gd name="connsiteY2" fmla="*/ 687848 h 1738955"/>
                <a:gd name="connsiteX3" fmla="*/ 617 w 54579"/>
                <a:gd name="connsiteY3" fmla="*/ 1032367 h 1738955"/>
                <a:gd name="connsiteX4" fmla="*/ 3380 w 54579"/>
                <a:gd name="connsiteY4" fmla="*/ 1200864 h 1738955"/>
                <a:gd name="connsiteX5" fmla="*/ 21001 w 54579"/>
                <a:gd name="connsiteY5" fmla="*/ 1365837 h 1738955"/>
                <a:gd name="connsiteX6" fmla="*/ 20429 w 54579"/>
                <a:gd name="connsiteY6" fmla="*/ 1538049 h 1738955"/>
                <a:gd name="connsiteX7" fmla="*/ 34431 w 54579"/>
                <a:gd name="connsiteY7" fmla="*/ 1697212 h 1738955"/>
                <a:gd name="connsiteX8" fmla="*/ 44909 w 54579"/>
                <a:gd name="connsiteY8" fmla="*/ 1735312 h 1738955"/>
                <a:gd name="connsiteX9" fmla="*/ 54434 w 54579"/>
                <a:gd name="connsiteY9" fmla="*/ 1734740 h 1738955"/>
                <a:gd name="connsiteX10" fmla="*/ 31288 w 54579"/>
                <a:gd name="connsiteY10" fmla="*/ 1572053 h 1738955"/>
                <a:gd name="connsiteX11" fmla="*/ 34907 w 54579"/>
                <a:gd name="connsiteY11" fmla="*/ 1402318 h 1738955"/>
                <a:gd name="connsiteX12" fmla="*/ 18143 w 54579"/>
                <a:gd name="connsiteY12" fmla="*/ 1240393 h 1738955"/>
                <a:gd name="connsiteX13" fmla="*/ 11571 w 54579"/>
                <a:gd name="connsiteY13" fmla="*/ 1068371 h 1738955"/>
                <a:gd name="connsiteX14" fmla="*/ 22715 w 54579"/>
                <a:gd name="connsiteY14" fmla="*/ 724233 h 1738955"/>
                <a:gd name="connsiteX15" fmla="*/ 31478 w 54579"/>
                <a:gd name="connsiteY15" fmla="*/ 383619 h 1738955"/>
                <a:gd name="connsiteX16" fmla="*/ 20906 w 54579"/>
                <a:gd name="connsiteY16" fmla="*/ 216360 h 1738955"/>
                <a:gd name="connsiteX17" fmla="*/ 19096 w 54579"/>
                <a:gd name="connsiteY17" fmla="*/ 49768 h 1738955"/>
                <a:gd name="connsiteX18" fmla="*/ 22144 w 54579"/>
                <a:gd name="connsiteY18" fmla="*/ 4619 h 1738955"/>
                <a:gd name="connsiteX19" fmla="*/ 16524 w 54579"/>
                <a:gd name="connsiteY19" fmla="*/ 1667 h 173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579" h="1738955">
                  <a:moveTo>
                    <a:pt x="16429" y="1190"/>
                  </a:moveTo>
                  <a:cubicBezTo>
                    <a:pt x="-3288" y="113776"/>
                    <a:pt x="12047" y="229790"/>
                    <a:pt x="18429" y="343328"/>
                  </a:cubicBezTo>
                  <a:cubicBezTo>
                    <a:pt x="24906" y="458295"/>
                    <a:pt x="18429" y="573071"/>
                    <a:pt x="12905" y="687848"/>
                  </a:cubicBezTo>
                  <a:cubicBezTo>
                    <a:pt x="7380" y="802624"/>
                    <a:pt x="3380" y="917495"/>
                    <a:pt x="617" y="1032367"/>
                  </a:cubicBezTo>
                  <a:cubicBezTo>
                    <a:pt x="-526" y="1088469"/>
                    <a:pt x="-335" y="1144762"/>
                    <a:pt x="3380" y="1200864"/>
                  </a:cubicBezTo>
                  <a:cubicBezTo>
                    <a:pt x="7094" y="1256966"/>
                    <a:pt x="16048" y="1310687"/>
                    <a:pt x="21001" y="1365837"/>
                  </a:cubicBezTo>
                  <a:cubicBezTo>
                    <a:pt x="26144" y="1422987"/>
                    <a:pt x="22144" y="1480137"/>
                    <a:pt x="20429" y="1538049"/>
                  </a:cubicBezTo>
                  <a:cubicBezTo>
                    <a:pt x="17539" y="1591499"/>
                    <a:pt x="22253" y="1645088"/>
                    <a:pt x="34431" y="1697212"/>
                  </a:cubicBezTo>
                  <a:cubicBezTo>
                    <a:pt x="37670" y="1709880"/>
                    <a:pt x="41194" y="1722453"/>
                    <a:pt x="44909" y="1735312"/>
                  </a:cubicBezTo>
                  <a:cubicBezTo>
                    <a:pt x="46337" y="1740074"/>
                    <a:pt x="55862" y="1740455"/>
                    <a:pt x="54434" y="1734740"/>
                  </a:cubicBezTo>
                  <a:cubicBezTo>
                    <a:pt x="39478" y="1681790"/>
                    <a:pt x="31694" y="1627073"/>
                    <a:pt x="31288" y="1572053"/>
                  </a:cubicBezTo>
                  <a:cubicBezTo>
                    <a:pt x="31288" y="1515475"/>
                    <a:pt x="37479" y="1458801"/>
                    <a:pt x="34907" y="1402318"/>
                  </a:cubicBezTo>
                  <a:cubicBezTo>
                    <a:pt x="32526" y="1347930"/>
                    <a:pt x="23668" y="1294304"/>
                    <a:pt x="18143" y="1240393"/>
                  </a:cubicBezTo>
                  <a:cubicBezTo>
                    <a:pt x="12763" y="1183219"/>
                    <a:pt x="10568" y="1125789"/>
                    <a:pt x="11571" y="1068371"/>
                  </a:cubicBezTo>
                  <a:cubicBezTo>
                    <a:pt x="12619" y="954071"/>
                    <a:pt x="17858" y="838819"/>
                    <a:pt x="22715" y="724233"/>
                  </a:cubicBezTo>
                  <a:cubicBezTo>
                    <a:pt x="27573" y="609647"/>
                    <a:pt x="35765" y="497157"/>
                    <a:pt x="31478" y="383619"/>
                  </a:cubicBezTo>
                  <a:cubicBezTo>
                    <a:pt x="29288" y="327803"/>
                    <a:pt x="24525" y="272081"/>
                    <a:pt x="20906" y="216360"/>
                  </a:cubicBezTo>
                  <a:cubicBezTo>
                    <a:pt x="17494" y="160895"/>
                    <a:pt x="16890" y="105294"/>
                    <a:pt x="19096" y="49768"/>
                  </a:cubicBezTo>
                  <a:cubicBezTo>
                    <a:pt x="19667" y="34718"/>
                    <a:pt x="20906" y="19669"/>
                    <a:pt x="22144" y="4619"/>
                  </a:cubicBezTo>
                  <a:cubicBezTo>
                    <a:pt x="22144" y="1762"/>
                    <a:pt x="17191" y="-2334"/>
                    <a:pt x="16524" y="166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72B22A24-8835-6B6D-8D17-B8C4D8EC0031}"/>
                </a:ext>
              </a:extLst>
            </p:cNvPr>
            <p:cNvSpPr/>
            <p:nvPr/>
          </p:nvSpPr>
          <p:spPr>
            <a:xfrm>
              <a:off x="-3185200" y="234887"/>
              <a:ext cx="81775" cy="140487"/>
            </a:xfrm>
            <a:custGeom>
              <a:avLst/>
              <a:gdLst>
                <a:gd name="connsiteX0" fmla="*/ 5037 w 81775"/>
                <a:gd name="connsiteY0" fmla="*/ 1277 h 140487"/>
                <a:gd name="connsiteX1" fmla="*/ 24958 w 81775"/>
                <a:gd name="connsiteY1" fmla="*/ 62931 h 140487"/>
                <a:gd name="connsiteX2" fmla="*/ 45042 w 81775"/>
                <a:gd name="connsiteY2" fmla="*/ 67952 h 140487"/>
                <a:gd name="connsiteX3" fmla="*/ 71141 w 81775"/>
                <a:gd name="connsiteY3" fmla="*/ 44330 h 140487"/>
                <a:gd name="connsiteX4" fmla="*/ 30660 w 81775"/>
                <a:gd name="connsiteY4" fmla="*/ 39853 h 140487"/>
                <a:gd name="connsiteX5" fmla="*/ 41708 w 81775"/>
                <a:gd name="connsiteY5" fmla="*/ 112053 h 140487"/>
                <a:gd name="connsiteX6" fmla="*/ 78380 w 81775"/>
                <a:gd name="connsiteY6" fmla="*/ 101385 h 140487"/>
                <a:gd name="connsiteX7" fmla="*/ 76432 w 81775"/>
                <a:gd name="connsiteY7" fmla="*/ 80597 h 140487"/>
                <a:gd name="connsiteX8" fmla="*/ 63330 w 81775"/>
                <a:gd name="connsiteY8" fmla="*/ 77668 h 140487"/>
                <a:gd name="connsiteX9" fmla="*/ 37994 w 81775"/>
                <a:gd name="connsiteY9" fmla="*/ 112815 h 140487"/>
                <a:gd name="connsiteX10" fmla="*/ 72665 w 81775"/>
                <a:gd name="connsiteY10" fmla="*/ 140437 h 140487"/>
                <a:gd name="connsiteX11" fmla="*/ 71141 w 81775"/>
                <a:gd name="connsiteY11" fmla="*/ 134056 h 140487"/>
                <a:gd name="connsiteX12" fmla="*/ 46947 w 81775"/>
                <a:gd name="connsiteY12" fmla="*/ 116911 h 140487"/>
                <a:gd name="connsiteX13" fmla="*/ 57139 w 81775"/>
                <a:gd name="connsiteY13" fmla="*/ 88336 h 140487"/>
                <a:gd name="connsiteX14" fmla="*/ 72474 w 81775"/>
                <a:gd name="connsiteY14" fmla="*/ 86145 h 140487"/>
                <a:gd name="connsiteX15" fmla="*/ 67616 w 81775"/>
                <a:gd name="connsiteY15" fmla="*/ 99575 h 140487"/>
                <a:gd name="connsiteX16" fmla="*/ 39613 w 81775"/>
                <a:gd name="connsiteY16" fmla="*/ 103481 h 140487"/>
                <a:gd name="connsiteX17" fmla="*/ 30088 w 81775"/>
                <a:gd name="connsiteY17" fmla="*/ 52522 h 140487"/>
                <a:gd name="connsiteX18" fmla="*/ 41994 w 81775"/>
                <a:gd name="connsiteY18" fmla="*/ 42997 h 140487"/>
                <a:gd name="connsiteX19" fmla="*/ 63045 w 81775"/>
                <a:gd name="connsiteY19" fmla="*/ 43663 h 140487"/>
                <a:gd name="connsiteX20" fmla="*/ 54853 w 81775"/>
                <a:gd name="connsiteY20" fmla="*/ 57951 h 140487"/>
                <a:gd name="connsiteX21" fmla="*/ 38756 w 81775"/>
                <a:gd name="connsiteY21" fmla="*/ 60142 h 140487"/>
                <a:gd name="connsiteX22" fmla="*/ 9419 w 81775"/>
                <a:gd name="connsiteY22" fmla="*/ 4420 h 140487"/>
                <a:gd name="connsiteX23" fmla="*/ 5228 w 81775"/>
                <a:gd name="connsiteY23" fmla="*/ 1087 h 14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1775" h="140487">
                  <a:moveTo>
                    <a:pt x="5037" y="1277"/>
                  </a:moveTo>
                  <a:cubicBezTo>
                    <a:pt x="-6487" y="23804"/>
                    <a:pt x="2432" y="51407"/>
                    <a:pt x="24958" y="62931"/>
                  </a:cubicBezTo>
                  <a:cubicBezTo>
                    <a:pt x="31182" y="66115"/>
                    <a:pt x="38052" y="67833"/>
                    <a:pt x="45042" y="67952"/>
                  </a:cubicBezTo>
                  <a:cubicBezTo>
                    <a:pt x="56949" y="67952"/>
                    <a:pt x="77427" y="59951"/>
                    <a:pt x="71141" y="44330"/>
                  </a:cubicBezTo>
                  <a:cubicBezTo>
                    <a:pt x="64854" y="28709"/>
                    <a:pt x="40947" y="33091"/>
                    <a:pt x="30660" y="39853"/>
                  </a:cubicBezTo>
                  <a:cubicBezTo>
                    <a:pt x="3418" y="57856"/>
                    <a:pt x="9800" y="103766"/>
                    <a:pt x="41708" y="112053"/>
                  </a:cubicBezTo>
                  <a:cubicBezTo>
                    <a:pt x="54966" y="116157"/>
                    <a:pt x="69393" y="111960"/>
                    <a:pt x="78380" y="101385"/>
                  </a:cubicBezTo>
                  <a:cubicBezTo>
                    <a:pt x="83582" y="95107"/>
                    <a:pt x="82710" y="85799"/>
                    <a:pt x="76432" y="80597"/>
                  </a:cubicBezTo>
                  <a:cubicBezTo>
                    <a:pt x="72787" y="77577"/>
                    <a:pt x="67914" y="76487"/>
                    <a:pt x="63330" y="77668"/>
                  </a:cubicBezTo>
                  <a:cubicBezTo>
                    <a:pt x="47085" y="81098"/>
                    <a:pt x="36113" y="96319"/>
                    <a:pt x="37994" y="112815"/>
                  </a:cubicBezTo>
                  <a:cubicBezTo>
                    <a:pt x="40869" y="129485"/>
                    <a:pt x="55773" y="141360"/>
                    <a:pt x="72665" y="140437"/>
                  </a:cubicBezTo>
                  <a:cubicBezTo>
                    <a:pt x="76475" y="140437"/>
                    <a:pt x="74094" y="134151"/>
                    <a:pt x="71141" y="134056"/>
                  </a:cubicBezTo>
                  <a:cubicBezTo>
                    <a:pt x="60324" y="133842"/>
                    <a:pt x="50734" y="127045"/>
                    <a:pt x="46947" y="116911"/>
                  </a:cubicBezTo>
                  <a:cubicBezTo>
                    <a:pt x="43829" y="106185"/>
                    <a:pt x="47937" y="94668"/>
                    <a:pt x="57139" y="88336"/>
                  </a:cubicBezTo>
                  <a:cubicBezTo>
                    <a:pt x="60854" y="85669"/>
                    <a:pt x="69236" y="81573"/>
                    <a:pt x="72474" y="86145"/>
                  </a:cubicBezTo>
                  <a:cubicBezTo>
                    <a:pt x="75713" y="90717"/>
                    <a:pt x="70855" y="96622"/>
                    <a:pt x="67616" y="99575"/>
                  </a:cubicBezTo>
                  <a:cubicBezTo>
                    <a:pt x="59698" y="105898"/>
                    <a:pt x="48960" y="107396"/>
                    <a:pt x="39613" y="103481"/>
                  </a:cubicBezTo>
                  <a:cubicBezTo>
                    <a:pt x="19706" y="95479"/>
                    <a:pt x="18182" y="67857"/>
                    <a:pt x="30088" y="52522"/>
                  </a:cubicBezTo>
                  <a:cubicBezTo>
                    <a:pt x="33161" y="48365"/>
                    <a:pt x="37265" y="45082"/>
                    <a:pt x="41994" y="42997"/>
                  </a:cubicBezTo>
                  <a:cubicBezTo>
                    <a:pt x="46947" y="40996"/>
                    <a:pt x="58663" y="39472"/>
                    <a:pt x="63045" y="43663"/>
                  </a:cubicBezTo>
                  <a:cubicBezTo>
                    <a:pt x="67426" y="47854"/>
                    <a:pt x="59044" y="56141"/>
                    <a:pt x="54853" y="57951"/>
                  </a:cubicBezTo>
                  <a:cubicBezTo>
                    <a:pt x="49753" y="60009"/>
                    <a:pt x="44220" y="60762"/>
                    <a:pt x="38756" y="60142"/>
                  </a:cubicBezTo>
                  <a:cubicBezTo>
                    <a:pt x="11800" y="56808"/>
                    <a:pt x="2180" y="27661"/>
                    <a:pt x="9419" y="4420"/>
                  </a:cubicBezTo>
                  <a:cubicBezTo>
                    <a:pt x="10086" y="2134"/>
                    <a:pt x="6752" y="-1961"/>
                    <a:pt x="5228" y="108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B6BCB3B3-23BF-A246-8A13-810784561CC7}"/>
                </a:ext>
              </a:extLst>
            </p:cNvPr>
            <p:cNvSpPr/>
            <p:nvPr/>
          </p:nvSpPr>
          <p:spPr>
            <a:xfrm>
              <a:off x="-3237599" y="166631"/>
              <a:ext cx="91725" cy="98998"/>
            </a:xfrm>
            <a:custGeom>
              <a:avLst/>
              <a:gdLst>
                <a:gd name="connsiteX0" fmla="*/ 91726 w 91725"/>
                <a:gd name="connsiteY0" fmla="*/ 72676 h 98998"/>
                <a:gd name="connsiteX1" fmla="*/ 91726 w 91725"/>
                <a:gd name="connsiteY1" fmla="*/ 72676 h 98998"/>
                <a:gd name="connsiteX2" fmla="*/ 44101 w 91725"/>
                <a:gd name="connsiteY2" fmla="*/ 0 h 98998"/>
                <a:gd name="connsiteX3" fmla="*/ 0 w 91725"/>
                <a:gd name="connsiteY3" fmla="*/ 72200 h 98998"/>
                <a:gd name="connsiteX4" fmla="*/ 0 w 91725"/>
                <a:gd name="connsiteY4" fmla="*/ 72200 h 98998"/>
                <a:gd name="connsiteX5" fmla="*/ 13240 w 91725"/>
                <a:gd name="connsiteY5" fmla="*/ 91250 h 98998"/>
                <a:gd name="connsiteX6" fmla="*/ 77819 w 91725"/>
                <a:gd name="connsiteY6" fmla="*/ 91250 h 98998"/>
                <a:gd name="connsiteX7" fmla="*/ 91440 w 91725"/>
                <a:gd name="connsiteY7" fmla="*/ 72200 h 9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725" h="98998">
                  <a:moveTo>
                    <a:pt x="91726" y="72676"/>
                  </a:moveTo>
                  <a:lnTo>
                    <a:pt x="91726" y="72676"/>
                  </a:lnTo>
                  <a:cubicBezTo>
                    <a:pt x="91726" y="53626"/>
                    <a:pt x="52006" y="95"/>
                    <a:pt x="44101" y="0"/>
                  </a:cubicBezTo>
                  <a:cubicBezTo>
                    <a:pt x="36195" y="-95"/>
                    <a:pt x="95" y="51626"/>
                    <a:pt x="0" y="72200"/>
                  </a:cubicBezTo>
                  <a:lnTo>
                    <a:pt x="0" y="72200"/>
                  </a:lnTo>
                  <a:cubicBezTo>
                    <a:pt x="584" y="80498"/>
                    <a:pt x="5665" y="87810"/>
                    <a:pt x="13240" y="91250"/>
                  </a:cubicBezTo>
                  <a:cubicBezTo>
                    <a:pt x="33527" y="101581"/>
                    <a:pt x="57532" y="101581"/>
                    <a:pt x="77819" y="91250"/>
                  </a:cubicBezTo>
                  <a:cubicBezTo>
                    <a:pt x="85501" y="87867"/>
                    <a:pt x="90724" y="80562"/>
                    <a:pt x="91440" y="72200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36C94857-D3F3-D839-97C2-B4BB2B09F745}"/>
                </a:ext>
              </a:extLst>
            </p:cNvPr>
            <p:cNvSpPr/>
            <p:nvPr/>
          </p:nvSpPr>
          <p:spPr>
            <a:xfrm>
              <a:off x="-3237599" y="166631"/>
              <a:ext cx="91725" cy="98998"/>
            </a:xfrm>
            <a:custGeom>
              <a:avLst/>
              <a:gdLst>
                <a:gd name="connsiteX0" fmla="*/ 91726 w 91725"/>
                <a:gd name="connsiteY0" fmla="*/ 72676 h 98998"/>
                <a:gd name="connsiteX1" fmla="*/ 91726 w 91725"/>
                <a:gd name="connsiteY1" fmla="*/ 72676 h 98998"/>
                <a:gd name="connsiteX2" fmla="*/ 44101 w 91725"/>
                <a:gd name="connsiteY2" fmla="*/ 0 h 98998"/>
                <a:gd name="connsiteX3" fmla="*/ 0 w 91725"/>
                <a:gd name="connsiteY3" fmla="*/ 72200 h 98998"/>
                <a:gd name="connsiteX4" fmla="*/ 0 w 91725"/>
                <a:gd name="connsiteY4" fmla="*/ 72200 h 98998"/>
                <a:gd name="connsiteX5" fmla="*/ 13240 w 91725"/>
                <a:gd name="connsiteY5" fmla="*/ 91250 h 98998"/>
                <a:gd name="connsiteX6" fmla="*/ 77819 w 91725"/>
                <a:gd name="connsiteY6" fmla="*/ 91250 h 98998"/>
                <a:gd name="connsiteX7" fmla="*/ 91440 w 91725"/>
                <a:gd name="connsiteY7" fmla="*/ 72200 h 9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725" h="98998">
                  <a:moveTo>
                    <a:pt x="91726" y="72676"/>
                  </a:moveTo>
                  <a:lnTo>
                    <a:pt x="91726" y="72676"/>
                  </a:lnTo>
                  <a:cubicBezTo>
                    <a:pt x="91726" y="53626"/>
                    <a:pt x="52006" y="95"/>
                    <a:pt x="44101" y="0"/>
                  </a:cubicBezTo>
                  <a:cubicBezTo>
                    <a:pt x="36195" y="-95"/>
                    <a:pt x="95" y="51626"/>
                    <a:pt x="0" y="72200"/>
                  </a:cubicBezTo>
                  <a:lnTo>
                    <a:pt x="0" y="72200"/>
                  </a:lnTo>
                  <a:cubicBezTo>
                    <a:pt x="584" y="80498"/>
                    <a:pt x="5665" y="87810"/>
                    <a:pt x="13240" y="91250"/>
                  </a:cubicBezTo>
                  <a:cubicBezTo>
                    <a:pt x="33527" y="101581"/>
                    <a:pt x="57532" y="101581"/>
                    <a:pt x="77819" y="91250"/>
                  </a:cubicBezTo>
                  <a:cubicBezTo>
                    <a:pt x="85501" y="87867"/>
                    <a:pt x="90724" y="80562"/>
                    <a:pt x="91440" y="7220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D0A88374-5C5C-F519-E948-93101942015A}"/>
                </a:ext>
              </a:extLst>
            </p:cNvPr>
            <p:cNvSpPr/>
            <p:nvPr/>
          </p:nvSpPr>
          <p:spPr>
            <a:xfrm>
              <a:off x="-3237599" y="166631"/>
              <a:ext cx="91725" cy="98998"/>
            </a:xfrm>
            <a:custGeom>
              <a:avLst/>
              <a:gdLst>
                <a:gd name="connsiteX0" fmla="*/ 91726 w 91725"/>
                <a:gd name="connsiteY0" fmla="*/ 72676 h 98998"/>
                <a:gd name="connsiteX1" fmla="*/ 91726 w 91725"/>
                <a:gd name="connsiteY1" fmla="*/ 72676 h 98998"/>
                <a:gd name="connsiteX2" fmla="*/ 44101 w 91725"/>
                <a:gd name="connsiteY2" fmla="*/ 0 h 98998"/>
                <a:gd name="connsiteX3" fmla="*/ 0 w 91725"/>
                <a:gd name="connsiteY3" fmla="*/ 72200 h 98998"/>
                <a:gd name="connsiteX4" fmla="*/ 0 w 91725"/>
                <a:gd name="connsiteY4" fmla="*/ 72200 h 98998"/>
                <a:gd name="connsiteX5" fmla="*/ 13240 w 91725"/>
                <a:gd name="connsiteY5" fmla="*/ 91250 h 98998"/>
                <a:gd name="connsiteX6" fmla="*/ 77819 w 91725"/>
                <a:gd name="connsiteY6" fmla="*/ 91250 h 98998"/>
                <a:gd name="connsiteX7" fmla="*/ 91440 w 91725"/>
                <a:gd name="connsiteY7" fmla="*/ 72200 h 9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725" h="98998">
                  <a:moveTo>
                    <a:pt x="91726" y="72676"/>
                  </a:moveTo>
                  <a:lnTo>
                    <a:pt x="91726" y="72676"/>
                  </a:lnTo>
                  <a:cubicBezTo>
                    <a:pt x="91726" y="53626"/>
                    <a:pt x="52006" y="95"/>
                    <a:pt x="44101" y="0"/>
                  </a:cubicBezTo>
                  <a:cubicBezTo>
                    <a:pt x="36195" y="-95"/>
                    <a:pt x="95" y="51626"/>
                    <a:pt x="0" y="72200"/>
                  </a:cubicBezTo>
                  <a:lnTo>
                    <a:pt x="0" y="72200"/>
                  </a:lnTo>
                  <a:cubicBezTo>
                    <a:pt x="584" y="80498"/>
                    <a:pt x="5665" y="87810"/>
                    <a:pt x="13240" y="91250"/>
                  </a:cubicBezTo>
                  <a:cubicBezTo>
                    <a:pt x="33527" y="101581"/>
                    <a:pt x="57532" y="101581"/>
                    <a:pt x="77819" y="91250"/>
                  </a:cubicBezTo>
                  <a:cubicBezTo>
                    <a:pt x="85501" y="87867"/>
                    <a:pt x="90724" y="80562"/>
                    <a:pt x="91440" y="7220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EA1B646F-0F3B-5E54-CDD5-B67137559A29}"/>
                </a:ext>
              </a:extLst>
            </p:cNvPr>
            <p:cNvSpPr/>
            <p:nvPr/>
          </p:nvSpPr>
          <p:spPr>
            <a:xfrm>
              <a:off x="-3459344" y="-466691"/>
              <a:ext cx="536074" cy="656183"/>
            </a:xfrm>
            <a:custGeom>
              <a:avLst/>
              <a:gdLst>
                <a:gd name="connsiteX0" fmla="*/ 536070 w 536074"/>
                <a:gd name="connsiteY0" fmla="*/ 287375 h 656183"/>
                <a:gd name="connsiteX1" fmla="*/ 266036 w 536074"/>
                <a:gd name="connsiteY1" fmla="*/ 656183 h 656183"/>
                <a:gd name="connsiteX2" fmla="*/ 3 w 536074"/>
                <a:gd name="connsiteY2" fmla="*/ 284708 h 656183"/>
                <a:gd name="connsiteX3" fmla="*/ 269560 w 536074"/>
                <a:gd name="connsiteY3" fmla="*/ 6 h 656183"/>
                <a:gd name="connsiteX4" fmla="*/ 536070 w 536074"/>
                <a:gd name="connsiteY4" fmla="*/ 287375 h 65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074" h="656183">
                  <a:moveTo>
                    <a:pt x="536070" y="287375"/>
                  </a:moveTo>
                  <a:cubicBezTo>
                    <a:pt x="535213" y="435394"/>
                    <a:pt x="418150" y="621607"/>
                    <a:pt x="266036" y="656183"/>
                  </a:cubicBezTo>
                  <a:cubicBezTo>
                    <a:pt x="113636" y="612654"/>
                    <a:pt x="-664" y="432441"/>
                    <a:pt x="3" y="284708"/>
                  </a:cubicBezTo>
                  <a:cubicBezTo>
                    <a:pt x="670" y="136975"/>
                    <a:pt x="96967" y="-1042"/>
                    <a:pt x="269560" y="6"/>
                  </a:cubicBezTo>
                  <a:cubicBezTo>
                    <a:pt x="442153" y="1054"/>
                    <a:pt x="536832" y="139357"/>
                    <a:pt x="536070" y="287375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87EEA194-9808-DAFF-1D19-B84EA1BB0EAD}"/>
                </a:ext>
              </a:extLst>
            </p:cNvPr>
            <p:cNvSpPr/>
            <p:nvPr/>
          </p:nvSpPr>
          <p:spPr>
            <a:xfrm>
              <a:off x="-3459344" y="-466691"/>
              <a:ext cx="536074" cy="656183"/>
            </a:xfrm>
            <a:custGeom>
              <a:avLst/>
              <a:gdLst>
                <a:gd name="connsiteX0" fmla="*/ 536070 w 536074"/>
                <a:gd name="connsiteY0" fmla="*/ 287375 h 656183"/>
                <a:gd name="connsiteX1" fmla="*/ 266036 w 536074"/>
                <a:gd name="connsiteY1" fmla="*/ 656183 h 656183"/>
                <a:gd name="connsiteX2" fmla="*/ 3 w 536074"/>
                <a:gd name="connsiteY2" fmla="*/ 284708 h 656183"/>
                <a:gd name="connsiteX3" fmla="*/ 269560 w 536074"/>
                <a:gd name="connsiteY3" fmla="*/ 6 h 656183"/>
                <a:gd name="connsiteX4" fmla="*/ 536070 w 536074"/>
                <a:gd name="connsiteY4" fmla="*/ 287375 h 65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074" h="656183">
                  <a:moveTo>
                    <a:pt x="536070" y="287375"/>
                  </a:moveTo>
                  <a:cubicBezTo>
                    <a:pt x="535213" y="435394"/>
                    <a:pt x="418150" y="621607"/>
                    <a:pt x="266036" y="656183"/>
                  </a:cubicBezTo>
                  <a:cubicBezTo>
                    <a:pt x="113636" y="612654"/>
                    <a:pt x="-664" y="432441"/>
                    <a:pt x="3" y="284708"/>
                  </a:cubicBezTo>
                  <a:cubicBezTo>
                    <a:pt x="670" y="136975"/>
                    <a:pt x="96967" y="-1042"/>
                    <a:pt x="269560" y="6"/>
                  </a:cubicBezTo>
                  <a:cubicBezTo>
                    <a:pt x="442153" y="1054"/>
                    <a:pt x="536832" y="139357"/>
                    <a:pt x="536070" y="287375"/>
                  </a:cubicBez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EFCD9637-3A2B-6D98-94A2-7547E6BFC937}"/>
                </a:ext>
              </a:extLst>
            </p:cNvPr>
            <p:cNvSpPr/>
            <p:nvPr/>
          </p:nvSpPr>
          <p:spPr>
            <a:xfrm>
              <a:off x="-3449911" y="-246848"/>
              <a:ext cx="526640" cy="436340"/>
            </a:xfrm>
            <a:custGeom>
              <a:avLst/>
              <a:gdLst>
                <a:gd name="connsiteX0" fmla="*/ 1715 w 526640"/>
                <a:gd name="connsiteY0" fmla="*/ 142018 h 436340"/>
                <a:gd name="connsiteX1" fmla="*/ 216599 w 526640"/>
                <a:gd name="connsiteY1" fmla="*/ 296513 h 436340"/>
                <a:gd name="connsiteX2" fmla="*/ 520160 w 526640"/>
                <a:gd name="connsiteY2" fmla="*/ 0 h 436340"/>
                <a:gd name="connsiteX3" fmla="*/ 526637 w 526640"/>
                <a:gd name="connsiteY3" fmla="*/ 67532 h 436340"/>
                <a:gd name="connsiteX4" fmla="*/ 256604 w 526640"/>
                <a:gd name="connsiteY4" fmla="*/ 436340 h 436340"/>
                <a:gd name="connsiteX5" fmla="*/ 0 w 526640"/>
                <a:gd name="connsiteY5" fmla="*/ 142685 h 436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6640" h="436340">
                  <a:moveTo>
                    <a:pt x="1715" y="142018"/>
                  </a:moveTo>
                  <a:cubicBezTo>
                    <a:pt x="1715" y="142018"/>
                    <a:pt x="40862" y="284226"/>
                    <a:pt x="216599" y="296513"/>
                  </a:cubicBezTo>
                  <a:cubicBezTo>
                    <a:pt x="385858" y="308420"/>
                    <a:pt x="524637" y="123254"/>
                    <a:pt x="520160" y="0"/>
                  </a:cubicBezTo>
                  <a:cubicBezTo>
                    <a:pt x="524573" y="22237"/>
                    <a:pt x="526742" y="44862"/>
                    <a:pt x="526637" y="67532"/>
                  </a:cubicBezTo>
                  <a:cubicBezTo>
                    <a:pt x="525780" y="215551"/>
                    <a:pt x="408718" y="401765"/>
                    <a:pt x="256604" y="436340"/>
                  </a:cubicBezTo>
                  <a:cubicBezTo>
                    <a:pt x="130207" y="400241"/>
                    <a:pt x="30099" y="270320"/>
                    <a:pt x="0" y="14268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6E165F6C-D8C3-DC80-E748-928DE9681676}"/>
                </a:ext>
              </a:extLst>
            </p:cNvPr>
            <p:cNvSpPr/>
            <p:nvPr/>
          </p:nvSpPr>
          <p:spPr>
            <a:xfrm>
              <a:off x="-2592952" y="-178656"/>
              <a:ext cx="85032" cy="94099"/>
            </a:xfrm>
            <a:custGeom>
              <a:avLst/>
              <a:gdLst>
                <a:gd name="connsiteX0" fmla="*/ 84015 w 85032"/>
                <a:gd name="connsiteY0" fmla="*/ 80589 h 94099"/>
                <a:gd name="connsiteX1" fmla="*/ 84015 w 85032"/>
                <a:gd name="connsiteY1" fmla="*/ 80589 h 94099"/>
                <a:gd name="connsiteX2" fmla="*/ 62203 w 85032"/>
                <a:gd name="connsiteY2" fmla="*/ 103 h 94099"/>
                <a:gd name="connsiteX3" fmla="*/ 577 w 85032"/>
                <a:gd name="connsiteY3" fmla="*/ 53062 h 94099"/>
                <a:gd name="connsiteX4" fmla="*/ 577 w 85032"/>
                <a:gd name="connsiteY4" fmla="*/ 53062 h 94099"/>
                <a:gd name="connsiteX5" fmla="*/ 7054 w 85032"/>
                <a:gd name="connsiteY5" fmla="*/ 74207 h 94099"/>
                <a:gd name="connsiteX6" fmla="*/ 66109 w 85032"/>
                <a:gd name="connsiteY6" fmla="*/ 93257 h 94099"/>
                <a:gd name="connsiteX7" fmla="*/ 84016 w 85032"/>
                <a:gd name="connsiteY7" fmla="*/ 80208 h 9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032" h="94099">
                  <a:moveTo>
                    <a:pt x="84015" y="80589"/>
                  </a:moveTo>
                  <a:lnTo>
                    <a:pt x="84015" y="80589"/>
                  </a:lnTo>
                  <a:cubicBezTo>
                    <a:pt x="89826" y="62968"/>
                    <a:pt x="69156" y="2389"/>
                    <a:pt x="62203" y="103"/>
                  </a:cubicBezTo>
                  <a:cubicBezTo>
                    <a:pt x="55250" y="-2183"/>
                    <a:pt x="6768" y="34297"/>
                    <a:pt x="577" y="53062"/>
                  </a:cubicBezTo>
                  <a:lnTo>
                    <a:pt x="577" y="53062"/>
                  </a:lnTo>
                  <a:cubicBezTo>
                    <a:pt x="-1221" y="60762"/>
                    <a:pt x="1252" y="68834"/>
                    <a:pt x="7054" y="74207"/>
                  </a:cubicBezTo>
                  <a:cubicBezTo>
                    <a:pt x="22584" y="89595"/>
                    <a:pt x="44513" y="96669"/>
                    <a:pt x="66109" y="93257"/>
                  </a:cubicBezTo>
                  <a:cubicBezTo>
                    <a:pt x="73977" y="92411"/>
                    <a:pt x="80800" y="87439"/>
                    <a:pt x="84016" y="80208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B75F31F4-69D0-51E1-EDC9-87AD2B0B99FE}"/>
                </a:ext>
              </a:extLst>
            </p:cNvPr>
            <p:cNvSpPr/>
            <p:nvPr/>
          </p:nvSpPr>
          <p:spPr>
            <a:xfrm>
              <a:off x="-2686672" y="-771111"/>
              <a:ext cx="520885" cy="614161"/>
            </a:xfrm>
            <a:custGeom>
              <a:avLst/>
              <a:gdLst>
                <a:gd name="connsiteX0" fmla="*/ 504729 w 520885"/>
                <a:gd name="connsiteY0" fmla="*/ 356052 h 614161"/>
                <a:gd name="connsiteX1" fmla="*/ 149066 w 520885"/>
                <a:gd name="connsiteY1" fmla="*/ 613227 h 614161"/>
                <a:gd name="connsiteX2" fmla="*/ 15716 w 520885"/>
                <a:gd name="connsiteY2" fmla="*/ 194984 h 614161"/>
                <a:gd name="connsiteX3" fmla="*/ 346138 w 520885"/>
                <a:gd name="connsiteY3" fmla="*/ 14009 h 614161"/>
                <a:gd name="connsiteX4" fmla="*/ 504729 w 520885"/>
                <a:gd name="connsiteY4" fmla="*/ 356052 h 6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885" h="614161">
                  <a:moveTo>
                    <a:pt x="504729" y="356052"/>
                  </a:moveTo>
                  <a:cubicBezTo>
                    <a:pt x="460343" y="491116"/>
                    <a:pt x="298323" y="626752"/>
                    <a:pt x="149066" y="613227"/>
                  </a:cubicBezTo>
                  <a:cubicBezTo>
                    <a:pt x="22574" y="528454"/>
                    <a:pt x="-28671" y="330049"/>
                    <a:pt x="15716" y="194984"/>
                  </a:cubicBezTo>
                  <a:cubicBezTo>
                    <a:pt x="60103" y="59920"/>
                    <a:pt x="188690" y="-37521"/>
                    <a:pt x="346138" y="14009"/>
                  </a:cubicBezTo>
                  <a:cubicBezTo>
                    <a:pt x="503587" y="65539"/>
                    <a:pt x="549211" y="220987"/>
                    <a:pt x="504729" y="356052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8B1FDFB4-381F-37D8-F9F5-14181FA7F536}"/>
                </a:ext>
              </a:extLst>
            </p:cNvPr>
            <p:cNvSpPr/>
            <p:nvPr/>
          </p:nvSpPr>
          <p:spPr>
            <a:xfrm>
              <a:off x="-2686672" y="-771111"/>
              <a:ext cx="520885" cy="614161"/>
            </a:xfrm>
            <a:custGeom>
              <a:avLst/>
              <a:gdLst>
                <a:gd name="connsiteX0" fmla="*/ 504729 w 520885"/>
                <a:gd name="connsiteY0" fmla="*/ 356052 h 614161"/>
                <a:gd name="connsiteX1" fmla="*/ 149066 w 520885"/>
                <a:gd name="connsiteY1" fmla="*/ 613227 h 614161"/>
                <a:gd name="connsiteX2" fmla="*/ 15716 w 520885"/>
                <a:gd name="connsiteY2" fmla="*/ 194984 h 614161"/>
                <a:gd name="connsiteX3" fmla="*/ 346138 w 520885"/>
                <a:gd name="connsiteY3" fmla="*/ 14009 h 614161"/>
                <a:gd name="connsiteX4" fmla="*/ 504729 w 520885"/>
                <a:gd name="connsiteY4" fmla="*/ 356052 h 6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885" h="614161">
                  <a:moveTo>
                    <a:pt x="504729" y="356052"/>
                  </a:moveTo>
                  <a:cubicBezTo>
                    <a:pt x="460343" y="491116"/>
                    <a:pt x="298323" y="626752"/>
                    <a:pt x="149066" y="613227"/>
                  </a:cubicBezTo>
                  <a:cubicBezTo>
                    <a:pt x="22574" y="528454"/>
                    <a:pt x="-28671" y="330049"/>
                    <a:pt x="15716" y="194984"/>
                  </a:cubicBezTo>
                  <a:cubicBezTo>
                    <a:pt x="60103" y="59920"/>
                    <a:pt x="188690" y="-37521"/>
                    <a:pt x="346138" y="14009"/>
                  </a:cubicBezTo>
                  <a:cubicBezTo>
                    <a:pt x="503587" y="65539"/>
                    <a:pt x="549211" y="220987"/>
                    <a:pt x="504729" y="356052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2CA891AB-1B9C-5DEB-4BB8-BE0353880F8B}"/>
                </a:ext>
              </a:extLst>
            </p:cNvPr>
            <p:cNvSpPr/>
            <p:nvPr/>
          </p:nvSpPr>
          <p:spPr>
            <a:xfrm>
              <a:off x="-2686649" y="-501927"/>
              <a:ext cx="518803" cy="345358"/>
            </a:xfrm>
            <a:custGeom>
              <a:avLst/>
              <a:gdLst>
                <a:gd name="connsiteX0" fmla="*/ 3025 w 518803"/>
                <a:gd name="connsiteY0" fmla="*/ 0 h 345358"/>
                <a:gd name="connsiteX1" fmla="*/ 153710 w 518803"/>
                <a:gd name="connsiteY1" fmla="*/ 204692 h 345358"/>
                <a:gd name="connsiteX2" fmla="*/ 518803 w 518803"/>
                <a:gd name="connsiteY2" fmla="*/ 23717 h 345358"/>
                <a:gd name="connsiteX3" fmla="*/ 504706 w 518803"/>
                <a:gd name="connsiteY3" fmla="*/ 87249 h 345358"/>
                <a:gd name="connsiteX4" fmla="*/ 149043 w 518803"/>
                <a:gd name="connsiteY4" fmla="*/ 344424 h 345358"/>
                <a:gd name="connsiteX5" fmla="*/ 1215 w 518803"/>
                <a:gd name="connsiteY5" fmla="*/ 286 h 345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8803" h="345358">
                  <a:moveTo>
                    <a:pt x="3025" y="0"/>
                  </a:moveTo>
                  <a:cubicBezTo>
                    <a:pt x="3025" y="0"/>
                    <a:pt x="-3167" y="141541"/>
                    <a:pt x="153710" y="204692"/>
                  </a:cubicBezTo>
                  <a:cubicBezTo>
                    <a:pt x="304967" y="265557"/>
                    <a:pt x="486514" y="137255"/>
                    <a:pt x="518803" y="23717"/>
                  </a:cubicBezTo>
                  <a:cubicBezTo>
                    <a:pt x="516300" y="45323"/>
                    <a:pt x="511576" y="66613"/>
                    <a:pt x="504706" y="87249"/>
                  </a:cubicBezTo>
                  <a:cubicBezTo>
                    <a:pt x="460320" y="222314"/>
                    <a:pt x="298300" y="357949"/>
                    <a:pt x="149043" y="344424"/>
                  </a:cubicBezTo>
                  <a:cubicBezTo>
                    <a:pt x="44268" y="274129"/>
                    <a:pt x="-8882" y="125825"/>
                    <a:pt x="1215" y="28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2E259447-AE81-65CC-9329-2B44FB9D1525}"/>
                </a:ext>
              </a:extLst>
            </p:cNvPr>
            <p:cNvSpPr/>
            <p:nvPr/>
          </p:nvSpPr>
          <p:spPr>
            <a:xfrm>
              <a:off x="-3168686" y="-564998"/>
              <a:ext cx="385619" cy="2499924"/>
            </a:xfrm>
            <a:custGeom>
              <a:avLst/>
              <a:gdLst>
                <a:gd name="connsiteX0" fmla="*/ 380000 w 385619"/>
                <a:gd name="connsiteY0" fmla="*/ 1349 h 2499924"/>
                <a:gd name="connsiteX1" fmla="*/ 329232 w 385619"/>
                <a:gd name="connsiteY1" fmla="*/ 232997 h 2499924"/>
                <a:gd name="connsiteX2" fmla="*/ 328565 w 385619"/>
                <a:gd name="connsiteY2" fmla="*/ 488076 h 2499924"/>
                <a:gd name="connsiteX3" fmla="*/ 308277 w 385619"/>
                <a:gd name="connsiteY3" fmla="*/ 614759 h 2499924"/>
                <a:gd name="connsiteX4" fmla="*/ 291322 w 385619"/>
                <a:gd name="connsiteY4" fmla="*/ 673909 h 2499924"/>
                <a:gd name="connsiteX5" fmla="*/ 280845 w 385619"/>
                <a:gd name="connsiteY5" fmla="*/ 733726 h 2499924"/>
                <a:gd name="connsiteX6" fmla="*/ 263319 w 385619"/>
                <a:gd name="connsiteY6" fmla="*/ 791924 h 2499924"/>
                <a:gd name="connsiteX7" fmla="*/ 237506 w 385619"/>
                <a:gd name="connsiteY7" fmla="*/ 847836 h 2499924"/>
                <a:gd name="connsiteX8" fmla="*/ 211217 w 385619"/>
                <a:gd name="connsiteY8" fmla="*/ 971661 h 2499924"/>
                <a:gd name="connsiteX9" fmla="*/ 198835 w 385619"/>
                <a:gd name="connsiteY9" fmla="*/ 1236170 h 2499924"/>
                <a:gd name="connsiteX10" fmla="*/ 148257 w 385619"/>
                <a:gd name="connsiteY10" fmla="*/ 1490868 h 2499924"/>
                <a:gd name="connsiteX11" fmla="*/ 100632 w 385619"/>
                <a:gd name="connsiteY11" fmla="*/ 1744519 h 2499924"/>
                <a:gd name="connsiteX12" fmla="*/ 80725 w 385619"/>
                <a:gd name="connsiteY12" fmla="*/ 2005885 h 2499924"/>
                <a:gd name="connsiteX13" fmla="*/ 60722 w 385619"/>
                <a:gd name="connsiteY13" fmla="*/ 2105231 h 2499924"/>
                <a:gd name="connsiteX14" fmla="*/ 41672 w 385619"/>
                <a:gd name="connsiteY14" fmla="*/ 2209244 h 2499924"/>
                <a:gd name="connsiteX15" fmla="*/ 25861 w 385619"/>
                <a:gd name="connsiteY15" fmla="*/ 2302875 h 2499924"/>
                <a:gd name="connsiteX16" fmla="*/ 14526 w 385619"/>
                <a:gd name="connsiteY16" fmla="*/ 2369550 h 2499924"/>
                <a:gd name="connsiteX17" fmla="*/ 2143 w 385619"/>
                <a:gd name="connsiteY17" fmla="*/ 2432700 h 2499924"/>
                <a:gd name="connsiteX18" fmla="*/ 2143 w 385619"/>
                <a:gd name="connsiteY18" fmla="*/ 2496137 h 2499924"/>
                <a:gd name="connsiteX19" fmla="*/ 11668 w 385619"/>
                <a:gd name="connsiteY19" fmla="*/ 2495565 h 2499924"/>
                <a:gd name="connsiteX20" fmla="*/ 28433 w 385619"/>
                <a:gd name="connsiteY20" fmla="*/ 2356786 h 2499924"/>
                <a:gd name="connsiteX21" fmla="*/ 46149 w 385619"/>
                <a:gd name="connsiteY21" fmla="*/ 2250868 h 2499924"/>
                <a:gd name="connsiteX22" fmla="*/ 82820 w 385619"/>
                <a:gd name="connsiteY22" fmla="*/ 2051700 h 2499924"/>
                <a:gd name="connsiteX23" fmla="*/ 110538 w 385619"/>
                <a:gd name="connsiteY23" fmla="*/ 1798812 h 2499924"/>
                <a:gd name="connsiteX24" fmla="*/ 117872 w 385619"/>
                <a:gd name="connsiteY24" fmla="*/ 1666605 h 2499924"/>
                <a:gd name="connsiteX25" fmla="*/ 145685 w 385619"/>
                <a:gd name="connsiteY25" fmla="*/ 1541827 h 2499924"/>
                <a:gd name="connsiteX26" fmla="*/ 203883 w 385619"/>
                <a:gd name="connsiteY26" fmla="*/ 1295606 h 2499924"/>
                <a:gd name="connsiteX27" fmla="*/ 217218 w 385619"/>
                <a:gd name="connsiteY27" fmla="*/ 1030144 h 2499924"/>
                <a:gd name="connsiteX28" fmla="*/ 233982 w 385619"/>
                <a:gd name="connsiteY28" fmla="*/ 901176 h 2499924"/>
                <a:gd name="connsiteX29" fmla="*/ 253794 w 385619"/>
                <a:gd name="connsiteY29" fmla="*/ 835834 h 2499924"/>
                <a:gd name="connsiteX30" fmla="*/ 279416 w 385619"/>
                <a:gd name="connsiteY30" fmla="*/ 782399 h 2499924"/>
                <a:gd name="connsiteX31" fmla="*/ 304848 w 385619"/>
                <a:gd name="connsiteY31" fmla="*/ 665146 h 2499924"/>
                <a:gd name="connsiteX32" fmla="*/ 336281 w 385619"/>
                <a:gd name="connsiteY32" fmla="*/ 543607 h 2499924"/>
                <a:gd name="connsiteX33" fmla="*/ 336281 w 385619"/>
                <a:gd name="connsiteY33" fmla="*/ 418068 h 2499924"/>
                <a:gd name="connsiteX34" fmla="*/ 332185 w 385619"/>
                <a:gd name="connsiteY34" fmla="*/ 288242 h 2499924"/>
                <a:gd name="connsiteX35" fmla="*/ 380667 w 385619"/>
                <a:gd name="connsiteY35" fmla="*/ 58404 h 2499924"/>
                <a:gd name="connsiteX36" fmla="*/ 385620 w 385619"/>
                <a:gd name="connsiteY36" fmla="*/ 3825 h 2499924"/>
                <a:gd name="connsiteX37" fmla="*/ 379905 w 385619"/>
                <a:gd name="connsiteY37" fmla="*/ 1635 h 249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85619" h="2499924">
                  <a:moveTo>
                    <a:pt x="380000" y="1349"/>
                  </a:moveTo>
                  <a:cubicBezTo>
                    <a:pt x="373142" y="80787"/>
                    <a:pt x="343996" y="155082"/>
                    <a:pt x="329232" y="232997"/>
                  </a:cubicBezTo>
                  <a:cubicBezTo>
                    <a:pt x="313135" y="317674"/>
                    <a:pt x="327232" y="402828"/>
                    <a:pt x="328565" y="488076"/>
                  </a:cubicBezTo>
                  <a:cubicBezTo>
                    <a:pt x="328313" y="531092"/>
                    <a:pt x="321471" y="573816"/>
                    <a:pt x="308277" y="614759"/>
                  </a:cubicBezTo>
                  <a:cubicBezTo>
                    <a:pt x="302562" y="634476"/>
                    <a:pt x="296466" y="654097"/>
                    <a:pt x="291322" y="673909"/>
                  </a:cubicBezTo>
                  <a:cubicBezTo>
                    <a:pt x="286179" y="693721"/>
                    <a:pt x="283893" y="713628"/>
                    <a:pt x="280845" y="733726"/>
                  </a:cubicBezTo>
                  <a:cubicBezTo>
                    <a:pt x="277950" y="753893"/>
                    <a:pt x="272042" y="773512"/>
                    <a:pt x="263319" y="791924"/>
                  </a:cubicBezTo>
                  <a:cubicBezTo>
                    <a:pt x="253581" y="810017"/>
                    <a:pt x="244961" y="828689"/>
                    <a:pt x="237506" y="847836"/>
                  </a:cubicBezTo>
                  <a:cubicBezTo>
                    <a:pt x="224327" y="888048"/>
                    <a:pt x="215513" y="929562"/>
                    <a:pt x="211217" y="971661"/>
                  </a:cubicBezTo>
                  <a:cubicBezTo>
                    <a:pt x="201216" y="1059481"/>
                    <a:pt x="205026" y="1148064"/>
                    <a:pt x="198835" y="1236170"/>
                  </a:cubicBezTo>
                  <a:cubicBezTo>
                    <a:pt x="192644" y="1324276"/>
                    <a:pt x="171307" y="1406953"/>
                    <a:pt x="148257" y="1490868"/>
                  </a:cubicBezTo>
                  <a:cubicBezTo>
                    <a:pt x="125206" y="1574784"/>
                    <a:pt x="102918" y="1657461"/>
                    <a:pt x="100632" y="1744519"/>
                  </a:cubicBezTo>
                  <a:cubicBezTo>
                    <a:pt x="98346" y="1831578"/>
                    <a:pt x="95489" y="1919874"/>
                    <a:pt x="80725" y="2005885"/>
                  </a:cubicBezTo>
                  <a:cubicBezTo>
                    <a:pt x="75010" y="2039223"/>
                    <a:pt x="67009" y="2072084"/>
                    <a:pt x="60722" y="2105231"/>
                  </a:cubicBezTo>
                  <a:cubicBezTo>
                    <a:pt x="54436" y="2138378"/>
                    <a:pt x="47959" y="2174478"/>
                    <a:pt x="41672" y="2209244"/>
                  </a:cubicBezTo>
                  <a:cubicBezTo>
                    <a:pt x="36338" y="2240359"/>
                    <a:pt x="31068" y="2271569"/>
                    <a:pt x="25861" y="2302875"/>
                  </a:cubicBezTo>
                  <a:cubicBezTo>
                    <a:pt x="22146" y="2324973"/>
                    <a:pt x="18812" y="2347261"/>
                    <a:pt x="14526" y="2369550"/>
                  </a:cubicBezTo>
                  <a:cubicBezTo>
                    <a:pt x="10240" y="2391838"/>
                    <a:pt x="5001" y="2411364"/>
                    <a:pt x="2143" y="2432700"/>
                  </a:cubicBezTo>
                  <a:cubicBezTo>
                    <a:pt x="-714" y="2453749"/>
                    <a:pt x="-714" y="2475088"/>
                    <a:pt x="2143" y="2496137"/>
                  </a:cubicBezTo>
                  <a:cubicBezTo>
                    <a:pt x="2905" y="2501185"/>
                    <a:pt x="12335" y="2501376"/>
                    <a:pt x="11668" y="2495565"/>
                  </a:cubicBezTo>
                  <a:cubicBezTo>
                    <a:pt x="5572" y="2447940"/>
                    <a:pt x="20146" y="2403173"/>
                    <a:pt x="28433" y="2356786"/>
                  </a:cubicBezTo>
                  <a:cubicBezTo>
                    <a:pt x="34719" y="2321544"/>
                    <a:pt x="40148" y="2286206"/>
                    <a:pt x="46149" y="2250868"/>
                  </a:cubicBezTo>
                  <a:cubicBezTo>
                    <a:pt x="57484" y="2184193"/>
                    <a:pt x="68628" y="2117518"/>
                    <a:pt x="82820" y="2051700"/>
                  </a:cubicBezTo>
                  <a:cubicBezTo>
                    <a:pt x="99762" y="1968427"/>
                    <a:pt x="109040" y="1883777"/>
                    <a:pt x="110538" y="1798812"/>
                  </a:cubicBezTo>
                  <a:cubicBezTo>
                    <a:pt x="111872" y="1754711"/>
                    <a:pt x="111014" y="1710324"/>
                    <a:pt x="117872" y="1666605"/>
                  </a:cubicBezTo>
                  <a:cubicBezTo>
                    <a:pt x="124994" y="1624562"/>
                    <a:pt x="134278" y="1582914"/>
                    <a:pt x="145685" y="1541827"/>
                  </a:cubicBezTo>
                  <a:cubicBezTo>
                    <a:pt x="167307" y="1460388"/>
                    <a:pt x="192644" y="1379426"/>
                    <a:pt x="203883" y="1295606"/>
                  </a:cubicBezTo>
                  <a:cubicBezTo>
                    <a:pt x="215694" y="1207595"/>
                    <a:pt x="212074" y="1118536"/>
                    <a:pt x="217218" y="1030144"/>
                  </a:cubicBezTo>
                  <a:cubicBezTo>
                    <a:pt x="219264" y="986768"/>
                    <a:pt x="224871" y="943633"/>
                    <a:pt x="233982" y="901176"/>
                  </a:cubicBezTo>
                  <a:cubicBezTo>
                    <a:pt x="238456" y="878805"/>
                    <a:pt x="245091" y="856922"/>
                    <a:pt x="253794" y="835834"/>
                  </a:cubicBezTo>
                  <a:cubicBezTo>
                    <a:pt x="261795" y="817737"/>
                    <a:pt x="271891" y="800687"/>
                    <a:pt x="279416" y="782399"/>
                  </a:cubicBezTo>
                  <a:cubicBezTo>
                    <a:pt x="294561" y="745251"/>
                    <a:pt x="294371" y="703627"/>
                    <a:pt x="304848" y="665146"/>
                  </a:cubicBezTo>
                  <a:cubicBezTo>
                    <a:pt x="315897" y="624855"/>
                    <a:pt x="330185" y="585136"/>
                    <a:pt x="336281" y="543607"/>
                  </a:cubicBezTo>
                  <a:cubicBezTo>
                    <a:pt x="342377" y="502078"/>
                    <a:pt x="338471" y="459501"/>
                    <a:pt x="336281" y="418068"/>
                  </a:cubicBezTo>
                  <a:cubicBezTo>
                    <a:pt x="332298" y="374915"/>
                    <a:pt x="330931" y="331560"/>
                    <a:pt x="332185" y="288242"/>
                  </a:cubicBezTo>
                  <a:cubicBezTo>
                    <a:pt x="337233" y="209375"/>
                    <a:pt x="368665" y="135842"/>
                    <a:pt x="380667" y="58404"/>
                  </a:cubicBezTo>
                  <a:cubicBezTo>
                    <a:pt x="383416" y="40327"/>
                    <a:pt x="385070" y="22101"/>
                    <a:pt x="385620" y="3825"/>
                  </a:cubicBezTo>
                  <a:cubicBezTo>
                    <a:pt x="385620" y="1158"/>
                    <a:pt x="380191" y="-1985"/>
                    <a:pt x="379905" y="1635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E32AAD5D-6CC6-FEDA-019D-51A85189A748}"/>
                </a:ext>
              </a:extLst>
            </p:cNvPr>
            <p:cNvSpPr/>
            <p:nvPr/>
          </p:nvSpPr>
          <p:spPr>
            <a:xfrm>
              <a:off x="-2780165" y="-551131"/>
              <a:ext cx="66256" cy="161131"/>
            </a:xfrm>
            <a:custGeom>
              <a:avLst/>
              <a:gdLst>
                <a:gd name="connsiteX0" fmla="*/ 17197 w 66256"/>
                <a:gd name="connsiteY0" fmla="*/ 912 h 161131"/>
                <a:gd name="connsiteX1" fmla="*/ 21674 w 66256"/>
                <a:gd name="connsiteY1" fmla="*/ 86637 h 161131"/>
                <a:gd name="connsiteX2" fmla="*/ 59774 w 66256"/>
                <a:gd name="connsiteY2" fmla="*/ 84351 h 161131"/>
                <a:gd name="connsiteX3" fmla="*/ 62877 w 66256"/>
                <a:gd name="connsiteY3" fmla="*/ 61254 h 161131"/>
                <a:gd name="connsiteX4" fmla="*/ 51963 w 66256"/>
                <a:gd name="connsiteY4" fmla="*/ 54918 h 161131"/>
                <a:gd name="connsiteX5" fmla="*/ 15292 w 66256"/>
                <a:gd name="connsiteY5" fmla="*/ 79112 h 161131"/>
                <a:gd name="connsiteX6" fmla="*/ 18626 w 66256"/>
                <a:gd name="connsiteY6" fmla="*/ 117212 h 161131"/>
                <a:gd name="connsiteX7" fmla="*/ 52630 w 66256"/>
                <a:gd name="connsiteY7" fmla="*/ 119879 h 161131"/>
                <a:gd name="connsiteX8" fmla="*/ 57964 w 66256"/>
                <a:gd name="connsiteY8" fmla="*/ 103877 h 161131"/>
                <a:gd name="connsiteX9" fmla="*/ 41962 w 66256"/>
                <a:gd name="connsiteY9" fmla="*/ 98924 h 161131"/>
                <a:gd name="connsiteX10" fmla="*/ 7100 w 66256"/>
                <a:gd name="connsiteY10" fmla="*/ 128737 h 161131"/>
                <a:gd name="connsiteX11" fmla="*/ 31579 w 66256"/>
                <a:gd name="connsiteY11" fmla="*/ 160455 h 161131"/>
                <a:gd name="connsiteX12" fmla="*/ 29675 w 66256"/>
                <a:gd name="connsiteY12" fmla="*/ 154645 h 161131"/>
                <a:gd name="connsiteX13" fmla="*/ 15673 w 66256"/>
                <a:gd name="connsiteY13" fmla="*/ 130547 h 161131"/>
                <a:gd name="connsiteX14" fmla="*/ 34723 w 66256"/>
                <a:gd name="connsiteY14" fmla="*/ 109211 h 161131"/>
                <a:gd name="connsiteX15" fmla="*/ 49010 w 66256"/>
                <a:gd name="connsiteY15" fmla="*/ 106353 h 161131"/>
                <a:gd name="connsiteX16" fmla="*/ 42343 w 66256"/>
                <a:gd name="connsiteY16" fmla="*/ 115878 h 161131"/>
                <a:gd name="connsiteX17" fmla="*/ 23338 w 66256"/>
                <a:gd name="connsiteY17" fmla="*/ 109855 h 161131"/>
                <a:gd name="connsiteX18" fmla="*/ 21864 w 66256"/>
                <a:gd name="connsiteY18" fmla="*/ 105115 h 161131"/>
                <a:gd name="connsiteX19" fmla="*/ 26246 w 66256"/>
                <a:gd name="connsiteY19" fmla="*/ 78159 h 161131"/>
                <a:gd name="connsiteX20" fmla="*/ 53963 w 66256"/>
                <a:gd name="connsiteY20" fmla="*/ 62729 h 161131"/>
                <a:gd name="connsiteX21" fmla="*/ 54535 w 66256"/>
                <a:gd name="connsiteY21" fmla="*/ 76731 h 161131"/>
                <a:gd name="connsiteX22" fmla="*/ 40723 w 66256"/>
                <a:gd name="connsiteY22" fmla="*/ 83017 h 161131"/>
                <a:gd name="connsiteX23" fmla="*/ 13958 w 66256"/>
                <a:gd name="connsiteY23" fmla="*/ 69873 h 161131"/>
                <a:gd name="connsiteX24" fmla="*/ 7862 w 66256"/>
                <a:gd name="connsiteY24" fmla="*/ 37678 h 161131"/>
                <a:gd name="connsiteX25" fmla="*/ 20435 w 66256"/>
                <a:gd name="connsiteY25" fmla="*/ 4245 h 161131"/>
                <a:gd name="connsiteX26" fmla="*/ 17292 w 66256"/>
                <a:gd name="connsiteY26" fmla="*/ 531 h 161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6256" h="161131">
                  <a:moveTo>
                    <a:pt x="17197" y="912"/>
                  </a:moveTo>
                  <a:cubicBezTo>
                    <a:pt x="-3472" y="23391"/>
                    <a:pt x="-9473" y="69682"/>
                    <a:pt x="21674" y="86637"/>
                  </a:cubicBezTo>
                  <a:cubicBezTo>
                    <a:pt x="33682" y="93588"/>
                    <a:pt x="48683" y="92688"/>
                    <a:pt x="59774" y="84351"/>
                  </a:cubicBezTo>
                  <a:cubicBezTo>
                    <a:pt x="67008" y="78830"/>
                    <a:pt x="68398" y="68489"/>
                    <a:pt x="62877" y="61254"/>
                  </a:cubicBezTo>
                  <a:cubicBezTo>
                    <a:pt x="60224" y="57778"/>
                    <a:pt x="56298" y="55499"/>
                    <a:pt x="51963" y="54918"/>
                  </a:cubicBezTo>
                  <a:cubicBezTo>
                    <a:pt x="36628" y="51585"/>
                    <a:pt x="21293" y="66348"/>
                    <a:pt x="15292" y="79112"/>
                  </a:cubicBezTo>
                  <a:cubicBezTo>
                    <a:pt x="9487" y="91490"/>
                    <a:pt x="10759" y="106030"/>
                    <a:pt x="18626" y="117212"/>
                  </a:cubicBezTo>
                  <a:cubicBezTo>
                    <a:pt x="27467" y="126962"/>
                    <a:pt x="42377" y="128132"/>
                    <a:pt x="52630" y="119879"/>
                  </a:cubicBezTo>
                  <a:cubicBezTo>
                    <a:pt x="57107" y="116355"/>
                    <a:pt x="62155" y="109497"/>
                    <a:pt x="57964" y="103877"/>
                  </a:cubicBezTo>
                  <a:cubicBezTo>
                    <a:pt x="53806" y="99634"/>
                    <a:pt x="47790" y="97772"/>
                    <a:pt x="41962" y="98924"/>
                  </a:cubicBezTo>
                  <a:cubicBezTo>
                    <a:pt x="25366" y="100862"/>
                    <a:pt x="11590" y="112643"/>
                    <a:pt x="7100" y="128737"/>
                  </a:cubicBezTo>
                  <a:cubicBezTo>
                    <a:pt x="3100" y="143787"/>
                    <a:pt x="13101" y="165218"/>
                    <a:pt x="31579" y="160455"/>
                  </a:cubicBezTo>
                  <a:cubicBezTo>
                    <a:pt x="34628" y="159693"/>
                    <a:pt x="32151" y="154550"/>
                    <a:pt x="29675" y="154645"/>
                  </a:cubicBezTo>
                  <a:cubicBezTo>
                    <a:pt x="16530" y="154645"/>
                    <a:pt x="12529" y="141215"/>
                    <a:pt x="15673" y="130547"/>
                  </a:cubicBezTo>
                  <a:cubicBezTo>
                    <a:pt x="18722" y="121062"/>
                    <a:pt x="25643" y="113310"/>
                    <a:pt x="34723" y="109211"/>
                  </a:cubicBezTo>
                  <a:cubicBezTo>
                    <a:pt x="38152" y="107687"/>
                    <a:pt x="45200" y="104734"/>
                    <a:pt x="49010" y="106353"/>
                  </a:cubicBezTo>
                  <a:cubicBezTo>
                    <a:pt x="52820" y="107973"/>
                    <a:pt x="45010" y="115021"/>
                    <a:pt x="42343" y="115878"/>
                  </a:cubicBezTo>
                  <a:cubicBezTo>
                    <a:pt x="35432" y="119463"/>
                    <a:pt x="26923" y="116767"/>
                    <a:pt x="23338" y="109855"/>
                  </a:cubicBezTo>
                  <a:cubicBezTo>
                    <a:pt x="22570" y="108375"/>
                    <a:pt x="22071" y="106770"/>
                    <a:pt x="21864" y="105115"/>
                  </a:cubicBezTo>
                  <a:cubicBezTo>
                    <a:pt x="19358" y="95919"/>
                    <a:pt x="20956" y="86088"/>
                    <a:pt x="26246" y="78159"/>
                  </a:cubicBezTo>
                  <a:cubicBezTo>
                    <a:pt x="31294" y="70539"/>
                    <a:pt x="43867" y="57585"/>
                    <a:pt x="53963" y="62729"/>
                  </a:cubicBezTo>
                  <a:cubicBezTo>
                    <a:pt x="60154" y="65777"/>
                    <a:pt x="58726" y="72254"/>
                    <a:pt x="54535" y="76731"/>
                  </a:cubicBezTo>
                  <a:cubicBezTo>
                    <a:pt x="50817" y="80391"/>
                    <a:pt x="45925" y="82617"/>
                    <a:pt x="40723" y="83017"/>
                  </a:cubicBezTo>
                  <a:cubicBezTo>
                    <a:pt x="30041" y="84007"/>
                    <a:pt x="19705" y="78931"/>
                    <a:pt x="13958" y="69873"/>
                  </a:cubicBezTo>
                  <a:cubicBezTo>
                    <a:pt x="8052" y="60250"/>
                    <a:pt x="5883" y="48794"/>
                    <a:pt x="7862" y="37678"/>
                  </a:cubicBezTo>
                  <a:cubicBezTo>
                    <a:pt x="10612" y="26044"/>
                    <a:pt x="14837" y="14808"/>
                    <a:pt x="20435" y="4245"/>
                  </a:cubicBezTo>
                  <a:cubicBezTo>
                    <a:pt x="21007" y="2721"/>
                    <a:pt x="19102" y="-1470"/>
                    <a:pt x="17292" y="531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E677FD34-2C64-FA18-D7AD-9E3E0537A29B}"/>
                </a:ext>
              </a:extLst>
            </p:cNvPr>
            <p:cNvSpPr/>
            <p:nvPr/>
          </p:nvSpPr>
          <p:spPr>
            <a:xfrm>
              <a:off x="-2822581" y="-599731"/>
              <a:ext cx="84316" cy="93316"/>
            </a:xfrm>
            <a:custGeom>
              <a:avLst/>
              <a:gdLst>
                <a:gd name="connsiteX0" fmla="*/ 83521 w 84316"/>
                <a:gd name="connsiteY0" fmla="*/ 78754 h 93316"/>
                <a:gd name="connsiteX1" fmla="*/ 83521 w 84316"/>
                <a:gd name="connsiteY1" fmla="*/ 78754 h 93316"/>
                <a:gd name="connsiteX2" fmla="*/ 59804 w 84316"/>
                <a:gd name="connsiteY2" fmla="*/ 77 h 93316"/>
                <a:gd name="connsiteX3" fmla="*/ 463 w 84316"/>
                <a:gd name="connsiteY3" fmla="*/ 54084 h 93316"/>
                <a:gd name="connsiteX4" fmla="*/ 463 w 84316"/>
                <a:gd name="connsiteY4" fmla="*/ 54084 h 93316"/>
                <a:gd name="connsiteX5" fmla="*/ 7512 w 84316"/>
                <a:gd name="connsiteY5" fmla="*/ 74753 h 93316"/>
                <a:gd name="connsiteX6" fmla="*/ 66281 w 84316"/>
                <a:gd name="connsiteY6" fmla="*/ 92184 h 93316"/>
                <a:gd name="connsiteX7" fmla="*/ 83521 w 84316"/>
                <a:gd name="connsiteY7" fmla="*/ 78754 h 9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16" h="93316">
                  <a:moveTo>
                    <a:pt x="83521" y="78754"/>
                  </a:moveTo>
                  <a:lnTo>
                    <a:pt x="83521" y="78754"/>
                  </a:lnTo>
                  <a:cubicBezTo>
                    <a:pt x="88760" y="61228"/>
                    <a:pt x="66662" y="2078"/>
                    <a:pt x="59804" y="77"/>
                  </a:cubicBezTo>
                  <a:cubicBezTo>
                    <a:pt x="52946" y="-1923"/>
                    <a:pt x="5987" y="35320"/>
                    <a:pt x="463" y="54084"/>
                  </a:cubicBezTo>
                  <a:lnTo>
                    <a:pt x="463" y="54084"/>
                  </a:lnTo>
                  <a:cubicBezTo>
                    <a:pt x="-1159" y="61745"/>
                    <a:pt x="1547" y="69679"/>
                    <a:pt x="7512" y="74753"/>
                  </a:cubicBezTo>
                  <a:cubicBezTo>
                    <a:pt x="23176" y="89646"/>
                    <a:pt x="45030" y="96128"/>
                    <a:pt x="66281" y="92184"/>
                  </a:cubicBezTo>
                  <a:cubicBezTo>
                    <a:pt x="74042" y="91174"/>
                    <a:pt x="80643" y="86032"/>
                    <a:pt x="83521" y="78754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1F494079-8A8C-FBE7-4936-5D3E5CFD4A95}"/>
                </a:ext>
              </a:extLst>
            </p:cNvPr>
            <p:cNvSpPr/>
            <p:nvPr/>
          </p:nvSpPr>
          <p:spPr>
            <a:xfrm>
              <a:off x="-2822581" y="-599731"/>
              <a:ext cx="84316" cy="93316"/>
            </a:xfrm>
            <a:custGeom>
              <a:avLst/>
              <a:gdLst>
                <a:gd name="connsiteX0" fmla="*/ 83521 w 84316"/>
                <a:gd name="connsiteY0" fmla="*/ 78754 h 93316"/>
                <a:gd name="connsiteX1" fmla="*/ 83521 w 84316"/>
                <a:gd name="connsiteY1" fmla="*/ 78754 h 93316"/>
                <a:gd name="connsiteX2" fmla="*/ 59804 w 84316"/>
                <a:gd name="connsiteY2" fmla="*/ 77 h 93316"/>
                <a:gd name="connsiteX3" fmla="*/ 463 w 84316"/>
                <a:gd name="connsiteY3" fmla="*/ 54084 h 93316"/>
                <a:gd name="connsiteX4" fmla="*/ 463 w 84316"/>
                <a:gd name="connsiteY4" fmla="*/ 54084 h 93316"/>
                <a:gd name="connsiteX5" fmla="*/ 7512 w 84316"/>
                <a:gd name="connsiteY5" fmla="*/ 74753 h 93316"/>
                <a:gd name="connsiteX6" fmla="*/ 66281 w 84316"/>
                <a:gd name="connsiteY6" fmla="*/ 92184 h 93316"/>
                <a:gd name="connsiteX7" fmla="*/ 83521 w 84316"/>
                <a:gd name="connsiteY7" fmla="*/ 78754 h 9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16" h="93316">
                  <a:moveTo>
                    <a:pt x="83521" y="78754"/>
                  </a:moveTo>
                  <a:lnTo>
                    <a:pt x="83521" y="78754"/>
                  </a:lnTo>
                  <a:cubicBezTo>
                    <a:pt x="88760" y="61228"/>
                    <a:pt x="66662" y="2078"/>
                    <a:pt x="59804" y="77"/>
                  </a:cubicBezTo>
                  <a:cubicBezTo>
                    <a:pt x="52946" y="-1923"/>
                    <a:pt x="5987" y="35320"/>
                    <a:pt x="463" y="54084"/>
                  </a:cubicBezTo>
                  <a:lnTo>
                    <a:pt x="463" y="54084"/>
                  </a:lnTo>
                  <a:cubicBezTo>
                    <a:pt x="-1159" y="61745"/>
                    <a:pt x="1547" y="69679"/>
                    <a:pt x="7512" y="74753"/>
                  </a:cubicBezTo>
                  <a:cubicBezTo>
                    <a:pt x="23176" y="89646"/>
                    <a:pt x="45030" y="96128"/>
                    <a:pt x="66281" y="92184"/>
                  </a:cubicBezTo>
                  <a:cubicBezTo>
                    <a:pt x="74042" y="91174"/>
                    <a:pt x="80643" y="86032"/>
                    <a:pt x="83521" y="78754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B1D3D208-BD04-13F5-44B4-EBC0098E298C}"/>
                </a:ext>
              </a:extLst>
            </p:cNvPr>
            <p:cNvSpPr/>
            <p:nvPr/>
          </p:nvSpPr>
          <p:spPr>
            <a:xfrm>
              <a:off x="-2925352" y="-1187370"/>
              <a:ext cx="513186" cy="608883"/>
            </a:xfrm>
            <a:custGeom>
              <a:avLst/>
              <a:gdLst>
                <a:gd name="connsiteX0" fmla="*/ 499951 w 513186"/>
                <a:gd name="connsiteY0" fmla="*/ 344161 h 608883"/>
                <a:gd name="connsiteX1" fmla="*/ 156384 w 513186"/>
                <a:gd name="connsiteY1" fmla="*/ 608480 h 608883"/>
                <a:gd name="connsiteX2" fmla="*/ 12652 w 513186"/>
                <a:gd name="connsiteY2" fmla="*/ 199477 h 608883"/>
                <a:gd name="connsiteX3" fmla="*/ 333644 w 513186"/>
                <a:gd name="connsiteY3" fmla="*/ 11644 h 608883"/>
                <a:gd name="connsiteX4" fmla="*/ 499951 w 513186"/>
                <a:gd name="connsiteY4" fmla="*/ 344161 h 608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186" h="608883">
                  <a:moveTo>
                    <a:pt x="499951" y="344161"/>
                  </a:moveTo>
                  <a:cubicBezTo>
                    <a:pt x="460041" y="478750"/>
                    <a:pt x="304021" y="617338"/>
                    <a:pt x="156384" y="608480"/>
                  </a:cubicBezTo>
                  <a:cubicBezTo>
                    <a:pt x="29035" y="528375"/>
                    <a:pt x="-27258" y="334065"/>
                    <a:pt x="12652" y="199477"/>
                  </a:cubicBezTo>
                  <a:cubicBezTo>
                    <a:pt x="52561" y="64888"/>
                    <a:pt x="176672" y="-35029"/>
                    <a:pt x="333644" y="11644"/>
                  </a:cubicBezTo>
                  <a:cubicBezTo>
                    <a:pt x="490616" y="58316"/>
                    <a:pt x="539955" y="209668"/>
                    <a:pt x="499951" y="34416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E9A665F1-0209-E5CC-EE24-03C2561939BC}"/>
                </a:ext>
              </a:extLst>
            </p:cNvPr>
            <p:cNvSpPr/>
            <p:nvPr/>
          </p:nvSpPr>
          <p:spPr>
            <a:xfrm>
              <a:off x="-2925245" y="-914455"/>
              <a:ext cx="511940" cy="335969"/>
            </a:xfrm>
            <a:custGeom>
              <a:avLst/>
              <a:gdLst>
                <a:gd name="connsiteX0" fmla="*/ 2257 w 511940"/>
                <a:gd name="connsiteY0" fmla="*/ 0 h 335969"/>
                <a:gd name="connsiteX1" fmla="*/ 156848 w 511940"/>
                <a:gd name="connsiteY1" fmla="*/ 197644 h 335969"/>
                <a:gd name="connsiteX2" fmla="*/ 511940 w 511940"/>
                <a:gd name="connsiteY2" fmla="*/ 8096 h 335969"/>
                <a:gd name="connsiteX3" fmla="*/ 499844 w 511940"/>
                <a:gd name="connsiteY3" fmla="*/ 71247 h 335969"/>
                <a:gd name="connsiteX4" fmla="*/ 156277 w 511940"/>
                <a:gd name="connsiteY4" fmla="*/ 335566 h 335969"/>
                <a:gd name="connsiteX5" fmla="*/ 448 w 511940"/>
                <a:gd name="connsiteY5" fmla="*/ 95 h 33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1940" h="335969">
                  <a:moveTo>
                    <a:pt x="2257" y="0"/>
                  </a:moveTo>
                  <a:cubicBezTo>
                    <a:pt x="2257" y="0"/>
                    <a:pt x="162" y="139827"/>
                    <a:pt x="156848" y="197644"/>
                  </a:cubicBezTo>
                  <a:cubicBezTo>
                    <a:pt x="307915" y="253365"/>
                    <a:pt x="483365" y="121444"/>
                    <a:pt x="511940" y="8096"/>
                  </a:cubicBezTo>
                  <a:cubicBezTo>
                    <a:pt x="510029" y="29498"/>
                    <a:pt x="505977" y="50654"/>
                    <a:pt x="499844" y="71247"/>
                  </a:cubicBezTo>
                  <a:cubicBezTo>
                    <a:pt x="459934" y="205835"/>
                    <a:pt x="303914" y="344424"/>
                    <a:pt x="156277" y="335566"/>
                  </a:cubicBezTo>
                  <a:cubicBezTo>
                    <a:pt x="50740" y="268891"/>
                    <a:pt x="-5648" y="124397"/>
                    <a:pt x="448" y="95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8C08559F-8827-4E44-7121-75B6115DB17D}"/>
                </a:ext>
              </a:extLst>
            </p:cNvPr>
            <p:cNvSpPr/>
            <p:nvPr/>
          </p:nvSpPr>
          <p:spPr>
            <a:xfrm>
              <a:off x="-3174254" y="-370312"/>
              <a:ext cx="144324" cy="2304617"/>
            </a:xfrm>
            <a:custGeom>
              <a:avLst/>
              <a:gdLst>
                <a:gd name="connsiteX0" fmla="*/ 82102 w 144324"/>
                <a:gd name="connsiteY0" fmla="*/ 2115 h 2304617"/>
                <a:gd name="connsiteX1" fmla="*/ 68671 w 144324"/>
                <a:gd name="connsiteY1" fmla="*/ 223095 h 2304617"/>
                <a:gd name="connsiteX2" fmla="*/ 68671 w 144324"/>
                <a:gd name="connsiteY2" fmla="*/ 334919 h 2304617"/>
                <a:gd name="connsiteX3" fmla="*/ 89150 w 144324"/>
                <a:gd name="connsiteY3" fmla="*/ 443504 h 2304617"/>
                <a:gd name="connsiteX4" fmla="*/ 131632 w 144324"/>
                <a:gd name="connsiteY4" fmla="*/ 897084 h 2304617"/>
                <a:gd name="connsiteX5" fmla="*/ 70767 w 144324"/>
                <a:gd name="connsiteY5" fmla="*/ 1348474 h 2304617"/>
                <a:gd name="connsiteX6" fmla="*/ 46954 w 144324"/>
                <a:gd name="connsiteY6" fmla="*/ 1816818 h 2304617"/>
                <a:gd name="connsiteX7" fmla="*/ 10759 w 144324"/>
                <a:gd name="connsiteY7" fmla="*/ 2034655 h 2304617"/>
                <a:gd name="connsiteX8" fmla="*/ 4949 w 144324"/>
                <a:gd name="connsiteY8" fmla="*/ 2148955 h 2304617"/>
                <a:gd name="connsiteX9" fmla="*/ 282 w 144324"/>
                <a:gd name="connsiteY9" fmla="*/ 2252587 h 2304617"/>
                <a:gd name="connsiteX10" fmla="*/ 8283 w 144324"/>
                <a:gd name="connsiteY10" fmla="*/ 2300974 h 2304617"/>
                <a:gd name="connsiteX11" fmla="*/ 17808 w 144324"/>
                <a:gd name="connsiteY11" fmla="*/ 2300403 h 2304617"/>
                <a:gd name="connsiteX12" fmla="*/ 14188 w 144324"/>
                <a:gd name="connsiteY12" fmla="*/ 2187722 h 2304617"/>
                <a:gd name="connsiteX13" fmla="*/ 19808 w 144324"/>
                <a:gd name="connsiteY13" fmla="*/ 2075136 h 2304617"/>
                <a:gd name="connsiteX14" fmla="*/ 31905 w 144324"/>
                <a:gd name="connsiteY14" fmla="*/ 1963789 h 2304617"/>
                <a:gd name="connsiteX15" fmla="*/ 53717 w 144324"/>
                <a:gd name="connsiteY15" fmla="*/ 1856442 h 2304617"/>
                <a:gd name="connsiteX16" fmla="*/ 66481 w 144324"/>
                <a:gd name="connsiteY16" fmla="*/ 1622222 h 2304617"/>
                <a:gd name="connsiteX17" fmla="*/ 77625 w 144324"/>
                <a:gd name="connsiteY17" fmla="*/ 1389241 h 2304617"/>
                <a:gd name="connsiteX18" fmla="*/ 140299 w 144324"/>
                <a:gd name="connsiteY18" fmla="*/ 938232 h 2304617"/>
                <a:gd name="connsiteX19" fmla="*/ 108962 w 144324"/>
                <a:gd name="connsiteY19" fmla="*/ 490081 h 2304617"/>
                <a:gd name="connsiteX20" fmla="*/ 76387 w 144324"/>
                <a:gd name="connsiteY20" fmla="*/ 271006 h 2304617"/>
                <a:gd name="connsiteX21" fmla="*/ 91817 w 144324"/>
                <a:gd name="connsiteY21" fmla="*/ 54979 h 2304617"/>
                <a:gd name="connsiteX22" fmla="*/ 87912 w 144324"/>
                <a:gd name="connsiteY22" fmla="*/ 3639 h 2304617"/>
                <a:gd name="connsiteX23" fmla="*/ 82197 w 144324"/>
                <a:gd name="connsiteY23" fmla="*/ 2210 h 230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324" h="2304617">
                  <a:moveTo>
                    <a:pt x="82102" y="2115"/>
                  </a:moveTo>
                  <a:cubicBezTo>
                    <a:pt x="87531" y="76124"/>
                    <a:pt x="74958" y="149562"/>
                    <a:pt x="68671" y="223095"/>
                  </a:cubicBezTo>
                  <a:cubicBezTo>
                    <a:pt x="64909" y="260275"/>
                    <a:pt x="64909" y="297739"/>
                    <a:pt x="68671" y="334919"/>
                  </a:cubicBezTo>
                  <a:cubicBezTo>
                    <a:pt x="73053" y="371399"/>
                    <a:pt x="82292" y="407404"/>
                    <a:pt x="89150" y="443504"/>
                  </a:cubicBezTo>
                  <a:cubicBezTo>
                    <a:pt x="117725" y="592665"/>
                    <a:pt x="139537" y="744875"/>
                    <a:pt x="131632" y="897084"/>
                  </a:cubicBezTo>
                  <a:cubicBezTo>
                    <a:pt x="123726" y="1049294"/>
                    <a:pt x="89531" y="1197788"/>
                    <a:pt x="70767" y="1348474"/>
                  </a:cubicBezTo>
                  <a:cubicBezTo>
                    <a:pt x="51717" y="1504112"/>
                    <a:pt x="60289" y="1660894"/>
                    <a:pt x="46954" y="1816818"/>
                  </a:cubicBezTo>
                  <a:cubicBezTo>
                    <a:pt x="40573" y="1890351"/>
                    <a:pt x="16379" y="1960836"/>
                    <a:pt x="10759" y="2034655"/>
                  </a:cubicBezTo>
                  <a:cubicBezTo>
                    <a:pt x="7807" y="2072755"/>
                    <a:pt x="6759" y="2110855"/>
                    <a:pt x="4949" y="2148955"/>
                  </a:cubicBezTo>
                  <a:cubicBezTo>
                    <a:pt x="3235" y="2183436"/>
                    <a:pt x="-1147" y="2218106"/>
                    <a:pt x="282" y="2252587"/>
                  </a:cubicBezTo>
                  <a:cubicBezTo>
                    <a:pt x="789" y="2269000"/>
                    <a:pt x="3480" y="2285272"/>
                    <a:pt x="8283" y="2300974"/>
                  </a:cubicBezTo>
                  <a:cubicBezTo>
                    <a:pt x="9807" y="2305737"/>
                    <a:pt x="19332" y="2306117"/>
                    <a:pt x="17808" y="2300403"/>
                  </a:cubicBezTo>
                  <a:cubicBezTo>
                    <a:pt x="7140" y="2263541"/>
                    <a:pt x="11521" y="2225346"/>
                    <a:pt x="14188" y="2187722"/>
                  </a:cubicBezTo>
                  <a:cubicBezTo>
                    <a:pt x="16855" y="2150098"/>
                    <a:pt x="17903" y="2112665"/>
                    <a:pt x="19808" y="2075136"/>
                  </a:cubicBezTo>
                  <a:cubicBezTo>
                    <a:pt x="21211" y="2037782"/>
                    <a:pt x="25253" y="2000573"/>
                    <a:pt x="31905" y="1963789"/>
                  </a:cubicBezTo>
                  <a:cubicBezTo>
                    <a:pt x="38858" y="1927880"/>
                    <a:pt x="47907" y="1892542"/>
                    <a:pt x="53717" y="1856442"/>
                  </a:cubicBezTo>
                  <a:cubicBezTo>
                    <a:pt x="66100" y="1779575"/>
                    <a:pt x="65052" y="1699946"/>
                    <a:pt x="66481" y="1622222"/>
                  </a:cubicBezTo>
                  <a:cubicBezTo>
                    <a:pt x="67909" y="1544498"/>
                    <a:pt x="69529" y="1466679"/>
                    <a:pt x="77625" y="1389241"/>
                  </a:cubicBezTo>
                  <a:cubicBezTo>
                    <a:pt x="93436" y="1238174"/>
                    <a:pt x="128107" y="1089680"/>
                    <a:pt x="140299" y="938232"/>
                  </a:cubicBezTo>
                  <a:cubicBezTo>
                    <a:pt x="152491" y="786785"/>
                    <a:pt x="135537" y="637909"/>
                    <a:pt x="108962" y="490081"/>
                  </a:cubicBezTo>
                  <a:cubicBezTo>
                    <a:pt x="96008" y="417405"/>
                    <a:pt x="75148" y="345015"/>
                    <a:pt x="76387" y="271006"/>
                  </a:cubicBezTo>
                  <a:cubicBezTo>
                    <a:pt x="77625" y="198806"/>
                    <a:pt x="92960" y="127274"/>
                    <a:pt x="91817" y="54979"/>
                  </a:cubicBezTo>
                  <a:cubicBezTo>
                    <a:pt x="91613" y="37800"/>
                    <a:pt x="90309" y="20651"/>
                    <a:pt x="87912" y="3639"/>
                  </a:cubicBezTo>
                  <a:cubicBezTo>
                    <a:pt x="87912" y="686"/>
                    <a:pt x="81816" y="-2076"/>
                    <a:pt x="82197" y="221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A2107FBD-A4C8-36E9-3593-C2CF21C83290}"/>
                </a:ext>
              </a:extLst>
            </p:cNvPr>
            <p:cNvSpPr/>
            <p:nvPr/>
          </p:nvSpPr>
          <p:spPr>
            <a:xfrm>
              <a:off x="-3128081" y="-377614"/>
              <a:ext cx="127768" cy="214357"/>
            </a:xfrm>
            <a:custGeom>
              <a:avLst/>
              <a:gdLst>
                <a:gd name="connsiteX0" fmla="*/ 32404 w 127768"/>
                <a:gd name="connsiteY0" fmla="*/ 1512 h 214357"/>
                <a:gd name="connsiteX1" fmla="*/ 14307 w 127768"/>
                <a:gd name="connsiteY1" fmla="*/ 27229 h 214357"/>
                <a:gd name="connsiteX2" fmla="*/ 2306 w 127768"/>
                <a:gd name="connsiteY2" fmla="*/ 59233 h 214357"/>
                <a:gd name="connsiteX3" fmla="*/ 12497 w 127768"/>
                <a:gd name="connsiteY3" fmla="*/ 121146 h 214357"/>
                <a:gd name="connsiteX4" fmla="*/ 98794 w 127768"/>
                <a:gd name="connsiteY4" fmla="*/ 115907 h 214357"/>
                <a:gd name="connsiteX5" fmla="*/ 98794 w 127768"/>
                <a:gd name="connsiteY5" fmla="*/ 91428 h 214357"/>
                <a:gd name="connsiteX6" fmla="*/ 73267 w 127768"/>
                <a:gd name="connsiteY6" fmla="*/ 94095 h 214357"/>
                <a:gd name="connsiteX7" fmla="*/ 54217 w 127768"/>
                <a:gd name="connsiteY7" fmla="*/ 147911 h 214357"/>
                <a:gd name="connsiteX8" fmla="*/ 107271 w 127768"/>
                <a:gd name="connsiteY8" fmla="*/ 160008 h 214357"/>
                <a:gd name="connsiteX9" fmla="*/ 127750 w 127768"/>
                <a:gd name="connsiteY9" fmla="*/ 139529 h 214357"/>
                <a:gd name="connsiteX10" fmla="*/ 108128 w 127768"/>
                <a:gd name="connsiteY10" fmla="*/ 130004 h 214357"/>
                <a:gd name="connsiteX11" fmla="*/ 74981 w 127768"/>
                <a:gd name="connsiteY11" fmla="*/ 177629 h 214357"/>
                <a:gd name="connsiteX12" fmla="*/ 122606 w 127768"/>
                <a:gd name="connsiteY12" fmla="*/ 214205 h 214357"/>
                <a:gd name="connsiteX13" fmla="*/ 120701 w 127768"/>
                <a:gd name="connsiteY13" fmla="*/ 207538 h 214357"/>
                <a:gd name="connsiteX14" fmla="*/ 86030 w 127768"/>
                <a:gd name="connsiteY14" fmla="*/ 184582 h 214357"/>
                <a:gd name="connsiteX15" fmla="*/ 97841 w 127768"/>
                <a:gd name="connsiteY15" fmla="*/ 145054 h 214357"/>
                <a:gd name="connsiteX16" fmla="*/ 118034 w 127768"/>
                <a:gd name="connsiteY16" fmla="*/ 139719 h 214357"/>
                <a:gd name="connsiteX17" fmla="*/ 111176 w 127768"/>
                <a:gd name="connsiteY17" fmla="*/ 147244 h 214357"/>
                <a:gd name="connsiteX18" fmla="*/ 98222 w 127768"/>
                <a:gd name="connsiteY18" fmla="*/ 154960 h 214357"/>
                <a:gd name="connsiteX19" fmla="*/ 61075 w 127768"/>
                <a:gd name="connsiteY19" fmla="*/ 136767 h 214357"/>
                <a:gd name="connsiteX20" fmla="*/ 85935 w 127768"/>
                <a:gd name="connsiteY20" fmla="*/ 97905 h 214357"/>
                <a:gd name="connsiteX21" fmla="*/ 93841 w 127768"/>
                <a:gd name="connsiteY21" fmla="*/ 101810 h 214357"/>
                <a:gd name="connsiteX22" fmla="*/ 89269 w 127768"/>
                <a:gd name="connsiteY22" fmla="*/ 112954 h 214357"/>
                <a:gd name="connsiteX23" fmla="*/ 73743 w 127768"/>
                <a:gd name="connsiteY23" fmla="*/ 124289 h 214357"/>
                <a:gd name="connsiteX24" fmla="*/ 15450 w 127768"/>
                <a:gd name="connsiteY24" fmla="*/ 108954 h 214357"/>
                <a:gd name="connsiteX25" fmla="*/ 15450 w 127768"/>
                <a:gd name="connsiteY25" fmla="*/ 49423 h 214357"/>
                <a:gd name="connsiteX26" fmla="*/ 27642 w 127768"/>
                <a:gd name="connsiteY26" fmla="*/ 26563 h 214357"/>
                <a:gd name="connsiteX27" fmla="*/ 40596 w 127768"/>
                <a:gd name="connsiteY27" fmla="*/ 5131 h 214357"/>
                <a:gd name="connsiteX28" fmla="*/ 32500 w 127768"/>
                <a:gd name="connsiteY28" fmla="*/ 2178 h 21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7768" h="214357">
                  <a:moveTo>
                    <a:pt x="32404" y="1512"/>
                  </a:moveTo>
                  <a:cubicBezTo>
                    <a:pt x="27351" y="10733"/>
                    <a:pt x="21281" y="19360"/>
                    <a:pt x="14307" y="27229"/>
                  </a:cubicBezTo>
                  <a:cubicBezTo>
                    <a:pt x="8051" y="36910"/>
                    <a:pt x="3957" y="47826"/>
                    <a:pt x="2306" y="59233"/>
                  </a:cubicBezTo>
                  <a:cubicBezTo>
                    <a:pt x="-1409" y="79712"/>
                    <a:pt x="-2267" y="104668"/>
                    <a:pt x="12497" y="121146"/>
                  </a:cubicBezTo>
                  <a:cubicBezTo>
                    <a:pt x="34119" y="145339"/>
                    <a:pt x="79172" y="141529"/>
                    <a:pt x="98794" y="115907"/>
                  </a:cubicBezTo>
                  <a:cubicBezTo>
                    <a:pt x="105149" y="108985"/>
                    <a:pt x="105149" y="98350"/>
                    <a:pt x="98794" y="91428"/>
                  </a:cubicBezTo>
                  <a:cubicBezTo>
                    <a:pt x="90793" y="84094"/>
                    <a:pt x="80601" y="88380"/>
                    <a:pt x="73267" y="94095"/>
                  </a:cubicBezTo>
                  <a:cubicBezTo>
                    <a:pt x="57169" y="106573"/>
                    <a:pt x="44692" y="127527"/>
                    <a:pt x="54217" y="147911"/>
                  </a:cubicBezTo>
                  <a:cubicBezTo>
                    <a:pt x="63742" y="168294"/>
                    <a:pt x="89650" y="169056"/>
                    <a:pt x="107271" y="160008"/>
                  </a:cubicBezTo>
                  <a:cubicBezTo>
                    <a:pt x="114700" y="156198"/>
                    <a:pt x="127178" y="148959"/>
                    <a:pt x="127750" y="139529"/>
                  </a:cubicBezTo>
                  <a:cubicBezTo>
                    <a:pt x="128321" y="130099"/>
                    <a:pt x="115653" y="127813"/>
                    <a:pt x="108128" y="130004"/>
                  </a:cubicBezTo>
                  <a:cubicBezTo>
                    <a:pt x="86619" y="135203"/>
                    <a:pt x="72385" y="155653"/>
                    <a:pt x="74981" y="177629"/>
                  </a:cubicBezTo>
                  <a:cubicBezTo>
                    <a:pt x="79072" y="200264"/>
                    <a:pt x="99682" y="216092"/>
                    <a:pt x="122606" y="214205"/>
                  </a:cubicBezTo>
                  <a:cubicBezTo>
                    <a:pt x="126702" y="213729"/>
                    <a:pt x="123749" y="207538"/>
                    <a:pt x="120701" y="207538"/>
                  </a:cubicBezTo>
                  <a:cubicBezTo>
                    <a:pt x="105566" y="207598"/>
                    <a:pt x="91884" y="198540"/>
                    <a:pt x="86030" y="184582"/>
                  </a:cubicBezTo>
                  <a:cubicBezTo>
                    <a:pt x="81161" y="170235"/>
                    <a:pt x="85899" y="154377"/>
                    <a:pt x="97841" y="145054"/>
                  </a:cubicBezTo>
                  <a:cubicBezTo>
                    <a:pt x="100318" y="142958"/>
                    <a:pt x="116891" y="132671"/>
                    <a:pt x="118034" y="139719"/>
                  </a:cubicBezTo>
                  <a:cubicBezTo>
                    <a:pt x="118034" y="142196"/>
                    <a:pt x="112605" y="146101"/>
                    <a:pt x="111176" y="147244"/>
                  </a:cubicBezTo>
                  <a:cubicBezTo>
                    <a:pt x="107218" y="150377"/>
                    <a:pt x="102862" y="152971"/>
                    <a:pt x="98222" y="154960"/>
                  </a:cubicBezTo>
                  <a:cubicBezTo>
                    <a:pt x="82315" y="161722"/>
                    <a:pt x="62408" y="156388"/>
                    <a:pt x="61075" y="136767"/>
                  </a:cubicBezTo>
                  <a:cubicBezTo>
                    <a:pt x="61428" y="120179"/>
                    <a:pt x="71023" y="105180"/>
                    <a:pt x="85935" y="97905"/>
                  </a:cubicBezTo>
                  <a:cubicBezTo>
                    <a:pt x="90126" y="95905"/>
                    <a:pt x="93174" y="97048"/>
                    <a:pt x="93841" y="101810"/>
                  </a:cubicBezTo>
                  <a:cubicBezTo>
                    <a:pt x="93923" y="105997"/>
                    <a:pt x="92268" y="110031"/>
                    <a:pt x="89269" y="112954"/>
                  </a:cubicBezTo>
                  <a:cubicBezTo>
                    <a:pt x="84936" y="117769"/>
                    <a:pt x="79649" y="121629"/>
                    <a:pt x="73743" y="124289"/>
                  </a:cubicBezTo>
                  <a:cubicBezTo>
                    <a:pt x="53740" y="133814"/>
                    <a:pt x="26118" y="130671"/>
                    <a:pt x="15450" y="108954"/>
                  </a:cubicBezTo>
                  <a:cubicBezTo>
                    <a:pt x="7068" y="91618"/>
                    <a:pt x="10783" y="67234"/>
                    <a:pt x="15450" y="49423"/>
                  </a:cubicBezTo>
                  <a:cubicBezTo>
                    <a:pt x="17950" y="41066"/>
                    <a:pt x="22095" y="33294"/>
                    <a:pt x="27642" y="26563"/>
                  </a:cubicBezTo>
                  <a:cubicBezTo>
                    <a:pt x="33218" y="20259"/>
                    <a:pt x="37607" y="12998"/>
                    <a:pt x="40596" y="5131"/>
                  </a:cubicBezTo>
                  <a:cubicBezTo>
                    <a:pt x="42025" y="845"/>
                    <a:pt x="34309" y="-2298"/>
                    <a:pt x="32500" y="2178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1069B413-2391-B3B2-87F3-53DD4B60C4C9}"/>
                </a:ext>
              </a:extLst>
            </p:cNvPr>
            <p:cNvSpPr/>
            <p:nvPr/>
          </p:nvSpPr>
          <p:spPr>
            <a:xfrm>
              <a:off x="-3139110" y="-420777"/>
              <a:ext cx="96124" cy="104225"/>
            </a:xfrm>
            <a:custGeom>
              <a:avLst/>
              <a:gdLst>
                <a:gd name="connsiteX0" fmla="*/ 96107 w 96124"/>
                <a:gd name="connsiteY0" fmla="*/ 78393 h 104225"/>
                <a:gd name="connsiteX1" fmla="*/ 96107 w 96124"/>
                <a:gd name="connsiteY1" fmla="*/ 78393 h 104225"/>
                <a:gd name="connsiteX2" fmla="*/ 49339 w 96124"/>
                <a:gd name="connsiteY2" fmla="*/ 2 h 104225"/>
                <a:gd name="connsiteX3" fmla="*/ 0 w 96124"/>
                <a:gd name="connsiteY3" fmla="*/ 74107 h 104225"/>
                <a:gd name="connsiteX4" fmla="*/ 0 w 96124"/>
                <a:gd name="connsiteY4" fmla="*/ 74107 h 104225"/>
                <a:gd name="connsiteX5" fmla="*/ 13145 w 96124"/>
                <a:gd name="connsiteY5" fmla="*/ 94490 h 104225"/>
                <a:gd name="connsiteX6" fmla="*/ 81153 w 96124"/>
                <a:gd name="connsiteY6" fmla="*/ 97443 h 104225"/>
                <a:gd name="connsiteX7" fmla="*/ 96107 w 96124"/>
                <a:gd name="connsiteY7" fmla="*/ 78393 h 10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124" h="104225">
                  <a:moveTo>
                    <a:pt x="96107" y="78393"/>
                  </a:moveTo>
                  <a:lnTo>
                    <a:pt x="96107" y="78393"/>
                  </a:lnTo>
                  <a:cubicBezTo>
                    <a:pt x="97060" y="58105"/>
                    <a:pt x="57436" y="383"/>
                    <a:pt x="49339" y="2"/>
                  </a:cubicBezTo>
                  <a:cubicBezTo>
                    <a:pt x="41243" y="-379"/>
                    <a:pt x="953" y="52485"/>
                    <a:pt x="0" y="74107"/>
                  </a:cubicBezTo>
                  <a:lnTo>
                    <a:pt x="0" y="74107"/>
                  </a:lnTo>
                  <a:cubicBezTo>
                    <a:pt x="394" y="82772"/>
                    <a:pt x="5414" y="90556"/>
                    <a:pt x="13145" y="94490"/>
                  </a:cubicBezTo>
                  <a:cubicBezTo>
                    <a:pt x="34026" y="106335"/>
                    <a:pt x="59324" y="107433"/>
                    <a:pt x="81153" y="97443"/>
                  </a:cubicBezTo>
                  <a:cubicBezTo>
                    <a:pt x="89236" y="94291"/>
                    <a:pt x="94965" y="86993"/>
                    <a:pt x="96107" y="78393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FFCE9D91-A1D2-3995-E8AA-97E4DB144B25}"/>
                </a:ext>
              </a:extLst>
            </p:cNvPr>
            <p:cNvSpPr/>
            <p:nvPr/>
          </p:nvSpPr>
          <p:spPr>
            <a:xfrm>
              <a:off x="-3139110" y="-420777"/>
              <a:ext cx="96124" cy="104225"/>
            </a:xfrm>
            <a:custGeom>
              <a:avLst/>
              <a:gdLst>
                <a:gd name="connsiteX0" fmla="*/ 96107 w 96124"/>
                <a:gd name="connsiteY0" fmla="*/ 78393 h 104225"/>
                <a:gd name="connsiteX1" fmla="*/ 96107 w 96124"/>
                <a:gd name="connsiteY1" fmla="*/ 78393 h 104225"/>
                <a:gd name="connsiteX2" fmla="*/ 49339 w 96124"/>
                <a:gd name="connsiteY2" fmla="*/ 2 h 104225"/>
                <a:gd name="connsiteX3" fmla="*/ 0 w 96124"/>
                <a:gd name="connsiteY3" fmla="*/ 74107 h 104225"/>
                <a:gd name="connsiteX4" fmla="*/ 0 w 96124"/>
                <a:gd name="connsiteY4" fmla="*/ 74107 h 104225"/>
                <a:gd name="connsiteX5" fmla="*/ 13145 w 96124"/>
                <a:gd name="connsiteY5" fmla="*/ 94490 h 104225"/>
                <a:gd name="connsiteX6" fmla="*/ 81153 w 96124"/>
                <a:gd name="connsiteY6" fmla="*/ 97443 h 104225"/>
                <a:gd name="connsiteX7" fmla="*/ 96107 w 96124"/>
                <a:gd name="connsiteY7" fmla="*/ 78393 h 10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124" h="104225">
                  <a:moveTo>
                    <a:pt x="96107" y="78393"/>
                  </a:moveTo>
                  <a:lnTo>
                    <a:pt x="96107" y="78393"/>
                  </a:lnTo>
                  <a:cubicBezTo>
                    <a:pt x="97060" y="58105"/>
                    <a:pt x="57436" y="383"/>
                    <a:pt x="49339" y="2"/>
                  </a:cubicBezTo>
                  <a:cubicBezTo>
                    <a:pt x="41243" y="-379"/>
                    <a:pt x="953" y="52485"/>
                    <a:pt x="0" y="74107"/>
                  </a:cubicBezTo>
                  <a:lnTo>
                    <a:pt x="0" y="74107"/>
                  </a:lnTo>
                  <a:cubicBezTo>
                    <a:pt x="394" y="82772"/>
                    <a:pt x="5414" y="90556"/>
                    <a:pt x="13145" y="94490"/>
                  </a:cubicBezTo>
                  <a:cubicBezTo>
                    <a:pt x="34026" y="106335"/>
                    <a:pt x="59324" y="107433"/>
                    <a:pt x="81153" y="97443"/>
                  </a:cubicBezTo>
                  <a:cubicBezTo>
                    <a:pt x="89236" y="94291"/>
                    <a:pt x="94965" y="86993"/>
                    <a:pt x="96107" y="7839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8783A441-D362-1A35-0C99-71A0F8AF27D3}"/>
                </a:ext>
              </a:extLst>
            </p:cNvPr>
            <p:cNvSpPr/>
            <p:nvPr/>
          </p:nvSpPr>
          <p:spPr>
            <a:xfrm>
              <a:off x="-3139110" y="-420777"/>
              <a:ext cx="96124" cy="104225"/>
            </a:xfrm>
            <a:custGeom>
              <a:avLst/>
              <a:gdLst>
                <a:gd name="connsiteX0" fmla="*/ 96107 w 96124"/>
                <a:gd name="connsiteY0" fmla="*/ 78393 h 104225"/>
                <a:gd name="connsiteX1" fmla="*/ 96107 w 96124"/>
                <a:gd name="connsiteY1" fmla="*/ 78393 h 104225"/>
                <a:gd name="connsiteX2" fmla="*/ 49339 w 96124"/>
                <a:gd name="connsiteY2" fmla="*/ 2 h 104225"/>
                <a:gd name="connsiteX3" fmla="*/ 0 w 96124"/>
                <a:gd name="connsiteY3" fmla="*/ 74107 h 104225"/>
                <a:gd name="connsiteX4" fmla="*/ 0 w 96124"/>
                <a:gd name="connsiteY4" fmla="*/ 74107 h 104225"/>
                <a:gd name="connsiteX5" fmla="*/ 13145 w 96124"/>
                <a:gd name="connsiteY5" fmla="*/ 94490 h 104225"/>
                <a:gd name="connsiteX6" fmla="*/ 81153 w 96124"/>
                <a:gd name="connsiteY6" fmla="*/ 97443 h 104225"/>
                <a:gd name="connsiteX7" fmla="*/ 96107 w 96124"/>
                <a:gd name="connsiteY7" fmla="*/ 78393 h 10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124" h="104225">
                  <a:moveTo>
                    <a:pt x="96107" y="78393"/>
                  </a:moveTo>
                  <a:lnTo>
                    <a:pt x="96107" y="78393"/>
                  </a:lnTo>
                  <a:cubicBezTo>
                    <a:pt x="97060" y="58105"/>
                    <a:pt x="57436" y="383"/>
                    <a:pt x="49339" y="2"/>
                  </a:cubicBezTo>
                  <a:cubicBezTo>
                    <a:pt x="41243" y="-379"/>
                    <a:pt x="953" y="52485"/>
                    <a:pt x="0" y="74107"/>
                  </a:cubicBezTo>
                  <a:lnTo>
                    <a:pt x="0" y="74107"/>
                  </a:lnTo>
                  <a:cubicBezTo>
                    <a:pt x="394" y="82772"/>
                    <a:pt x="5414" y="90556"/>
                    <a:pt x="13145" y="94490"/>
                  </a:cubicBezTo>
                  <a:cubicBezTo>
                    <a:pt x="34026" y="106335"/>
                    <a:pt x="59324" y="107433"/>
                    <a:pt x="81153" y="97443"/>
                  </a:cubicBezTo>
                  <a:cubicBezTo>
                    <a:pt x="89236" y="94291"/>
                    <a:pt x="94965" y="86993"/>
                    <a:pt x="96107" y="78393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010F9507-7541-758B-4D0F-96D57B7746FF}"/>
                </a:ext>
              </a:extLst>
            </p:cNvPr>
            <p:cNvSpPr/>
            <p:nvPr/>
          </p:nvSpPr>
          <p:spPr>
            <a:xfrm>
              <a:off x="-3355720" y="-1087564"/>
              <a:ext cx="564338" cy="690792"/>
            </a:xfrm>
            <a:custGeom>
              <a:avLst/>
              <a:gdLst>
                <a:gd name="connsiteX0" fmla="*/ 563987 w 564338"/>
                <a:gd name="connsiteY0" fmla="*/ 313888 h 690792"/>
                <a:gd name="connsiteX1" fmla="*/ 264902 w 564338"/>
                <a:gd name="connsiteY1" fmla="*/ 690792 h 690792"/>
                <a:gd name="connsiteX2" fmla="*/ 297 w 564338"/>
                <a:gd name="connsiteY2" fmla="*/ 288932 h 690792"/>
                <a:gd name="connsiteX3" fmla="*/ 295572 w 564338"/>
                <a:gd name="connsiteY3" fmla="*/ 325 h 690792"/>
                <a:gd name="connsiteX4" fmla="*/ 563987 w 564338"/>
                <a:gd name="connsiteY4" fmla="*/ 313888 h 690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338" h="690792">
                  <a:moveTo>
                    <a:pt x="563987" y="313888"/>
                  </a:moveTo>
                  <a:cubicBezTo>
                    <a:pt x="557129" y="469526"/>
                    <a:pt x="426350" y="660693"/>
                    <a:pt x="264902" y="690792"/>
                  </a:cubicBezTo>
                  <a:cubicBezTo>
                    <a:pt x="106025" y="638976"/>
                    <a:pt x="-6561" y="444571"/>
                    <a:pt x="297" y="288932"/>
                  </a:cubicBezTo>
                  <a:cubicBezTo>
                    <a:pt x="7155" y="133294"/>
                    <a:pt x="113835" y="-7676"/>
                    <a:pt x="295572" y="325"/>
                  </a:cubicBezTo>
                  <a:cubicBezTo>
                    <a:pt x="477309" y="8326"/>
                    <a:pt x="570845" y="158154"/>
                    <a:pt x="563987" y="313888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A7EAE838-6FE9-3BE3-4227-35A278D88D65}"/>
                </a:ext>
              </a:extLst>
            </p:cNvPr>
            <p:cNvSpPr/>
            <p:nvPr/>
          </p:nvSpPr>
          <p:spPr>
            <a:xfrm>
              <a:off x="-3355720" y="-1087564"/>
              <a:ext cx="564338" cy="690792"/>
            </a:xfrm>
            <a:custGeom>
              <a:avLst/>
              <a:gdLst>
                <a:gd name="connsiteX0" fmla="*/ 563987 w 564338"/>
                <a:gd name="connsiteY0" fmla="*/ 313888 h 690792"/>
                <a:gd name="connsiteX1" fmla="*/ 264902 w 564338"/>
                <a:gd name="connsiteY1" fmla="*/ 690792 h 690792"/>
                <a:gd name="connsiteX2" fmla="*/ 297 w 564338"/>
                <a:gd name="connsiteY2" fmla="*/ 288932 h 690792"/>
                <a:gd name="connsiteX3" fmla="*/ 295572 w 564338"/>
                <a:gd name="connsiteY3" fmla="*/ 325 h 690792"/>
                <a:gd name="connsiteX4" fmla="*/ 563987 w 564338"/>
                <a:gd name="connsiteY4" fmla="*/ 313888 h 690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338" h="690792">
                  <a:moveTo>
                    <a:pt x="563987" y="313888"/>
                  </a:moveTo>
                  <a:cubicBezTo>
                    <a:pt x="557129" y="469526"/>
                    <a:pt x="426350" y="660693"/>
                    <a:pt x="264902" y="690792"/>
                  </a:cubicBezTo>
                  <a:cubicBezTo>
                    <a:pt x="106025" y="638976"/>
                    <a:pt x="-6561" y="444571"/>
                    <a:pt x="297" y="288932"/>
                  </a:cubicBezTo>
                  <a:cubicBezTo>
                    <a:pt x="7155" y="133294"/>
                    <a:pt x="113835" y="-7676"/>
                    <a:pt x="295572" y="325"/>
                  </a:cubicBezTo>
                  <a:cubicBezTo>
                    <a:pt x="477309" y="8326"/>
                    <a:pt x="570845" y="158154"/>
                    <a:pt x="563987" y="313888"/>
                  </a:cubicBez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973407F2-F081-EDD4-9497-2700B1803E0C}"/>
                </a:ext>
              </a:extLst>
            </p:cNvPr>
            <p:cNvSpPr/>
            <p:nvPr/>
          </p:nvSpPr>
          <p:spPr>
            <a:xfrm>
              <a:off x="-3348755" y="-844923"/>
              <a:ext cx="557375" cy="448246"/>
            </a:xfrm>
            <a:custGeom>
              <a:avLst/>
              <a:gdLst>
                <a:gd name="connsiteX0" fmla="*/ 1905 w 557375"/>
                <a:gd name="connsiteY0" fmla="*/ 128111 h 448246"/>
                <a:gd name="connsiteX1" fmla="*/ 221551 w 557375"/>
                <a:gd name="connsiteY1" fmla="*/ 299561 h 448246"/>
                <a:gd name="connsiteX2" fmla="*/ 553022 w 557375"/>
                <a:gd name="connsiteY2" fmla="*/ 0 h 448246"/>
                <a:gd name="connsiteX3" fmla="*/ 557022 w 557375"/>
                <a:gd name="connsiteY3" fmla="*/ 71342 h 448246"/>
                <a:gd name="connsiteX4" fmla="*/ 257937 w 557375"/>
                <a:gd name="connsiteY4" fmla="*/ 448246 h 448246"/>
                <a:gd name="connsiteX5" fmla="*/ 0 w 557375"/>
                <a:gd name="connsiteY5" fmla="*/ 128873 h 44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7375" h="448246">
                  <a:moveTo>
                    <a:pt x="1905" y="128111"/>
                  </a:moveTo>
                  <a:cubicBezTo>
                    <a:pt x="1905" y="128111"/>
                    <a:pt x="37243" y="279368"/>
                    <a:pt x="221551" y="299561"/>
                  </a:cubicBezTo>
                  <a:cubicBezTo>
                    <a:pt x="399193" y="318611"/>
                    <a:pt x="552736" y="129826"/>
                    <a:pt x="553022" y="0"/>
                  </a:cubicBezTo>
                  <a:cubicBezTo>
                    <a:pt x="556747" y="23586"/>
                    <a:pt x="558087" y="47488"/>
                    <a:pt x="557022" y="71342"/>
                  </a:cubicBezTo>
                  <a:cubicBezTo>
                    <a:pt x="550164" y="226981"/>
                    <a:pt x="419386" y="418148"/>
                    <a:pt x="257937" y="448246"/>
                  </a:cubicBezTo>
                  <a:cubicBezTo>
                    <a:pt x="126492" y="405194"/>
                    <a:pt x="26479" y="264414"/>
                    <a:pt x="0" y="12887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07057B62-A83C-4C64-4CA6-919BE10D5F58}"/>
                </a:ext>
              </a:extLst>
            </p:cNvPr>
            <p:cNvSpPr/>
            <p:nvPr/>
          </p:nvSpPr>
          <p:spPr>
            <a:xfrm>
              <a:off x="-3167055" y="269496"/>
              <a:ext cx="370082" cy="1664827"/>
            </a:xfrm>
            <a:custGeom>
              <a:avLst/>
              <a:gdLst>
                <a:gd name="connsiteX0" fmla="*/ 364177 w 370082"/>
                <a:gd name="connsiteY0" fmla="*/ 1910 h 1664827"/>
                <a:gd name="connsiteX1" fmla="*/ 347032 w 370082"/>
                <a:gd name="connsiteY1" fmla="*/ 80396 h 1664827"/>
                <a:gd name="connsiteX2" fmla="*/ 323886 w 370082"/>
                <a:gd name="connsiteY2" fmla="*/ 159168 h 1664827"/>
                <a:gd name="connsiteX3" fmla="*/ 295311 w 370082"/>
                <a:gd name="connsiteY3" fmla="*/ 327475 h 1664827"/>
                <a:gd name="connsiteX4" fmla="*/ 273975 w 370082"/>
                <a:gd name="connsiteY4" fmla="*/ 495686 h 1664827"/>
                <a:gd name="connsiteX5" fmla="*/ 230732 w 370082"/>
                <a:gd name="connsiteY5" fmla="*/ 659135 h 1664827"/>
                <a:gd name="connsiteX6" fmla="*/ 180440 w 370082"/>
                <a:gd name="connsiteY6" fmla="*/ 815345 h 1664827"/>
                <a:gd name="connsiteX7" fmla="*/ 149960 w 370082"/>
                <a:gd name="connsiteY7" fmla="*/ 979556 h 1664827"/>
                <a:gd name="connsiteX8" fmla="*/ 91286 w 370082"/>
                <a:gd name="connsiteY8" fmla="*/ 1309217 h 1664827"/>
                <a:gd name="connsiteX9" fmla="*/ 62711 w 370082"/>
                <a:gd name="connsiteY9" fmla="*/ 1385417 h 1664827"/>
                <a:gd name="connsiteX10" fmla="*/ 47756 w 370082"/>
                <a:gd name="connsiteY10" fmla="*/ 1463045 h 1664827"/>
                <a:gd name="connsiteX11" fmla="*/ 38231 w 370082"/>
                <a:gd name="connsiteY11" fmla="*/ 1504765 h 1664827"/>
                <a:gd name="connsiteX12" fmla="*/ 23849 w 370082"/>
                <a:gd name="connsiteY12" fmla="*/ 1543532 h 1664827"/>
                <a:gd name="connsiteX13" fmla="*/ 2132 w 370082"/>
                <a:gd name="connsiteY13" fmla="*/ 1618493 h 1664827"/>
                <a:gd name="connsiteX14" fmla="*/ 417 w 370082"/>
                <a:gd name="connsiteY14" fmla="*/ 1660022 h 1664827"/>
                <a:gd name="connsiteX15" fmla="*/ 9942 w 370082"/>
                <a:gd name="connsiteY15" fmla="*/ 1661546 h 1664827"/>
                <a:gd name="connsiteX16" fmla="*/ 23087 w 370082"/>
                <a:gd name="connsiteY16" fmla="*/ 1578964 h 1664827"/>
                <a:gd name="connsiteX17" fmla="*/ 50233 w 370082"/>
                <a:gd name="connsiteY17" fmla="*/ 1503622 h 1664827"/>
                <a:gd name="connsiteX18" fmla="*/ 65282 w 370082"/>
                <a:gd name="connsiteY18" fmla="*/ 1423802 h 1664827"/>
                <a:gd name="connsiteX19" fmla="*/ 89571 w 370082"/>
                <a:gd name="connsiteY19" fmla="*/ 1343030 h 1664827"/>
                <a:gd name="connsiteX20" fmla="*/ 134624 w 370082"/>
                <a:gd name="connsiteY20" fmla="*/ 1184153 h 1664827"/>
                <a:gd name="connsiteX21" fmla="*/ 156056 w 370082"/>
                <a:gd name="connsiteY21" fmla="*/ 1019371 h 1664827"/>
                <a:gd name="connsiteX22" fmla="*/ 181773 w 370082"/>
                <a:gd name="connsiteY22" fmla="*/ 852588 h 1664827"/>
                <a:gd name="connsiteX23" fmla="*/ 230541 w 370082"/>
                <a:gd name="connsiteY23" fmla="*/ 692282 h 1664827"/>
                <a:gd name="connsiteX24" fmla="*/ 277119 w 370082"/>
                <a:gd name="connsiteY24" fmla="*/ 534358 h 1664827"/>
                <a:gd name="connsiteX25" fmla="*/ 301503 w 370082"/>
                <a:gd name="connsiteY25" fmla="*/ 365385 h 1664827"/>
                <a:gd name="connsiteX26" fmla="*/ 324934 w 370082"/>
                <a:gd name="connsiteY26" fmla="*/ 197649 h 1664827"/>
                <a:gd name="connsiteX27" fmla="*/ 346365 w 370082"/>
                <a:gd name="connsiteY27" fmla="*/ 114972 h 1664827"/>
                <a:gd name="connsiteX28" fmla="*/ 365034 w 370082"/>
                <a:gd name="connsiteY28" fmla="*/ 43916 h 1664827"/>
                <a:gd name="connsiteX29" fmla="*/ 370082 w 370082"/>
                <a:gd name="connsiteY29" fmla="*/ 4577 h 1664827"/>
                <a:gd name="connsiteX30" fmla="*/ 364463 w 370082"/>
                <a:gd name="connsiteY30" fmla="*/ 1625 h 166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0082" h="1664827">
                  <a:moveTo>
                    <a:pt x="364177" y="1910"/>
                  </a:moveTo>
                  <a:cubicBezTo>
                    <a:pt x="359319" y="28199"/>
                    <a:pt x="353985" y="54584"/>
                    <a:pt x="347032" y="80396"/>
                  </a:cubicBezTo>
                  <a:cubicBezTo>
                    <a:pt x="340079" y="106209"/>
                    <a:pt x="330744" y="132593"/>
                    <a:pt x="323886" y="159168"/>
                  </a:cubicBezTo>
                  <a:cubicBezTo>
                    <a:pt x="310467" y="214539"/>
                    <a:pt x="300919" y="270778"/>
                    <a:pt x="295311" y="327475"/>
                  </a:cubicBezTo>
                  <a:cubicBezTo>
                    <a:pt x="288834" y="383672"/>
                    <a:pt x="283596" y="439965"/>
                    <a:pt x="273975" y="495686"/>
                  </a:cubicBezTo>
                  <a:cubicBezTo>
                    <a:pt x="263635" y="551166"/>
                    <a:pt x="249180" y="605800"/>
                    <a:pt x="230732" y="659135"/>
                  </a:cubicBezTo>
                  <a:cubicBezTo>
                    <a:pt x="213396" y="711047"/>
                    <a:pt x="194918" y="762577"/>
                    <a:pt x="180440" y="815345"/>
                  </a:cubicBezTo>
                  <a:cubicBezTo>
                    <a:pt x="166335" y="869276"/>
                    <a:pt x="156149" y="924156"/>
                    <a:pt x="149960" y="979556"/>
                  </a:cubicBezTo>
                  <a:cubicBezTo>
                    <a:pt x="136339" y="1090332"/>
                    <a:pt x="129481" y="1203299"/>
                    <a:pt x="91286" y="1309217"/>
                  </a:cubicBezTo>
                  <a:cubicBezTo>
                    <a:pt x="81761" y="1334744"/>
                    <a:pt x="70521" y="1359509"/>
                    <a:pt x="62711" y="1385417"/>
                  </a:cubicBezTo>
                  <a:cubicBezTo>
                    <a:pt x="56299" y="1410997"/>
                    <a:pt x="51307" y="1436913"/>
                    <a:pt x="47756" y="1463045"/>
                  </a:cubicBezTo>
                  <a:cubicBezTo>
                    <a:pt x="45407" y="1477128"/>
                    <a:pt x="42226" y="1491058"/>
                    <a:pt x="38231" y="1504765"/>
                  </a:cubicBezTo>
                  <a:cubicBezTo>
                    <a:pt x="34326" y="1518005"/>
                    <a:pt x="28706" y="1530673"/>
                    <a:pt x="23849" y="1543532"/>
                  </a:cubicBezTo>
                  <a:cubicBezTo>
                    <a:pt x="13824" y="1567626"/>
                    <a:pt x="6539" y="1592771"/>
                    <a:pt x="2132" y="1618493"/>
                  </a:cubicBezTo>
                  <a:cubicBezTo>
                    <a:pt x="84" y="1632236"/>
                    <a:pt x="-491" y="1646158"/>
                    <a:pt x="417" y="1660022"/>
                  </a:cubicBezTo>
                  <a:cubicBezTo>
                    <a:pt x="417" y="1664975"/>
                    <a:pt x="9942" y="1667071"/>
                    <a:pt x="9942" y="1661546"/>
                  </a:cubicBezTo>
                  <a:cubicBezTo>
                    <a:pt x="9482" y="1633464"/>
                    <a:pt x="13930" y="1605516"/>
                    <a:pt x="23087" y="1578964"/>
                  </a:cubicBezTo>
                  <a:cubicBezTo>
                    <a:pt x="31373" y="1553533"/>
                    <a:pt x="43184" y="1529340"/>
                    <a:pt x="50233" y="1503622"/>
                  </a:cubicBezTo>
                  <a:cubicBezTo>
                    <a:pt x="57281" y="1477904"/>
                    <a:pt x="60615" y="1450473"/>
                    <a:pt x="65282" y="1423802"/>
                  </a:cubicBezTo>
                  <a:cubicBezTo>
                    <a:pt x="70632" y="1396128"/>
                    <a:pt x="78770" y="1369066"/>
                    <a:pt x="89571" y="1343030"/>
                  </a:cubicBezTo>
                  <a:cubicBezTo>
                    <a:pt x="109974" y="1291749"/>
                    <a:pt x="125071" y="1238512"/>
                    <a:pt x="134624" y="1184153"/>
                  </a:cubicBezTo>
                  <a:cubicBezTo>
                    <a:pt x="144149" y="1129575"/>
                    <a:pt x="149864" y="1074425"/>
                    <a:pt x="156056" y="1019371"/>
                  </a:cubicBezTo>
                  <a:cubicBezTo>
                    <a:pt x="161432" y="963331"/>
                    <a:pt x="170019" y="907645"/>
                    <a:pt x="181773" y="852588"/>
                  </a:cubicBezTo>
                  <a:cubicBezTo>
                    <a:pt x="194441" y="798105"/>
                    <a:pt x="212634" y="745146"/>
                    <a:pt x="230541" y="692282"/>
                  </a:cubicBezTo>
                  <a:cubicBezTo>
                    <a:pt x="249047" y="640566"/>
                    <a:pt x="264598" y="587840"/>
                    <a:pt x="277119" y="534358"/>
                  </a:cubicBezTo>
                  <a:cubicBezTo>
                    <a:pt x="288148" y="478491"/>
                    <a:pt x="296286" y="422091"/>
                    <a:pt x="301503" y="365385"/>
                  </a:cubicBezTo>
                  <a:cubicBezTo>
                    <a:pt x="307598" y="309282"/>
                    <a:pt x="313790" y="253085"/>
                    <a:pt x="324934" y="197649"/>
                  </a:cubicBezTo>
                  <a:cubicBezTo>
                    <a:pt x="330642" y="169738"/>
                    <a:pt x="337795" y="142141"/>
                    <a:pt x="346365" y="114972"/>
                  </a:cubicBezTo>
                  <a:cubicBezTo>
                    <a:pt x="354189" y="91736"/>
                    <a:pt x="360426" y="67996"/>
                    <a:pt x="365034" y="43916"/>
                  </a:cubicBezTo>
                  <a:cubicBezTo>
                    <a:pt x="367225" y="30866"/>
                    <a:pt x="368844" y="17722"/>
                    <a:pt x="370082" y="4577"/>
                  </a:cubicBezTo>
                  <a:cubicBezTo>
                    <a:pt x="370082" y="1720"/>
                    <a:pt x="365225" y="-2281"/>
                    <a:pt x="364463" y="1625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04534179-70F3-CF48-A2CC-2909F6CB077A}"/>
                </a:ext>
              </a:extLst>
            </p:cNvPr>
            <p:cNvSpPr/>
            <p:nvPr/>
          </p:nvSpPr>
          <p:spPr>
            <a:xfrm>
              <a:off x="-2844516" y="307295"/>
              <a:ext cx="154562" cy="222255"/>
            </a:xfrm>
            <a:custGeom>
              <a:avLst/>
              <a:gdLst>
                <a:gd name="connsiteX0" fmla="*/ 32970 w 154562"/>
                <a:gd name="connsiteY0" fmla="*/ 592 h 222255"/>
                <a:gd name="connsiteX1" fmla="*/ 14 w 154562"/>
                <a:gd name="connsiteY1" fmla="*/ 61076 h 222255"/>
                <a:gd name="connsiteX2" fmla="*/ 33733 w 154562"/>
                <a:gd name="connsiteY2" fmla="*/ 121464 h 222255"/>
                <a:gd name="connsiteX3" fmla="*/ 67451 w 154562"/>
                <a:gd name="connsiteY3" fmla="*/ 128608 h 222255"/>
                <a:gd name="connsiteX4" fmla="*/ 91073 w 154562"/>
                <a:gd name="connsiteY4" fmla="*/ 109558 h 222255"/>
                <a:gd name="connsiteX5" fmla="*/ 74595 w 154562"/>
                <a:gd name="connsiteY5" fmla="*/ 95365 h 222255"/>
                <a:gd name="connsiteX6" fmla="*/ 47448 w 154562"/>
                <a:gd name="connsiteY6" fmla="*/ 108415 h 222255"/>
                <a:gd name="connsiteX7" fmla="*/ 31065 w 154562"/>
                <a:gd name="connsiteY7" fmla="*/ 170423 h 222255"/>
                <a:gd name="connsiteX8" fmla="*/ 97740 w 154562"/>
                <a:gd name="connsiteY8" fmla="*/ 178995 h 222255"/>
                <a:gd name="connsiteX9" fmla="*/ 111647 w 154562"/>
                <a:gd name="connsiteY9" fmla="*/ 151753 h 222255"/>
                <a:gd name="connsiteX10" fmla="*/ 85263 w 154562"/>
                <a:gd name="connsiteY10" fmla="*/ 144896 h 222255"/>
                <a:gd name="connsiteX11" fmla="*/ 52116 w 154562"/>
                <a:gd name="connsiteY11" fmla="*/ 194235 h 222255"/>
                <a:gd name="connsiteX12" fmla="*/ 105646 w 154562"/>
                <a:gd name="connsiteY12" fmla="*/ 220619 h 222255"/>
                <a:gd name="connsiteX13" fmla="*/ 154510 w 154562"/>
                <a:gd name="connsiteY13" fmla="*/ 161564 h 222255"/>
                <a:gd name="connsiteX14" fmla="*/ 147652 w 154562"/>
                <a:gd name="connsiteY14" fmla="*/ 158611 h 222255"/>
                <a:gd name="connsiteX15" fmla="*/ 117553 w 154562"/>
                <a:gd name="connsiteY15" fmla="*/ 204713 h 222255"/>
                <a:gd name="connsiteX16" fmla="*/ 74309 w 154562"/>
                <a:gd name="connsiteY16" fmla="*/ 210428 h 222255"/>
                <a:gd name="connsiteX17" fmla="*/ 64805 w 154562"/>
                <a:gd name="connsiteY17" fmla="*/ 170042 h 222255"/>
                <a:gd name="connsiteX18" fmla="*/ 66593 w 154562"/>
                <a:gd name="connsiteY18" fmla="*/ 167470 h 222255"/>
                <a:gd name="connsiteX19" fmla="*/ 87739 w 154562"/>
                <a:gd name="connsiteY19" fmla="*/ 153087 h 222255"/>
                <a:gd name="connsiteX20" fmla="*/ 99741 w 154562"/>
                <a:gd name="connsiteY20" fmla="*/ 151468 h 222255"/>
                <a:gd name="connsiteX21" fmla="*/ 102027 w 154562"/>
                <a:gd name="connsiteY21" fmla="*/ 154516 h 222255"/>
                <a:gd name="connsiteX22" fmla="*/ 99836 w 154562"/>
                <a:gd name="connsiteY22" fmla="*/ 161660 h 222255"/>
                <a:gd name="connsiteX23" fmla="*/ 50496 w 154562"/>
                <a:gd name="connsiteY23" fmla="*/ 175376 h 222255"/>
                <a:gd name="connsiteX24" fmla="*/ 34685 w 154562"/>
                <a:gd name="connsiteY24" fmla="*/ 153754 h 222255"/>
                <a:gd name="connsiteX25" fmla="*/ 42686 w 154562"/>
                <a:gd name="connsiteY25" fmla="*/ 128513 h 222255"/>
                <a:gd name="connsiteX26" fmla="*/ 60212 w 154562"/>
                <a:gd name="connsiteY26" fmla="*/ 110320 h 222255"/>
                <a:gd name="connsiteX27" fmla="*/ 80881 w 154562"/>
                <a:gd name="connsiteY27" fmla="*/ 104510 h 222255"/>
                <a:gd name="connsiteX28" fmla="*/ 75738 w 154562"/>
                <a:gd name="connsiteY28" fmla="*/ 114892 h 222255"/>
                <a:gd name="connsiteX29" fmla="*/ 63927 w 154562"/>
                <a:gd name="connsiteY29" fmla="*/ 120416 h 222255"/>
                <a:gd name="connsiteX30" fmla="*/ 36495 w 154562"/>
                <a:gd name="connsiteY30" fmla="*/ 113749 h 222255"/>
                <a:gd name="connsiteX31" fmla="*/ 8967 w 154562"/>
                <a:gd name="connsiteY31" fmla="*/ 62409 h 222255"/>
                <a:gd name="connsiteX32" fmla="*/ 37542 w 154562"/>
                <a:gd name="connsiteY32" fmla="*/ 5926 h 222255"/>
                <a:gd name="connsiteX33" fmla="*/ 33161 w 154562"/>
                <a:gd name="connsiteY33" fmla="*/ 306 h 22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54562" h="222255">
                  <a:moveTo>
                    <a:pt x="32970" y="592"/>
                  </a:moveTo>
                  <a:cubicBezTo>
                    <a:pt x="12055" y="13500"/>
                    <a:pt x="-479" y="36502"/>
                    <a:pt x="14" y="61076"/>
                  </a:cubicBezTo>
                  <a:cubicBezTo>
                    <a:pt x="545" y="85551"/>
                    <a:pt x="13175" y="108171"/>
                    <a:pt x="33733" y="121464"/>
                  </a:cubicBezTo>
                  <a:cubicBezTo>
                    <a:pt x="43686" y="127971"/>
                    <a:pt x="55714" y="130520"/>
                    <a:pt x="67451" y="128608"/>
                  </a:cubicBezTo>
                  <a:cubicBezTo>
                    <a:pt x="76976" y="126798"/>
                    <a:pt x="89168" y="120131"/>
                    <a:pt x="91073" y="109558"/>
                  </a:cubicBezTo>
                  <a:cubicBezTo>
                    <a:pt x="92978" y="98985"/>
                    <a:pt x="82786" y="95175"/>
                    <a:pt x="74595" y="95365"/>
                  </a:cubicBezTo>
                  <a:cubicBezTo>
                    <a:pt x="64355" y="96603"/>
                    <a:pt x="54811" y="101190"/>
                    <a:pt x="47448" y="108415"/>
                  </a:cubicBezTo>
                  <a:cubicBezTo>
                    <a:pt x="31351" y="122321"/>
                    <a:pt x="16111" y="150610"/>
                    <a:pt x="31065" y="170423"/>
                  </a:cubicBezTo>
                  <a:cubicBezTo>
                    <a:pt x="48110" y="189379"/>
                    <a:pt x="76454" y="193023"/>
                    <a:pt x="97740" y="178995"/>
                  </a:cubicBezTo>
                  <a:cubicBezTo>
                    <a:pt x="106682" y="172849"/>
                    <a:pt x="111914" y="162601"/>
                    <a:pt x="111647" y="151753"/>
                  </a:cubicBezTo>
                  <a:cubicBezTo>
                    <a:pt x="109932" y="140133"/>
                    <a:pt x="93169" y="142990"/>
                    <a:pt x="85263" y="144896"/>
                  </a:cubicBezTo>
                  <a:cubicBezTo>
                    <a:pt x="62508" y="149402"/>
                    <a:pt x="47685" y="171465"/>
                    <a:pt x="52116" y="194235"/>
                  </a:cubicBezTo>
                  <a:cubicBezTo>
                    <a:pt x="57736" y="217762"/>
                    <a:pt x="84215" y="226144"/>
                    <a:pt x="105646" y="220619"/>
                  </a:cubicBezTo>
                  <a:cubicBezTo>
                    <a:pt x="131173" y="214047"/>
                    <a:pt x="149747" y="186329"/>
                    <a:pt x="154510" y="161564"/>
                  </a:cubicBezTo>
                  <a:cubicBezTo>
                    <a:pt x="155176" y="158231"/>
                    <a:pt x="149366" y="155182"/>
                    <a:pt x="147652" y="158611"/>
                  </a:cubicBezTo>
                  <a:cubicBezTo>
                    <a:pt x="139365" y="175185"/>
                    <a:pt x="132793" y="192997"/>
                    <a:pt x="117553" y="204713"/>
                  </a:cubicBezTo>
                  <a:cubicBezTo>
                    <a:pt x="105417" y="214730"/>
                    <a:pt x="88630" y="216948"/>
                    <a:pt x="74309" y="210428"/>
                  </a:cubicBezTo>
                  <a:cubicBezTo>
                    <a:pt x="60532" y="201900"/>
                    <a:pt x="56277" y="183819"/>
                    <a:pt x="64805" y="170042"/>
                  </a:cubicBezTo>
                  <a:cubicBezTo>
                    <a:pt x="65355" y="169154"/>
                    <a:pt x="65952" y="168295"/>
                    <a:pt x="66593" y="167470"/>
                  </a:cubicBezTo>
                  <a:cubicBezTo>
                    <a:pt x="71823" y="160433"/>
                    <a:pt x="79273" y="155365"/>
                    <a:pt x="87739" y="153087"/>
                  </a:cubicBezTo>
                  <a:cubicBezTo>
                    <a:pt x="91651" y="152023"/>
                    <a:pt x="95686" y="151479"/>
                    <a:pt x="99741" y="151468"/>
                  </a:cubicBezTo>
                  <a:cubicBezTo>
                    <a:pt x="102789" y="151468"/>
                    <a:pt x="102694" y="151468"/>
                    <a:pt x="102027" y="154516"/>
                  </a:cubicBezTo>
                  <a:cubicBezTo>
                    <a:pt x="101612" y="156983"/>
                    <a:pt x="100876" y="159384"/>
                    <a:pt x="99836" y="161660"/>
                  </a:cubicBezTo>
                  <a:cubicBezTo>
                    <a:pt x="91168" y="179852"/>
                    <a:pt x="67356" y="182614"/>
                    <a:pt x="50496" y="175376"/>
                  </a:cubicBezTo>
                  <a:cubicBezTo>
                    <a:pt x="41271" y="172119"/>
                    <a:pt x="34992" y="163532"/>
                    <a:pt x="34685" y="153754"/>
                  </a:cubicBezTo>
                  <a:cubicBezTo>
                    <a:pt x="34912" y="144753"/>
                    <a:pt x="37686" y="136001"/>
                    <a:pt x="42686" y="128513"/>
                  </a:cubicBezTo>
                  <a:cubicBezTo>
                    <a:pt x="47202" y="121298"/>
                    <a:pt x="53171" y="115102"/>
                    <a:pt x="60212" y="110320"/>
                  </a:cubicBezTo>
                  <a:cubicBezTo>
                    <a:pt x="64022" y="107748"/>
                    <a:pt x="76119" y="99747"/>
                    <a:pt x="80881" y="104510"/>
                  </a:cubicBezTo>
                  <a:cubicBezTo>
                    <a:pt x="83834" y="107367"/>
                    <a:pt x="77738" y="113177"/>
                    <a:pt x="75738" y="114892"/>
                  </a:cubicBezTo>
                  <a:cubicBezTo>
                    <a:pt x="72279" y="117619"/>
                    <a:pt x="68237" y="119510"/>
                    <a:pt x="63927" y="120416"/>
                  </a:cubicBezTo>
                  <a:cubicBezTo>
                    <a:pt x="54258" y="121987"/>
                    <a:pt x="44364" y="119583"/>
                    <a:pt x="36495" y="113749"/>
                  </a:cubicBezTo>
                  <a:cubicBezTo>
                    <a:pt x="19695" y="101971"/>
                    <a:pt x="9480" y="82920"/>
                    <a:pt x="8967" y="62409"/>
                  </a:cubicBezTo>
                  <a:cubicBezTo>
                    <a:pt x="9072" y="40133"/>
                    <a:pt x="19659" y="19207"/>
                    <a:pt x="37542" y="5926"/>
                  </a:cubicBezTo>
                  <a:cubicBezTo>
                    <a:pt x="40114" y="3926"/>
                    <a:pt x="35828" y="-1313"/>
                    <a:pt x="33161" y="306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90B6E3AB-BC4D-BC42-49C7-EC79873ECB49}"/>
                </a:ext>
              </a:extLst>
            </p:cNvPr>
            <p:cNvSpPr/>
            <p:nvPr/>
          </p:nvSpPr>
          <p:spPr>
            <a:xfrm>
              <a:off x="-2860255" y="258586"/>
              <a:ext cx="93601" cy="104340"/>
            </a:xfrm>
            <a:custGeom>
              <a:avLst/>
              <a:gdLst>
                <a:gd name="connsiteX0" fmla="*/ 92049 w 93601"/>
                <a:gd name="connsiteY0" fmla="*/ 90258 h 104340"/>
                <a:gd name="connsiteX1" fmla="*/ 92049 w 93601"/>
                <a:gd name="connsiteY1" fmla="*/ 90258 h 104340"/>
                <a:gd name="connsiteX2" fmla="*/ 71665 w 93601"/>
                <a:gd name="connsiteY2" fmla="*/ 152 h 104340"/>
                <a:gd name="connsiteX3" fmla="*/ 895 w 93601"/>
                <a:gd name="connsiteY3" fmla="*/ 55968 h 104340"/>
                <a:gd name="connsiteX4" fmla="*/ 895 w 93601"/>
                <a:gd name="connsiteY4" fmla="*/ 55968 h 104340"/>
                <a:gd name="connsiteX5" fmla="*/ 7181 w 93601"/>
                <a:gd name="connsiteY5" fmla="*/ 79686 h 104340"/>
                <a:gd name="connsiteX6" fmla="*/ 71665 w 93601"/>
                <a:gd name="connsiteY6" fmla="*/ 103879 h 104340"/>
                <a:gd name="connsiteX7" fmla="*/ 92049 w 93601"/>
                <a:gd name="connsiteY7" fmla="*/ 90258 h 10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601" h="104340">
                  <a:moveTo>
                    <a:pt x="92049" y="90258"/>
                  </a:moveTo>
                  <a:lnTo>
                    <a:pt x="92049" y="90258"/>
                  </a:lnTo>
                  <a:cubicBezTo>
                    <a:pt x="99288" y="71208"/>
                    <a:pt x="79285" y="3009"/>
                    <a:pt x="71665" y="152"/>
                  </a:cubicBezTo>
                  <a:cubicBezTo>
                    <a:pt x="64045" y="-2706"/>
                    <a:pt x="8610" y="35490"/>
                    <a:pt x="895" y="55968"/>
                  </a:cubicBezTo>
                  <a:lnTo>
                    <a:pt x="895" y="55968"/>
                  </a:lnTo>
                  <a:cubicBezTo>
                    <a:pt x="-1472" y="64429"/>
                    <a:pt x="935" y="73508"/>
                    <a:pt x="7181" y="79686"/>
                  </a:cubicBezTo>
                  <a:cubicBezTo>
                    <a:pt x="23597" y="97558"/>
                    <a:pt x="47544" y="106543"/>
                    <a:pt x="71665" y="103879"/>
                  </a:cubicBezTo>
                  <a:cubicBezTo>
                    <a:pt x="80428" y="103372"/>
                    <a:pt x="88228" y="98160"/>
                    <a:pt x="92049" y="90258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AF36A5A4-5C3B-F41B-2F93-E92631C90876}"/>
                </a:ext>
              </a:extLst>
            </p:cNvPr>
            <p:cNvSpPr/>
            <p:nvPr/>
          </p:nvSpPr>
          <p:spPr>
            <a:xfrm>
              <a:off x="-2860255" y="258586"/>
              <a:ext cx="93601" cy="104340"/>
            </a:xfrm>
            <a:custGeom>
              <a:avLst/>
              <a:gdLst>
                <a:gd name="connsiteX0" fmla="*/ 92049 w 93601"/>
                <a:gd name="connsiteY0" fmla="*/ 90258 h 104340"/>
                <a:gd name="connsiteX1" fmla="*/ 92049 w 93601"/>
                <a:gd name="connsiteY1" fmla="*/ 90258 h 104340"/>
                <a:gd name="connsiteX2" fmla="*/ 71665 w 93601"/>
                <a:gd name="connsiteY2" fmla="*/ 152 h 104340"/>
                <a:gd name="connsiteX3" fmla="*/ 895 w 93601"/>
                <a:gd name="connsiteY3" fmla="*/ 55968 h 104340"/>
                <a:gd name="connsiteX4" fmla="*/ 895 w 93601"/>
                <a:gd name="connsiteY4" fmla="*/ 55968 h 104340"/>
                <a:gd name="connsiteX5" fmla="*/ 7181 w 93601"/>
                <a:gd name="connsiteY5" fmla="*/ 79686 h 104340"/>
                <a:gd name="connsiteX6" fmla="*/ 71665 w 93601"/>
                <a:gd name="connsiteY6" fmla="*/ 103879 h 104340"/>
                <a:gd name="connsiteX7" fmla="*/ 92049 w 93601"/>
                <a:gd name="connsiteY7" fmla="*/ 90258 h 10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601" h="104340">
                  <a:moveTo>
                    <a:pt x="92049" y="90258"/>
                  </a:moveTo>
                  <a:lnTo>
                    <a:pt x="92049" y="90258"/>
                  </a:lnTo>
                  <a:cubicBezTo>
                    <a:pt x="99288" y="71208"/>
                    <a:pt x="79285" y="3009"/>
                    <a:pt x="71665" y="152"/>
                  </a:cubicBezTo>
                  <a:cubicBezTo>
                    <a:pt x="64045" y="-2706"/>
                    <a:pt x="8610" y="35490"/>
                    <a:pt x="895" y="55968"/>
                  </a:cubicBezTo>
                  <a:lnTo>
                    <a:pt x="895" y="55968"/>
                  </a:lnTo>
                  <a:cubicBezTo>
                    <a:pt x="-1472" y="64429"/>
                    <a:pt x="935" y="73508"/>
                    <a:pt x="7181" y="79686"/>
                  </a:cubicBezTo>
                  <a:cubicBezTo>
                    <a:pt x="23597" y="97558"/>
                    <a:pt x="47544" y="106543"/>
                    <a:pt x="71665" y="103879"/>
                  </a:cubicBezTo>
                  <a:cubicBezTo>
                    <a:pt x="80428" y="103372"/>
                    <a:pt x="88228" y="98160"/>
                    <a:pt x="92049" y="9025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241E03FB-4289-09CB-A8B2-99B4413A8625}"/>
                </a:ext>
              </a:extLst>
            </p:cNvPr>
            <p:cNvSpPr/>
            <p:nvPr/>
          </p:nvSpPr>
          <p:spPr>
            <a:xfrm>
              <a:off x="-2948380" y="-393000"/>
              <a:ext cx="580123" cy="676683"/>
            </a:xfrm>
            <a:custGeom>
              <a:avLst/>
              <a:gdLst>
                <a:gd name="connsiteX0" fmla="*/ 557268 w 580123"/>
                <a:gd name="connsiteY0" fmla="*/ 405709 h 676683"/>
                <a:gd name="connsiteX1" fmla="*/ 151217 w 580123"/>
                <a:gd name="connsiteY1" fmla="*/ 674504 h 676683"/>
                <a:gd name="connsiteX2" fmla="*/ 22534 w 580123"/>
                <a:gd name="connsiteY2" fmla="*/ 204826 h 676683"/>
                <a:gd name="connsiteX3" fmla="*/ 397057 w 580123"/>
                <a:gd name="connsiteY3" fmla="*/ 19851 h 676683"/>
                <a:gd name="connsiteX4" fmla="*/ 557268 w 580123"/>
                <a:gd name="connsiteY4" fmla="*/ 405709 h 676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123" h="676683">
                  <a:moveTo>
                    <a:pt x="557268" y="405709"/>
                  </a:moveTo>
                  <a:cubicBezTo>
                    <a:pt x="501832" y="553251"/>
                    <a:pt x="315999" y="696126"/>
                    <a:pt x="151217" y="674504"/>
                  </a:cubicBezTo>
                  <a:cubicBezTo>
                    <a:pt x="14914" y="574682"/>
                    <a:pt x="-32711" y="352464"/>
                    <a:pt x="22534" y="204826"/>
                  </a:cubicBezTo>
                  <a:cubicBezTo>
                    <a:pt x="77779" y="57189"/>
                    <a:pt x="224845" y="-44919"/>
                    <a:pt x="397057" y="19851"/>
                  </a:cubicBezTo>
                  <a:cubicBezTo>
                    <a:pt x="569269" y="84621"/>
                    <a:pt x="613084" y="258071"/>
                    <a:pt x="557268" y="40570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87C056FC-AEB9-B84B-A76A-2F4A17C15C4A}"/>
                </a:ext>
              </a:extLst>
            </p:cNvPr>
            <p:cNvSpPr/>
            <p:nvPr/>
          </p:nvSpPr>
          <p:spPr>
            <a:xfrm>
              <a:off x="-2948131" y="-106735"/>
              <a:ext cx="575497" cy="390418"/>
            </a:xfrm>
            <a:custGeom>
              <a:avLst/>
              <a:gdLst>
                <a:gd name="connsiteX0" fmla="*/ 5045 w 575497"/>
                <a:gd name="connsiteY0" fmla="*/ 0 h 390418"/>
                <a:gd name="connsiteX1" fmla="*/ 162589 w 575497"/>
                <a:gd name="connsiteY1" fmla="*/ 233743 h 390418"/>
                <a:gd name="connsiteX2" fmla="*/ 575497 w 575497"/>
                <a:gd name="connsiteY2" fmla="*/ 49625 h 390418"/>
                <a:gd name="connsiteX3" fmla="*/ 557019 w 575497"/>
                <a:gd name="connsiteY3" fmla="*/ 119444 h 390418"/>
                <a:gd name="connsiteX4" fmla="*/ 150968 w 575497"/>
                <a:gd name="connsiteY4" fmla="*/ 388239 h 390418"/>
                <a:gd name="connsiteX5" fmla="*/ 3235 w 575497"/>
                <a:gd name="connsiteY5" fmla="*/ 0 h 390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5497" h="390418">
                  <a:moveTo>
                    <a:pt x="5045" y="0"/>
                  </a:moveTo>
                  <a:cubicBezTo>
                    <a:pt x="5045" y="0"/>
                    <a:pt x="-8385" y="156591"/>
                    <a:pt x="162589" y="233743"/>
                  </a:cubicBezTo>
                  <a:cubicBezTo>
                    <a:pt x="327371" y="308134"/>
                    <a:pt x="534064" y="174308"/>
                    <a:pt x="575497" y="49625"/>
                  </a:cubicBezTo>
                  <a:cubicBezTo>
                    <a:pt x="571706" y="73461"/>
                    <a:pt x="565515" y="96853"/>
                    <a:pt x="557019" y="119444"/>
                  </a:cubicBezTo>
                  <a:cubicBezTo>
                    <a:pt x="501583" y="266986"/>
                    <a:pt x="315751" y="409861"/>
                    <a:pt x="150968" y="388239"/>
                  </a:cubicBezTo>
                  <a:cubicBezTo>
                    <a:pt x="38002" y="305848"/>
                    <a:pt x="-14005" y="138779"/>
                    <a:pt x="3235" y="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24CBC407-EDD3-1B1E-282F-CF9194AC0F37}"/>
                </a:ext>
              </a:extLst>
            </p:cNvPr>
            <p:cNvSpPr/>
            <p:nvPr/>
          </p:nvSpPr>
          <p:spPr>
            <a:xfrm>
              <a:off x="-3169636" y="1865358"/>
              <a:ext cx="114370" cy="75352"/>
            </a:xfrm>
            <a:custGeom>
              <a:avLst/>
              <a:gdLst>
                <a:gd name="connsiteX0" fmla="*/ 2808 w 114370"/>
                <a:gd name="connsiteY0" fmla="*/ 72161 h 75352"/>
                <a:gd name="connsiteX1" fmla="*/ 68911 w 114370"/>
                <a:gd name="connsiteY1" fmla="*/ 67970 h 75352"/>
                <a:gd name="connsiteX2" fmla="*/ 113393 w 114370"/>
                <a:gd name="connsiteY2" fmla="*/ 34442 h 75352"/>
                <a:gd name="connsiteX3" fmla="*/ 83104 w 114370"/>
                <a:gd name="connsiteY3" fmla="*/ 57 h 75352"/>
                <a:gd name="connsiteX4" fmla="*/ 35479 w 114370"/>
                <a:gd name="connsiteY4" fmla="*/ 15582 h 75352"/>
                <a:gd name="connsiteX5" fmla="*/ 14524 w 114370"/>
                <a:gd name="connsiteY5" fmla="*/ 36918 h 75352"/>
                <a:gd name="connsiteX6" fmla="*/ 5856 w 114370"/>
                <a:gd name="connsiteY6" fmla="*/ 50539 h 75352"/>
                <a:gd name="connsiteX7" fmla="*/ 2427 w 114370"/>
                <a:gd name="connsiteY7" fmla="*/ 57588 h 75352"/>
                <a:gd name="connsiteX8" fmla="*/ 46 w 114370"/>
                <a:gd name="connsiteY8" fmla="*/ 68065 h 75352"/>
                <a:gd name="connsiteX9" fmla="*/ 6427 w 114370"/>
                <a:gd name="connsiteY9" fmla="*/ 71304 h 75352"/>
                <a:gd name="connsiteX10" fmla="*/ 33955 w 114370"/>
                <a:gd name="connsiteY10" fmla="*/ 30632 h 75352"/>
                <a:gd name="connsiteX11" fmla="*/ 72055 w 114370"/>
                <a:gd name="connsiteY11" fmla="*/ 10153 h 75352"/>
                <a:gd name="connsiteX12" fmla="*/ 92152 w 114370"/>
                <a:gd name="connsiteY12" fmla="*/ 11963 h 75352"/>
                <a:gd name="connsiteX13" fmla="*/ 103297 w 114370"/>
                <a:gd name="connsiteY13" fmla="*/ 30156 h 75352"/>
                <a:gd name="connsiteX14" fmla="*/ 89485 w 114370"/>
                <a:gd name="connsiteY14" fmla="*/ 48158 h 75352"/>
                <a:gd name="connsiteX15" fmla="*/ 64816 w 114370"/>
                <a:gd name="connsiteY15" fmla="*/ 59493 h 75352"/>
                <a:gd name="connsiteX16" fmla="*/ 2617 w 114370"/>
                <a:gd name="connsiteY16" fmla="*/ 66351 h 75352"/>
                <a:gd name="connsiteX17" fmla="*/ 3284 w 114370"/>
                <a:gd name="connsiteY17" fmla="*/ 72161 h 7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4370" h="75352">
                  <a:moveTo>
                    <a:pt x="2808" y="72161"/>
                  </a:moveTo>
                  <a:cubicBezTo>
                    <a:pt x="23953" y="78733"/>
                    <a:pt x="48147" y="74066"/>
                    <a:pt x="68911" y="67970"/>
                  </a:cubicBezTo>
                  <a:cubicBezTo>
                    <a:pt x="86056" y="63017"/>
                    <a:pt x="107869" y="53206"/>
                    <a:pt x="113393" y="34442"/>
                  </a:cubicBezTo>
                  <a:cubicBezTo>
                    <a:pt x="118918" y="15677"/>
                    <a:pt x="99963" y="1485"/>
                    <a:pt x="83104" y="57"/>
                  </a:cubicBezTo>
                  <a:cubicBezTo>
                    <a:pt x="65883" y="-626"/>
                    <a:pt x="48988" y="4882"/>
                    <a:pt x="35479" y="15582"/>
                  </a:cubicBezTo>
                  <a:cubicBezTo>
                    <a:pt x="27497" y="21642"/>
                    <a:pt x="20438" y="28829"/>
                    <a:pt x="14524" y="36918"/>
                  </a:cubicBezTo>
                  <a:cubicBezTo>
                    <a:pt x="11335" y="41261"/>
                    <a:pt x="8440" y="45812"/>
                    <a:pt x="5856" y="50539"/>
                  </a:cubicBezTo>
                  <a:cubicBezTo>
                    <a:pt x="4618" y="52825"/>
                    <a:pt x="3475" y="55206"/>
                    <a:pt x="2427" y="57588"/>
                  </a:cubicBezTo>
                  <a:cubicBezTo>
                    <a:pt x="1163" y="60957"/>
                    <a:pt x="362" y="64481"/>
                    <a:pt x="46" y="68065"/>
                  </a:cubicBezTo>
                  <a:cubicBezTo>
                    <a:pt x="-526" y="71208"/>
                    <a:pt x="4427" y="74447"/>
                    <a:pt x="6427" y="71304"/>
                  </a:cubicBezTo>
                  <a:cubicBezTo>
                    <a:pt x="14008" y="56733"/>
                    <a:pt x="23245" y="43085"/>
                    <a:pt x="33955" y="30632"/>
                  </a:cubicBezTo>
                  <a:cubicBezTo>
                    <a:pt x="44218" y="20012"/>
                    <a:pt x="57535" y="12854"/>
                    <a:pt x="72055" y="10153"/>
                  </a:cubicBezTo>
                  <a:cubicBezTo>
                    <a:pt x="78785" y="8745"/>
                    <a:pt x="85782" y="9375"/>
                    <a:pt x="92152" y="11963"/>
                  </a:cubicBezTo>
                  <a:cubicBezTo>
                    <a:pt x="99578" y="14780"/>
                    <a:pt x="104160" y="22261"/>
                    <a:pt x="103297" y="30156"/>
                  </a:cubicBezTo>
                  <a:cubicBezTo>
                    <a:pt x="101103" y="37671"/>
                    <a:pt x="96176" y="44093"/>
                    <a:pt x="89485" y="48158"/>
                  </a:cubicBezTo>
                  <a:cubicBezTo>
                    <a:pt x="81983" y="53341"/>
                    <a:pt x="73635" y="57177"/>
                    <a:pt x="64816" y="59493"/>
                  </a:cubicBezTo>
                  <a:cubicBezTo>
                    <a:pt x="44746" y="65897"/>
                    <a:pt x="23600" y="68229"/>
                    <a:pt x="2617" y="66351"/>
                  </a:cubicBezTo>
                  <a:cubicBezTo>
                    <a:pt x="-907" y="66351"/>
                    <a:pt x="1093" y="71494"/>
                    <a:pt x="3284" y="72161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6F07D1DC-0F83-5EA0-33C2-4C9B098DD4B7}"/>
                </a:ext>
              </a:extLst>
            </p:cNvPr>
            <p:cNvSpPr/>
            <p:nvPr/>
          </p:nvSpPr>
          <p:spPr>
            <a:xfrm>
              <a:off x="-3271887" y="1872022"/>
              <a:ext cx="108550" cy="73530"/>
            </a:xfrm>
            <a:custGeom>
              <a:avLst/>
              <a:gdLst>
                <a:gd name="connsiteX0" fmla="*/ 103440 w 108550"/>
                <a:gd name="connsiteY0" fmla="*/ 59687 h 73530"/>
                <a:gd name="connsiteX1" fmla="*/ 78865 w 108550"/>
                <a:gd name="connsiteY1" fmla="*/ 64640 h 73530"/>
                <a:gd name="connsiteX2" fmla="*/ 56101 w 108550"/>
                <a:gd name="connsiteY2" fmla="*/ 61116 h 73530"/>
                <a:gd name="connsiteX3" fmla="*/ 19334 w 108550"/>
                <a:gd name="connsiteY3" fmla="*/ 38922 h 73530"/>
                <a:gd name="connsiteX4" fmla="*/ 9809 w 108550"/>
                <a:gd name="connsiteY4" fmla="*/ 19872 h 73530"/>
                <a:gd name="connsiteX5" fmla="*/ 24573 w 108550"/>
                <a:gd name="connsiteY5" fmla="*/ 8538 h 73530"/>
                <a:gd name="connsiteX6" fmla="*/ 66483 w 108550"/>
                <a:gd name="connsiteY6" fmla="*/ 26349 h 73530"/>
                <a:gd name="connsiteX7" fmla="*/ 104011 w 108550"/>
                <a:gd name="connsiteY7" fmla="*/ 64449 h 73530"/>
                <a:gd name="connsiteX8" fmla="*/ 107345 w 108550"/>
                <a:gd name="connsiteY8" fmla="*/ 62925 h 73530"/>
                <a:gd name="connsiteX9" fmla="*/ 73055 w 108550"/>
                <a:gd name="connsiteY9" fmla="*/ 20349 h 73530"/>
                <a:gd name="connsiteX10" fmla="*/ 22954 w 108550"/>
                <a:gd name="connsiteY10" fmla="*/ 61 h 73530"/>
                <a:gd name="connsiteX11" fmla="*/ 1808 w 108550"/>
                <a:gd name="connsiteY11" fmla="*/ 9586 h 73530"/>
                <a:gd name="connsiteX12" fmla="*/ 4475 w 108550"/>
                <a:gd name="connsiteY12" fmla="*/ 32731 h 73530"/>
                <a:gd name="connsiteX13" fmla="*/ 45814 w 108550"/>
                <a:gd name="connsiteY13" fmla="*/ 66259 h 73530"/>
                <a:gd name="connsiteX14" fmla="*/ 107631 w 108550"/>
                <a:gd name="connsiteY14" fmla="*/ 65688 h 73530"/>
                <a:gd name="connsiteX15" fmla="*/ 103726 w 108550"/>
                <a:gd name="connsiteY15" fmla="*/ 60068 h 7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8550" h="73530">
                  <a:moveTo>
                    <a:pt x="103440" y="59687"/>
                  </a:moveTo>
                  <a:cubicBezTo>
                    <a:pt x="95529" y="62511"/>
                    <a:pt x="87252" y="64179"/>
                    <a:pt x="78865" y="64640"/>
                  </a:cubicBezTo>
                  <a:cubicBezTo>
                    <a:pt x="71139" y="64664"/>
                    <a:pt x="63458" y="63474"/>
                    <a:pt x="56101" y="61116"/>
                  </a:cubicBezTo>
                  <a:cubicBezTo>
                    <a:pt x="41971" y="57396"/>
                    <a:pt x="29208" y="49692"/>
                    <a:pt x="19334" y="38922"/>
                  </a:cubicBezTo>
                  <a:cubicBezTo>
                    <a:pt x="14492" y="33552"/>
                    <a:pt x="11200" y="26968"/>
                    <a:pt x="9809" y="19872"/>
                  </a:cubicBezTo>
                  <a:cubicBezTo>
                    <a:pt x="8952" y="11205"/>
                    <a:pt x="17429" y="8728"/>
                    <a:pt x="24573" y="8538"/>
                  </a:cubicBezTo>
                  <a:cubicBezTo>
                    <a:pt x="40289" y="8538"/>
                    <a:pt x="54100" y="18063"/>
                    <a:pt x="66483" y="26349"/>
                  </a:cubicBezTo>
                  <a:cubicBezTo>
                    <a:pt x="81524" y="36279"/>
                    <a:pt x="94310" y="49260"/>
                    <a:pt x="104011" y="64449"/>
                  </a:cubicBezTo>
                  <a:cubicBezTo>
                    <a:pt x="105345" y="66640"/>
                    <a:pt x="107917" y="65212"/>
                    <a:pt x="107345" y="62925"/>
                  </a:cubicBezTo>
                  <a:cubicBezTo>
                    <a:pt x="101464" y="45041"/>
                    <a:pt x="89275" y="29907"/>
                    <a:pt x="73055" y="20349"/>
                  </a:cubicBezTo>
                  <a:cubicBezTo>
                    <a:pt x="58291" y="9871"/>
                    <a:pt x="41813" y="-511"/>
                    <a:pt x="22954" y="61"/>
                  </a:cubicBezTo>
                  <a:cubicBezTo>
                    <a:pt x="14753" y="-517"/>
                    <a:pt x="6810" y="3061"/>
                    <a:pt x="1808" y="9586"/>
                  </a:cubicBezTo>
                  <a:cubicBezTo>
                    <a:pt x="-1339" y="17246"/>
                    <a:pt x="-332" y="25987"/>
                    <a:pt x="4475" y="32731"/>
                  </a:cubicBezTo>
                  <a:cubicBezTo>
                    <a:pt x="13777" y="48513"/>
                    <a:pt x="28452" y="60416"/>
                    <a:pt x="45814" y="66259"/>
                  </a:cubicBezTo>
                  <a:cubicBezTo>
                    <a:pt x="63911" y="73403"/>
                    <a:pt x="90676" y="78451"/>
                    <a:pt x="107631" y="65688"/>
                  </a:cubicBezTo>
                  <a:cubicBezTo>
                    <a:pt x="110393" y="63687"/>
                    <a:pt x="106297" y="59306"/>
                    <a:pt x="103726" y="60068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413EBF33-9DD8-B4B4-BEFD-CB0B3B2F0093}"/>
                </a:ext>
              </a:extLst>
            </p:cNvPr>
            <p:cNvSpPr/>
            <p:nvPr/>
          </p:nvSpPr>
          <p:spPr>
            <a:xfrm>
              <a:off x="-3170976" y="1823746"/>
              <a:ext cx="83948" cy="110155"/>
            </a:xfrm>
            <a:custGeom>
              <a:avLst/>
              <a:gdLst>
                <a:gd name="connsiteX0" fmla="*/ 9006 w 83948"/>
                <a:gd name="connsiteY0" fmla="*/ 110059 h 110155"/>
                <a:gd name="connsiteX1" fmla="*/ 36438 w 83948"/>
                <a:gd name="connsiteY1" fmla="*/ 101867 h 110155"/>
                <a:gd name="connsiteX2" fmla="*/ 58536 w 83948"/>
                <a:gd name="connsiteY2" fmla="*/ 87104 h 110155"/>
                <a:gd name="connsiteX3" fmla="*/ 83206 w 83948"/>
                <a:gd name="connsiteY3" fmla="*/ 42241 h 110155"/>
                <a:gd name="connsiteX4" fmla="*/ 62917 w 83948"/>
                <a:gd name="connsiteY4" fmla="*/ 45 h 110155"/>
                <a:gd name="connsiteX5" fmla="*/ 17007 w 83948"/>
                <a:gd name="connsiteY5" fmla="*/ 29096 h 110155"/>
                <a:gd name="connsiteX6" fmla="*/ 1005 w 83948"/>
                <a:gd name="connsiteY6" fmla="*/ 101867 h 110155"/>
                <a:gd name="connsiteX7" fmla="*/ 8244 w 83948"/>
                <a:gd name="connsiteY7" fmla="*/ 102915 h 110155"/>
                <a:gd name="connsiteX8" fmla="*/ 18816 w 83948"/>
                <a:gd name="connsiteY8" fmla="*/ 46622 h 110155"/>
                <a:gd name="connsiteX9" fmla="*/ 53868 w 83948"/>
                <a:gd name="connsiteY9" fmla="*/ 9570 h 110155"/>
                <a:gd name="connsiteX10" fmla="*/ 65013 w 83948"/>
                <a:gd name="connsiteY10" fmla="*/ 8427 h 110155"/>
                <a:gd name="connsiteX11" fmla="*/ 73204 w 83948"/>
                <a:gd name="connsiteY11" fmla="*/ 17952 h 110155"/>
                <a:gd name="connsiteX12" fmla="*/ 73204 w 83948"/>
                <a:gd name="connsiteY12" fmla="*/ 40812 h 110155"/>
                <a:gd name="connsiteX13" fmla="*/ 53011 w 83948"/>
                <a:gd name="connsiteY13" fmla="*/ 79388 h 110155"/>
                <a:gd name="connsiteX14" fmla="*/ 32723 w 83948"/>
                <a:gd name="connsiteY14" fmla="*/ 93771 h 110155"/>
                <a:gd name="connsiteX15" fmla="*/ 5862 w 83948"/>
                <a:gd name="connsiteY15" fmla="*/ 103868 h 110155"/>
                <a:gd name="connsiteX16" fmla="*/ 9196 w 83948"/>
                <a:gd name="connsiteY16" fmla="*/ 110154 h 11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3948" h="110155">
                  <a:moveTo>
                    <a:pt x="9006" y="110059"/>
                  </a:moveTo>
                  <a:cubicBezTo>
                    <a:pt x="18614" y="109236"/>
                    <a:pt x="27951" y="106448"/>
                    <a:pt x="36438" y="101867"/>
                  </a:cubicBezTo>
                  <a:cubicBezTo>
                    <a:pt x="44477" y="98037"/>
                    <a:pt x="51920" y="93064"/>
                    <a:pt x="58536" y="87104"/>
                  </a:cubicBezTo>
                  <a:cubicBezTo>
                    <a:pt x="71874" y="75593"/>
                    <a:pt x="80630" y="59670"/>
                    <a:pt x="83206" y="42241"/>
                  </a:cubicBezTo>
                  <a:cubicBezTo>
                    <a:pt x="85110" y="25572"/>
                    <a:pt x="84920" y="1093"/>
                    <a:pt x="62917" y="45"/>
                  </a:cubicBezTo>
                  <a:cubicBezTo>
                    <a:pt x="43296" y="-907"/>
                    <a:pt x="27008" y="13380"/>
                    <a:pt x="17007" y="29096"/>
                  </a:cubicBezTo>
                  <a:cubicBezTo>
                    <a:pt x="3187" y="50678"/>
                    <a:pt x="-2487" y="76479"/>
                    <a:pt x="1005" y="101867"/>
                  </a:cubicBezTo>
                  <a:cubicBezTo>
                    <a:pt x="1005" y="105106"/>
                    <a:pt x="8053" y="107392"/>
                    <a:pt x="8244" y="102915"/>
                  </a:cubicBezTo>
                  <a:cubicBezTo>
                    <a:pt x="8007" y="83636"/>
                    <a:pt x="11601" y="64502"/>
                    <a:pt x="18816" y="46622"/>
                  </a:cubicBezTo>
                  <a:cubicBezTo>
                    <a:pt x="25674" y="31382"/>
                    <a:pt x="37104" y="14809"/>
                    <a:pt x="53868" y="9570"/>
                  </a:cubicBezTo>
                  <a:cubicBezTo>
                    <a:pt x="57466" y="8429"/>
                    <a:pt x="61259" y="8040"/>
                    <a:pt x="65013" y="8427"/>
                  </a:cubicBezTo>
                  <a:cubicBezTo>
                    <a:pt x="70442" y="9189"/>
                    <a:pt x="72252" y="12999"/>
                    <a:pt x="73204" y="17952"/>
                  </a:cubicBezTo>
                  <a:cubicBezTo>
                    <a:pt x="74300" y="25533"/>
                    <a:pt x="74300" y="33231"/>
                    <a:pt x="73204" y="40812"/>
                  </a:cubicBezTo>
                  <a:cubicBezTo>
                    <a:pt x="70980" y="55568"/>
                    <a:pt x="63869" y="69152"/>
                    <a:pt x="53011" y="79388"/>
                  </a:cubicBezTo>
                  <a:cubicBezTo>
                    <a:pt x="46979" y="85138"/>
                    <a:pt x="40145" y="89983"/>
                    <a:pt x="32723" y="93771"/>
                  </a:cubicBezTo>
                  <a:cubicBezTo>
                    <a:pt x="24055" y="98248"/>
                    <a:pt x="14721" y="100248"/>
                    <a:pt x="5862" y="103868"/>
                  </a:cubicBezTo>
                  <a:cubicBezTo>
                    <a:pt x="2052" y="105392"/>
                    <a:pt x="6624" y="110249"/>
                    <a:pt x="9196" y="110154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4035860F-3976-BBE3-1C24-798458CED07D}"/>
                </a:ext>
              </a:extLst>
            </p:cNvPr>
            <p:cNvSpPr/>
            <p:nvPr/>
          </p:nvSpPr>
          <p:spPr>
            <a:xfrm>
              <a:off x="-3238091" y="1835563"/>
              <a:ext cx="77830" cy="102339"/>
            </a:xfrm>
            <a:custGeom>
              <a:avLst/>
              <a:gdLst>
                <a:gd name="connsiteX0" fmla="*/ 71835 w 77830"/>
                <a:gd name="connsiteY0" fmla="*/ 96432 h 102339"/>
                <a:gd name="connsiteX1" fmla="*/ 28591 w 77830"/>
                <a:gd name="connsiteY1" fmla="*/ 70238 h 102339"/>
                <a:gd name="connsiteX2" fmla="*/ 10303 w 77830"/>
                <a:gd name="connsiteY2" fmla="*/ 23756 h 102339"/>
                <a:gd name="connsiteX3" fmla="*/ 25924 w 77830"/>
                <a:gd name="connsiteY3" fmla="*/ 8135 h 102339"/>
                <a:gd name="connsiteX4" fmla="*/ 48022 w 77830"/>
                <a:gd name="connsiteY4" fmla="*/ 18803 h 102339"/>
                <a:gd name="connsiteX5" fmla="*/ 63643 w 77830"/>
                <a:gd name="connsiteY5" fmla="*/ 55188 h 102339"/>
                <a:gd name="connsiteX6" fmla="*/ 68311 w 77830"/>
                <a:gd name="connsiteY6" fmla="*/ 98432 h 102339"/>
                <a:gd name="connsiteX7" fmla="*/ 73930 w 77830"/>
                <a:gd name="connsiteY7" fmla="*/ 101194 h 102339"/>
                <a:gd name="connsiteX8" fmla="*/ 77359 w 77830"/>
                <a:gd name="connsiteY8" fmla="*/ 78429 h 102339"/>
                <a:gd name="connsiteX9" fmla="*/ 73454 w 77830"/>
                <a:gd name="connsiteY9" fmla="*/ 53664 h 102339"/>
                <a:gd name="connsiteX10" fmla="*/ 52023 w 77830"/>
                <a:gd name="connsiteY10" fmla="*/ 9945 h 102339"/>
                <a:gd name="connsiteX11" fmla="*/ 2778 w 77830"/>
                <a:gd name="connsiteY11" fmla="*/ 15755 h 102339"/>
                <a:gd name="connsiteX12" fmla="*/ 17161 w 77830"/>
                <a:gd name="connsiteY12" fmla="*/ 69571 h 102339"/>
                <a:gd name="connsiteX13" fmla="*/ 72216 w 77830"/>
                <a:gd name="connsiteY13" fmla="*/ 102242 h 102339"/>
                <a:gd name="connsiteX14" fmla="*/ 72216 w 77830"/>
                <a:gd name="connsiteY14" fmla="*/ 96432 h 10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7830" h="102339">
                  <a:moveTo>
                    <a:pt x="71835" y="96432"/>
                  </a:moveTo>
                  <a:cubicBezTo>
                    <a:pt x="55695" y="90932"/>
                    <a:pt x="40941" y="81996"/>
                    <a:pt x="28591" y="70238"/>
                  </a:cubicBezTo>
                  <a:cubicBezTo>
                    <a:pt x="17542" y="58808"/>
                    <a:pt x="6017" y="40234"/>
                    <a:pt x="10303" y="23756"/>
                  </a:cubicBezTo>
                  <a:cubicBezTo>
                    <a:pt x="11806" y="15834"/>
                    <a:pt x="18002" y="9638"/>
                    <a:pt x="25924" y="8135"/>
                  </a:cubicBezTo>
                  <a:cubicBezTo>
                    <a:pt x="34614" y="7756"/>
                    <a:pt x="42914" y="11763"/>
                    <a:pt x="48022" y="18803"/>
                  </a:cubicBezTo>
                  <a:cubicBezTo>
                    <a:pt x="56127" y="29471"/>
                    <a:pt x="61490" y="41965"/>
                    <a:pt x="63643" y="55188"/>
                  </a:cubicBezTo>
                  <a:cubicBezTo>
                    <a:pt x="66337" y="69457"/>
                    <a:pt x="67897" y="83917"/>
                    <a:pt x="68311" y="98432"/>
                  </a:cubicBezTo>
                  <a:cubicBezTo>
                    <a:pt x="68311" y="100718"/>
                    <a:pt x="72311" y="104147"/>
                    <a:pt x="73930" y="101194"/>
                  </a:cubicBezTo>
                  <a:cubicBezTo>
                    <a:pt x="77393" y="94141"/>
                    <a:pt x="78591" y="86190"/>
                    <a:pt x="77359" y="78429"/>
                  </a:cubicBezTo>
                  <a:cubicBezTo>
                    <a:pt x="76685" y="70088"/>
                    <a:pt x="75380" y="61809"/>
                    <a:pt x="73454" y="53664"/>
                  </a:cubicBezTo>
                  <a:cubicBezTo>
                    <a:pt x="70889" y="37261"/>
                    <a:pt x="63418" y="22019"/>
                    <a:pt x="52023" y="9945"/>
                  </a:cubicBezTo>
                  <a:cubicBezTo>
                    <a:pt x="37354" y="-3676"/>
                    <a:pt x="11732" y="-4724"/>
                    <a:pt x="2778" y="15755"/>
                  </a:cubicBezTo>
                  <a:cubicBezTo>
                    <a:pt x="-5223" y="33948"/>
                    <a:pt x="5445" y="55474"/>
                    <a:pt x="17161" y="69571"/>
                  </a:cubicBezTo>
                  <a:cubicBezTo>
                    <a:pt x="30895" y="86833"/>
                    <a:pt x="50484" y="98458"/>
                    <a:pt x="72216" y="102242"/>
                  </a:cubicBezTo>
                  <a:cubicBezTo>
                    <a:pt x="75645" y="102242"/>
                    <a:pt x="73930" y="97194"/>
                    <a:pt x="72216" y="9643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08FA080A-A938-5752-2C36-C6C61BE9224D}"/>
                </a:ext>
              </a:extLst>
            </p:cNvPr>
            <p:cNvSpPr/>
            <p:nvPr/>
          </p:nvSpPr>
          <p:spPr>
            <a:xfrm>
              <a:off x="-3269943" y="1926821"/>
              <a:ext cx="103698" cy="276485"/>
            </a:xfrm>
            <a:custGeom>
              <a:avLst/>
              <a:gdLst>
                <a:gd name="connsiteX0" fmla="*/ 99972 w 103698"/>
                <a:gd name="connsiteY0" fmla="*/ 697 h 276485"/>
                <a:gd name="connsiteX1" fmla="*/ 92352 w 103698"/>
                <a:gd name="connsiteY1" fmla="*/ 37654 h 276485"/>
                <a:gd name="connsiteX2" fmla="*/ 74921 w 103698"/>
                <a:gd name="connsiteY2" fmla="*/ 61752 h 276485"/>
                <a:gd name="connsiteX3" fmla="*/ 38345 w 103698"/>
                <a:gd name="connsiteY3" fmla="*/ 103567 h 276485"/>
                <a:gd name="connsiteX4" fmla="*/ 35011 w 103698"/>
                <a:gd name="connsiteY4" fmla="*/ 132618 h 276485"/>
                <a:gd name="connsiteX5" fmla="*/ 46060 w 103698"/>
                <a:gd name="connsiteY5" fmla="*/ 164527 h 276485"/>
                <a:gd name="connsiteX6" fmla="*/ 35964 w 103698"/>
                <a:gd name="connsiteY6" fmla="*/ 195198 h 276485"/>
                <a:gd name="connsiteX7" fmla="*/ 12628 w 103698"/>
                <a:gd name="connsiteY7" fmla="*/ 215391 h 276485"/>
                <a:gd name="connsiteX8" fmla="*/ 54 w 103698"/>
                <a:gd name="connsiteY8" fmla="*/ 244632 h 276485"/>
                <a:gd name="connsiteX9" fmla="*/ 13866 w 103698"/>
                <a:gd name="connsiteY9" fmla="*/ 275684 h 276485"/>
                <a:gd name="connsiteX10" fmla="*/ 17200 w 103698"/>
                <a:gd name="connsiteY10" fmla="*/ 271969 h 276485"/>
                <a:gd name="connsiteX11" fmla="*/ 25201 w 103698"/>
                <a:gd name="connsiteY11" fmla="*/ 215867 h 276485"/>
                <a:gd name="connsiteX12" fmla="*/ 48156 w 103698"/>
                <a:gd name="connsiteY12" fmla="*/ 195674 h 276485"/>
                <a:gd name="connsiteX13" fmla="*/ 55585 w 103698"/>
                <a:gd name="connsiteY13" fmla="*/ 169290 h 276485"/>
                <a:gd name="connsiteX14" fmla="*/ 47013 w 103698"/>
                <a:gd name="connsiteY14" fmla="*/ 139381 h 276485"/>
                <a:gd name="connsiteX15" fmla="*/ 42250 w 103698"/>
                <a:gd name="connsiteY15" fmla="*/ 121569 h 276485"/>
                <a:gd name="connsiteX16" fmla="*/ 47775 w 103698"/>
                <a:gd name="connsiteY16" fmla="*/ 106139 h 276485"/>
                <a:gd name="connsiteX17" fmla="*/ 84256 w 103698"/>
                <a:gd name="connsiteY17" fmla="*/ 64610 h 276485"/>
                <a:gd name="connsiteX18" fmla="*/ 100258 w 103698"/>
                <a:gd name="connsiteY18" fmla="*/ 39654 h 276485"/>
                <a:gd name="connsiteX19" fmla="*/ 102162 w 103698"/>
                <a:gd name="connsiteY19" fmla="*/ 1554 h 276485"/>
                <a:gd name="connsiteX20" fmla="*/ 99972 w 103698"/>
                <a:gd name="connsiteY20" fmla="*/ 983 h 2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3698" h="276485">
                  <a:moveTo>
                    <a:pt x="99972" y="697"/>
                  </a:moveTo>
                  <a:cubicBezTo>
                    <a:pt x="99061" y="13297"/>
                    <a:pt x="96499" y="25722"/>
                    <a:pt x="92352" y="37654"/>
                  </a:cubicBezTo>
                  <a:cubicBezTo>
                    <a:pt x="87909" y="46592"/>
                    <a:pt x="82019" y="54735"/>
                    <a:pt x="74921" y="61752"/>
                  </a:cubicBezTo>
                  <a:cubicBezTo>
                    <a:pt x="62062" y="75087"/>
                    <a:pt x="47203" y="86993"/>
                    <a:pt x="38345" y="103567"/>
                  </a:cubicBezTo>
                  <a:cubicBezTo>
                    <a:pt x="33055" y="112303"/>
                    <a:pt x="31837" y="122911"/>
                    <a:pt x="35011" y="132618"/>
                  </a:cubicBezTo>
                  <a:cubicBezTo>
                    <a:pt x="39766" y="142853"/>
                    <a:pt x="43468" y="153544"/>
                    <a:pt x="46060" y="164527"/>
                  </a:cubicBezTo>
                  <a:cubicBezTo>
                    <a:pt x="47968" y="175791"/>
                    <a:pt x="44189" y="187270"/>
                    <a:pt x="35964" y="195198"/>
                  </a:cubicBezTo>
                  <a:cubicBezTo>
                    <a:pt x="28534" y="202341"/>
                    <a:pt x="19390" y="207485"/>
                    <a:pt x="12628" y="215391"/>
                  </a:cubicBezTo>
                  <a:cubicBezTo>
                    <a:pt x="5333" y="223489"/>
                    <a:pt x="914" y="233767"/>
                    <a:pt x="54" y="244632"/>
                  </a:cubicBezTo>
                  <a:cubicBezTo>
                    <a:pt x="-592" y="256600"/>
                    <a:pt x="4545" y="268150"/>
                    <a:pt x="13866" y="275684"/>
                  </a:cubicBezTo>
                  <a:cubicBezTo>
                    <a:pt x="16723" y="278065"/>
                    <a:pt x="19486" y="274636"/>
                    <a:pt x="17200" y="271969"/>
                  </a:cubicBezTo>
                  <a:cubicBezTo>
                    <a:pt x="2341" y="254729"/>
                    <a:pt x="9961" y="229583"/>
                    <a:pt x="25201" y="215867"/>
                  </a:cubicBezTo>
                  <a:cubicBezTo>
                    <a:pt x="33477" y="209881"/>
                    <a:pt x="41164" y="203120"/>
                    <a:pt x="48156" y="195674"/>
                  </a:cubicBezTo>
                  <a:cubicBezTo>
                    <a:pt x="53700" y="188047"/>
                    <a:pt x="56335" y="178689"/>
                    <a:pt x="55585" y="169290"/>
                  </a:cubicBezTo>
                  <a:cubicBezTo>
                    <a:pt x="54653" y="158866"/>
                    <a:pt x="51744" y="148716"/>
                    <a:pt x="47013" y="139381"/>
                  </a:cubicBezTo>
                  <a:cubicBezTo>
                    <a:pt x="44020" y="133912"/>
                    <a:pt x="42386" y="127803"/>
                    <a:pt x="42250" y="121569"/>
                  </a:cubicBezTo>
                  <a:cubicBezTo>
                    <a:pt x="42951" y="116086"/>
                    <a:pt x="44836" y="110820"/>
                    <a:pt x="47775" y="106139"/>
                  </a:cubicBezTo>
                  <a:cubicBezTo>
                    <a:pt x="57300" y="89946"/>
                    <a:pt x="72159" y="78326"/>
                    <a:pt x="84256" y="64610"/>
                  </a:cubicBezTo>
                  <a:cubicBezTo>
                    <a:pt x="91110" y="57371"/>
                    <a:pt x="96539" y="48905"/>
                    <a:pt x="100258" y="39654"/>
                  </a:cubicBezTo>
                  <a:cubicBezTo>
                    <a:pt x="104072" y="27314"/>
                    <a:pt x="104727" y="14214"/>
                    <a:pt x="102162" y="1554"/>
                  </a:cubicBezTo>
                  <a:cubicBezTo>
                    <a:pt x="102163" y="316"/>
                    <a:pt x="100258" y="-922"/>
                    <a:pt x="99972" y="983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34529BAA-7169-E417-7545-9BB55F9A724F}"/>
                </a:ext>
              </a:extLst>
            </p:cNvPr>
            <p:cNvSpPr/>
            <p:nvPr/>
          </p:nvSpPr>
          <p:spPr>
            <a:xfrm>
              <a:off x="-3170447" y="1926195"/>
              <a:ext cx="103383" cy="258664"/>
            </a:xfrm>
            <a:custGeom>
              <a:avLst/>
              <a:gdLst>
                <a:gd name="connsiteX0" fmla="*/ 0 w 103383"/>
                <a:gd name="connsiteY0" fmla="*/ 1895 h 258664"/>
                <a:gd name="connsiteX1" fmla="*/ 11621 w 103383"/>
                <a:gd name="connsiteY1" fmla="*/ 30470 h 258664"/>
                <a:gd name="connsiteX2" fmla="*/ 37719 w 103383"/>
                <a:gd name="connsiteY2" fmla="*/ 53235 h 258664"/>
                <a:gd name="connsiteX3" fmla="*/ 44767 w 103383"/>
                <a:gd name="connsiteY3" fmla="*/ 87239 h 258664"/>
                <a:gd name="connsiteX4" fmla="*/ 35909 w 103383"/>
                <a:gd name="connsiteY4" fmla="*/ 118957 h 258664"/>
                <a:gd name="connsiteX5" fmla="*/ 49625 w 103383"/>
                <a:gd name="connsiteY5" fmla="*/ 140579 h 258664"/>
                <a:gd name="connsiteX6" fmla="*/ 71723 w 103383"/>
                <a:gd name="connsiteY6" fmla="*/ 157533 h 258664"/>
                <a:gd name="connsiteX7" fmla="*/ 62198 w 103383"/>
                <a:gd name="connsiteY7" fmla="*/ 191633 h 258664"/>
                <a:gd name="connsiteX8" fmla="*/ 63437 w 103383"/>
                <a:gd name="connsiteY8" fmla="*/ 219351 h 258664"/>
                <a:gd name="connsiteX9" fmla="*/ 98679 w 103383"/>
                <a:gd name="connsiteY9" fmla="*/ 256403 h 258664"/>
                <a:gd name="connsiteX10" fmla="*/ 103346 w 103383"/>
                <a:gd name="connsiteY10" fmla="*/ 256403 h 258664"/>
                <a:gd name="connsiteX11" fmla="*/ 73057 w 103383"/>
                <a:gd name="connsiteY11" fmla="*/ 219255 h 258664"/>
                <a:gd name="connsiteX12" fmla="*/ 80963 w 103383"/>
                <a:gd name="connsiteY12" fmla="*/ 157724 h 258664"/>
                <a:gd name="connsiteX13" fmla="*/ 64389 w 103383"/>
                <a:gd name="connsiteY13" fmla="*/ 139436 h 258664"/>
                <a:gd name="connsiteX14" fmla="*/ 45339 w 103383"/>
                <a:gd name="connsiteY14" fmla="*/ 118862 h 258664"/>
                <a:gd name="connsiteX15" fmla="*/ 54864 w 103383"/>
                <a:gd name="connsiteY15" fmla="*/ 86668 h 258664"/>
                <a:gd name="connsiteX16" fmla="*/ 50387 w 103383"/>
                <a:gd name="connsiteY16" fmla="*/ 58093 h 258664"/>
                <a:gd name="connsiteX17" fmla="*/ 24193 w 103383"/>
                <a:gd name="connsiteY17" fmla="*/ 33423 h 258664"/>
                <a:gd name="connsiteX18" fmla="*/ 3238 w 103383"/>
                <a:gd name="connsiteY18" fmla="*/ 1609 h 258664"/>
                <a:gd name="connsiteX19" fmla="*/ 95 w 103383"/>
                <a:gd name="connsiteY19" fmla="*/ 1609 h 25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383" h="258664">
                  <a:moveTo>
                    <a:pt x="0" y="1895"/>
                  </a:moveTo>
                  <a:cubicBezTo>
                    <a:pt x="1181" y="12305"/>
                    <a:pt x="5201" y="22190"/>
                    <a:pt x="11621" y="30470"/>
                  </a:cubicBezTo>
                  <a:cubicBezTo>
                    <a:pt x="19336" y="39138"/>
                    <a:pt x="30099" y="44281"/>
                    <a:pt x="37719" y="53235"/>
                  </a:cubicBezTo>
                  <a:cubicBezTo>
                    <a:pt x="46376" y="62290"/>
                    <a:pt x="49112" y="75489"/>
                    <a:pt x="44767" y="87239"/>
                  </a:cubicBezTo>
                  <a:cubicBezTo>
                    <a:pt x="39830" y="97154"/>
                    <a:pt x="36824" y="107919"/>
                    <a:pt x="35909" y="118957"/>
                  </a:cubicBezTo>
                  <a:cubicBezTo>
                    <a:pt x="36275" y="128102"/>
                    <a:pt x="41508" y="136352"/>
                    <a:pt x="49625" y="140579"/>
                  </a:cubicBezTo>
                  <a:cubicBezTo>
                    <a:pt x="57436" y="145151"/>
                    <a:pt x="69437" y="147437"/>
                    <a:pt x="71723" y="157533"/>
                  </a:cubicBezTo>
                  <a:cubicBezTo>
                    <a:pt x="74295" y="169535"/>
                    <a:pt x="65913" y="180965"/>
                    <a:pt x="62198" y="191633"/>
                  </a:cubicBezTo>
                  <a:cubicBezTo>
                    <a:pt x="58305" y="200567"/>
                    <a:pt x="58762" y="210799"/>
                    <a:pt x="63437" y="219351"/>
                  </a:cubicBezTo>
                  <a:cubicBezTo>
                    <a:pt x="72199" y="234019"/>
                    <a:pt x="92869" y="239925"/>
                    <a:pt x="98679" y="256403"/>
                  </a:cubicBezTo>
                  <a:cubicBezTo>
                    <a:pt x="99631" y="258975"/>
                    <a:pt x="103822" y="259832"/>
                    <a:pt x="103346" y="256403"/>
                  </a:cubicBezTo>
                  <a:cubicBezTo>
                    <a:pt x="101060" y="238210"/>
                    <a:pt x="83058" y="232305"/>
                    <a:pt x="73057" y="219255"/>
                  </a:cubicBezTo>
                  <a:cubicBezTo>
                    <a:pt x="58483" y="200205"/>
                    <a:pt x="85534" y="178679"/>
                    <a:pt x="80963" y="157724"/>
                  </a:cubicBezTo>
                  <a:cubicBezTo>
                    <a:pt x="78620" y="149362"/>
                    <a:pt x="72481" y="142588"/>
                    <a:pt x="64389" y="139436"/>
                  </a:cubicBezTo>
                  <a:cubicBezTo>
                    <a:pt x="54864" y="134769"/>
                    <a:pt x="45339" y="131435"/>
                    <a:pt x="45339" y="118862"/>
                  </a:cubicBezTo>
                  <a:cubicBezTo>
                    <a:pt x="45339" y="106289"/>
                    <a:pt x="52197" y="97431"/>
                    <a:pt x="54864" y="86668"/>
                  </a:cubicBezTo>
                  <a:cubicBezTo>
                    <a:pt x="57396" y="76934"/>
                    <a:pt x="55775" y="66586"/>
                    <a:pt x="50387" y="58093"/>
                  </a:cubicBezTo>
                  <a:cubicBezTo>
                    <a:pt x="43434" y="48166"/>
                    <a:pt x="34519" y="39769"/>
                    <a:pt x="24193" y="33423"/>
                  </a:cubicBezTo>
                  <a:cubicBezTo>
                    <a:pt x="14009" y="25311"/>
                    <a:pt x="6670" y="14169"/>
                    <a:pt x="3238" y="1609"/>
                  </a:cubicBezTo>
                  <a:cubicBezTo>
                    <a:pt x="2476" y="-391"/>
                    <a:pt x="-381" y="-677"/>
                    <a:pt x="95" y="160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6B792E65-5490-17FB-B33A-3212887C33E4}"/>
                </a:ext>
              </a:extLst>
            </p:cNvPr>
            <p:cNvSpPr/>
            <p:nvPr/>
          </p:nvSpPr>
          <p:spPr>
            <a:xfrm>
              <a:off x="-2154523" y="-247705"/>
              <a:ext cx="515832" cy="555675"/>
            </a:xfrm>
            <a:custGeom>
              <a:avLst/>
              <a:gdLst>
                <a:gd name="connsiteX0" fmla="*/ 477691 w 515832"/>
                <a:gd name="connsiteY0" fmla="*/ 0 h 555675"/>
                <a:gd name="connsiteX1" fmla="*/ 482263 w 515832"/>
                <a:gd name="connsiteY1" fmla="*/ 432149 h 555675"/>
                <a:gd name="connsiteX2" fmla="*/ 78022 w 515832"/>
                <a:gd name="connsiteY2" fmla="*/ 524732 h 555675"/>
                <a:gd name="connsiteX3" fmla="*/ 66211 w 515832"/>
                <a:gd name="connsiteY3" fmla="*/ 335566 h 555675"/>
                <a:gd name="connsiteX4" fmla="*/ 92119 w 515832"/>
                <a:gd name="connsiteY4" fmla="*/ 241935 h 555675"/>
                <a:gd name="connsiteX5" fmla="*/ 182225 w 515832"/>
                <a:gd name="connsiteY5" fmla="*/ 237744 h 55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5832" h="555675">
                  <a:moveTo>
                    <a:pt x="477691" y="0"/>
                  </a:moveTo>
                  <a:cubicBezTo>
                    <a:pt x="517696" y="81248"/>
                    <a:pt x="536460" y="334042"/>
                    <a:pt x="482263" y="432149"/>
                  </a:cubicBezTo>
                  <a:cubicBezTo>
                    <a:pt x="428066" y="530257"/>
                    <a:pt x="207562" y="598170"/>
                    <a:pt x="78022" y="524732"/>
                  </a:cubicBezTo>
                  <a:cubicBezTo>
                    <a:pt x="-51518" y="451295"/>
                    <a:pt x="6108" y="328232"/>
                    <a:pt x="66211" y="335566"/>
                  </a:cubicBezTo>
                  <a:cubicBezTo>
                    <a:pt x="66211" y="335566"/>
                    <a:pt x="48494" y="279940"/>
                    <a:pt x="92119" y="241935"/>
                  </a:cubicBezTo>
                  <a:cubicBezTo>
                    <a:pt x="135743" y="203930"/>
                    <a:pt x="182225" y="237744"/>
                    <a:pt x="182225" y="2377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510208F1-0E97-BE92-6A2C-2187266FC819}"/>
                </a:ext>
              </a:extLst>
            </p:cNvPr>
            <p:cNvSpPr/>
            <p:nvPr/>
          </p:nvSpPr>
          <p:spPr>
            <a:xfrm>
              <a:off x="-2220209" y="1888125"/>
              <a:ext cx="317207" cy="231411"/>
            </a:xfrm>
            <a:custGeom>
              <a:avLst/>
              <a:gdLst>
                <a:gd name="connsiteX0" fmla="*/ 301822 w 317207"/>
                <a:gd name="connsiteY0" fmla="*/ 20819 h 231411"/>
                <a:gd name="connsiteX1" fmla="*/ 306966 w 317207"/>
                <a:gd name="connsiteY1" fmla="*/ 25868 h 231411"/>
                <a:gd name="connsiteX2" fmla="*/ 312300 w 317207"/>
                <a:gd name="connsiteY2" fmla="*/ 60253 h 231411"/>
                <a:gd name="connsiteX3" fmla="*/ 316586 w 317207"/>
                <a:gd name="connsiteY3" fmla="*/ 116736 h 231411"/>
                <a:gd name="connsiteX4" fmla="*/ 259436 w 317207"/>
                <a:gd name="connsiteY4" fmla="*/ 154360 h 231411"/>
                <a:gd name="connsiteX5" fmla="*/ 182474 w 317207"/>
                <a:gd name="connsiteY5" fmla="*/ 194746 h 231411"/>
                <a:gd name="connsiteX6" fmla="*/ 84462 w 317207"/>
                <a:gd name="connsiteY6" fmla="*/ 231322 h 231411"/>
                <a:gd name="connsiteX7" fmla="*/ 1785 w 317207"/>
                <a:gd name="connsiteY7" fmla="*/ 196651 h 231411"/>
                <a:gd name="connsiteX8" fmla="*/ 47028 w 317207"/>
                <a:gd name="connsiteY8" fmla="*/ 146549 h 231411"/>
                <a:gd name="connsiteX9" fmla="*/ 97511 w 317207"/>
                <a:gd name="connsiteY9" fmla="*/ 122832 h 231411"/>
                <a:gd name="connsiteX10" fmla="*/ 177711 w 317207"/>
                <a:gd name="connsiteY10" fmla="*/ 71207 h 231411"/>
                <a:gd name="connsiteX11" fmla="*/ 207144 w 317207"/>
                <a:gd name="connsiteY11" fmla="*/ 2246 h 231411"/>
                <a:gd name="connsiteX12" fmla="*/ 262315 w 317207"/>
                <a:gd name="connsiteY12" fmla="*/ 29856 h 231411"/>
                <a:gd name="connsiteX13" fmla="*/ 264294 w 317207"/>
                <a:gd name="connsiteY13" fmla="*/ 48347 h 231411"/>
                <a:gd name="connsiteX14" fmla="*/ 270676 w 317207"/>
                <a:gd name="connsiteY14" fmla="*/ 44727 h 231411"/>
                <a:gd name="connsiteX15" fmla="*/ 271628 w 317207"/>
                <a:gd name="connsiteY15" fmla="*/ 36345 h 231411"/>
                <a:gd name="connsiteX16" fmla="*/ 283534 w 317207"/>
                <a:gd name="connsiteY16" fmla="*/ 23582 h 231411"/>
                <a:gd name="connsiteX17" fmla="*/ 301823 w 317207"/>
                <a:gd name="connsiteY17" fmla="*/ 20819 h 23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7207" h="231411">
                  <a:moveTo>
                    <a:pt x="301822" y="20819"/>
                  </a:moveTo>
                  <a:cubicBezTo>
                    <a:pt x="304333" y="21432"/>
                    <a:pt x="306306" y="23369"/>
                    <a:pt x="306966" y="25868"/>
                  </a:cubicBezTo>
                  <a:cubicBezTo>
                    <a:pt x="310204" y="36726"/>
                    <a:pt x="310109" y="49109"/>
                    <a:pt x="312300" y="60253"/>
                  </a:cubicBezTo>
                  <a:cubicBezTo>
                    <a:pt x="316723" y="78733"/>
                    <a:pt x="318169" y="97800"/>
                    <a:pt x="316586" y="116736"/>
                  </a:cubicBezTo>
                  <a:cubicBezTo>
                    <a:pt x="313728" y="130738"/>
                    <a:pt x="294869" y="144263"/>
                    <a:pt x="259436" y="154360"/>
                  </a:cubicBezTo>
                  <a:cubicBezTo>
                    <a:pt x="231569" y="163100"/>
                    <a:pt x="205500" y="176780"/>
                    <a:pt x="182474" y="194746"/>
                  </a:cubicBezTo>
                  <a:cubicBezTo>
                    <a:pt x="161138" y="213796"/>
                    <a:pt x="115799" y="230369"/>
                    <a:pt x="84462" y="231322"/>
                  </a:cubicBezTo>
                  <a:cubicBezTo>
                    <a:pt x="48267" y="232465"/>
                    <a:pt x="10452" y="222749"/>
                    <a:pt x="1785" y="196651"/>
                  </a:cubicBezTo>
                  <a:cubicBezTo>
                    <a:pt x="-1930" y="185697"/>
                    <a:pt x="-4788" y="166933"/>
                    <a:pt x="47028" y="146549"/>
                  </a:cubicBezTo>
                  <a:cubicBezTo>
                    <a:pt x="64544" y="140199"/>
                    <a:pt x="81442" y="132260"/>
                    <a:pt x="97511" y="122832"/>
                  </a:cubicBezTo>
                  <a:cubicBezTo>
                    <a:pt x="121609" y="108640"/>
                    <a:pt x="157709" y="89876"/>
                    <a:pt x="177711" y="71207"/>
                  </a:cubicBezTo>
                  <a:cubicBezTo>
                    <a:pt x="195904" y="52778"/>
                    <a:pt x="206424" y="28131"/>
                    <a:pt x="207144" y="2246"/>
                  </a:cubicBezTo>
                  <a:cubicBezTo>
                    <a:pt x="230003" y="-5365"/>
                    <a:pt x="254704" y="6996"/>
                    <a:pt x="262315" y="29856"/>
                  </a:cubicBezTo>
                  <a:cubicBezTo>
                    <a:pt x="264296" y="35805"/>
                    <a:pt x="264971" y="42112"/>
                    <a:pt x="264294" y="48347"/>
                  </a:cubicBezTo>
                  <a:cubicBezTo>
                    <a:pt x="266770" y="49680"/>
                    <a:pt x="269818" y="47394"/>
                    <a:pt x="270676" y="44727"/>
                  </a:cubicBezTo>
                  <a:cubicBezTo>
                    <a:pt x="271181" y="41957"/>
                    <a:pt x="271499" y="39157"/>
                    <a:pt x="271628" y="36345"/>
                  </a:cubicBezTo>
                  <a:cubicBezTo>
                    <a:pt x="273045" y="30276"/>
                    <a:pt x="277579" y="25417"/>
                    <a:pt x="283534" y="23582"/>
                  </a:cubicBezTo>
                  <a:cubicBezTo>
                    <a:pt x="289252" y="20969"/>
                    <a:pt x="295588" y="20012"/>
                    <a:pt x="301823" y="20819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0EFCE496-D74D-BD3B-A28F-61EE32400DB3}"/>
                </a:ext>
              </a:extLst>
            </p:cNvPr>
            <p:cNvSpPr/>
            <p:nvPr/>
          </p:nvSpPr>
          <p:spPr>
            <a:xfrm>
              <a:off x="-1542362" y="1909600"/>
              <a:ext cx="178922" cy="306699"/>
            </a:xfrm>
            <a:custGeom>
              <a:avLst/>
              <a:gdLst>
                <a:gd name="connsiteX0" fmla="*/ 119752 w 178922"/>
                <a:gd name="connsiteY0" fmla="*/ 487 h 306699"/>
                <a:gd name="connsiteX1" fmla="*/ 115370 w 178922"/>
                <a:gd name="connsiteY1" fmla="*/ 25442 h 306699"/>
                <a:gd name="connsiteX2" fmla="*/ 112418 w 178922"/>
                <a:gd name="connsiteY2" fmla="*/ 46588 h 306699"/>
                <a:gd name="connsiteX3" fmla="*/ 105083 w 178922"/>
                <a:gd name="connsiteY3" fmla="*/ 62685 h 306699"/>
                <a:gd name="connsiteX4" fmla="*/ 91843 w 178922"/>
                <a:gd name="connsiteY4" fmla="*/ 58304 h 306699"/>
                <a:gd name="connsiteX5" fmla="*/ 83557 w 178922"/>
                <a:gd name="connsiteY5" fmla="*/ 46112 h 306699"/>
                <a:gd name="connsiteX6" fmla="*/ 56982 w 178922"/>
                <a:gd name="connsiteY6" fmla="*/ 31729 h 306699"/>
                <a:gd name="connsiteX7" fmla="*/ 38884 w 178922"/>
                <a:gd name="connsiteY7" fmla="*/ 39825 h 306699"/>
                <a:gd name="connsiteX8" fmla="*/ 44885 w 178922"/>
                <a:gd name="connsiteY8" fmla="*/ 54113 h 306699"/>
                <a:gd name="connsiteX9" fmla="*/ 53648 w 178922"/>
                <a:gd name="connsiteY9" fmla="*/ 203274 h 306699"/>
                <a:gd name="connsiteX10" fmla="*/ 26978 w 178922"/>
                <a:gd name="connsiteY10" fmla="*/ 240136 h 306699"/>
                <a:gd name="connsiteX11" fmla="*/ 10881 w 178922"/>
                <a:gd name="connsiteY11" fmla="*/ 254423 h 306699"/>
                <a:gd name="connsiteX12" fmla="*/ 308 w 178922"/>
                <a:gd name="connsiteY12" fmla="*/ 267282 h 306699"/>
                <a:gd name="connsiteX13" fmla="*/ 3356 w 178922"/>
                <a:gd name="connsiteY13" fmla="*/ 284904 h 306699"/>
                <a:gd name="connsiteX14" fmla="*/ 22978 w 178922"/>
                <a:gd name="connsiteY14" fmla="*/ 299191 h 306699"/>
                <a:gd name="connsiteX15" fmla="*/ 116608 w 178922"/>
                <a:gd name="connsiteY15" fmla="*/ 296143 h 306699"/>
                <a:gd name="connsiteX16" fmla="*/ 148231 w 178922"/>
                <a:gd name="connsiteY16" fmla="*/ 269473 h 306699"/>
                <a:gd name="connsiteX17" fmla="*/ 163853 w 178922"/>
                <a:gd name="connsiteY17" fmla="*/ 184224 h 306699"/>
                <a:gd name="connsiteX18" fmla="*/ 178521 w 178922"/>
                <a:gd name="connsiteY18" fmla="*/ 68114 h 306699"/>
                <a:gd name="connsiteX19" fmla="*/ 119752 w 178922"/>
                <a:gd name="connsiteY19" fmla="*/ 487 h 306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8922" h="306699">
                  <a:moveTo>
                    <a:pt x="119752" y="487"/>
                  </a:moveTo>
                  <a:cubicBezTo>
                    <a:pt x="116909" y="8503"/>
                    <a:pt x="115428" y="16938"/>
                    <a:pt x="115370" y="25442"/>
                  </a:cubicBezTo>
                  <a:cubicBezTo>
                    <a:pt x="113847" y="32405"/>
                    <a:pt x="112860" y="39474"/>
                    <a:pt x="112418" y="46588"/>
                  </a:cubicBezTo>
                  <a:cubicBezTo>
                    <a:pt x="112417" y="52874"/>
                    <a:pt x="110894" y="60399"/>
                    <a:pt x="105083" y="62685"/>
                  </a:cubicBezTo>
                  <a:cubicBezTo>
                    <a:pt x="100192" y="63978"/>
                    <a:pt x="94998" y="62259"/>
                    <a:pt x="91843" y="58304"/>
                  </a:cubicBezTo>
                  <a:cubicBezTo>
                    <a:pt x="88832" y="54414"/>
                    <a:pt x="86065" y="50343"/>
                    <a:pt x="83557" y="46112"/>
                  </a:cubicBezTo>
                  <a:cubicBezTo>
                    <a:pt x="77236" y="37652"/>
                    <a:pt x="67521" y="32394"/>
                    <a:pt x="56982" y="31729"/>
                  </a:cubicBezTo>
                  <a:cubicBezTo>
                    <a:pt x="46600" y="31157"/>
                    <a:pt x="45933" y="31729"/>
                    <a:pt x="38884" y="39825"/>
                  </a:cubicBezTo>
                  <a:cubicBezTo>
                    <a:pt x="39742" y="41730"/>
                    <a:pt x="44123" y="52112"/>
                    <a:pt x="44885" y="54113"/>
                  </a:cubicBezTo>
                  <a:cubicBezTo>
                    <a:pt x="63971" y="101552"/>
                    <a:pt x="67048" y="153926"/>
                    <a:pt x="53648" y="203274"/>
                  </a:cubicBezTo>
                  <a:cubicBezTo>
                    <a:pt x="51076" y="214037"/>
                    <a:pt x="35551" y="231849"/>
                    <a:pt x="26978" y="240136"/>
                  </a:cubicBezTo>
                  <a:cubicBezTo>
                    <a:pt x="21909" y="245222"/>
                    <a:pt x="16533" y="249994"/>
                    <a:pt x="10881" y="254423"/>
                  </a:cubicBezTo>
                  <a:cubicBezTo>
                    <a:pt x="5833" y="258329"/>
                    <a:pt x="880" y="262901"/>
                    <a:pt x="308" y="267282"/>
                  </a:cubicBezTo>
                  <a:cubicBezTo>
                    <a:pt x="-587" y="273331"/>
                    <a:pt x="481" y="279507"/>
                    <a:pt x="3356" y="284904"/>
                  </a:cubicBezTo>
                  <a:cubicBezTo>
                    <a:pt x="7782" y="292044"/>
                    <a:pt x="14824" y="297171"/>
                    <a:pt x="22978" y="299191"/>
                  </a:cubicBezTo>
                  <a:cubicBezTo>
                    <a:pt x="53433" y="310166"/>
                    <a:pt x="86932" y="309076"/>
                    <a:pt x="116608" y="296143"/>
                  </a:cubicBezTo>
                  <a:cubicBezTo>
                    <a:pt x="129149" y="289939"/>
                    <a:pt x="140000" y="280788"/>
                    <a:pt x="148231" y="269473"/>
                  </a:cubicBezTo>
                  <a:cubicBezTo>
                    <a:pt x="165567" y="239183"/>
                    <a:pt x="163662" y="210323"/>
                    <a:pt x="163853" y="184224"/>
                  </a:cubicBezTo>
                  <a:cubicBezTo>
                    <a:pt x="164329" y="127074"/>
                    <a:pt x="173854" y="96880"/>
                    <a:pt x="178521" y="68114"/>
                  </a:cubicBezTo>
                  <a:cubicBezTo>
                    <a:pt x="184046" y="33253"/>
                    <a:pt x="130991" y="-4752"/>
                    <a:pt x="119752" y="487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F785E9D1-B8C8-DCF7-1110-338A9BE15F10}"/>
                </a:ext>
              </a:extLst>
            </p:cNvPr>
            <p:cNvSpPr/>
            <p:nvPr/>
          </p:nvSpPr>
          <p:spPr>
            <a:xfrm>
              <a:off x="-2153382" y="632690"/>
              <a:ext cx="745535" cy="1505502"/>
            </a:xfrm>
            <a:custGeom>
              <a:avLst/>
              <a:gdLst>
                <a:gd name="connsiteX0" fmla="*/ 116314 w 745535"/>
                <a:gd name="connsiteY0" fmla="*/ 1308735 h 1505502"/>
                <a:gd name="connsiteX1" fmla="*/ 138888 w 745535"/>
                <a:gd name="connsiteY1" fmla="*/ 1220629 h 1505502"/>
                <a:gd name="connsiteX2" fmla="*/ 105836 w 745535"/>
                <a:gd name="connsiteY2" fmla="*/ 706279 h 1505502"/>
                <a:gd name="connsiteX3" fmla="*/ 96788 w 745535"/>
                <a:gd name="connsiteY3" fmla="*/ 0 h 1505502"/>
                <a:gd name="connsiteX4" fmla="*/ 514840 w 745535"/>
                <a:gd name="connsiteY4" fmla="*/ 33147 h 1505502"/>
                <a:gd name="connsiteX5" fmla="*/ 562465 w 745535"/>
                <a:gd name="connsiteY5" fmla="*/ 349186 h 1505502"/>
                <a:gd name="connsiteX6" fmla="*/ 561417 w 745535"/>
                <a:gd name="connsiteY6" fmla="*/ 764381 h 1505502"/>
                <a:gd name="connsiteX7" fmla="*/ 648952 w 745535"/>
                <a:gd name="connsiteY7" fmla="*/ 897065 h 1505502"/>
                <a:gd name="connsiteX8" fmla="*/ 718199 w 745535"/>
                <a:gd name="connsiteY8" fmla="*/ 1243584 h 1505502"/>
                <a:gd name="connsiteX9" fmla="*/ 718199 w 745535"/>
                <a:gd name="connsiteY9" fmla="*/ 1243584 h 1505502"/>
                <a:gd name="connsiteX10" fmla="*/ 730391 w 745535"/>
                <a:gd name="connsiteY10" fmla="*/ 1277683 h 1505502"/>
                <a:gd name="connsiteX11" fmla="*/ 745535 w 745535"/>
                <a:gd name="connsiteY11" fmla="*/ 1316926 h 1505502"/>
                <a:gd name="connsiteX12" fmla="*/ 730772 w 745535"/>
                <a:gd name="connsiteY12" fmla="*/ 1455134 h 1505502"/>
                <a:gd name="connsiteX13" fmla="*/ 687623 w 745535"/>
                <a:gd name="connsiteY13" fmla="*/ 1502759 h 1505502"/>
                <a:gd name="connsiteX14" fmla="*/ 671145 w 745535"/>
                <a:gd name="connsiteY14" fmla="*/ 1505426 h 1505502"/>
                <a:gd name="connsiteX15" fmla="*/ 663239 w 745535"/>
                <a:gd name="connsiteY15" fmla="*/ 1502473 h 1505502"/>
                <a:gd name="connsiteX16" fmla="*/ 663239 w 745535"/>
                <a:gd name="connsiteY16" fmla="*/ 1484376 h 1505502"/>
                <a:gd name="connsiteX17" fmla="*/ 665811 w 745535"/>
                <a:gd name="connsiteY17" fmla="*/ 1461897 h 1505502"/>
                <a:gd name="connsiteX18" fmla="*/ 664859 w 745535"/>
                <a:gd name="connsiteY18" fmla="*/ 1413319 h 1505502"/>
                <a:gd name="connsiteX19" fmla="*/ 648571 w 745535"/>
                <a:gd name="connsiteY19" fmla="*/ 1313117 h 1505502"/>
                <a:gd name="connsiteX20" fmla="*/ 640475 w 745535"/>
                <a:gd name="connsiteY20" fmla="*/ 1294067 h 1505502"/>
                <a:gd name="connsiteX21" fmla="*/ 640475 w 745535"/>
                <a:gd name="connsiteY21" fmla="*/ 1294067 h 1505502"/>
                <a:gd name="connsiteX22" fmla="*/ 407493 w 745535"/>
                <a:gd name="connsiteY22" fmla="*/ 838962 h 1505502"/>
                <a:gd name="connsiteX23" fmla="*/ 310243 w 745535"/>
                <a:gd name="connsiteY23" fmla="*/ 348806 h 1505502"/>
                <a:gd name="connsiteX24" fmla="*/ 261189 w 745535"/>
                <a:gd name="connsiteY24" fmla="*/ 703802 h 1505502"/>
                <a:gd name="connsiteX25" fmla="*/ 288335 w 745535"/>
                <a:gd name="connsiteY25" fmla="*/ 816959 h 1505502"/>
                <a:gd name="connsiteX26" fmla="*/ 235567 w 745535"/>
                <a:gd name="connsiteY26" fmla="*/ 1232726 h 1505502"/>
                <a:gd name="connsiteX27" fmla="*/ 234900 w 745535"/>
                <a:gd name="connsiteY27" fmla="*/ 1284160 h 1505502"/>
                <a:gd name="connsiteX28" fmla="*/ 234900 w 745535"/>
                <a:gd name="connsiteY28" fmla="*/ 1284160 h 1505502"/>
                <a:gd name="connsiteX29" fmla="*/ 169273 w 745535"/>
                <a:gd name="connsiteY29" fmla="*/ 1358741 h 1505502"/>
                <a:gd name="connsiteX30" fmla="*/ 45448 w 745535"/>
                <a:gd name="connsiteY30" fmla="*/ 1419130 h 1505502"/>
                <a:gd name="connsiteX31" fmla="*/ 7348 w 745535"/>
                <a:gd name="connsiteY31" fmla="*/ 1393222 h 1505502"/>
                <a:gd name="connsiteX32" fmla="*/ 116314 w 745535"/>
                <a:gd name="connsiteY32" fmla="*/ 1308735 h 150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45535" h="1505502">
                  <a:moveTo>
                    <a:pt x="116314" y="1308735"/>
                  </a:moveTo>
                  <a:cubicBezTo>
                    <a:pt x="137650" y="1285685"/>
                    <a:pt x="141746" y="1263396"/>
                    <a:pt x="138888" y="1220629"/>
                  </a:cubicBezTo>
                  <a:cubicBezTo>
                    <a:pt x="136031" y="1177861"/>
                    <a:pt x="114599" y="799528"/>
                    <a:pt x="105836" y="706279"/>
                  </a:cubicBezTo>
                  <a:cubicBezTo>
                    <a:pt x="91168" y="549593"/>
                    <a:pt x="83738" y="108775"/>
                    <a:pt x="96788" y="0"/>
                  </a:cubicBezTo>
                  <a:lnTo>
                    <a:pt x="514840" y="33147"/>
                  </a:lnTo>
                  <a:cubicBezTo>
                    <a:pt x="545225" y="109347"/>
                    <a:pt x="567513" y="202501"/>
                    <a:pt x="562465" y="349186"/>
                  </a:cubicBezTo>
                  <a:cubicBezTo>
                    <a:pt x="558845" y="461010"/>
                    <a:pt x="561417" y="764381"/>
                    <a:pt x="561417" y="764381"/>
                  </a:cubicBezTo>
                  <a:cubicBezTo>
                    <a:pt x="561417" y="764381"/>
                    <a:pt x="612471" y="808958"/>
                    <a:pt x="648952" y="897065"/>
                  </a:cubicBezTo>
                  <a:cubicBezTo>
                    <a:pt x="681146" y="974884"/>
                    <a:pt x="718199" y="1243584"/>
                    <a:pt x="718199" y="1243584"/>
                  </a:cubicBezTo>
                  <a:lnTo>
                    <a:pt x="718199" y="1243584"/>
                  </a:lnTo>
                  <a:cubicBezTo>
                    <a:pt x="721464" y="1255220"/>
                    <a:pt x="725538" y="1266614"/>
                    <a:pt x="730391" y="1277683"/>
                  </a:cubicBezTo>
                  <a:cubicBezTo>
                    <a:pt x="739608" y="1288748"/>
                    <a:pt x="744930" y="1302538"/>
                    <a:pt x="745535" y="1316926"/>
                  </a:cubicBezTo>
                  <a:cubicBezTo>
                    <a:pt x="745486" y="1363386"/>
                    <a:pt x="740537" y="1409712"/>
                    <a:pt x="730772" y="1455134"/>
                  </a:cubicBezTo>
                  <a:cubicBezTo>
                    <a:pt x="725923" y="1477574"/>
                    <a:pt x="709478" y="1495726"/>
                    <a:pt x="687623" y="1502759"/>
                  </a:cubicBezTo>
                  <a:cubicBezTo>
                    <a:pt x="682400" y="1504874"/>
                    <a:pt x="676769" y="1505785"/>
                    <a:pt x="671145" y="1505426"/>
                  </a:cubicBezTo>
                  <a:cubicBezTo>
                    <a:pt x="668241" y="1505423"/>
                    <a:pt x="665435" y="1504375"/>
                    <a:pt x="663239" y="1502473"/>
                  </a:cubicBezTo>
                  <a:cubicBezTo>
                    <a:pt x="659334" y="1498568"/>
                    <a:pt x="663239" y="1489138"/>
                    <a:pt x="663239" y="1484376"/>
                  </a:cubicBezTo>
                  <a:cubicBezTo>
                    <a:pt x="664599" y="1476949"/>
                    <a:pt x="665458" y="1469439"/>
                    <a:pt x="665811" y="1461897"/>
                  </a:cubicBezTo>
                  <a:cubicBezTo>
                    <a:pt x="666287" y="1446848"/>
                    <a:pt x="665811" y="1428369"/>
                    <a:pt x="664859" y="1413319"/>
                  </a:cubicBezTo>
                  <a:cubicBezTo>
                    <a:pt x="662858" y="1379451"/>
                    <a:pt x="657400" y="1345875"/>
                    <a:pt x="648571" y="1313117"/>
                  </a:cubicBezTo>
                  <a:cubicBezTo>
                    <a:pt x="648571" y="1313117"/>
                    <a:pt x="645332" y="1305496"/>
                    <a:pt x="640475" y="1294067"/>
                  </a:cubicBezTo>
                  <a:lnTo>
                    <a:pt x="640475" y="1294067"/>
                  </a:lnTo>
                  <a:cubicBezTo>
                    <a:pt x="640475" y="1294067"/>
                    <a:pt x="459023" y="928211"/>
                    <a:pt x="407493" y="838962"/>
                  </a:cubicBezTo>
                  <a:cubicBezTo>
                    <a:pt x="366440" y="769049"/>
                    <a:pt x="339294" y="497395"/>
                    <a:pt x="310243" y="348806"/>
                  </a:cubicBezTo>
                  <a:lnTo>
                    <a:pt x="261189" y="703802"/>
                  </a:lnTo>
                  <a:cubicBezTo>
                    <a:pt x="273450" y="740678"/>
                    <a:pt x="282532" y="778535"/>
                    <a:pt x="288335" y="816959"/>
                  </a:cubicBezTo>
                  <a:cubicBezTo>
                    <a:pt x="295955" y="882872"/>
                    <a:pt x="249473" y="1140809"/>
                    <a:pt x="235567" y="1232726"/>
                  </a:cubicBezTo>
                  <a:cubicBezTo>
                    <a:pt x="233012" y="1249761"/>
                    <a:pt x="232787" y="1267065"/>
                    <a:pt x="234900" y="1284160"/>
                  </a:cubicBezTo>
                  <a:lnTo>
                    <a:pt x="234900" y="1284160"/>
                  </a:lnTo>
                  <a:cubicBezTo>
                    <a:pt x="230042" y="1323880"/>
                    <a:pt x="200134" y="1336167"/>
                    <a:pt x="169273" y="1358741"/>
                  </a:cubicBezTo>
                  <a:cubicBezTo>
                    <a:pt x="153938" y="1369885"/>
                    <a:pt x="86500" y="1410938"/>
                    <a:pt x="45448" y="1419130"/>
                  </a:cubicBezTo>
                  <a:cubicBezTo>
                    <a:pt x="12301" y="1425893"/>
                    <a:pt x="-13131" y="1405985"/>
                    <a:pt x="7348" y="1393222"/>
                  </a:cubicBezTo>
                  <a:cubicBezTo>
                    <a:pt x="46686" y="1366647"/>
                    <a:pt x="94978" y="1331785"/>
                    <a:pt x="116314" y="1308735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53C67E7D-21E8-8DF6-BE61-2EC3C197F491}"/>
                </a:ext>
              </a:extLst>
            </p:cNvPr>
            <p:cNvSpPr/>
            <p:nvPr/>
          </p:nvSpPr>
          <p:spPr>
            <a:xfrm>
              <a:off x="-2072030" y="518104"/>
              <a:ext cx="597604" cy="1218279"/>
            </a:xfrm>
            <a:custGeom>
              <a:avLst/>
              <a:gdLst>
                <a:gd name="connsiteX0" fmla="*/ 246227 w 597604"/>
                <a:gd name="connsiteY0" fmla="*/ 575596 h 1218279"/>
                <a:gd name="connsiteX1" fmla="*/ 230416 w 597604"/>
                <a:gd name="connsiteY1" fmla="*/ 481108 h 1218279"/>
                <a:gd name="connsiteX2" fmla="*/ 216986 w 597604"/>
                <a:gd name="connsiteY2" fmla="*/ 573405 h 1218279"/>
                <a:gd name="connsiteX3" fmla="*/ 196792 w 597604"/>
                <a:gd name="connsiteY3" fmla="*/ 811530 h 1218279"/>
                <a:gd name="connsiteX4" fmla="*/ 209937 w 597604"/>
                <a:gd name="connsiteY4" fmla="*/ 883253 h 1218279"/>
                <a:gd name="connsiteX5" fmla="*/ 204698 w 597604"/>
                <a:gd name="connsiteY5" fmla="*/ 1058037 h 1218279"/>
                <a:gd name="connsiteX6" fmla="*/ 177933 w 597604"/>
                <a:gd name="connsiteY6" fmla="*/ 1200912 h 1218279"/>
                <a:gd name="connsiteX7" fmla="*/ 44583 w 597604"/>
                <a:gd name="connsiteY7" fmla="*/ 1199960 h 1218279"/>
                <a:gd name="connsiteX8" fmla="*/ 23056 w 597604"/>
                <a:gd name="connsiteY8" fmla="*/ 948404 h 1218279"/>
                <a:gd name="connsiteX9" fmla="*/ 2959 w 597604"/>
                <a:gd name="connsiteY9" fmla="*/ 525113 h 1218279"/>
                <a:gd name="connsiteX10" fmla="*/ 37344 w 597604"/>
                <a:gd name="connsiteY10" fmla="*/ 6191 h 1218279"/>
                <a:gd name="connsiteX11" fmla="*/ 355288 w 597604"/>
                <a:gd name="connsiteY11" fmla="*/ 0 h 1218279"/>
                <a:gd name="connsiteX12" fmla="*/ 449396 w 597604"/>
                <a:gd name="connsiteY12" fmla="*/ 157829 h 1218279"/>
                <a:gd name="connsiteX13" fmla="*/ 486067 w 597604"/>
                <a:gd name="connsiteY13" fmla="*/ 495967 h 1218279"/>
                <a:gd name="connsiteX14" fmla="*/ 486067 w 597604"/>
                <a:gd name="connsiteY14" fmla="*/ 873633 h 1218279"/>
                <a:gd name="connsiteX15" fmla="*/ 548646 w 597604"/>
                <a:gd name="connsiteY15" fmla="*/ 957643 h 1218279"/>
                <a:gd name="connsiteX16" fmla="*/ 597605 w 597604"/>
                <a:gd name="connsiteY16" fmla="*/ 1125474 h 1218279"/>
                <a:gd name="connsiteX17" fmla="*/ 453491 w 597604"/>
                <a:gd name="connsiteY17" fmla="*/ 1197864 h 1218279"/>
                <a:gd name="connsiteX18" fmla="*/ 318046 w 597604"/>
                <a:gd name="connsiteY18" fmla="*/ 956024 h 1218279"/>
                <a:gd name="connsiteX19" fmla="*/ 246227 w 597604"/>
                <a:gd name="connsiteY19" fmla="*/ 575596 h 1218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97604" h="1218279">
                  <a:moveTo>
                    <a:pt x="246227" y="575596"/>
                  </a:moveTo>
                  <a:cubicBezTo>
                    <a:pt x="241941" y="535686"/>
                    <a:pt x="230416" y="481108"/>
                    <a:pt x="230416" y="481108"/>
                  </a:cubicBezTo>
                  <a:lnTo>
                    <a:pt x="216986" y="573405"/>
                  </a:lnTo>
                  <a:lnTo>
                    <a:pt x="196792" y="811530"/>
                  </a:lnTo>
                  <a:cubicBezTo>
                    <a:pt x="202381" y="835201"/>
                    <a:pt x="206768" y="859139"/>
                    <a:pt x="209937" y="883253"/>
                  </a:cubicBezTo>
                  <a:cubicBezTo>
                    <a:pt x="215762" y="941496"/>
                    <a:pt x="214001" y="1000248"/>
                    <a:pt x="204698" y="1058037"/>
                  </a:cubicBezTo>
                  <a:cubicBezTo>
                    <a:pt x="196030" y="1109091"/>
                    <a:pt x="177933" y="1200912"/>
                    <a:pt x="177933" y="1200912"/>
                  </a:cubicBezTo>
                  <a:cubicBezTo>
                    <a:pt x="101733" y="1240536"/>
                    <a:pt x="44583" y="1199960"/>
                    <a:pt x="44583" y="1199960"/>
                  </a:cubicBezTo>
                  <a:cubicBezTo>
                    <a:pt x="44583" y="1199960"/>
                    <a:pt x="37154" y="1097947"/>
                    <a:pt x="23056" y="948404"/>
                  </a:cubicBezTo>
                  <a:cubicBezTo>
                    <a:pt x="8959" y="798862"/>
                    <a:pt x="4006" y="649319"/>
                    <a:pt x="2959" y="525113"/>
                  </a:cubicBezTo>
                  <a:cubicBezTo>
                    <a:pt x="2959" y="525113"/>
                    <a:pt x="-14948" y="215265"/>
                    <a:pt x="37344" y="6191"/>
                  </a:cubicBezTo>
                  <a:cubicBezTo>
                    <a:pt x="98875" y="49435"/>
                    <a:pt x="281565" y="58102"/>
                    <a:pt x="355288" y="0"/>
                  </a:cubicBezTo>
                  <a:cubicBezTo>
                    <a:pt x="355288" y="0"/>
                    <a:pt x="384911" y="48863"/>
                    <a:pt x="449396" y="157829"/>
                  </a:cubicBezTo>
                  <a:cubicBezTo>
                    <a:pt x="500069" y="243554"/>
                    <a:pt x="485209" y="381000"/>
                    <a:pt x="486067" y="495967"/>
                  </a:cubicBezTo>
                  <a:cubicBezTo>
                    <a:pt x="487400" y="673322"/>
                    <a:pt x="486067" y="873633"/>
                    <a:pt x="486067" y="873633"/>
                  </a:cubicBezTo>
                  <a:cubicBezTo>
                    <a:pt x="509473" y="899646"/>
                    <a:pt x="530423" y="927769"/>
                    <a:pt x="548646" y="957643"/>
                  </a:cubicBezTo>
                  <a:cubicBezTo>
                    <a:pt x="581031" y="1009745"/>
                    <a:pt x="597605" y="1125474"/>
                    <a:pt x="597605" y="1125474"/>
                  </a:cubicBezTo>
                  <a:cubicBezTo>
                    <a:pt x="597605" y="1125474"/>
                    <a:pt x="564934" y="1194911"/>
                    <a:pt x="453491" y="1197864"/>
                  </a:cubicBezTo>
                  <a:cubicBezTo>
                    <a:pt x="453491" y="1197864"/>
                    <a:pt x="345192" y="1000696"/>
                    <a:pt x="318046" y="956024"/>
                  </a:cubicBezTo>
                  <a:cubicBezTo>
                    <a:pt x="290899" y="911352"/>
                    <a:pt x="250418" y="615505"/>
                    <a:pt x="246227" y="57559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F2941A74-CC69-552C-1CEA-307845F29075}"/>
                </a:ext>
              </a:extLst>
            </p:cNvPr>
            <p:cNvSpPr/>
            <p:nvPr/>
          </p:nvSpPr>
          <p:spPr>
            <a:xfrm>
              <a:off x="-2020875" y="789757"/>
              <a:ext cx="179260" cy="322135"/>
            </a:xfrm>
            <a:custGeom>
              <a:avLst/>
              <a:gdLst>
                <a:gd name="connsiteX0" fmla="*/ 179260 w 179260"/>
                <a:gd name="connsiteY0" fmla="*/ 209455 h 322135"/>
                <a:gd name="connsiteX1" fmla="*/ 138589 w 179260"/>
                <a:gd name="connsiteY1" fmla="*/ 52864 h 322135"/>
                <a:gd name="connsiteX2" fmla="*/ 0 w 179260"/>
                <a:gd name="connsiteY2" fmla="*/ 0 h 322135"/>
                <a:gd name="connsiteX3" fmla="*/ 119824 w 179260"/>
                <a:gd name="connsiteY3" fmla="*/ 74105 h 322135"/>
                <a:gd name="connsiteX4" fmla="*/ 166021 w 179260"/>
                <a:gd name="connsiteY4" fmla="*/ 227743 h 322135"/>
                <a:gd name="connsiteX5" fmla="*/ 163258 w 179260"/>
                <a:gd name="connsiteY5" fmla="*/ 322135 h 32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260" h="322135">
                  <a:moveTo>
                    <a:pt x="179260" y="209455"/>
                  </a:moveTo>
                  <a:lnTo>
                    <a:pt x="138589" y="52864"/>
                  </a:lnTo>
                  <a:cubicBezTo>
                    <a:pt x="138589" y="52864"/>
                    <a:pt x="60674" y="44577"/>
                    <a:pt x="0" y="0"/>
                  </a:cubicBezTo>
                  <a:cubicBezTo>
                    <a:pt x="0" y="0"/>
                    <a:pt x="12478" y="57150"/>
                    <a:pt x="119824" y="74105"/>
                  </a:cubicBezTo>
                  <a:lnTo>
                    <a:pt x="166021" y="227743"/>
                  </a:lnTo>
                  <a:lnTo>
                    <a:pt x="163258" y="322135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53CABC76-D968-3E99-0B15-AC219FC561C7}"/>
                </a:ext>
              </a:extLst>
            </p:cNvPr>
            <p:cNvSpPr/>
            <p:nvPr/>
          </p:nvSpPr>
          <p:spPr>
            <a:xfrm>
              <a:off x="-2417215" y="105510"/>
              <a:ext cx="461681" cy="819636"/>
            </a:xfrm>
            <a:custGeom>
              <a:avLst/>
              <a:gdLst>
                <a:gd name="connsiteX0" fmla="*/ 365574 w 461681"/>
                <a:gd name="connsiteY0" fmla="*/ 445359 h 819636"/>
                <a:gd name="connsiteX1" fmla="*/ 461681 w 461681"/>
                <a:gd name="connsiteY1" fmla="*/ 161 h 819636"/>
                <a:gd name="connsiteX2" fmla="*/ 298232 w 461681"/>
                <a:gd name="connsiteY2" fmla="*/ 128177 h 819636"/>
                <a:gd name="connsiteX3" fmla="*/ 246702 w 461681"/>
                <a:gd name="connsiteY3" fmla="*/ 423928 h 819636"/>
                <a:gd name="connsiteX4" fmla="*/ 138022 w 461681"/>
                <a:gd name="connsiteY4" fmla="*/ 618905 h 819636"/>
                <a:gd name="connsiteX5" fmla="*/ 108399 w 461681"/>
                <a:gd name="connsiteY5" fmla="*/ 635097 h 819636"/>
                <a:gd name="connsiteX6" fmla="*/ 51249 w 461681"/>
                <a:gd name="connsiteY6" fmla="*/ 668054 h 819636"/>
                <a:gd name="connsiteX7" fmla="*/ 22674 w 461681"/>
                <a:gd name="connsiteY7" fmla="*/ 682532 h 819636"/>
                <a:gd name="connsiteX8" fmla="*/ 47058 w 461681"/>
                <a:gd name="connsiteY8" fmla="*/ 700629 h 819636"/>
                <a:gd name="connsiteX9" fmla="*/ 78395 w 461681"/>
                <a:gd name="connsiteY9" fmla="*/ 694343 h 819636"/>
                <a:gd name="connsiteX10" fmla="*/ 30009 w 461681"/>
                <a:gd name="connsiteY10" fmla="*/ 736443 h 819636"/>
                <a:gd name="connsiteX11" fmla="*/ 49058 w 461681"/>
                <a:gd name="connsiteY11" fmla="*/ 816358 h 819636"/>
                <a:gd name="connsiteX12" fmla="*/ 192410 w 461681"/>
                <a:gd name="connsiteY12" fmla="*/ 737205 h 819636"/>
                <a:gd name="connsiteX13" fmla="*/ 262514 w 461681"/>
                <a:gd name="connsiteY13" fmla="*/ 641955 h 819636"/>
                <a:gd name="connsiteX14" fmla="*/ 365574 w 461681"/>
                <a:gd name="connsiteY14" fmla="*/ 445359 h 819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1681" h="819636">
                  <a:moveTo>
                    <a:pt x="365574" y="445359"/>
                  </a:moveTo>
                  <a:cubicBezTo>
                    <a:pt x="470349" y="136749"/>
                    <a:pt x="449108" y="65312"/>
                    <a:pt x="461681" y="161"/>
                  </a:cubicBezTo>
                  <a:cubicBezTo>
                    <a:pt x="374147" y="-2792"/>
                    <a:pt x="321759" y="34737"/>
                    <a:pt x="298232" y="128177"/>
                  </a:cubicBezTo>
                  <a:cubicBezTo>
                    <a:pt x="286803" y="173897"/>
                    <a:pt x="269086" y="351538"/>
                    <a:pt x="246702" y="423928"/>
                  </a:cubicBezTo>
                  <a:cubicBezTo>
                    <a:pt x="223314" y="495288"/>
                    <a:pt x="186417" y="561483"/>
                    <a:pt x="138022" y="618905"/>
                  </a:cubicBezTo>
                  <a:cubicBezTo>
                    <a:pt x="130423" y="627697"/>
                    <a:pt x="119903" y="633448"/>
                    <a:pt x="108399" y="635097"/>
                  </a:cubicBezTo>
                  <a:cubicBezTo>
                    <a:pt x="82015" y="642146"/>
                    <a:pt x="73347" y="655671"/>
                    <a:pt x="51249" y="668054"/>
                  </a:cubicBezTo>
                  <a:cubicBezTo>
                    <a:pt x="34009" y="677579"/>
                    <a:pt x="21912" y="677579"/>
                    <a:pt x="22674" y="682532"/>
                  </a:cubicBezTo>
                  <a:cubicBezTo>
                    <a:pt x="24800" y="694025"/>
                    <a:pt x="35442" y="701923"/>
                    <a:pt x="47058" y="700629"/>
                  </a:cubicBezTo>
                  <a:cubicBezTo>
                    <a:pt x="57752" y="700053"/>
                    <a:pt x="68307" y="697936"/>
                    <a:pt x="78395" y="694343"/>
                  </a:cubicBezTo>
                  <a:cubicBezTo>
                    <a:pt x="64332" y="710587"/>
                    <a:pt x="48041" y="724761"/>
                    <a:pt x="30009" y="736443"/>
                  </a:cubicBezTo>
                  <a:cubicBezTo>
                    <a:pt x="-12568" y="765018"/>
                    <a:pt x="-12949" y="796546"/>
                    <a:pt x="49058" y="816358"/>
                  </a:cubicBezTo>
                  <a:cubicBezTo>
                    <a:pt x="88206" y="828740"/>
                    <a:pt x="127068" y="806833"/>
                    <a:pt x="192410" y="737205"/>
                  </a:cubicBezTo>
                  <a:cubicBezTo>
                    <a:pt x="218681" y="707698"/>
                    <a:pt x="242150" y="675811"/>
                    <a:pt x="262514" y="641955"/>
                  </a:cubicBezTo>
                  <a:cubicBezTo>
                    <a:pt x="319473" y="549563"/>
                    <a:pt x="345286" y="504795"/>
                    <a:pt x="365574" y="445359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0EF27054-FA80-D512-798D-6840B63B51FF}"/>
                </a:ext>
              </a:extLst>
            </p:cNvPr>
            <p:cNvSpPr/>
            <p:nvPr/>
          </p:nvSpPr>
          <p:spPr>
            <a:xfrm>
              <a:off x="-2096932" y="104242"/>
              <a:ext cx="493251" cy="682203"/>
            </a:xfrm>
            <a:custGeom>
              <a:avLst/>
              <a:gdLst>
                <a:gd name="connsiteX0" fmla="*/ 20812 w 493251"/>
                <a:gd name="connsiteY0" fmla="*/ 142494 h 682203"/>
                <a:gd name="connsiteX1" fmla="*/ 141017 w 493251"/>
                <a:gd name="connsiteY1" fmla="*/ 1619 h 682203"/>
                <a:gd name="connsiteX2" fmla="*/ 321992 w 493251"/>
                <a:gd name="connsiteY2" fmla="*/ 0 h 682203"/>
                <a:gd name="connsiteX3" fmla="*/ 396097 w 493251"/>
                <a:gd name="connsiteY3" fmla="*/ 5429 h 682203"/>
                <a:gd name="connsiteX4" fmla="*/ 427529 w 493251"/>
                <a:gd name="connsiteY4" fmla="*/ 99441 h 682203"/>
                <a:gd name="connsiteX5" fmla="*/ 418004 w 493251"/>
                <a:gd name="connsiteY5" fmla="*/ 226409 h 682203"/>
                <a:gd name="connsiteX6" fmla="*/ 397430 w 493251"/>
                <a:gd name="connsiteY6" fmla="*/ 312801 h 682203"/>
                <a:gd name="connsiteX7" fmla="*/ 394287 w 493251"/>
                <a:gd name="connsiteY7" fmla="*/ 326041 h 682203"/>
                <a:gd name="connsiteX8" fmla="*/ 392668 w 493251"/>
                <a:gd name="connsiteY8" fmla="*/ 332994 h 682203"/>
                <a:gd name="connsiteX9" fmla="*/ 404955 w 493251"/>
                <a:gd name="connsiteY9" fmla="*/ 431197 h 682203"/>
                <a:gd name="connsiteX10" fmla="*/ 493252 w 493251"/>
                <a:gd name="connsiteY10" fmla="*/ 605028 h 682203"/>
                <a:gd name="connsiteX11" fmla="*/ 440293 w 493251"/>
                <a:gd name="connsiteY11" fmla="*/ 574453 h 682203"/>
                <a:gd name="connsiteX12" fmla="*/ 385905 w 493251"/>
                <a:gd name="connsiteY12" fmla="*/ 517303 h 682203"/>
                <a:gd name="connsiteX13" fmla="*/ 346281 w 493251"/>
                <a:gd name="connsiteY13" fmla="*/ 605314 h 682203"/>
                <a:gd name="connsiteX14" fmla="*/ 313229 w 493251"/>
                <a:gd name="connsiteY14" fmla="*/ 640080 h 682203"/>
                <a:gd name="connsiteX15" fmla="*/ 34337 w 493251"/>
                <a:gd name="connsiteY15" fmla="*/ 543497 h 682203"/>
                <a:gd name="connsiteX16" fmla="*/ 43291 w 493251"/>
                <a:gd name="connsiteY16" fmla="*/ 401955 h 682203"/>
                <a:gd name="connsiteX17" fmla="*/ 37290 w 493251"/>
                <a:gd name="connsiteY17" fmla="*/ 291656 h 682203"/>
                <a:gd name="connsiteX18" fmla="*/ 20812 w 493251"/>
                <a:gd name="connsiteY18" fmla="*/ 142494 h 68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3251" h="682203">
                  <a:moveTo>
                    <a:pt x="20812" y="142494"/>
                  </a:moveTo>
                  <a:cubicBezTo>
                    <a:pt x="61484" y="79629"/>
                    <a:pt x="118062" y="28194"/>
                    <a:pt x="141017" y="1619"/>
                  </a:cubicBezTo>
                  <a:lnTo>
                    <a:pt x="321992" y="0"/>
                  </a:lnTo>
                  <a:cubicBezTo>
                    <a:pt x="352091" y="1524"/>
                    <a:pt x="396097" y="5429"/>
                    <a:pt x="396097" y="5429"/>
                  </a:cubicBezTo>
                  <a:cubicBezTo>
                    <a:pt x="428101" y="22479"/>
                    <a:pt x="426481" y="62008"/>
                    <a:pt x="427529" y="99441"/>
                  </a:cubicBezTo>
                  <a:cubicBezTo>
                    <a:pt x="428863" y="140494"/>
                    <a:pt x="429053" y="158591"/>
                    <a:pt x="418004" y="226409"/>
                  </a:cubicBezTo>
                  <a:lnTo>
                    <a:pt x="397430" y="312801"/>
                  </a:lnTo>
                  <a:lnTo>
                    <a:pt x="394287" y="326041"/>
                  </a:lnTo>
                  <a:cubicBezTo>
                    <a:pt x="393715" y="328327"/>
                    <a:pt x="393239" y="330613"/>
                    <a:pt x="392668" y="332994"/>
                  </a:cubicBezTo>
                  <a:cubicBezTo>
                    <a:pt x="384804" y="366140"/>
                    <a:pt x="389167" y="401010"/>
                    <a:pt x="404955" y="431197"/>
                  </a:cubicBezTo>
                  <a:cubicBezTo>
                    <a:pt x="440007" y="497872"/>
                    <a:pt x="481155" y="548735"/>
                    <a:pt x="493252" y="605028"/>
                  </a:cubicBezTo>
                  <a:cubicBezTo>
                    <a:pt x="473273" y="599536"/>
                    <a:pt x="455038" y="589009"/>
                    <a:pt x="440293" y="574453"/>
                  </a:cubicBezTo>
                  <a:cubicBezTo>
                    <a:pt x="417623" y="552736"/>
                    <a:pt x="404003" y="542735"/>
                    <a:pt x="385905" y="517303"/>
                  </a:cubicBezTo>
                  <a:cubicBezTo>
                    <a:pt x="385905" y="517303"/>
                    <a:pt x="384095" y="555403"/>
                    <a:pt x="346281" y="605314"/>
                  </a:cubicBezTo>
                  <a:cubicBezTo>
                    <a:pt x="336641" y="618138"/>
                    <a:pt x="325550" y="629804"/>
                    <a:pt x="313229" y="640080"/>
                  </a:cubicBezTo>
                  <a:cubicBezTo>
                    <a:pt x="245316" y="697230"/>
                    <a:pt x="41005" y="721709"/>
                    <a:pt x="34337" y="543497"/>
                  </a:cubicBezTo>
                  <a:cubicBezTo>
                    <a:pt x="34337" y="543497"/>
                    <a:pt x="42053" y="462344"/>
                    <a:pt x="43291" y="401955"/>
                  </a:cubicBezTo>
                  <a:cubicBezTo>
                    <a:pt x="42053" y="347948"/>
                    <a:pt x="37766" y="304133"/>
                    <a:pt x="37290" y="291656"/>
                  </a:cubicBezTo>
                  <a:cubicBezTo>
                    <a:pt x="-9764" y="249460"/>
                    <a:pt x="-8811" y="188024"/>
                    <a:pt x="20812" y="14249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9BAF52B3-3597-31DF-4870-85C619AC1EC4}"/>
                </a:ext>
              </a:extLst>
            </p:cNvPr>
            <p:cNvSpPr/>
            <p:nvPr/>
          </p:nvSpPr>
          <p:spPr>
            <a:xfrm>
              <a:off x="-1967916" y="348559"/>
              <a:ext cx="186027" cy="91100"/>
            </a:xfrm>
            <a:custGeom>
              <a:avLst/>
              <a:gdLst>
                <a:gd name="connsiteX0" fmla="*/ 0 w 186027"/>
                <a:gd name="connsiteY0" fmla="*/ 42863 h 91100"/>
                <a:gd name="connsiteX1" fmla="*/ 112014 w 186027"/>
                <a:gd name="connsiteY1" fmla="*/ 69818 h 91100"/>
                <a:gd name="connsiteX2" fmla="*/ 186023 w 186027"/>
                <a:gd name="connsiteY2" fmla="*/ 0 h 91100"/>
                <a:gd name="connsiteX3" fmla="*/ 109823 w 186027"/>
                <a:gd name="connsiteY3" fmla="*/ 88106 h 91100"/>
                <a:gd name="connsiteX4" fmla="*/ 0 w 186027"/>
                <a:gd name="connsiteY4" fmla="*/ 42863 h 9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27" h="91100">
                  <a:moveTo>
                    <a:pt x="0" y="42863"/>
                  </a:moveTo>
                  <a:cubicBezTo>
                    <a:pt x="0" y="42863"/>
                    <a:pt x="50292" y="87344"/>
                    <a:pt x="112014" y="69818"/>
                  </a:cubicBezTo>
                  <a:cubicBezTo>
                    <a:pt x="147187" y="61074"/>
                    <a:pt x="175245" y="34604"/>
                    <a:pt x="186023" y="0"/>
                  </a:cubicBezTo>
                  <a:cubicBezTo>
                    <a:pt x="186023" y="0"/>
                    <a:pt x="188023" y="69437"/>
                    <a:pt x="109823" y="88106"/>
                  </a:cubicBezTo>
                  <a:cubicBezTo>
                    <a:pt x="67254" y="98750"/>
                    <a:pt x="22719" y="80403"/>
                    <a:pt x="0" y="4286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6380B4EE-9D7D-9D4D-3272-8112A6720C33}"/>
                </a:ext>
              </a:extLst>
            </p:cNvPr>
            <p:cNvSpPr/>
            <p:nvPr/>
          </p:nvSpPr>
          <p:spPr>
            <a:xfrm>
              <a:off x="-2094269" y="-352987"/>
              <a:ext cx="431408" cy="389507"/>
            </a:xfrm>
            <a:custGeom>
              <a:avLst/>
              <a:gdLst>
                <a:gd name="connsiteX0" fmla="*/ 293612 w 431408"/>
                <a:gd name="connsiteY0" fmla="*/ 6317 h 389507"/>
                <a:gd name="connsiteX1" fmla="*/ 152166 w 431408"/>
                <a:gd name="connsiteY1" fmla="*/ 17461 h 389507"/>
                <a:gd name="connsiteX2" fmla="*/ 67489 w 431408"/>
                <a:gd name="connsiteY2" fmla="*/ 238632 h 389507"/>
                <a:gd name="connsiteX3" fmla="*/ 204363 w 431408"/>
                <a:gd name="connsiteY3" fmla="*/ 386745 h 389507"/>
                <a:gd name="connsiteX4" fmla="*/ 310948 w 431408"/>
                <a:gd name="connsiteY4" fmla="*/ 389508 h 389507"/>
                <a:gd name="connsiteX5" fmla="*/ 429819 w 431408"/>
                <a:gd name="connsiteY5" fmla="*/ 194817 h 389507"/>
                <a:gd name="connsiteX6" fmla="*/ 293612 w 431408"/>
                <a:gd name="connsiteY6" fmla="*/ 6317 h 389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1408" h="389507">
                  <a:moveTo>
                    <a:pt x="293612" y="6317"/>
                  </a:moveTo>
                  <a:cubicBezTo>
                    <a:pt x="246467" y="-4965"/>
                    <a:pt x="196962" y="-1065"/>
                    <a:pt x="152166" y="17461"/>
                  </a:cubicBezTo>
                  <a:cubicBezTo>
                    <a:pt x="12720" y="-18353"/>
                    <a:pt x="-63194" y="173004"/>
                    <a:pt x="67489" y="238632"/>
                  </a:cubicBezTo>
                  <a:cubicBezTo>
                    <a:pt x="67489" y="238632"/>
                    <a:pt x="96064" y="371982"/>
                    <a:pt x="204363" y="386745"/>
                  </a:cubicBezTo>
                  <a:lnTo>
                    <a:pt x="310948" y="389508"/>
                  </a:lnTo>
                  <a:cubicBezTo>
                    <a:pt x="337046" y="341883"/>
                    <a:pt x="422390" y="319308"/>
                    <a:pt x="429819" y="194817"/>
                  </a:cubicBezTo>
                  <a:cubicBezTo>
                    <a:pt x="443631" y="90708"/>
                    <a:pt x="364859" y="21081"/>
                    <a:pt x="293612" y="631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AA863B5F-34CC-094A-A39B-3645DB17DD22}"/>
                </a:ext>
              </a:extLst>
            </p:cNvPr>
            <p:cNvSpPr/>
            <p:nvPr/>
          </p:nvSpPr>
          <p:spPr>
            <a:xfrm>
              <a:off x="-2034516" y="-263326"/>
              <a:ext cx="326482" cy="447707"/>
            </a:xfrm>
            <a:custGeom>
              <a:avLst/>
              <a:gdLst>
                <a:gd name="connsiteX0" fmla="*/ 43359 w 326482"/>
                <a:gd name="connsiteY0" fmla="*/ 0 h 447707"/>
                <a:gd name="connsiteX1" fmla="*/ 592 w 326482"/>
                <a:gd name="connsiteY1" fmla="*/ 183642 h 447707"/>
                <a:gd name="connsiteX2" fmla="*/ 52693 w 326482"/>
                <a:gd name="connsiteY2" fmla="*/ 311277 h 447707"/>
                <a:gd name="connsiteX3" fmla="*/ 128893 w 326482"/>
                <a:gd name="connsiteY3" fmla="*/ 307562 h 447707"/>
                <a:gd name="connsiteX4" fmla="*/ 130037 w 326482"/>
                <a:gd name="connsiteY4" fmla="*/ 366141 h 447707"/>
                <a:gd name="connsiteX5" fmla="*/ 95747 w 326482"/>
                <a:gd name="connsiteY5" fmla="*/ 422624 h 447707"/>
                <a:gd name="connsiteX6" fmla="*/ 196712 w 326482"/>
                <a:gd name="connsiteY6" fmla="*/ 431483 h 447707"/>
                <a:gd name="connsiteX7" fmla="*/ 252719 w 326482"/>
                <a:gd name="connsiteY7" fmla="*/ 379286 h 447707"/>
                <a:gd name="connsiteX8" fmla="*/ 249956 w 326482"/>
                <a:gd name="connsiteY8" fmla="*/ 227648 h 447707"/>
                <a:gd name="connsiteX9" fmla="*/ 302153 w 326482"/>
                <a:gd name="connsiteY9" fmla="*/ 226695 h 447707"/>
                <a:gd name="connsiteX10" fmla="*/ 316609 w 326482"/>
                <a:gd name="connsiteY10" fmla="*/ 148683 h 447707"/>
                <a:gd name="connsiteX11" fmla="*/ 311678 w 326482"/>
                <a:gd name="connsiteY11" fmla="*/ 142494 h 447707"/>
                <a:gd name="connsiteX12" fmla="*/ 256628 w 326482"/>
                <a:gd name="connsiteY12" fmla="*/ 146933 h 447707"/>
                <a:gd name="connsiteX13" fmla="*/ 248813 w 326482"/>
                <a:gd name="connsiteY13" fmla="*/ 161544 h 447707"/>
                <a:gd name="connsiteX14" fmla="*/ 144800 w 326482"/>
                <a:gd name="connsiteY14" fmla="*/ 122492 h 447707"/>
                <a:gd name="connsiteX15" fmla="*/ 43359 w 326482"/>
                <a:gd name="connsiteY15" fmla="*/ 0 h 44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6482" h="447707">
                  <a:moveTo>
                    <a:pt x="43359" y="0"/>
                  </a:moveTo>
                  <a:cubicBezTo>
                    <a:pt x="21737" y="13335"/>
                    <a:pt x="-4266" y="68675"/>
                    <a:pt x="592" y="183642"/>
                  </a:cubicBezTo>
                  <a:cubicBezTo>
                    <a:pt x="4592" y="281083"/>
                    <a:pt x="36692" y="304609"/>
                    <a:pt x="52693" y="311277"/>
                  </a:cubicBezTo>
                  <a:cubicBezTo>
                    <a:pt x="68696" y="317945"/>
                    <a:pt x="99175" y="313087"/>
                    <a:pt x="128893" y="307562"/>
                  </a:cubicBezTo>
                  <a:lnTo>
                    <a:pt x="130037" y="366141"/>
                  </a:lnTo>
                  <a:cubicBezTo>
                    <a:pt x="130037" y="366141"/>
                    <a:pt x="92699" y="395859"/>
                    <a:pt x="95747" y="422624"/>
                  </a:cubicBezTo>
                  <a:cubicBezTo>
                    <a:pt x="98795" y="449390"/>
                    <a:pt x="158707" y="458343"/>
                    <a:pt x="196712" y="431483"/>
                  </a:cubicBezTo>
                  <a:cubicBezTo>
                    <a:pt x="217923" y="417029"/>
                    <a:pt x="236809" y="399428"/>
                    <a:pt x="252719" y="379286"/>
                  </a:cubicBezTo>
                  <a:lnTo>
                    <a:pt x="249956" y="227648"/>
                  </a:lnTo>
                  <a:cubicBezTo>
                    <a:pt x="249956" y="227648"/>
                    <a:pt x="269768" y="249174"/>
                    <a:pt x="302153" y="226695"/>
                  </a:cubicBezTo>
                  <a:cubicBezTo>
                    <a:pt x="327688" y="209144"/>
                    <a:pt x="334160" y="174217"/>
                    <a:pt x="316609" y="148683"/>
                  </a:cubicBezTo>
                  <a:cubicBezTo>
                    <a:pt x="315113" y="146506"/>
                    <a:pt x="313465" y="144438"/>
                    <a:pt x="311678" y="142494"/>
                  </a:cubicBezTo>
                  <a:cubicBezTo>
                    <a:pt x="295251" y="128518"/>
                    <a:pt x="270604" y="130506"/>
                    <a:pt x="256628" y="146933"/>
                  </a:cubicBezTo>
                  <a:cubicBezTo>
                    <a:pt x="253008" y="151188"/>
                    <a:pt x="250343" y="156171"/>
                    <a:pt x="248813" y="161544"/>
                  </a:cubicBezTo>
                  <a:cubicBezTo>
                    <a:pt x="248813" y="161544"/>
                    <a:pt x="206522" y="159734"/>
                    <a:pt x="144800" y="122492"/>
                  </a:cubicBezTo>
                  <a:cubicBezTo>
                    <a:pt x="77840" y="81439"/>
                    <a:pt x="61171" y="40577"/>
                    <a:pt x="43359" y="0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4CDCDB94-2546-EB7A-29FB-5E423B8D38B8}"/>
                </a:ext>
              </a:extLst>
            </p:cNvPr>
            <p:cNvSpPr/>
            <p:nvPr/>
          </p:nvSpPr>
          <p:spPr>
            <a:xfrm>
              <a:off x="-1908008" y="-121595"/>
              <a:ext cx="24501" cy="25432"/>
            </a:xfrm>
            <a:custGeom>
              <a:avLst/>
              <a:gdLst>
                <a:gd name="connsiteX0" fmla="*/ 4 w 24501"/>
                <a:gd name="connsiteY0" fmla="*/ 12764 h 25432"/>
                <a:gd name="connsiteX1" fmla="*/ 11815 w 24501"/>
                <a:gd name="connsiteY1" fmla="*/ 25432 h 25432"/>
                <a:gd name="connsiteX2" fmla="*/ 24483 w 24501"/>
                <a:gd name="connsiteY2" fmla="*/ 13050 h 25432"/>
                <a:gd name="connsiteX3" fmla="*/ 12798 w 24501"/>
                <a:gd name="connsiteY3" fmla="*/ 7 h 25432"/>
                <a:gd name="connsiteX4" fmla="*/ 12672 w 24501"/>
                <a:gd name="connsiteY4" fmla="*/ 0 h 25432"/>
                <a:gd name="connsiteX5" fmla="*/ 3 w 24501"/>
                <a:gd name="connsiteY5" fmla="*/ 12476 h 25432"/>
                <a:gd name="connsiteX6" fmla="*/ 4 w 24501"/>
                <a:gd name="connsiteY6" fmla="*/ 12764 h 2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501" h="25432">
                  <a:moveTo>
                    <a:pt x="4" y="12764"/>
                  </a:moveTo>
                  <a:cubicBezTo>
                    <a:pt x="-159" y="19496"/>
                    <a:pt x="5088" y="25123"/>
                    <a:pt x="11815" y="25432"/>
                  </a:cubicBezTo>
                  <a:cubicBezTo>
                    <a:pt x="18722" y="25485"/>
                    <a:pt x="24378" y="19956"/>
                    <a:pt x="24483" y="13050"/>
                  </a:cubicBezTo>
                  <a:cubicBezTo>
                    <a:pt x="24858" y="6221"/>
                    <a:pt x="19626" y="382"/>
                    <a:pt x="12798" y="7"/>
                  </a:cubicBezTo>
                  <a:cubicBezTo>
                    <a:pt x="12756" y="4"/>
                    <a:pt x="12714" y="2"/>
                    <a:pt x="12672" y="0"/>
                  </a:cubicBezTo>
                  <a:cubicBezTo>
                    <a:pt x="5728" y="-53"/>
                    <a:pt x="56" y="5533"/>
                    <a:pt x="3" y="12476"/>
                  </a:cubicBezTo>
                  <a:cubicBezTo>
                    <a:pt x="2" y="12572"/>
                    <a:pt x="2" y="12668"/>
                    <a:pt x="4" y="1276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9D1A05A1-976D-CAEA-F67A-947537D556C3}"/>
                </a:ext>
              </a:extLst>
            </p:cNvPr>
            <p:cNvSpPr/>
            <p:nvPr/>
          </p:nvSpPr>
          <p:spPr>
            <a:xfrm>
              <a:off x="-1949819" y="-36631"/>
              <a:ext cx="45718" cy="32677"/>
            </a:xfrm>
            <a:custGeom>
              <a:avLst/>
              <a:gdLst>
                <a:gd name="connsiteX0" fmla="*/ 44291 w 45718"/>
                <a:gd name="connsiteY0" fmla="*/ 0 h 32677"/>
                <a:gd name="connsiteX1" fmla="*/ 0 w 45718"/>
                <a:gd name="connsiteY1" fmla="*/ 16669 h 32677"/>
                <a:gd name="connsiteX2" fmla="*/ 29488 w 45718"/>
                <a:gd name="connsiteY2" fmla="*/ 31488 h 32677"/>
                <a:gd name="connsiteX3" fmla="*/ 30194 w 45718"/>
                <a:gd name="connsiteY3" fmla="*/ 31242 h 32677"/>
                <a:gd name="connsiteX4" fmla="*/ 44291 w 45718"/>
                <a:gd name="connsiteY4" fmla="*/ 0 h 3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18" h="32677">
                  <a:moveTo>
                    <a:pt x="44291" y="0"/>
                  </a:moveTo>
                  <a:lnTo>
                    <a:pt x="0" y="16669"/>
                  </a:lnTo>
                  <a:cubicBezTo>
                    <a:pt x="4051" y="28904"/>
                    <a:pt x="17253" y="35539"/>
                    <a:pt x="29488" y="31488"/>
                  </a:cubicBezTo>
                  <a:cubicBezTo>
                    <a:pt x="29725" y="31410"/>
                    <a:pt x="29960" y="31328"/>
                    <a:pt x="30194" y="31242"/>
                  </a:cubicBezTo>
                  <a:cubicBezTo>
                    <a:pt x="42505" y="26287"/>
                    <a:pt x="48722" y="12509"/>
                    <a:pt x="44291" y="0"/>
                  </a:cubicBezTo>
                  <a:close/>
                </a:path>
              </a:pathLst>
            </a:custGeom>
            <a:solidFill>
              <a:srgbClr val="B166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2A1BA48A-50CD-A634-76D2-966EBC96DFA9}"/>
                </a:ext>
              </a:extLst>
            </p:cNvPr>
            <p:cNvSpPr/>
            <p:nvPr/>
          </p:nvSpPr>
          <p:spPr>
            <a:xfrm>
              <a:off x="-1925721" y="-27583"/>
              <a:ext cx="21621" cy="23622"/>
            </a:xfrm>
            <a:custGeom>
              <a:avLst/>
              <a:gdLst>
                <a:gd name="connsiteX0" fmla="*/ 0 w 21621"/>
                <a:gd name="connsiteY0" fmla="*/ 18764 h 23622"/>
                <a:gd name="connsiteX1" fmla="*/ 667 w 21621"/>
                <a:gd name="connsiteY1" fmla="*/ 23622 h 23622"/>
                <a:gd name="connsiteX2" fmla="*/ 6096 w 21621"/>
                <a:gd name="connsiteY2" fmla="*/ 22384 h 23622"/>
                <a:gd name="connsiteX3" fmla="*/ 21622 w 21621"/>
                <a:gd name="connsiteY3" fmla="*/ 0 h 23622"/>
                <a:gd name="connsiteX4" fmla="*/ 19050 w 21621"/>
                <a:gd name="connsiteY4" fmla="*/ 0 h 23622"/>
                <a:gd name="connsiteX5" fmla="*/ 0 w 21621"/>
                <a:gd name="connsiteY5" fmla="*/ 18764 h 2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21" h="23622">
                  <a:moveTo>
                    <a:pt x="0" y="18764"/>
                  </a:moveTo>
                  <a:cubicBezTo>
                    <a:pt x="21" y="20405"/>
                    <a:pt x="245" y="22037"/>
                    <a:pt x="667" y="23622"/>
                  </a:cubicBezTo>
                  <a:cubicBezTo>
                    <a:pt x="2523" y="23448"/>
                    <a:pt x="4348" y="23032"/>
                    <a:pt x="6096" y="22384"/>
                  </a:cubicBezTo>
                  <a:cubicBezTo>
                    <a:pt x="15312" y="18736"/>
                    <a:pt x="21434" y="9909"/>
                    <a:pt x="21622" y="0"/>
                  </a:cubicBezTo>
                  <a:lnTo>
                    <a:pt x="19050" y="0"/>
                  </a:lnTo>
                  <a:cubicBezTo>
                    <a:pt x="8640" y="-1"/>
                    <a:pt x="156" y="8355"/>
                    <a:pt x="0" y="18764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0160BB01-3388-6DB2-C005-F34F00DFA075}"/>
                </a:ext>
              </a:extLst>
            </p:cNvPr>
            <p:cNvSpPr/>
            <p:nvPr/>
          </p:nvSpPr>
          <p:spPr>
            <a:xfrm>
              <a:off x="-2018450" y="-166445"/>
              <a:ext cx="27102" cy="24276"/>
            </a:xfrm>
            <a:custGeom>
              <a:avLst/>
              <a:gdLst>
                <a:gd name="connsiteX0" fmla="*/ 2624 w 27102"/>
                <a:gd name="connsiteY0" fmla="*/ 24277 h 24276"/>
                <a:gd name="connsiteX1" fmla="*/ 27103 w 27102"/>
                <a:gd name="connsiteY1" fmla="*/ 6656 h 24276"/>
                <a:gd name="connsiteX2" fmla="*/ 7097 w 27102"/>
                <a:gd name="connsiteY2" fmla="*/ 2298 h 24276"/>
                <a:gd name="connsiteX3" fmla="*/ 6433 w 27102"/>
                <a:gd name="connsiteY3" fmla="*/ 2751 h 24276"/>
                <a:gd name="connsiteX4" fmla="*/ 2624 w 27102"/>
                <a:gd name="connsiteY4" fmla="*/ 24277 h 2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02" h="24276">
                  <a:moveTo>
                    <a:pt x="2624" y="24277"/>
                  </a:moveTo>
                  <a:lnTo>
                    <a:pt x="27103" y="6656"/>
                  </a:lnTo>
                  <a:cubicBezTo>
                    <a:pt x="22782" y="-72"/>
                    <a:pt x="13825" y="-2023"/>
                    <a:pt x="7097" y="2298"/>
                  </a:cubicBezTo>
                  <a:cubicBezTo>
                    <a:pt x="6872" y="2443"/>
                    <a:pt x="6650" y="2594"/>
                    <a:pt x="6433" y="2751"/>
                  </a:cubicBezTo>
                  <a:cubicBezTo>
                    <a:pt x="-347" y="7778"/>
                    <a:pt x="-2020" y="17227"/>
                    <a:pt x="2624" y="2427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90396B21-952F-55D5-76D1-0899ED36972A}"/>
                </a:ext>
              </a:extLst>
            </p:cNvPr>
            <p:cNvSpPr/>
            <p:nvPr/>
          </p:nvSpPr>
          <p:spPr>
            <a:xfrm>
              <a:off x="-2009636" y="-125882"/>
              <a:ext cx="24574" cy="24570"/>
            </a:xfrm>
            <a:custGeom>
              <a:avLst/>
              <a:gdLst>
                <a:gd name="connsiteX0" fmla="*/ 0 w 24574"/>
                <a:gd name="connsiteY0" fmla="*/ 12384 h 24570"/>
                <a:gd name="connsiteX1" fmla="*/ 12388 w 24574"/>
                <a:gd name="connsiteY1" fmla="*/ 24570 h 24570"/>
                <a:gd name="connsiteX2" fmla="*/ 24574 w 24574"/>
                <a:gd name="connsiteY2" fmla="*/ 12182 h 24570"/>
                <a:gd name="connsiteX3" fmla="*/ 12668 w 24574"/>
                <a:gd name="connsiteY3" fmla="*/ 1 h 24570"/>
                <a:gd name="connsiteX4" fmla="*/ 1 w 24574"/>
                <a:gd name="connsiteY4" fmla="*/ 12287 h 24570"/>
                <a:gd name="connsiteX5" fmla="*/ 0 w 24574"/>
                <a:gd name="connsiteY5" fmla="*/ 12384 h 2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74" h="24570">
                  <a:moveTo>
                    <a:pt x="0" y="12384"/>
                  </a:moveTo>
                  <a:cubicBezTo>
                    <a:pt x="56" y="19170"/>
                    <a:pt x="5603" y="24626"/>
                    <a:pt x="12388" y="24570"/>
                  </a:cubicBezTo>
                  <a:cubicBezTo>
                    <a:pt x="19174" y="24514"/>
                    <a:pt x="24630" y="18968"/>
                    <a:pt x="24574" y="12182"/>
                  </a:cubicBezTo>
                  <a:cubicBezTo>
                    <a:pt x="24519" y="5584"/>
                    <a:pt x="19264" y="206"/>
                    <a:pt x="12668" y="1"/>
                  </a:cubicBezTo>
                  <a:cubicBezTo>
                    <a:pt x="5778" y="-104"/>
                    <a:pt x="107" y="5397"/>
                    <a:pt x="1" y="12287"/>
                  </a:cubicBezTo>
                  <a:cubicBezTo>
                    <a:pt x="1" y="12319"/>
                    <a:pt x="0" y="12352"/>
                    <a:pt x="0" y="1238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9FBFD700-6485-6794-5454-AF0455C0E52D}"/>
                </a:ext>
              </a:extLst>
            </p:cNvPr>
            <p:cNvSpPr/>
            <p:nvPr/>
          </p:nvSpPr>
          <p:spPr>
            <a:xfrm>
              <a:off x="-1991348" y="-121213"/>
              <a:ext cx="39624" cy="73818"/>
            </a:xfrm>
            <a:custGeom>
              <a:avLst/>
              <a:gdLst>
                <a:gd name="connsiteX0" fmla="*/ 39624 w 39624"/>
                <a:gd name="connsiteY0" fmla="*/ 0 h 73818"/>
                <a:gd name="connsiteX1" fmla="*/ 39053 w 39624"/>
                <a:gd name="connsiteY1" fmla="*/ 73819 h 73818"/>
                <a:gd name="connsiteX2" fmla="*/ 0 w 39624"/>
                <a:gd name="connsiteY2" fmla="*/ 62484 h 73818"/>
                <a:gd name="connsiteX3" fmla="*/ 39624 w 39624"/>
                <a:gd name="connsiteY3" fmla="*/ 0 h 7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24" h="73818">
                  <a:moveTo>
                    <a:pt x="39624" y="0"/>
                  </a:moveTo>
                  <a:lnTo>
                    <a:pt x="39053" y="73819"/>
                  </a:lnTo>
                  <a:lnTo>
                    <a:pt x="0" y="62484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A553FEA9-5033-16B1-7FBC-D93EE2D7BBD1}"/>
                </a:ext>
              </a:extLst>
            </p:cNvPr>
            <p:cNvSpPr/>
            <p:nvPr/>
          </p:nvSpPr>
          <p:spPr>
            <a:xfrm>
              <a:off x="-1905718" y="-5770"/>
              <a:ext cx="104775" cy="69532"/>
            </a:xfrm>
            <a:custGeom>
              <a:avLst/>
              <a:gdLst>
                <a:gd name="connsiteX0" fmla="*/ 0 w 104775"/>
                <a:gd name="connsiteY0" fmla="*/ 50006 h 69532"/>
                <a:gd name="connsiteX1" fmla="*/ 104775 w 104775"/>
                <a:gd name="connsiteY1" fmla="*/ 0 h 69532"/>
                <a:gd name="connsiteX2" fmla="*/ 82772 w 104775"/>
                <a:gd name="connsiteY2" fmla="*/ 32957 h 69532"/>
                <a:gd name="connsiteX3" fmla="*/ 95 w 104775"/>
                <a:gd name="connsiteY3" fmla="*/ 69532 h 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69532">
                  <a:moveTo>
                    <a:pt x="0" y="50006"/>
                  </a:moveTo>
                  <a:cubicBezTo>
                    <a:pt x="31337" y="45339"/>
                    <a:pt x="95250" y="25622"/>
                    <a:pt x="104775" y="0"/>
                  </a:cubicBezTo>
                  <a:cubicBezTo>
                    <a:pt x="100950" y="12961"/>
                    <a:pt x="93277" y="24455"/>
                    <a:pt x="82772" y="32957"/>
                  </a:cubicBezTo>
                  <a:cubicBezTo>
                    <a:pt x="63722" y="49816"/>
                    <a:pt x="95" y="69532"/>
                    <a:pt x="95" y="69532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1684FFF2-5BB2-42DA-6C6B-8A5CB8167F38}"/>
                </a:ext>
              </a:extLst>
            </p:cNvPr>
            <p:cNvSpPr/>
            <p:nvPr/>
          </p:nvSpPr>
          <p:spPr>
            <a:xfrm>
              <a:off x="-1271297" y="-796721"/>
              <a:ext cx="196027" cy="844281"/>
            </a:xfrm>
            <a:custGeom>
              <a:avLst/>
              <a:gdLst>
                <a:gd name="connsiteX0" fmla="*/ 191110 w 196027"/>
                <a:gd name="connsiteY0" fmla="*/ 1138 h 844281"/>
                <a:gd name="connsiteX1" fmla="*/ 169869 w 196027"/>
                <a:gd name="connsiteY1" fmla="*/ 71909 h 844281"/>
                <a:gd name="connsiteX2" fmla="*/ 163869 w 196027"/>
                <a:gd name="connsiteY2" fmla="*/ 118295 h 844281"/>
                <a:gd name="connsiteX3" fmla="*/ 164726 w 196027"/>
                <a:gd name="connsiteY3" fmla="*/ 159824 h 844281"/>
                <a:gd name="connsiteX4" fmla="*/ 140818 w 196027"/>
                <a:gd name="connsiteY4" fmla="*/ 312224 h 844281"/>
                <a:gd name="connsiteX5" fmla="*/ 102718 w 196027"/>
                <a:gd name="connsiteY5" fmla="*/ 442336 h 844281"/>
                <a:gd name="connsiteX6" fmla="*/ 91288 w 196027"/>
                <a:gd name="connsiteY6" fmla="*/ 542158 h 844281"/>
                <a:gd name="connsiteX7" fmla="*/ 71477 w 196027"/>
                <a:gd name="connsiteY7" fmla="*/ 638646 h 844281"/>
                <a:gd name="connsiteX8" fmla="*/ 33377 w 196027"/>
                <a:gd name="connsiteY8" fmla="*/ 740659 h 844281"/>
                <a:gd name="connsiteX9" fmla="*/ 39 w 196027"/>
                <a:gd name="connsiteY9" fmla="*/ 840481 h 844281"/>
                <a:gd name="connsiteX10" fmla="*/ 8135 w 196027"/>
                <a:gd name="connsiteY10" fmla="*/ 841433 h 844281"/>
                <a:gd name="connsiteX11" fmla="*/ 37948 w 196027"/>
                <a:gd name="connsiteY11" fmla="*/ 749993 h 844281"/>
                <a:gd name="connsiteX12" fmla="*/ 73191 w 196027"/>
                <a:gd name="connsiteY12" fmla="*/ 661792 h 844281"/>
                <a:gd name="connsiteX13" fmla="*/ 96051 w 196027"/>
                <a:gd name="connsiteY13" fmla="*/ 568066 h 844281"/>
                <a:gd name="connsiteX14" fmla="*/ 107386 w 196027"/>
                <a:gd name="connsiteY14" fmla="*/ 468339 h 844281"/>
                <a:gd name="connsiteX15" fmla="*/ 145486 w 196027"/>
                <a:gd name="connsiteY15" fmla="*/ 326226 h 844281"/>
                <a:gd name="connsiteX16" fmla="*/ 173108 w 196027"/>
                <a:gd name="connsiteY16" fmla="*/ 177541 h 844281"/>
                <a:gd name="connsiteX17" fmla="*/ 171870 w 196027"/>
                <a:gd name="connsiteY17" fmla="*/ 138679 h 844281"/>
                <a:gd name="connsiteX18" fmla="*/ 175204 w 196027"/>
                <a:gd name="connsiteY18" fmla="*/ 85339 h 844281"/>
                <a:gd name="connsiteX19" fmla="*/ 195968 w 196027"/>
                <a:gd name="connsiteY19" fmla="*/ 3233 h 844281"/>
                <a:gd name="connsiteX20" fmla="*/ 191967 w 196027"/>
                <a:gd name="connsiteY20" fmla="*/ 1138 h 84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6027" h="844281">
                  <a:moveTo>
                    <a:pt x="191110" y="1138"/>
                  </a:moveTo>
                  <a:cubicBezTo>
                    <a:pt x="182335" y="24186"/>
                    <a:pt x="175236" y="47838"/>
                    <a:pt x="169869" y="71909"/>
                  </a:cubicBezTo>
                  <a:cubicBezTo>
                    <a:pt x="166636" y="87186"/>
                    <a:pt x="164630" y="102698"/>
                    <a:pt x="163869" y="118295"/>
                  </a:cubicBezTo>
                  <a:cubicBezTo>
                    <a:pt x="163297" y="132202"/>
                    <a:pt x="164440" y="145918"/>
                    <a:pt x="164726" y="159824"/>
                  </a:cubicBezTo>
                  <a:cubicBezTo>
                    <a:pt x="164790" y="211563"/>
                    <a:pt x="156723" y="262991"/>
                    <a:pt x="140818" y="312224"/>
                  </a:cubicBezTo>
                  <a:cubicBezTo>
                    <a:pt x="127769" y="355563"/>
                    <a:pt x="110529" y="397949"/>
                    <a:pt x="102718" y="442336"/>
                  </a:cubicBezTo>
                  <a:cubicBezTo>
                    <a:pt x="96908" y="475292"/>
                    <a:pt x="95289" y="509011"/>
                    <a:pt x="91288" y="542158"/>
                  </a:cubicBezTo>
                  <a:cubicBezTo>
                    <a:pt x="87210" y="574788"/>
                    <a:pt x="80586" y="607049"/>
                    <a:pt x="71477" y="638646"/>
                  </a:cubicBezTo>
                  <a:cubicBezTo>
                    <a:pt x="61241" y="673521"/>
                    <a:pt x="48508" y="707613"/>
                    <a:pt x="33377" y="740659"/>
                  </a:cubicBezTo>
                  <a:cubicBezTo>
                    <a:pt x="17620" y="772197"/>
                    <a:pt x="6396" y="805803"/>
                    <a:pt x="39" y="840481"/>
                  </a:cubicBezTo>
                  <a:cubicBezTo>
                    <a:pt x="-628" y="844862"/>
                    <a:pt x="7468" y="845815"/>
                    <a:pt x="8135" y="841433"/>
                  </a:cubicBezTo>
                  <a:cubicBezTo>
                    <a:pt x="13757" y="809711"/>
                    <a:pt x="23792" y="778933"/>
                    <a:pt x="37948" y="749993"/>
                  </a:cubicBezTo>
                  <a:cubicBezTo>
                    <a:pt x="51313" y="721265"/>
                    <a:pt x="63078" y="691819"/>
                    <a:pt x="73191" y="661792"/>
                  </a:cubicBezTo>
                  <a:cubicBezTo>
                    <a:pt x="83056" y="631140"/>
                    <a:pt x="90696" y="599817"/>
                    <a:pt x="96051" y="568066"/>
                  </a:cubicBezTo>
                  <a:cubicBezTo>
                    <a:pt x="101575" y="535014"/>
                    <a:pt x="103195" y="501391"/>
                    <a:pt x="107386" y="468339"/>
                  </a:cubicBezTo>
                  <a:cubicBezTo>
                    <a:pt x="113481" y="419190"/>
                    <a:pt x="129769" y="373089"/>
                    <a:pt x="145486" y="326226"/>
                  </a:cubicBezTo>
                  <a:cubicBezTo>
                    <a:pt x="162250" y="278370"/>
                    <a:pt x="171566" y="228224"/>
                    <a:pt x="173108" y="177541"/>
                  </a:cubicBezTo>
                  <a:cubicBezTo>
                    <a:pt x="173108" y="164492"/>
                    <a:pt x="172537" y="151633"/>
                    <a:pt x="171870" y="138679"/>
                  </a:cubicBezTo>
                  <a:cubicBezTo>
                    <a:pt x="171074" y="120831"/>
                    <a:pt x="172192" y="102949"/>
                    <a:pt x="175204" y="85339"/>
                  </a:cubicBezTo>
                  <a:cubicBezTo>
                    <a:pt x="180315" y="57544"/>
                    <a:pt x="187251" y="30116"/>
                    <a:pt x="195968" y="3233"/>
                  </a:cubicBezTo>
                  <a:cubicBezTo>
                    <a:pt x="196540" y="1042"/>
                    <a:pt x="192825" y="-1529"/>
                    <a:pt x="191967" y="1138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95705A4B-ACB5-22A8-9DF6-081D78480F03}"/>
                </a:ext>
              </a:extLst>
            </p:cNvPr>
            <p:cNvSpPr/>
            <p:nvPr/>
          </p:nvSpPr>
          <p:spPr>
            <a:xfrm>
              <a:off x="-1100235" y="-785553"/>
              <a:ext cx="61733" cy="68229"/>
            </a:xfrm>
            <a:custGeom>
              <a:avLst/>
              <a:gdLst>
                <a:gd name="connsiteX0" fmla="*/ 61292 w 61733"/>
                <a:gd name="connsiteY0" fmla="*/ 57216 h 68229"/>
                <a:gd name="connsiteX1" fmla="*/ 61292 w 61733"/>
                <a:gd name="connsiteY1" fmla="*/ 57216 h 68229"/>
                <a:gd name="connsiteX2" fmla="*/ 42242 w 61733"/>
                <a:gd name="connsiteY2" fmla="*/ 66 h 68229"/>
                <a:gd name="connsiteX3" fmla="*/ 237 w 61733"/>
                <a:gd name="connsiteY3" fmla="*/ 40833 h 68229"/>
                <a:gd name="connsiteX4" fmla="*/ 237 w 61733"/>
                <a:gd name="connsiteY4" fmla="*/ 40833 h 68229"/>
                <a:gd name="connsiteX5" fmla="*/ 5857 w 61733"/>
                <a:gd name="connsiteY5" fmla="*/ 55787 h 68229"/>
                <a:gd name="connsiteX6" fmla="*/ 49100 w 61733"/>
                <a:gd name="connsiteY6" fmla="*/ 67122 h 68229"/>
                <a:gd name="connsiteX7" fmla="*/ 61387 w 61733"/>
                <a:gd name="connsiteY7" fmla="*/ 56930 h 6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33" h="68229">
                  <a:moveTo>
                    <a:pt x="61292" y="57216"/>
                  </a:moveTo>
                  <a:lnTo>
                    <a:pt x="61292" y="57216"/>
                  </a:lnTo>
                  <a:cubicBezTo>
                    <a:pt x="64721" y="44262"/>
                    <a:pt x="47195" y="1685"/>
                    <a:pt x="42242" y="66"/>
                  </a:cubicBezTo>
                  <a:cubicBezTo>
                    <a:pt x="37289" y="-1553"/>
                    <a:pt x="4142" y="27117"/>
                    <a:pt x="237" y="40833"/>
                  </a:cubicBezTo>
                  <a:lnTo>
                    <a:pt x="237" y="40833"/>
                  </a:lnTo>
                  <a:cubicBezTo>
                    <a:pt x="-752" y="46469"/>
                    <a:pt x="1401" y="52197"/>
                    <a:pt x="5857" y="55787"/>
                  </a:cubicBezTo>
                  <a:cubicBezTo>
                    <a:pt x="17649" y="66226"/>
                    <a:pt x="33703" y="70433"/>
                    <a:pt x="49100" y="67122"/>
                  </a:cubicBezTo>
                  <a:cubicBezTo>
                    <a:pt x="54736" y="66193"/>
                    <a:pt x="59433" y="62297"/>
                    <a:pt x="61387" y="56930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00987621-DA12-2243-07B4-47BFD1D89626}"/>
                </a:ext>
              </a:extLst>
            </p:cNvPr>
            <p:cNvSpPr/>
            <p:nvPr/>
          </p:nvSpPr>
          <p:spPr>
            <a:xfrm>
              <a:off x="-1100235" y="-785553"/>
              <a:ext cx="61733" cy="68229"/>
            </a:xfrm>
            <a:custGeom>
              <a:avLst/>
              <a:gdLst>
                <a:gd name="connsiteX0" fmla="*/ 61292 w 61733"/>
                <a:gd name="connsiteY0" fmla="*/ 57216 h 68229"/>
                <a:gd name="connsiteX1" fmla="*/ 61292 w 61733"/>
                <a:gd name="connsiteY1" fmla="*/ 57216 h 68229"/>
                <a:gd name="connsiteX2" fmla="*/ 42242 w 61733"/>
                <a:gd name="connsiteY2" fmla="*/ 66 h 68229"/>
                <a:gd name="connsiteX3" fmla="*/ 237 w 61733"/>
                <a:gd name="connsiteY3" fmla="*/ 40833 h 68229"/>
                <a:gd name="connsiteX4" fmla="*/ 237 w 61733"/>
                <a:gd name="connsiteY4" fmla="*/ 40833 h 68229"/>
                <a:gd name="connsiteX5" fmla="*/ 5857 w 61733"/>
                <a:gd name="connsiteY5" fmla="*/ 55787 h 68229"/>
                <a:gd name="connsiteX6" fmla="*/ 49100 w 61733"/>
                <a:gd name="connsiteY6" fmla="*/ 67122 h 68229"/>
                <a:gd name="connsiteX7" fmla="*/ 61387 w 61733"/>
                <a:gd name="connsiteY7" fmla="*/ 56930 h 6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33" h="68229">
                  <a:moveTo>
                    <a:pt x="61292" y="57216"/>
                  </a:moveTo>
                  <a:lnTo>
                    <a:pt x="61292" y="57216"/>
                  </a:lnTo>
                  <a:cubicBezTo>
                    <a:pt x="64721" y="44262"/>
                    <a:pt x="47195" y="1685"/>
                    <a:pt x="42242" y="66"/>
                  </a:cubicBezTo>
                  <a:cubicBezTo>
                    <a:pt x="37289" y="-1553"/>
                    <a:pt x="4142" y="27117"/>
                    <a:pt x="237" y="40833"/>
                  </a:cubicBezTo>
                  <a:lnTo>
                    <a:pt x="237" y="40833"/>
                  </a:lnTo>
                  <a:cubicBezTo>
                    <a:pt x="-752" y="46469"/>
                    <a:pt x="1401" y="52197"/>
                    <a:pt x="5857" y="55787"/>
                  </a:cubicBezTo>
                  <a:cubicBezTo>
                    <a:pt x="17649" y="66226"/>
                    <a:pt x="33703" y="70433"/>
                    <a:pt x="49100" y="67122"/>
                  </a:cubicBezTo>
                  <a:cubicBezTo>
                    <a:pt x="54736" y="66193"/>
                    <a:pt x="59433" y="62297"/>
                    <a:pt x="61387" y="5693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EF40A683-09E6-D4BD-BBEA-3981F7B5C692}"/>
                </a:ext>
              </a:extLst>
            </p:cNvPr>
            <p:cNvSpPr/>
            <p:nvPr/>
          </p:nvSpPr>
          <p:spPr>
            <a:xfrm>
              <a:off x="-1183653" y="-1216412"/>
              <a:ext cx="373531" cy="446607"/>
            </a:xfrm>
            <a:custGeom>
              <a:avLst/>
              <a:gdLst>
                <a:gd name="connsiteX0" fmla="*/ 365881 w 373531"/>
                <a:gd name="connsiteY0" fmla="*/ 245759 h 446607"/>
                <a:gd name="connsiteX1" fmla="*/ 121565 w 373531"/>
                <a:gd name="connsiteY1" fmla="*/ 446546 h 446607"/>
                <a:gd name="connsiteX2" fmla="*/ 7265 w 373531"/>
                <a:gd name="connsiteY2" fmla="*/ 151271 h 446607"/>
                <a:gd name="connsiteX3" fmla="*/ 236912 w 373531"/>
                <a:gd name="connsiteY3" fmla="*/ 6777 h 446607"/>
                <a:gd name="connsiteX4" fmla="*/ 365881 w 373531"/>
                <a:gd name="connsiteY4" fmla="*/ 245759 h 446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531" h="446607">
                  <a:moveTo>
                    <a:pt x="365881" y="245759"/>
                  </a:moveTo>
                  <a:cubicBezTo>
                    <a:pt x="339878" y="344819"/>
                    <a:pt x="229388" y="449499"/>
                    <a:pt x="121565" y="446546"/>
                  </a:cubicBezTo>
                  <a:cubicBezTo>
                    <a:pt x="26791" y="391111"/>
                    <a:pt x="-18834" y="250712"/>
                    <a:pt x="7265" y="151271"/>
                  </a:cubicBezTo>
                  <a:cubicBezTo>
                    <a:pt x="33363" y="51830"/>
                    <a:pt x="121565" y="-23513"/>
                    <a:pt x="236912" y="6777"/>
                  </a:cubicBezTo>
                  <a:cubicBezTo>
                    <a:pt x="352260" y="37066"/>
                    <a:pt x="391884" y="146699"/>
                    <a:pt x="365881" y="245759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21E684B5-4447-EE9A-2668-077C3145CAA0}"/>
                </a:ext>
              </a:extLst>
            </p:cNvPr>
            <p:cNvSpPr/>
            <p:nvPr/>
          </p:nvSpPr>
          <p:spPr>
            <a:xfrm>
              <a:off x="-1183653" y="-1216412"/>
              <a:ext cx="373531" cy="446607"/>
            </a:xfrm>
            <a:custGeom>
              <a:avLst/>
              <a:gdLst>
                <a:gd name="connsiteX0" fmla="*/ 365881 w 373531"/>
                <a:gd name="connsiteY0" fmla="*/ 245759 h 446607"/>
                <a:gd name="connsiteX1" fmla="*/ 121565 w 373531"/>
                <a:gd name="connsiteY1" fmla="*/ 446546 h 446607"/>
                <a:gd name="connsiteX2" fmla="*/ 7265 w 373531"/>
                <a:gd name="connsiteY2" fmla="*/ 151271 h 446607"/>
                <a:gd name="connsiteX3" fmla="*/ 236912 w 373531"/>
                <a:gd name="connsiteY3" fmla="*/ 6777 h 446607"/>
                <a:gd name="connsiteX4" fmla="*/ 365881 w 373531"/>
                <a:gd name="connsiteY4" fmla="*/ 245759 h 446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531" h="446607">
                  <a:moveTo>
                    <a:pt x="365881" y="245759"/>
                  </a:moveTo>
                  <a:cubicBezTo>
                    <a:pt x="339878" y="344819"/>
                    <a:pt x="229388" y="449499"/>
                    <a:pt x="121565" y="446546"/>
                  </a:cubicBezTo>
                  <a:cubicBezTo>
                    <a:pt x="26791" y="391111"/>
                    <a:pt x="-18834" y="250712"/>
                    <a:pt x="7265" y="151271"/>
                  </a:cubicBezTo>
                  <a:cubicBezTo>
                    <a:pt x="33363" y="51830"/>
                    <a:pt x="121565" y="-23513"/>
                    <a:pt x="236912" y="6777"/>
                  </a:cubicBezTo>
                  <a:cubicBezTo>
                    <a:pt x="352260" y="37066"/>
                    <a:pt x="391884" y="146699"/>
                    <a:pt x="365881" y="245759"/>
                  </a:cubicBezTo>
                  <a:close/>
                </a:path>
              </a:pathLst>
            </a:custGeom>
            <a:solidFill>
              <a:schemeClr val="accent5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7A9F648B-1FBE-2A14-3349-324710A8223C}"/>
                </a:ext>
              </a:extLst>
            </p:cNvPr>
            <p:cNvSpPr/>
            <p:nvPr/>
          </p:nvSpPr>
          <p:spPr>
            <a:xfrm>
              <a:off x="-1183675" y="-1016563"/>
              <a:ext cx="373237" cy="247139"/>
            </a:xfrm>
            <a:custGeom>
              <a:avLst/>
              <a:gdLst>
                <a:gd name="connsiteX0" fmla="*/ 1381 w 373237"/>
                <a:gd name="connsiteY0" fmla="*/ 6001 h 247139"/>
                <a:gd name="connsiteX1" fmla="*/ 118729 w 373237"/>
                <a:gd name="connsiteY1" fmla="*/ 146494 h 247139"/>
                <a:gd name="connsiteX2" fmla="*/ 373237 w 373237"/>
                <a:gd name="connsiteY2" fmla="*/ 0 h 247139"/>
                <a:gd name="connsiteX3" fmla="*/ 365903 w 373237"/>
                <a:gd name="connsiteY3" fmla="*/ 46292 h 247139"/>
                <a:gd name="connsiteX4" fmla="*/ 121587 w 373237"/>
                <a:gd name="connsiteY4" fmla="*/ 247078 h 247139"/>
                <a:gd name="connsiteX5" fmla="*/ 48 w 373237"/>
                <a:gd name="connsiteY5" fmla="*/ 6096 h 24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237" h="247139">
                  <a:moveTo>
                    <a:pt x="1381" y="6001"/>
                  </a:moveTo>
                  <a:cubicBezTo>
                    <a:pt x="1381" y="6001"/>
                    <a:pt x="3096" y="108013"/>
                    <a:pt x="118729" y="146494"/>
                  </a:cubicBezTo>
                  <a:cubicBezTo>
                    <a:pt x="230172" y="183547"/>
                    <a:pt x="355044" y="83248"/>
                    <a:pt x="373237" y="0"/>
                  </a:cubicBezTo>
                  <a:cubicBezTo>
                    <a:pt x="372339" y="15636"/>
                    <a:pt x="369882" y="31144"/>
                    <a:pt x="365903" y="46292"/>
                  </a:cubicBezTo>
                  <a:cubicBezTo>
                    <a:pt x="339900" y="145351"/>
                    <a:pt x="229409" y="250031"/>
                    <a:pt x="121587" y="247078"/>
                  </a:cubicBezTo>
                  <a:cubicBezTo>
                    <a:pt x="43005" y="201168"/>
                    <a:pt x="-1667" y="96869"/>
                    <a:pt x="48" y="609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9B87CAB3-7256-F7CB-4B86-42B6D317F7B0}"/>
                </a:ext>
              </a:extLst>
            </p:cNvPr>
            <p:cNvSpPr/>
            <p:nvPr/>
          </p:nvSpPr>
          <p:spPr>
            <a:xfrm>
              <a:off x="-1441470" y="-568213"/>
              <a:ext cx="155658" cy="656297"/>
            </a:xfrm>
            <a:custGeom>
              <a:avLst/>
              <a:gdLst>
                <a:gd name="connsiteX0" fmla="*/ 0 w 155658"/>
                <a:gd name="connsiteY0" fmla="*/ 1992 h 656297"/>
                <a:gd name="connsiteX1" fmla="*/ 10382 w 155658"/>
                <a:gd name="connsiteY1" fmla="*/ 64571 h 656297"/>
                <a:gd name="connsiteX2" fmla="*/ 26861 w 155658"/>
                <a:gd name="connsiteY2" fmla="*/ 125531 h 656297"/>
                <a:gd name="connsiteX3" fmla="*/ 50673 w 155658"/>
                <a:gd name="connsiteY3" fmla="*/ 183824 h 656297"/>
                <a:gd name="connsiteX4" fmla="*/ 72866 w 155658"/>
                <a:gd name="connsiteY4" fmla="*/ 246118 h 656297"/>
                <a:gd name="connsiteX5" fmla="*/ 111919 w 155658"/>
                <a:gd name="connsiteY5" fmla="*/ 510246 h 656297"/>
                <a:gd name="connsiteX6" fmla="*/ 125444 w 155658"/>
                <a:gd name="connsiteY6" fmla="*/ 583874 h 656297"/>
                <a:gd name="connsiteX7" fmla="*/ 147542 w 155658"/>
                <a:gd name="connsiteY7" fmla="*/ 653311 h 656297"/>
                <a:gd name="connsiteX8" fmla="*/ 155638 w 155658"/>
                <a:gd name="connsiteY8" fmla="*/ 652454 h 656297"/>
                <a:gd name="connsiteX9" fmla="*/ 136017 w 155658"/>
                <a:gd name="connsiteY9" fmla="*/ 591589 h 656297"/>
                <a:gd name="connsiteX10" fmla="*/ 122015 w 155658"/>
                <a:gd name="connsiteY10" fmla="*/ 526153 h 656297"/>
                <a:gd name="connsiteX11" fmla="*/ 107252 w 155658"/>
                <a:gd name="connsiteY11" fmla="*/ 389755 h 656297"/>
                <a:gd name="connsiteX12" fmla="*/ 85249 w 155658"/>
                <a:gd name="connsiteY12" fmla="*/ 261072 h 656297"/>
                <a:gd name="connsiteX13" fmla="*/ 65532 w 155658"/>
                <a:gd name="connsiteY13" fmla="*/ 200969 h 656297"/>
                <a:gd name="connsiteX14" fmla="*/ 40481 w 155658"/>
                <a:gd name="connsiteY14" fmla="*/ 142581 h 656297"/>
                <a:gd name="connsiteX15" fmla="*/ 20479 w 155658"/>
                <a:gd name="connsiteY15" fmla="*/ 75906 h 656297"/>
                <a:gd name="connsiteX16" fmla="*/ 4096 w 155658"/>
                <a:gd name="connsiteY16" fmla="*/ 2659 h 656297"/>
                <a:gd name="connsiteX17" fmla="*/ 0 w 155658"/>
                <a:gd name="connsiteY17" fmla="*/ 1611 h 65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658" h="656297">
                  <a:moveTo>
                    <a:pt x="0" y="1992"/>
                  </a:moveTo>
                  <a:cubicBezTo>
                    <a:pt x="211" y="23262"/>
                    <a:pt x="3713" y="44372"/>
                    <a:pt x="10382" y="64571"/>
                  </a:cubicBezTo>
                  <a:cubicBezTo>
                    <a:pt x="16097" y="84764"/>
                    <a:pt x="20669" y="105433"/>
                    <a:pt x="26861" y="125531"/>
                  </a:cubicBezTo>
                  <a:cubicBezTo>
                    <a:pt x="33052" y="145629"/>
                    <a:pt x="42672" y="164393"/>
                    <a:pt x="50673" y="183824"/>
                  </a:cubicBezTo>
                  <a:cubicBezTo>
                    <a:pt x="59116" y="204201"/>
                    <a:pt x="66524" y="224992"/>
                    <a:pt x="72866" y="246118"/>
                  </a:cubicBezTo>
                  <a:cubicBezTo>
                    <a:pt x="98679" y="331843"/>
                    <a:pt x="101441" y="421854"/>
                    <a:pt x="111919" y="510246"/>
                  </a:cubicBezTo>
                  <a:cubicBezTo>
                    <a:pt x="114455" y="535110"/>
                    <a:pt x="118978" y="559732"/>
                    <a:pt x="125444" y="583874"/>
                  </a:cubicBezTo>
                  <a:cubicBezTo>
                    <a:pt x="132112" y="607210"/>
                    <a:pt x="144494" y="629118"/>
                    <a:pt x="147542" y="653311"/>
                  </a:cubicBezTo>
                  <a:cubicBezTo>
                    <a:pt x="148114" y="657693"/>
                    <a:pt x="156115" y="657121"/>
                    <a:pt x="155638" y="652454"/>
                  </a:cubicBezTo>
                  <a:cubicBezTo>
                    <a:pt x="152971" y="631118"/>
                    <a:pt x="142494" y="611877"/>
                    <a:pt x="136017" y="591589"/>
                  </a:cubicBezTo>
                  <a:cubicBezTo>
                    <a:pt x="129495" y="570216"/>
                    <a:pt x="124810" y="548324"/>
                    <a:pt x="122015" y="526153"/>
                  </a:cubicBezTo>
                  <a:cubicBezTo>
                    <a:pt x="115729" y="480909"/>
                    <a:pt x="112490" y="435189"/>
                    <a:pt x="107252" y="389755"/>
                  </a:cubicBezTo>
                  <a:cubicBezTo>
                    <a:pt x="103456" y="346330"/>
                    <a:pt x="96098" y="303290"/>
                    <a:pt x="85249" y="261072"/>
                  </a:cubicBezTo>
                  <a:cubicBezTo>
                    <a:pt x="79597" y="240688"/>
                    <a:pt x="73025" y="220654"/>
                    <a:pt x="65532" y="200969"/>
                  </a:cubicBezTo>
                  <a:cubicBezTo>
                    <a:pt x="58007" y="181062"/>
                    <a:pt x="48578" y="162107"/>
                    <a:pt x="40481" y="142581"/>
                  </a:cubicBezTo>
                  <a:cubicBezTo>
                    <a:pt x="32508" y="120768"/>
                    <a:pt x="25830" y="98505"/>
                    <a:pt x="20479" y="75906"/>
                  </a:cubicBezTo>
                  <a:cubicBezTo>
                    <a:pt x="12248" y="52193"/>
                    <a:pt x="6751" y="27618"/>
                    <a:pt x="4096" y="2659"/>
                  </a:cubicBezTo>
                  <a:cubicBezTo>
                    <a:pt x="4096" y="373"/>
                    <a:pt x="95" y="-1437"/>
                    <a:pt x="0" y="1611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6A877912-FF12-0DFF-724D-7357069D1C6F}"/>
                </a:ext>
              </a:extLst>
            </p:cNvPr>
            <p:cNvSpPr/>
            <p:nvPr/>
          </p:nvSpPr>
          <p:spPr>
            <a:xfrm>
              <a:off x="-1518909" y="-546026"/>
              <a:ext cx="72372" cy="86110"/>
            </a:xfrm>
            <a:custGeom>
              <a:avLst/>
              <a:gdLst>
                <a:gd name="connsiteX0" fmla="*/ 68677 w 72372"/>
                <a:gd name="connsiteY0" fmla="*/ 1426 h 86110"/>
                <a:gd name="connsiteX1" fmla="*/ 41956 w 72372"/>
                <a:gd name="connsiteY1" fmla="*/ 35593 h 86110"/>
                <a:gd name="connsiteX2" fmla="*/ 41721 w 72372"/>
                <a:gd name="connsiteY2" fmla="*/ 35621 h 86110"/>
                <a:gd name="connsiteX3" fmla="*/ 30482 w 72372"/>
                <a:gd name="connsiteY3" fmla="*/ 33335 h 86110"/>
                <a:gd name="connsiteX4" fmla="*/ 23528 w 72372"/>
                <a:gd name="connsiteY4" fmla="*/ 21619 h 86110"/>
                <a:gd name="connsiteX5" fmla="*/ 36006 w 72372"/>
                <a:gd name="connsiteY5" fmla="*/ 21048 h 86110"/>
                <a:gd name="connsiteX6" fmla="*/ 46007 w 72372"/>
                <a:gd name="connsiteY6" fmla="*/ 31430 h 86110"/>
                <a:gd name="connsiteX7" fmla="*/ 33655 w 72372"/>
                <a:gd name="connsiteY7" fmla="*/ 63626 h 86110"/>
                <a:gd name="connsiteX8" fmla="*/ 29053 w 72372"/>
                <a:gd name="connsiteY8" fmla="*/ 65149 h 86110"/>
                <a:gd name="connsiteX9" fmla="*/ 11622 w 72372"/>
                <a:gd name="connsiteY9" fmla="*/ 58291 h 86110"/>
                <a:gd name="connsiteX10" fmla="*/ 9717 w 72372"/>
                <a:gd name="connsiteY10" fmla="*/ 48766 h 86110"/>
                <a:gd name="connsiteX11" fmla="*/ 20385 w 72372"/>
                <a:gd name="connsiteY11" fmla="*/ 50575 h 86110"/>
                <a:gd name="connsiteX12" fmla="*/ 22195 w 72372"/>
                <a:gd name="connsiteY12" fmla="*/ 73340 h 86110"/>
                <a:gd name="connsiteX13" fmla="*/ 1907 w 72372"/>
                <a:gd name="connsiteY13" fmla="*/ 80579 h 86110"/>
                <a:gd name="connsiteX14" fmla="*/ 1907 w 72372"/>
                <a:gd name="connsiteY14" fmla="*/ 84961 h 86110"/>
                <a:gd name="connsiteX15" fmla="*/ 28196 w 72372"/>
                <a:gd name="connsiteY15" fmla="*/ 75436 h 86110"/>
                <a:gd name="connsiteX16" fmla="*/ 25053 w 72372"/>
                <a:gd name="connsiteY16" fmla="*/ 48766 h 86110"/>
                <a:gd name="connsiteX17" fmla="*/ 12384 w 72372"/>
                <a:gd name="connsiteY17" fmla="*/ 41622 h 86110"/>
                <a:gd name="connsiteX18" fmla="*/ 2865 w 72372"/>
                <a:gd name="connsiteY18" fmla="*/ 49557 h 86110"/>
                <a:gd name="connsiteX19" fmla="*/ 2859 w 72372"/>
                <a:gd name="connsiteY19" fmla="*/ 49623 h 86110"/>
                <a:gd name="connsiteX20" fmla="*/ 19528 w 72372"/>
                <a:gd name="connsiteY20" fmla="*/ 69721 h 86110"/>
                <a:gd name="connsiteX21" fmla="*/ 46674 w 72372"/>
                <a:gd name="connsiteY21" fmla="*/ 62291 h 86110"/>
                <a:gd name="connsiteX22" fmla="*/ 52008 w 72372"/>
                <a:gd name="connsiteY22" fmla="*/ 32383 h 86110"/>
                <a:gd name="connsiteX23" fmla="*/ 25624 w 72372"/>
                <a:gd name="connsiteY23" fmla="*/ 14857 h 86110"/>
                <a:gd name="connsiteX24" fmla="*/ 16768 w 72372"/>
                <a:gd name="connsiteY24" fmla="*/ 23332 h 86110"/>
                <a:gd name="connsiteX25" fmla="*/ 16766 w 72372"/>
                <a:gd name="connsiteY25" fmla="*/ 23524 h 86110"/>
                <a:gd name="connsiteX26" fmla="*/ 25148 w 72372"/>
                <a:gd name="connsiteY26" fmla="*/ 36383 h 86110"/>
                <a:gd name="connsiteX27" fmla="*/ 58961 w 72372"/>
                <a:gd name="connsiteY27" fmla="*/ 35812 h 86110"/>
                <a:gd name="connsiteX28" fmla="*/ 71439 w 72372"/>
                <a:gd name="connsiteY28" fmla="*/ 1617 h 86110"/>
                <a:gd name="connsiteX29" fmla="*/ 68391 w 72372"/>
                <a:gd name="connsiteY29" fmla="*/ 1617 h 86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2372" h="86110">
                  <a:moveTo>
                    <a:pt x="68677" y="1426"/>
                  </a:moveTo>
                  <a:cubicBezTo>
                    <a:pt x="70733" y="18240"/>
                    <a:pt x="58770" y="33537"/>
                    <a:pt x="41956" y="35593"/>
                  </a:cubicBezTo>
                  <a:cubicBezTo>
                    <a:pt x="41878" y="35603"/>
                    <a:pt x="41799" y="35612"/>
                    <a:pt x="41721" y="35621"/>
                  </a:cubicBezTo>
                  <a:cubicBezTo>
                    <a:pt x="37842" y="35822"/>
                    <a:pt x="33974" y="35036"/>
                    <a:pt x="30482" y="33335"/>
                  </a:cubicBezTo>
                  <a:cubicBezTo>
                    <a:pt x="26767" y="31525"/>
                    <a:pt x="20194" y="26382"/>
                    <a:pt x="23528" y="21619"/>
                  </a:cubicBezTo>
                  <a:cubicBezTo>
                    <a:pt x="26862" y="16857"/>
                    <a:pt x="33053" y="19905"/>
                    <a:pt x="36006" y="21048"/>
                  </a:cubicBezTo>
                  <a:cubicBezTo>
                    <a:pt x="40647" y="22955"/>
                    <a:pt x="44275" y="26721"/>
                    <a:pt x="46007" y="31430"/>
                  </a:cubicBezTo>
                  <a:cubicBezTo>
                    <a:pt x="51487" y="43732"/>
                    <a:pt x="45956" y="58146"/>
                    <a:pt x="33655" y="63626"/>
                  </a:cubicBezTo>
                  <a:cubicBezTo>
                    <a:pt x="32175" y="64285"/>
                    <a:pt x="30634" y="64795"/>
                    <a:pt x="29053" y="65149"/>
                  </a:cubicBezTo>
                  <a:cubicBezTo>
                    <a:pt x="22442" y="66074"/>
                    <a:pt x="15829" y="63473"/>
                    <a:pt x="11622" y="58291"/>
                  </a:cubicBezTo>
                  <a:cubicBezTo>
                    <a:pt x="9417" y="55642"/>
                    <a:pt x="8701" y="52059"/>
                    <a:pt x="9717" y="48766"/>
                  </a:cubicBezTo>
                  <a:cubicBezTo>
                    <a:pt x="12098" y="44575"/>
                    <a:pt x="18004" y="48194"/>
                    <a:pt x="20385" y="50575"/>
                  </a:cubicBezTo>
                  <a:cubicBezTo>
                    <a:pt x="26304" y="56777"/>
                    <a:pt x="27060" y="66281"/>
                    <a:pt x="22195" y="73340"/>
                  </a:cubicBezTo>
                  <a:cubicBezTo>
                    <a:pt x="17449" y="79540"/>
                    <a:pt x="9505" y="82375"/>
                    <a:pt x="1907" y="80579"/>
                  </a:cubicBezTo>
                  <a:cubicBezTo>
                    <a:pt x="-1046" y="80008"/>
                    <a:pt x="-189" y="84199"/>
                    <a:pt x="1907" y="84961"/>
                  </a:cubicBezTo>
                  <a:cubicBezTo>
                    <a:pt x="11818" y="88248"/>
                    <a:pt x="22690" y="84309"/>
                    <a:pt x="28196" y="75436"/>
                  </a:cubicBezTo>
                  <a:cubicBezTo>
                    <a:pt x="32939" y="66784"/>
                    <a:pt x="31677" y="56077"/>
                    <a:pt x="25053" y="48766"/>
                  </a:cubicBezTo>
                  <a:cubicBezTo>
                    <a:pt x="21894" y="44857"/>
                    <a:pt x="17363" y="42302"/>
                    <a:pt x="12384" y="41622"/>
                  </a:cubicBezTo>
                  <a:cubicBezTo>
                    <a:pt x="7565" y="41184"/>
                    <a:pt x="3303" y="44737"/>
                    <a:pt x="2865" y="49557"/>
                  </a:cubicBezTo>
                  <a:cubicBezTo>
                    <a:pt x="2863" y="49579"/>
                    <a:pt x="2861" y="49601"/>
                    <a:pt x="2859" y="49623"/>
                  </a:cubicBezTo>
                  <a:cubicBezTo>
                    <a:pt x="1621" y="59148"/>
                    <a:pt x="11146" y="67149"/>
                    <a:pt x="19528" y="69721"/>
                  </a:cubicBezTo>
                  <a:cubicBezTo>
                    <a:pt x="29251" y="72753"/>
                    <a:pt x="39850" y="69853"/>
                    <a:pt x="46674" y="62291"/>
                  </a:cubicBezTo>
                  <a:cubicBezTo>
                    <a:pt x="53612" y="53964"/>
                    <a:pt x="55640" y="42594"/>
                    <a:pt x="52008" y="32383"/>
                  </a:cubicBezTo>
                  <a:cubicBezTo>
                    <a:pt x="48088" y="21324"/>
                    <a:pt x="37337" y="14183"/>
                    <a:pt x="25624" y="14857"/>
                  </a:cubicBezTo>
                  <a:cubicBezTo>
                    <a:pt x="20838" y="14751"/>
                    <a:pt x="16873" y="18546"/>
                    <a:pt x="16768" y="23332"/>
                  </a:cubicBezTo>
                  <a:cubicBezTo>
                    <a:pt x="16766" y="23396"/>
                    <a:pt x="16766" y="23460"/>
                    <a:pt x="16766" y="23524"/>
                  </a:cubicBezTo>
                  <a:cubicBezTo>
                    <a:pt x="17134" y="28976"/>
                    <a:pt x="20308" y="33846"/>
                    <a:pt x="25148" y="36383"/>
                  </a:cubicBezTo>
                  <a:cubicBezTo>
                    <a:pt x="35570" y="42789"/>
                    <a:pt x="48762" y="42566"/>
                    <a:pt x="58961" y="35812"/>
                  </a:cubicBezTo>
                  <a:cubicBezTo>
                    <a:pt x="69652" y="27985"/>
                    <a:pt x="74576" y="14490"/>
                    <a:pt x="71439" y="1617"/>
                  </a:cubicBezTo>
                  <a:cubicBezTo>
                    <a:pt x="71439" y="-193"/>
                    <a:pt x="68296" y="-860"/>
                    <a:pt x="68391" y="161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644B2FE4-8E23-7A78-923F-FCDAD81B3A32}"/>
                </a:ext>
              </a:extLst>
            </p:cNvPr>
            <p:cNvSpPr/>
            <p:nvPr/>
          </p:nvSpPr>
          <p:spPr>
            <a:xfrm>
              <a:off x="-1471777" y="-600331"/>
              <a:ext cx="62891" cy="68190"/>
            </a:xfrm>
            <a:custGeom>
              <a:avLst/>
              <a:gdLst>
                <a:gd name="connsiteX0" fmla="*/ 62884 w 62891"/>
                <a:gd name="connsiteY0" fmla="*/ 45635 h 68190"/>
                <a:gd name="connsiteX1" fmla="*/ 62884 w 62891"/>
                <a:gd name="connsiteY1" fmla="*/ 45635 h 68190"/>
                <a:gd name="connsiteX2" fmla="*/ 23831 w 62891"/>
                <a:gd name="connsiteY2" fmla="*/ 10 h 68190"/>
                <a:gd name="connsiteX3" fmla="*/ 114 w 62891"/>
                <a:gd name="connsiteY3" fmla="*/ 53540 h 68190"/>
                <a:gd name="connsiteX4" fmla="*/ 114 w 62891"/>
                <a:gd name="connsiteY4" fmla="*/ 53540 h 68190"/>
                <a:gd name="connsiteX5" fmla="*/ 10877 w 62891"/>
                <a:gd name="connsiteY5" fmla="*/ 65256 h 68190"/>
                <a:gd name="connsiteX6" fmla="*/ 55264 w 62891"/>
                <a:gd name="connsiteY6" fmla="*/ 59732 h 68190"/>
                <a:gd name="connsiteX7" fmla="*/ 62884 w 62891"/>
                <a:gd name="connsiteY7" fmla="*/ 45635 h 6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91" h="68190">
                  <a:moveTo>
                    <a:pt x="62884" y="45635"/>
                  </a:moveTo>
                  <a:lnTo>
                    <a:pt x="62884" y="45635"/>
                  </a:lnTo>
                  <a:cubicBezTo>
                    <a:pt x="61169" y="32395"/>
                    <a:pt x="29070" y="-657"/>
                    <a:pt x="23831" y="10"/>
                  </a:cubicBezTo>
                  <a:cubicBezTo>
                    <a:pt x="18592" y="677"/>
                    <a:pt x="-1696" y="39443"/>
                    <a:pt x="114" y="53540"/>
                  </a:cubicBezTo>
                  <a:lnTo>
                    <a:pt x="114" y="53540"/>
                  </a:lnTo>
                  <a:cubicBezTo>
                    <a:pt x="1295" y="59117"/>
                    <a:pt x="5421" y="63607"/>
                    <a:pt x="10877" y="65256"/>
                  </a:cubicBezTo>
                  <a:cubicBezTo>
                    <a:pt x="25706" y="70612"/>
                    <a:pt x="42201" y="68559"/>
                    <a:pt x="55264" y="59732"/>
                  </a:cubicBezTo>
                  <a:cubicBezTo>
                    <a:pt x="60158" y="56749"/>
                    <a:pt x="63069" y="51363"/>
                    <a:pt x="62884" y="45635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C5B2A941-1FD7-D3F2-2582-3A9FC8453A4D}"/>
                </a:ext>
              </a:extLst>
            </p:cNvPr>
            <p:cNvSpPr/>
            <p:nvPr/>
          </p:nvSpPr>
          <p:spPr>
            <a:xfrm>
              <a:off x="-1471777" y="-600331"/>
              <a:ext cx="62891" cy="68190"/>
            </a:xfrm>
            <a:custGeom>
              <a:avLst/>
              <a:gdLst>
                <a:gd name="connsiteX0" fmla="*/ 62884 w 62891"/>
                <a:gd name="connsiteY0" fmla="*/ 45635 h 68190"/>
                <a:gd name="connsiteX1" fmla="*/ 62884 w 62891"/>
                <a:gd name="connsiteY1" fmla="*/ 45635 h 68190"/>
                <a:gd name="connsiteX2" fmla="*/ 23831 w 62891"/>
                <a:gd name="connsiteY2" fmla="*/ 10 h 68190"/>
                <a:gd name="connsiteX3" fmla="*/ 114 w 62891"/>
                <a:gd name="connsiteY3" fmla="*/ 53540 h 68190"/>
                <a:gd name="connsiteX4" fmla="*/ 114 w 62891"/>
                <a:gd name="connsiteY4" fmla="*/ 53540 h 68190"/>
                <a:gd name="connsiteX5" fmla="*/ 10877 w 62891"/>
                <a:gd name="connsiteY5" fmla="*/ 65256 h 68190"/>
                <a:gd name="connsiteX6" fmla="*/ 55264 w 62891"/>
                <a:gd name="connsiteY6" fmla="*/ 59732 h 68190"/>
                <a:gd name="connsiteX7" fmla="*/ 62884 w 62891"/>
                <a:gd name="connsiteY7" fmla="*/ 45635 h 6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91" h="68190">
                  <a:moveTo>
                    <a:pt x="62884" y="45635"/>
                  </a:moveTo>
                  <a:lnTo>
                    <a:pt x="62884" y="45635"/>
                  </a:lnTo>
                  <a:cubicBezTo>
                    <a:pt x="61169" y="32395"/>
                    <a:pt x="29070" y="-657"/>
                    <a:pt x="23831" y="10"/>
                  </a:cubicBezTo>
                  <a:cubicBezTo>
                    <a:pt x="18592" y="677"/>
                    <a:pt x="-1696" y="39443"/>
                    <a:pt x="114" y="53540"/>
                  </a:cubicBezTo>
                  <a:lnTo>
                    <a:pt x="114" y="53540"/>
                  </a:lnTo>
                  <a:cubicBezTo>
                    <a:pt x="1295" y="59117"/>
                    <a:pt x="5421" y="63607"/>
                    <a:pt x="10877" y="65256"/>
                  </a:cubicBezTo>
                  <a:cubicBezTo>
                    <a:pt x="25706" y="70612"/>
                    <a:pt x="42201" y="68559"/>
                    <a:pt x="55264" y="59732"/>
                  </a:cubicBezTo>
                  <a:cubicBezTo>
                    <a:pt x="60158" y="56749"/>
                    <a:pt x="63069" y="51363"/>
                    <a:pt x="62884" y="45635"/>
                  </a:cubicBezTo>
                  <a:close/>
                </a:path>
              </a:pathLst>
            </a:custGeom>
            <a:solidFill>
              <a:schemeClr val="accent3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0DAEA58A-571A-60DF-3268-E5AA0BD4FD80}"/>
                </a:ext>
              </a:extLst>
            </p:cNvPr>
            <p:cNvSpPr/>
            <p:nvPr/>
          </p:nvSpPr>
          <p:spPr>
            <a:xfrm>
              <a:off x="-1663625" y="-1036956"/>
              <a:ext cx="371321" cy="452351"/>
            </a:xfrm>
            <a:custGeom>
              <a:avLst/>
              <a:gdLst>
                <a:gd name="connsiteX0" fmla="*/ 369697 w 371321"/>
                <a:gd name="connsiteY0" fmla="*/ 175079 h 452351"/>
                <a:gd name="connsiteX1" fmla="*/ 217297 w 371321"/>
                <a:gd name="connsiteY1" fmla="*/ 452352 h 452351"/>
                <a:gd name="connsiteX2" fmla="*/ 1842 w 371321"/>
                <a:gd name="connsiteY2" fmla="*/ 221275 h 452351"/>
                <a:gd name="connsiteX3" fmla="*/ 161100 w 371321"/>
                <a:gd name="connsiteY3" fmla="*/ 1724 h 452351"/>
                <a:gd name="connsiteX4" fmla="*/ 369697 w 371321"/>
                <a:gd name="connsiteY4" fmla="*/ 175079 h 45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321" h="452351">
                  <a:moveTo>
                    <a:pt x="369697" y="175079"/>
                  </a:moveTo>
                  <a:cubicBezTo>
                    <a:pt x="382461" y="276711"/>
                    <a:pt x="318929" y="415014"/>
                    <a:pt x="217297" y="452352"/>
                  </a:cubicBezTo>
                  <a:cubicBezTo>
                    <a:pt x="109379" y="435969"/>
                    <a:pt x="14605" y="322907"/>
                    <a:pt x="1842" y="221275"/>
                  </a:cubicBezTo>
                  <a:cubicBezTo>
                    <a:pt x="-10922" y="119643"/>
                    <a:pt x="42704" y="16869"/>
                    <a:pt x="161100" y="1724"/>
                  </a:cubicBezTo>
                  <a:cubicBezTo>
                    <a:pt x="279495" y="-13421"/>
                    <a:pt x="357029" y="73447"/>
                    <a:pt x="369697" y="175079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380C8E8B-3DE2-B1C0-CCC7-B8A1C1A11DE7}"/>
                </a:ext>
              </a:extLst>
            </p:cNvPr>
            <p:cNvSpPr/>
            <p:nvPr/>
          </p:nvSpPr>
          <p:spPr>
            <a:xfrm>
              <a:off x="-1663625" y="-1036956"/>
              <a:ext cx="371321" cy="452351"/>
            </a:xfrm>
            <a:custGeom>
              <a:avLst/>
              <a:gdLst>
                <a:gd name="connsiteX0" fmla="*/ 369697 w 371321"/>
                <a:gd name="connsiteY0" fmla="*/ 175079 h 452351"/>
                <a:gd name="connsiteX1" fmla="*/ 217297 w 371321"/>
                <a:gd name="connsiteY1" fmla="*/ 452352 h 452351"/>
                <a:gd name="connsiteX2" fmla="*/ 1842 w 371321"/>
                <a:gd name="connsiteY2" fmla="*/ 221275 h 452351"/>
                <a:gd name="connsiteX3" fmla="*/ 161100 w 371321"/>
                <a:gd name="connsiteY3" fmla="*/ 1724 h 452351"/>
                <a:gd name="connsiteX4" fmla="*/ 369697 w 371321"/>
                <a:gd name="connsiteY4" fmla="*/ 175079 h 45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321" h="452351">
                  <a:moveTo>
                    <a:pt x="369697" y="175079"/>
                  </a:moveTo>
                  <a:cubicBezTo>
                    <a:pt x="382461" y="276711"/>
                    <a:pt x="318929" y="415014"/>
                    <a:pt x="217297" y="452352"/>
                  </a:cubicBezTo>
                  <a:cubicBezTo>
                    <a:pt x="109379" y="435969"/>
                    <a:pt x="14605" y="322907"/>
                    <a:pt x="1842" y="221275"/>
                  </a:cubicBezTo>
                  <a:cubicBezTo>
                    <a:pt x="-10922" y="119643"/>
                    <a:pt x="42704" y="16869"/>
                    <a:pt x="161100" y="1724"/>
                  </a:cubicBezTo>
                  <a:cubicBezTo>
                    <a:pt x="279495" y="-13421"/>
                    <a:pt x="357029" y="73447"/>
                    <a:pt x="369697" y="175079"/>
                  </a:cubicBez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00BDF907-28B0-6F93-1178-5985C285B671}"/>
                </a:ext>
              </a:extLst>
            </p:cNvPr>
            <p:cNvSpPr/>
            <p:nvPr/>
          </p:nvSpPr>
          <p:spPr>
            <a:xfrm>
              <a:off x="-1648734" y="-907597"/>
              <a:ext cx="356430" cy="322992"/>
            </a:xfrm>
            <a:custGeom>
              <a:avLst/>
              <a:gdLst>
                <a:gd name="connsiteX0" fmla="*/ 1524 w 356430"/>
                <a:gd name="connsiteY0" fmla="*/ 144018 h 322992"/>
                <a:gd name="connsiteX1" fmla="*/ 162783 w 356430"/>
                <a:gd name="connsiteY1" fmla="*/ 230696 h 322992"/>
                <a:gd name="connsiteX2" fmla="*/ 344424 w 356430"/>
                <a:gd name="connsiteY2" fmla="*/ 0 h 322992"/>
                <a:gd name="connsiteX3" fmla="*/ 354806 w 356430"/>
                <a:gd name="connsiteY3" fmla="*/ 45720 h 322992"/>
                <a:gd name="connsiteX4" fmla="*/ 202406 w 356430"/>
                <a:gd name="connsiteY4" fmla="*/ 322993 h 322992"/>
                <a:gd name="connsiteX5" fmla="*/ 0 w 356430"/>
                <a:gd name="connsiteY5" fmla="*/ 144590 h 32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430" h="322992">
                  <a:moveTo>
                    <a:pt x="1524" y="144018"/>
                  </a:moveTo>
                  <a:cubicBezTo>
                    <a:pt x="1524" y="144018"/>
                    <a:pt x="41148" y="238030"/>
                    <a:pt x="162783" y="230696"/>
                  </a:cubicBezTo>
                  <a:cubicBezTo>
                    <a:pt x="279940" y="223647"/>
                    <a:pt x="358521" y="84106"/>
                    <a:pt x="344424" y="0"/>
                  </a:cubicBezTo>
                  <a:cubicBezTo>
                    <a:pt x="349438" y="14845"/>
                    <a:pt x="352917" y="30165"/>
                    <a:pt x="354806" y="45720"/>
                  </a:cubicBezTo>
                  <a:cubicBezTo>
                    <a:pt x="367570" y="147352"/>
                    <a:pt x="304038" y="285655"/>
                    <a:pt x="202406" y="322993"/>
                  </a:cubicBezTo>
                  <a:cubicBezTo>
                    <a:pt x="112491" y="309658"/>
                    <a:pt x="32099" y="229457"/>
                    <a:pt x="0" y="14459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06316F9E-FE77-5956-B156-DA7C1749A886}"/>
                </a:ext>
              </a:extLst>
            </p:cNvPr>
            <p:cNvSpPr/>
            <p:nvPr/>
          </p:nvSpPr>
          <p:spPr>
            <a:xfrm>
              <a:off x="-1290689" y="-437766"/>
              <a:ext cx="53530" cy="628367"/>
            </a:xfrm>
            <a:custGeom>
              <a:avLst/>
              <a:gdLst>
                <a:gd name="connsiteX0" fmla="*/ 49721 w 53530"/>
                <a:gd name="connsiteY0" fmla="*/ 1180 h 628367"/>
                <a:gd name="connsiteX1" fmla="*/ 33623 w 53530"/>
                <a:gd name="connsiteY1" fmla="*/ 119385 h 628367"/>
                <a:gd name="connsiteX2" fmla="*/ 40291 w 53530"/>
                <a:gd name="connsiteY2" fmla="*/ 179107 h 628367"/>
                <a:gd name="connsiteX3" fmla="*/ 40767 w 53530"/>
                <a:gd name="connsiteY3" fmla="*/ 233209 h 628367"/>
                <a:gd name="connsiteX4" fmla="*/ 23908 w 53530"/>
                <a:gd name="connsiteY4" fmla="*/ 340365 h 628367"/>
                <a:gd name="connsiteX5" fmla="*/ 4000 w 53530"/>
                <a:gd name="connsiteY5" fmla="*/ 450950 h 628367"/>
                <a:gd name="connsiteX6" fmla="*/ 3334 w 53530"/>
                <a:gd name="connsiteY6" fmla="*/ 535342 h 628367"/>
                <a:gd name="connsiteX7" fmla="*/ 0 w 53530"/>
                <a:gd name="connsiteY7" fmla="*/ 624496 h 628367"/>
                <a:gd name="connsiteX8" fmla="*/ 8096 w 53530"/>
                <a:gd name="connsiteY8" fmla="*/ 625448 h 628367"/>
                <a:gd name="connsiteX9" fmla="*/ 11239 w 53530"/>
                <a:gd name="connsiteY9" fmla="*/ 546867 h 628367"/>
                <a:gd name="connsiteX10" fmla="*/ 11239 w 53530"/>
                <a:gd name="connsiteY10" fmla="*/ 470000 h 628367"/>
                <a:gd name="connsiteX11" fmla="*/ 29813 w 53530"/>
                <a:gd name="connsiteY11" fmla="*/ 349414 h 628367"/>
                <a:gd name="connsiteX12" fmla="*/ 47530 w 53530"/>
                <a:gd name="connsiteY12" fmla="*/ 246829 h 628367"/>
                <a:gd name="connsiteX13" fmla="*/ 42767 w 53530"/>
                <a:gd name="connsiteY13" fmla="*/ 139102 h 628367"/>
                <a:gd name="connsiteX14" fmla="*/ 53530 w 53530"/>
                <a:gd name="connsiteY14" fmla="*/ 3275 h 628367"/>
                <a:gd name="connsiteX15" fmla="*/ 49530 w 53530"/>
                <a:gd name="connsiteY15" fmla="*/ 1180 h 62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530" h="628367">
                  <a:moveTo>
                    <a:pt x="49721" y="1180"/>
                  </a:moveTo>
                  <a:cubicBezTo>
                    <a:pt x="38346" y="39528"/>
                    <a:pt x="32917" y="79392"/>
                    <a:pt x="33623" y="119385"/>
                  </a:cubicBezTo>
                  <a:cubicBezTo>
                    <a:pt x="34480" y="139483"/>
                    <a:pt x="38671" y="159200"/>
                    <a:pt x="40291" y="179107"/>
                  </a:cubicBezTo>
                  <a:cubicBezTo>
                    <a:pt x="41735" y="197107"/>
                    <a:pt x="41894" y="215186"/>
                    <a:pt x="40767" y="233209"/>
                  </a:cubicBezTo>
                  <a:cubicBezTo>
                    <a:pt x="38251" y="269347"/>
                    <a:pt x="32611" y="305200"/>
                    <a:pt x="23908" y="340365"/>
                  </a:cubicBezTo>
                  <a:cubicBezTo>
                    <a:pt x="14019" y="376566"/>
                    <a:pt x="7357" y="413573"/>
                    <a:pt x="4000" y="450950"/>
                  </a:cubicBezTo>
                  <a:cubicBezTo>
                    <a:pt x="2476" y="479525"/>
                    <a:pt x="4000" y="507243"/>
                    <a:pt x="3334" y="535342"/>
                  </a:cubicBezTo>
                  <a:cubicBezTo>
                    <a:pt x="3334" y="565060"/>
                    <a:pt x="1524" y="594778"/>
                    <a:pt x="0" y="624496"/>
                  </a:cubicBezTo>
                  <a:cubicBezTo>
                    <a:pt x="0" y="628973"/>
                    <a:pt x="7906" y="629925"/>
                    <a:pt x="8096" y="625448"/>
                  </a:cubicBezTo>
                  <a:cubicBezTo>
                    <a:pt x="9430" y="599255"/>
                    <a:pt x="10573" y="573061"/>
                    <a:pt x="11239" y="546867"/>
                  </a:cubicBezTo>
                  <a:cubicBezTo>
                    <a:pt x="11906" y="520673"/>
                    <a:pt x="11239" y="495623"/>
                    <a:pt x="11239" y="470000"/>
                  </a:cubicBezTo>
                  <a:cubicBezTo>
                    <a:pt x="12945" y="429241"/>
                    <a:pt x="19175" y="388797"/>
                    <a:pt x="29813" y="349414"/>
                  </a:cubicBezTo>
                  <a:cubicBezTo>
                    <a:pt x="38141" y="315682"/>
                    <a:pt x="44062" y="281401"/>
                    <a:pt x="47530" y="246829"/>
                  </a:cubicBezTo>
                  <a:cubicBezTo>
                    <a:pt x="50186" y="210858"/>
                    <a:pt x="48588" y="174699"/>
                    <a:pt x="42767" y="139102"/>
                  </a:cubicBezTo>
                  <a:cubicBezTo>
                    <a:pt x="36004" y="93287"/>
                    <a:pt x="45434" y="48138"/>
                    <a:pt x="53530" y="3275"/>
                  </a:cubicBezTo>
                  <a:cubicBezTo>
                    <a:pt x="53530" y="1085"/>
                    <a:pt x="50292" y="-1582"/>
                    <a:pt x="49530" y="118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1F809B4D-D0FB-1444-612D-F5573FAF7481}"/>
                </a:ext>
              </a:extLst>
            </p:cNvPr>
            <p:cNvSpPr/>
            <p:nvPr/>
          </p:nvSpPr>
          <p:spPr>
            <a:xfrm>
              <a:off x="-1316135" y="-424595"/>
              <a:ext cx="59907" cy="97766"/>
            </a:xfrm>
            <a:custGeom>
              <a:avLst/>
              <a:gdLst>
                <a:gd name="connsiteX0" fmla="*/ 53735 w 59907"/>
                <a:gd name="connsiteY0" fmla="*/ 1439 h 97766"/>
                <a:gd name="connsiteX1" fmla="*/ 37734 w 59907"/>
                <a:gd name="connsiteY1" fmla="*/ 39539 h 97766"/>
                <a:gd name="connsiteX2" fmla="*/ 16207 w 59907"/>
                <a:gd name="connsiteY2" fmla="*/ 37729 h 97766"/>
                <a:gd name="connsiteX3" fmla="*/ 14492 w 59907"/>
                <a:gd name="connsiteY3" fmla="*/ 30205 h 97766"/>
                <a:gd name="connsiteX4" fmla="*/ 21255 w 59907"/>
                <a:gd name="connsiteY4" fmla="*/ 27728 h 97766"/>
                <a:gd name="connsiteX5" fmla="*/ 34018 w 59907"/>
                <a:gd name="connsiteY5" fmla="*/ 31348 h 97766"/>
                <a:gd name="connsiteX6" fmla="*/ 36654 w 59907"/>
                <a:gd name="connsiteY6" fmla="*/ 66812 h 97766"/>
                <a:gd name="connsiteX7" fmla="*/ 34018 w 59907"/>
                <a:gd name="connsiteY7" fmla="*/ 69448 h 97766"/>
                <a:gd name="connsiteX8" fmla="*/ 14206 w 59907"/>
                <a:gd name="connsiteY8" fmla="*/ 72115 h 97766"/>
                <a:gd name="connsiteX9" fmla="*/ 6872 w 59907"/>
                <a:gd name="connsiteY9" fmla="*/ 65543 h 97766"/>
                <a:gd name="connsiteX10" fmla="*/ 10873 w 59907"/>
                <a:gd name="connsiteY10" fmla="*/ 57827 h 97766"/>
                <a:gd name="connsiteX11" fmla="*/ 25065 w 59907"/>
                <a:gd name="connsiteY11" fmla="*/ 75734 h 97766"/>
                <a:gd name="connsiteX12" fmla="*/ 5253 w 59907"/>
                <a:gd name="connsiteY12" fmla="*/ 93070 h 97766"/>
                <a:gd name="connsiteX13" fmla="*/ 6301 w 59907"/>
                <a:gd name="connsiteY13" fmla="*/ 97642 h 97766"/>
                <a:gd name="connsiteX14" fmla="*/ 30304 w 59907"/>
                <a:gd name="connsiteY14" fmla="*/ 81068 h 97766"/>
                <a:gd name="connsiteX15" fmla="*/ 19540 w 59907"/>
                <a:gd name="connsiteY15" fmla="*/ 56398 h 97766"/>
                <a:gd name="connsiteX16" fmla="*/ 5824 w 59907"/>
                <a:gd name="connsiteY16" fmla="*/ 53350 h 97766"/>
                <a:gd name="connsiteX17" fmla="*/ 205 w 59907"/>
                <a:gd name="connsiteY17" fmla="*/ 63637 h 97766"/>
                <a:gd name="connsiteX18" fmla="*/ 22398 w 59907"/>
                <a:gd name="connsiteY18" fmla="*/ 79163 h 97766"/>
                <a:gd name="connsiteX19" fmla="*/ 43734 w 59907"/>
                <a:gd name="connsiteY19" fmla="*/ 34872 h 97766"/>
                <a:gd name="connsiteX20" fmla="*/ 13540 w 59907"/>
                <a:gd name="connsiteY20" fmla="*/ 24299 h 97766"/>
                <a:gd name="connsiteX21" fmla="*/ 8206 w 59907"/>
                <a:gd name="connsiteY21" fmla="*/ 34872 h 97766"/>
                <a:gd name="connsiteX22" fmla="*/ 19445 w 59907"/>
                <a:gd name="connsiteY22" fmla="*/ 45349 h 97766"/>
                <a:gd name="connsiteX23" fmla="*/ 52116 w 59907"/>
                <a:gd name="connsiteY23" fmla="*/ 37063 h 97766"/>
                <a:gd name="connsiteX24" fmla="*/ 56593 w 59907"/>
                <a:gd name="connsiteY24" fmla="*/ 1153 h 97766"/>
                <a:gd name="connsiteX25" fmla="*/ 53831 w 59907"/>
                <a:gd name="connsiteY25" fmla="*/ 2011 h 97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9907" h="97766">
                  <a:moveTo>
                    <a:pt x="53735" y="1439"/>
                  </a:moveTo>
                  <a:cubicBezTo>
                    <a:pt x="58853" y="16360"/>
                    <a:pt x="51971" y="32747"/>
                    <a:pt x="37734" y="39539"/>
                  </a:cubicBezTo>
                  <a:cubicBezTo>
                    <a:pt x="30746" y="42801"/>
                    <a:pt x="22552" y="42112"/>
                    <a:pt x="16207" y="37729"/>
                  </a:cubicBezTo>
                  <a:cubicBezTo>
                    <a:pt x="14016" y="35634"/>
                    <a:pt x="12302" y="32872"/>
                    <a:pt x="14492" y="30205"/>
                  </a:cubicBezTo>
                  <a:cubicBezTo>
                    <a:pt x="16335" y="28526"/>
                    <a:pt x="18763" y="27637"/>
                    <a:pt x="21255" y="27728"/>
                  </a:cubicBezTo>
                  <a:cubicBezTo>
                    <a:pt x="25820" y="27205"/>
                    <a:pt x="30407" y="28506"/>
                    <a:pt x="34018" y="31348"/>
                  </a:cubicBezTo>
                  <a:cubicBezTo>
                    <a:pt x="44540" y="40413"/>
                    <a:pt x="45720" y="56291"/>
                    <a:pt x="36654" y="66812"/>
                  </a:cubicBezTo>
                  <a:cubicBezTo>
                    <a:pt x="35842" y="67754"/>
                    <a:pt x="34961" y="68635"/>
                    <a:pt x="34018" y="69448"/>
                  </a:cubicBezTo>
                  <a:cubicBezTo>
                    <a:pt x="28319" y="73701"/>
                    <a:pt x="20828" y="74710"/>
                    <a:pt x="14206" y="72115"/>
                  </a:cubicBezTo>
                  <a:cubicBezTo>
                    <a:pt x="10997" y="70966"/>
                    <a:pt x="8365" y="68607"/>
                    <a:pt x="6872" y="65543"/>
                  </a:cubicBezTo>
                  <a:cubicBezTo>
                    <a:pt x="5253" y="61923"/>
                    <a:pt x="5824" y="57637"/>
                    <a:pt x="10873" y="57827"/>
                  </a:cubicBezTo>
                  <a:cubicBezTo>
                    <a:pt x="19520" y="59233"/>
                    <a:pt x="25671" y="66995"/>
                    <a:pt x="25065" y="75734"/>
                  </a:cubicBezTo>
                  <a:cubicBezTo>
                    <a:pt x="24158" y="85880"/>
                    <a:pt x="15430" y="93518"/>
                    <a:pt x="5253" y="93070"/>
                  </a:cubicBezTo>
                  <a:cubicBezTo>
                    <a:pt x="2396" y="93070"/>
                    <a:pt x="4301" y="97356"/>
                    <a:pt x="6301" y="97642"/>
                  </a:cubicBezTo>
                  <a:cubicBezTo>
                    <a:pt x="17297" y="98804"/>
                    <a:pt x="27495" y="91763"/>
                    <a:pt x="30304" y="81068"/>
                  </a:cubicBezTo>
                  <a:cubicBezTo>
                    <a:pt x="32153" y="71411"/>
                    <a:pt x="27877" y="61611"/>
                    <a:pt x="19540" y="56398"/>
                  </a:cubicBezTo>
                  <a:cubicBezTo>
                    <a:pt x="15603" y="53492"/>
                    <a:pt x="10622" y="52385"/>
                    <a:pt x="5824" y="53350"/>
                  </a:cubicBezTo>
                  <a:cubicBezTo>
                    <a:pt x="1655" y="54906"/>
                    <a:pt x="-739" y="59288"/>
                    <a:pt x="205" y="63637"/>
                  </a:cubicBezTo>
                  <a:cubicBezTo>
                    <a:pt x="3192" y="73271"/>
                    <a:pt x="12324" y="79659"/>
                    <a:pt x="22398" y="79163"/>
                  </a:cubicBezTo>
                  <a:cubicBezTo>
                    <a:pt x="45353" y="79163"/>
                    <a:pt x="55640" y="52779"/>
                    <a:pt x="43734" y="34872"/>
                  </a:cubicBezTo>
                  <a:cubicBezTo>
                    <a:pt x="37262" y="24869"/>
                    <a:pt x="24838" y="20518"/>
                    <a:pt x="13540" y="24299"/>
                  </a:cubicBezTo>
                  <a:cubicBezTo>
                    <a:pt x="9256" y="25870"/>
                    <a:pt x="6924" y="30493"/>
                    <a:pt x="8206" y="34872"/>
                  </a:cubicBezTo>
                  <a:cubicBezTo>
                    <a:pt x="9951" y="40033"/>
                    <a:pt x="14175" y="43970"/>
                    <a:pt x="19445" y="45349"/>
                  </a:cubicBezTo>
                  <a:cubicBezTo>
                    <a:pt x="31013" y="49355"/>
                    <a:pt x="43855" y="46097"/>
                    <a:pt x="52116" y="37063"/>
                  </a:cubicBezTo>
                  <a:cubicBezTo>
                    <a:pt x="60540" y="27015"/>
                    <a:pt x="62292" y="12962"/>
                    <a:pt x="56593" y="1153"/>
                  </a:cubicBezTo>
                  <a:cubicBezTo>
                    <a:pt x="55736" y="-752"/>
                    <a:pt x="53164" y="-180"/>
                    <a:pt x="53831" y="2011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2EE408F9-E8B0-718F-941D-0ABB84EE5A15}"/>
                </a:ext>
              </a:extLst>
            </p:cNvPr>
            <p:cNvSpPr/>
            <p:nvPr/>
          </p:nvSpPr>
          <p:spPr>
            <a:xfrm>
              <a:off x="-1273353" y="-469929"/>
              <a:ext cx="63291" cy="68485"/>
            </a:xfrm>
            <a:custGeom>
              <a:avLst/>
              <a:gdLst>
                <a:gd name="connsiteX0" fmla="*/ 63246 w 63291"/>
                <a:gd name="connsiteY0" fmla="*/ 52869 h 68485"/>
                <a:gd name="connsiteX1" fmla="*/ 63246 w 63291"/>
                <a:gd name="connsiteY1" fmla="*/ 52869 h 68485"/>
                <a:gd name="connsiteX2" fmla="*/ 34671 w 63291"/>
                <a:gd name="connsiteY2" fmla="*/ 5 h 68485"/>
                <a:gd name="connsiteX3" fmla="*/ 0 w 63291"/>
                <a:gd name="connsiteY3" fmla="*/ 47154 h 68485"/>
                <a:gd name="connsiteX4" fmla="*/ 0 w 63291"/>
                <a:gd name="connsiteY4" fmla="*/ 47154 h 68485"/>
                <a:gd name="connsiteX5" fmla="*/ 8001 w 63291"/>
                <a:gd name="connsiteY5" fmla="*/ 60965 h 68485"/>
                <a:gd name="connsiteX6" fmla="*/ 52578 w 63291"/>
                <a:gd name="connsiteY6" fmla="*/ 64966 h 68485"/>
                <a:gd name="connsiteX7" fmla="*/ 62960 w 63291"/>
                <a:gd name="connsiteY7" fmla="*/ 52869 h 6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291" h="68485">
                  <a:moveTo>
                    <a:pt x="63246" y="52869"/>
                  </a:moveTo>
                  <a:lnTo>
                    <a:pt x="63246" y="52869"/>
                  </a:lnTo>
                  <a:cubicBezTo>
                    <a:pt x="64484" y="39534"/>
                    <a:pt x="40196" y="481"/>
                    <a:pt x="34671" y="5"/>
                  </a:cubicBezTo>
                  <a:cubicBezTo>
                    <a:pt x="29146" y="-471"/>
                    <a:pt x="1334" y="32962"/>
                    <a:pt x="0" y="47154"/>
                  </a:cubicBezTo>
                  <a:lnTo>
                    <a:pt x="0" y="47154"/>
                  </a:lnTo>
                  <a:cubicBezTo>
                    <a:pt x="17" y="52854"/>
                    <a:pt x="3064" y="58115"/>
                    <a:pt x="8001" y="60965"/>
                  </a:cubicBezTo>
                  <a:cubicBezTo>
                    <a:pt x="21376" y="69319"/>
                    <a:pt x="37929" y="70804"/>
                    <a:pt x="52578" y="64966"/>
                  </a:cubicBezTo>
                  <a:cubicBezTo>
                    <a:pt x="57978" y="63118"/>
                    <a:pt x="61953" y="58487"/>
                    <a:pt x="62960" y="5286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F47E119D-0678-4383-5FF4-80A007BF5BF2}"/>
                </a:ext>
              </a:extLst>
            </p:cNvPr>
            <p:cNvSpPr/>
            <p:nvPr/>
          </p:nvSpPr>
          <p:spPr>
            <a:xfrm>
              <a:off x="-1402111" y="-908025"/>
              <a:ext cx="371089" cy="453627"/>
            </a:xfrm>
            <a:custGeom>
              <a:avLst/>
              <a:gdLst>
                <a:gd name="connsiteX0" fmla="*/ 370121 w 371089"/>
                <a:gd name="connsiteY0" fmla="*/ 215503 h 453627"/>
                <a:gd name="connsiteX1" fmla="*/ 162286 w 371089"/>
                <a:gd name="connsiteY1" fmla="*/ 453628 h 453627"/>
                <a:gd name="connsiteX2" fmla="*/ 837 w 371089"/>
                <a:gd name="connsiteY2" fmla="*/ 181784 h 453627"/>
                <a:gd name="connsiteX3" fmla="*/ 203434 w 371089"/>
                <a:gd name="connsiteY3" fmla="*/ 809 h 453627"/>
                <a:gd name="connsiteX4" fmla="*/ 370121 w 371089"/>
                <a:gd name="connsiteY4" fmla="*/ 215503 h 453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89" h="453627">
                  <a:moveTo>
                    <a:pt x="370121" y="215503"/>
                  </a:moveTo>
                  <a:cubicBezTo>
                    <a:pt x="360596" y="317515"/>
                    <a:pt x="269157" y="438959"/>
                    <a:pt x="162286" y="453628"/>
                  </a:cubicBezTo>
                  <a:cubicBezTo>
                    <a:pt x="59702" y="414670"/>
                    <a:pt x="-8402" y="283702"/>
                    <a:pt x="837" y="181784"/>
                  </a:cubicBezTo>
                  <a:cubicBezTo>
                    <a:pt x="10076" y="79867"/>
                    <a:pt x="84467" y="-9478"/>
                    <a:pt x="203434" y="809"/>
                  </a:cubicBezTo>
                  <a:cubicBezTo>
                    <a:pt x="322401" y="11096"/>
                    <a:pt x="379361" y="113490"/>
                    <a:pt x="370121" y="215503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86F6C9E7-EBEA-EFE8-4DA9-F161F46EFB88}"/>
                </a:ext>
              </a:extLst>
            </p:cNvPr>
            <p:cNvSpPr/>
            <p:nvPr/>
          </p:nvSpPr>
          <p:spPr>
            <a:xfrm>
              <a:off x="-1399369" y="-739386"/>
              <a:ext cx="368333" cy="284987"/>
            </a:xfrm>
            <a:custGeom>
              <a:avLst/>
              <a:gdLst>
                <a:gd name="connsiteX0" fmla="*/ 1238 w 368333"/>
                <a:gd name="connsiteY0" fmla="*/ 67342 h 284987"/>
                <a:gd name="connsiteX1" fmla="*/ 140208 w 368333"/>
                <a:gd name="connsiteY1" fmla="*/ 186500 h 284987"/>
                <a:gd name="connsiteX2" fmla="*/ 366903 w 368333"/>
                <a:gd name="connsiteY2" fmla="*/ 0 h 284987"/>
                <a:gd name="connsiteX3" fmla="*/ 367379 w 368333"/>
                <a:gd name="connsiteY3" fmla="*/ 46863 h 284987"/>
                <a:gd name="connsiteX4" fmla="*/ 159544 w 368333"/>
                <a:gd name="connsiteY4" fmla="*/ 284988 h 284987"/>
                <a:gd name="connsiteX5" fmla="*/ 0 w 368333"/>
                <a:gd name="connsiteY5" fmla="*/ 67437 h 28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333" h="284987">
                  <a:moveTo>
                    <a:pt x="1238" y="67342"/>
                  </a:moveTo>
                  <a:cubicBezTo>
                    <a:pt x="1238" y="67342"/>
                    <a:pt x="19812" y="167640"/>
                    <a:pt x="140208" y="186500"/>
                  </a:cubicBezTo>
                  <a:cubicBezTo>
                    <a:pt x="256222" y="204597"/>
                    <a:pt x="362712" y="85154"/>
                    <a:pt x="366903" y="0"/>
                  </a:cubicBezTo>
                  <a:cubicBezTo>
                    <a:pt x="368635" y="15565"/>
                    <a:pt x="368795" y="31266"/>
                    <a:pt x="367379" y="46863"/>
                  </a:cubicBezTo>
                  <a:cubicBezTo>
                    <a:pt x="357854" y="148876"/>
                    <a:pt x="266414" y="270319"/>
                    <a:pt x="159544" y="284988"/>
                  </a:cubicBezTo>
                  <a:cubicBezTo>
                    <a:pt x="74581" y="252698"/>
                    <a:pt x="13240" y="157258"/>
                    <a:pt x="0" y="67437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B10CE5A6-F3A7-4EB1-03A8-B3AA486FE70A}"/>
                </a:ext>
              </a:extLst>
            </p:cNvPr>
            <p:cNvSpPr/>
            <p:nvPr/>
          </p:nvSpPr>
          <p:spPr>
            <a:xfrm>
              <a:off x="-1740904" y="108815"/>
              <a:ext cx="441261" cy="465836"/>
            </a:xfrm>
            <a:custGeom>
              <a:avLst/>
              <a:gdLst>
                <a:gd name="connsiteX0" fmla="*/ 32639 w 441261"/>
                <a:gd name="connsiteY0" fmla="*/ 0 h 465836"/>
                <a:gd name="connsiteX1" fmla="*/ 173133 w 441261"/>
                <a:gd name="connsiteY1" fmla="*/ 141065 h 465836"/>
                <a:gd name="connsiteX2" fmla="*/ 247428 w 441261"/>
                <a:gd name="connsiteY2" fmla="*/ 288703 h 465836"/>
                <a:gd name="connsiteX3" fmla="*/ 374587 w 441261"/>
                <a:gd name="connsiteY3" fmla="*/ 108775 h 465836"/>
                <a:gd name="connsiteX4" fmla="*/ 441262 w 441261"/>
                <a:gd name="connsiteY4" fmla="*/ 166402 h 465836"/>
                <a:gd name="connsiteX5" fmla="*/ 283623 w 441261"/>
                <a:gd name="connsiteY5" fmla="*/ 443198 h 465836"/>
                <a:gd name="connsiteX6" fmla="*/ 175800 w 441261"/>
                <a:gd name="connsiteY6" fmla="*/ 417481 h 465836"/>
                <a:gd name="connsiteX7" fmla="*/ 19875 w 441261"/>
                <a:gd name="connsiteY7" fmla="*/ 162306 h 465836"/>
                <a:gd name="connsiteX8" fmla="*/ 32639 w 441261"/>
                <a:gd name="connsiteY8" fmla="*/ 0 h 465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1261" h="465836">
                  <a:moveTo>
                    <a:pt x="32639" y="0"/>
                  </a:moveTo>
                  <a:cubicBezTo>
                    <a:pt x="108839" y="8954"/>
                    <a:pt x="121317" y="32004"/>
                    <a:pt x="173133" y="141065"/>
                  </a:cubicBezTo>
                  <a:cubicBezTo>
                    <a:pt x="219710" y="239268"/>
                    <a:pt x="247428" y="288703"/>
                    <a:pt x="247428" y="288703"/>
                  </a:cubicBezTo>
                  <a:lnTo>
                    <a:pt x="374587" y="108775"/>
                  </a:lnTo>
                  <a:lnTo>
                    <a:pt x="441262" y="166402"/>
                  </a:lnTo>
                  <a:cubicBezTo>
                    <a:pt x="441262" y="166402"/>
                    <a:pt x="327914" y="395002"/>
                    <a:pt x="283623" y="443198"/>
                  </a:cubicBezTo>
                  <a:cubicBezTo>
                    <a:pt x="260001" y="468725"/>
                    <a:pt x="229425" y="486442"/>
                    <a:pt x="175800" y="417481"/>
                  </a:cubicBezTo>
                  <a:cubicBezTo>
                    <a:pt x="122174" y="348520"/>
                    <a:pt x="19875" y="162306"/>
                    <a:pt x="19875" y="162306"/>
                  </a:cubicBezTo>
                  <a:cubicBezTo>
                    <a:pt x="19875" y="162306"/>
                    <a:pt x="-32417" y="51054"/>
                    <a:pt x="32639" y="0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C18DEC22-93C0-8146-CB0C-CEB6EA7CD9EA}"/>
                </a:ext>
              </a:extLst>
            </p:cNvPr>
            <p:cNvSpPr/>
            <p:nvPr/>
          </p:nvSpPr>
          <p:spPr>
            <a:xfrm>
              <a:off x="-1532529" y="383706"/>
              <a:ext cx="39052" cy="106299"/>
            </a:xfrm>
            <a:custGeom>
              <a:avLst/>
              <a:gdLst>
                <a:gd name="connsiteX0" fmla="*/ 39053 w 39052"/>
                <a:gd name="connsiteY0" fmla="*/ 13811 h 106299"/>
                <a:gd name="connsiteX1" fmla="*/ 286 w 39052"/>
                <a:gd name="connsiteY1" fmla="*/ 106299 h 106299"/>
                <a:gd name="connsiteX2" fmla="*/ 31528 w 39052"/>
                <a:gd name="connsiteY2" fmla="*/ 0 h 10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052" h="106299">
                  <a:moveTo>
                    <a:pt x="39053" y="13811"/>
                  </a:moveTo>
                  <a:cubicBezTo>
                    <a:pt x="20511" y="41972"/>
                    <a:pt x="7365" y="73334"/>
                    <a:pt x="286" y="106299"/>
                  </a:cubicBezTo>
                  <a:cubicBezTo>
                    <a:pt x="-1961" y="68313"/>
                    <a:pt x="9085" y="30730"/>
                    <a:pt x="31528" y="0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34FC8C31-98FF-C566-2E76-44D550F24046}"/>
                </a:ext>
              </a:extLst>
            </p:cNvPr>
            <p:cNvSpPr/>
            <p:nvPr/>
          </p:nvSpPr>
          <p:spPr>
            <a:xfrm>
              <a:off x="-1380452" y="40994"/>
              <a:ext cx="166230" cy="251176"/>
            </a:xfrm>
            <a:custGeom>
              <a:avLst/>
              <a:gdLst>
                <a:gd name="connsiteX0" fmla="*/ 147770 w 166230"/>
                <a:gd name="connsiteY0" fmla="*/ 43818 h 251176"/>
                <a:gd name="connsiteX1" fmla="*/ 147770 w 166230"/>
                <a:gd name="connsiteY1" fmla="*/ 43818 h 251176"/>
                <a:gd name="connsiteX2" fmla="*/ 141770 w 166230"/>
                <a:gd name="connsiteY2" fmla="*/ 40389 h 251176"/>
                <a:gd name="connsiteX3" fmla="*/ 143389 w 166230"/>
                <a:gd name="connsiteY3" fmla="*/ 32197 h 251176"/>
                <a:gd name="connsiteX4" fmla="*/ 149104 w 166230"/>
                <a:gd name="connsiteY4" fmla="*/ 20958 h 251176"/>
                <a:gd name="connsiteX5" fmla="*/ 151485 w 166230"/>
                <a:gd name="connsiteY5" fmla="*/ 12290 h 251176"/>
                <a:gd name="connsiteX6" fmla="*/ 144722 w 166230"/>
                <a:gd name="connsiteY6" fmla="*/ 2765 h 251176"/>
                <a:gd name="connsiteX7" fmla="*/ 135197 w 166230"/>
                <a:gd name="connsiteY7" fmla="*/ 98 h 251176"/>
                <a:gd name="connsiteX8" fmla="*/ 121291 w 166230"/>
                <a:gd name="connsiteY8" fmla="*/ 11814 h 251176"/>
                <a:gd name="connsiteX9" fmla="*/ 116147 w 166230"/>
                <a:gd name="connsiteY9" fmla="*/ 2289 h 251176"/>
                <a:gd name="connsiteX10" fmla="*/ 110147 w 166230"/>
                <a:gd name="connsiteY10" fmla="*/ 3 h 251176"/>
                <a:gd name="connsiteX11" fmla="*/ 101479 w 166230"/>
                <a:gd name="connsiteY11" fmla="*/ 7242 h 251176"/>
                <a:gd name="connsiteX12" fmla="*/ 79095 w 166230"/>
                <a:gd name="connsiteY12" fmla="*/ 38484 h 251176"/>
                <a:gd name="connsiteX13" fmla="*/ 72999 w 166230"/>
                <a:gd name="connsiteY13" fmla="*/ 46104 h 251176"/>
                <a:gd name="connsiteX14" fmla="*/ 67951 w 166230"/>
                <a:gd name="connsiteY14" fmla="*/ 50104 h 251176"/>
                <a:gd name="connsiteX15" fmla="*/ 54806 w 166230"/>
                <a:gd name="connsiteY15" fmla="*/ 62868 h 251176"/>
                <a:gd name="connsiteX16" fmla="*/ 24422 w 166230"/>
                <a:gd name="connsiteY16" fmla="*/ 126685 h 251176"/>
                <a:gd name="connsiteX17" fmla="*/ 1466 w 166230"/>
                <a:gd name="connsiteY17" fmla="*/ 194027 h 251176"/>
                <a:gd name="connsiteX18" fmla="*/ 71285 w 166230"/>
                <a:gd name="connsiteY18" fmla="*/ 251177 h 251176"/>
                <a:gd name="connsiteX19" fmla="*/ 124529 w 166230"/>
                <a:gd name="connsiteY19" fmla="*/ 198504 h 251176"/>
                <a:gd name="connsiteX20" fmla="*/ 157867 w 166230"/>
                <a:gd name="connsiteY20" fmla="*/ 156403 h 251176"/>
                <a:gd name="connsiteX21" fmla="*/ 159772 w 166230"/>
                <a:gd name="connsiteY21" fmla="*/ 126876 h 251176"/>
                <a:gd name="connsiteX22" fmla="*/ 154057 w 166230"/>
                <a:gd name="connsiteY22" fmla="*/ 111445 h 251176"/>
                <a:gd name="connsiteX23" fmla="*/ 165106 w 166230"/>
                <a:gd name="connsiteY23" fmla="*/ 95919 h 251176"/>
                <a:gd name="connsiteX24" fmla="*/ 162724 w 166230"/>
                <a:gd name="connsiteY24" fmla="*/ 83442 h 251176"/>
                <a:gd name="connsiteX25" fmla="*/ 154533 w 166230"/>
                <a:gd name="connsiteY25" fmla="*/ 73917 h 251176"/>
                <a:gd name="connsiteX26" fmla="*/ 157200 w 166230"/>
                <a:gd name="connsiteY26" fmla="*/ 66963 h 251176"/>
                <a:gd name="connsiteX27" fmla="*/ 160248 w 166230"/>
                <a:gd name="connsiteY27" fmla="*/ 60105 h 251176"/>
                <a:gd name="connsiteX28" fmla="*/ 157010 w 166230"/>
                <a:gd name="connsiteY28" fmla="*/ 49628 h 251176"/>
                <a:gd name="connsiteX29" fmla="*/ 147770 w 166230"/>
                <a:gd name="connsiteY29" fmla="*/ 43818 h 25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66230" h="251176">
                  <a:moveTo>
                    <a:pt x="147770" y="43818"/>
                  </a:moveTo>
                  <a:lnTo>
                    <a:pt x="147770" y="43818"/>
                  </a:lnTo>
                  <a:cubicBezTo>
                    <a:pt x="145489" y="43258"/>
                    <a:pt x="143410" y="42070"/>
                    <a:pt x="141770" y="40389"/>
                  </a:cubicBezTo>
                  <a:cubicBezTo>
                    <a:pt x="139484" y="37626"/>
                    <a:pt x="141770" y="34674"/>
                    <a:pt x="143389" y="32197"/>
                  </a:cubicBezTo>
                  <a:cubicBezTo>
                    <a:pt x="145483" y="28549"/>
                    <a:pt x="147390" y="24798"/>
                    <a:pt x="149104" y="20958"/>
                  </a:cubicBezTo>
                  <a:cubicBezTo>
                    <a:pt x="150630" y="18321"/>
                    <a:pt x="151450" y="15336"/>
                    <a:pt x="151485" y="12290"/>
                  </a:cubicBezTo>
                  <a:cubicBezTo>
                    <a:pt x="150802" y="8249"/>
                    <a:pt x="148312" y="4742"/>
                    <a:pt x="144722" y="2765"/>
                  </a:cubicBezTo>
                  <a:cubicBezTo>
                    <a:pt x="141896" y="921"/>
                    <a:pt x="138571" y="-10"/>
                    <a:pt x="135197" y="98"/>
                  </a:cubicBezTo>
                  <a:cubicBezTo>
                    <a:pt x="128435" y="98"/>
                    <a:pt x="124529" y="6575"/>
                    <a:pt x="121291" y="11814"/>
                  </a:cubicBezTo>
                  <a:cubicBezTo>
                    <a:pt x="122815" y="9432"/>
                    <a:pt x="117576" y="3717"/>
                    <a:pt x="116147" y="2289"/>
                  </a:cubicBezTo>
                  <a:cubicBezTo>
                    <a:pt x="114524" y="769"/>
                    <a:pt x="112369" y="-52"/>
                    <a:pt x="110147" y="3"/>
                  </a:cubicBezTo>
                  <a:cubicBezTo>
                    <a:pt x="106241" y="3"/>
                    <a:pt x="103574" y="3908"/>
                    <a:pt x="101479" y="7242"/>
                  </a:cubicBezTo>
                  <a:cubicBezTo>
                    <a:pt x="94430" y="18005"/>
                    <a:pt x="87001" y="28387"/>
                    <a:pt x="79095" y="38484"/>
                  </a:cubicBezTo>
                  <a:cubicBezTo>
                    <a:pt x="77095" y="41055"/>
                    <a:pt x="75190" y="43722"/>
                    <a:pt x="72999" y="46104"/>
                  </a:cubicBezTo>
                  <a:cubicBezTo>
                    <a:pt x="71401" y="47541"/>
                    <a:pt x="69715" y="48877"/>
                    <a:pt x="67951" y="50104"/>
                  </a:cubicBezTo>
                  <a:cubicBezTo>
                    <a:pt x="63257" y="54025"/>
                    <a:pt x="58863" y="58291"/>
                    <a:pt x="54806" y="62868"/>
                  </a:cubicBezTo>
                  <a:cubicBezTo>
                    <a:pt x="35756" y="84108"/>
                    <a:pt x="29184" y="93633"/>
                    <a:pt x="24422" y="126685"/>
                  </a:cubicBezTo>
                  <a:cubicBezTo>
                    <a:pt x="19659" y="159737"/>
                    <a:pt x="14897" y="175072"/>
                    <a:pt x="1466" y="194027"/>
                  </a:cubicBezTo>
                  <a:cubicBezTo>
                    <a:pt x="-11964" y="212982"/>
                    <a:pt x="71285" y="251177"/>
                    <a:pt x="71285" y="251177"/>
                  </a:cubicBezTo>
                  <a:cubicBezTo>
                    <a:pt x="84334" y="227555"/>
                    <a:pt x="106146" y="214410"/>
                    <a:pt x="124529" y="198504"/>
                  </a:cubicBezTo>
                  <a:cubicBezTo>
                    <a:pt x="142913" y="182597"/>
                    <a:pt x="155009" y="168976"/>
                    <a:pt x="157867" y="156403"/>
                  </a:cubicBezTo>
                  <a:cubicBezTo>
                    <a:pt x="160724" y="143830"/>
                    <a:pt x="164630" y="139830"/>
                    <a:pt x="159772" y="126876"/>
                  </a:cubicBezTo>
                  <a:cubicBezTo>
                    <a:pt x="154914" y="113922"/>
                    <a:pt x="154057" y="111445"/>
                    <a:pt x="154057" y="111445"/>
                  </a:cubicBezTo>
                  <a:cubicBezTo>
                    <a:pt x="154057" y="111445"/>
                    <a:pt x="161296" y="101920"/>
                    <a:pt x="165106" y="95919"/>
                  </a:cubicBezTo>
                  <a:cubicBezTo>
                    <a:pt x="167246" y="91703"/>
                    <a:pt x="166267" y="86573"/>
                    <a:pt x="162724" y="83442"/>
                  </a:cubicBezTo>
                  <a:cubicBezTo>
                    <a:pt x="159772" y="80013"/>
                    <a:pt x="154343" y="79536"/>
                    <a:pt x="154533" y="73917"/>
                  </a:cubicBezTo>
                  <a:cubicBezTo>
                    <a:pt x="154863" y="71421"/>
                    <a:pt x="155777" y="69039"/>
                    <a:pt x="157200" y="66963"/>
                  </a:cubicBezTo>
                  <a:cubicBezTo>
                    <a:pt x="158581" y="64858"/>
                    <a:pt x="159610" y="62541"/>
                    <a:pt x="160248" y="60105"/>
                  </a:cubicBezTo>
                  <a:cubicBezTo>
                    <a:pt x="160873" y="56298"/>
                    <a:pt x="159674" y="52418"/>
                    <a:pt x="157010" y="49628"/>
                  </a:cubicBezTo>
                  <a:cubicBezTo>
                    <a:pt x="154451" y="46964"/>
                    <a:pt x="151279" y="44969"/>
                    <a:pt x="147770" y="43818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52B3EFE3-9B97-1203-A2F1-FBD5982F5FCD}"/>
                </a:ext>
              </a:extLst>
            </p:cNvPr>
            <p:cNvSpPr/>
            <p:nvPr/>
          </p:nvSpPr>
          <p:spPr>
            <a:xfrm>
              <a:off x="-1305167" y="87859"/>
              <a:ext cx="54101" cy="127920"/>
            </a:xfrm>
            <a:custGeom>
              <a:avLst/>
              <a:gdLst>
                <a:gd name="connsiteX0" fmla="*/ 32290 w 54101"/>
                <a:gd name="connsiteY0" fmla="*/ 0 h 127920"/>
                <a:gd name="connsiteX1" fmla="*/ 3715 w 54101"/>
                <a:gd name="connsiteY1" fmla="*/ 46387 h 127920"/>
                <a:gd name="connsiteX2" fmla="*/ 15145 w 54101"/>
                <a:gd name="connsiteY2" fmla="*/ 44577 h 127920"/>
                <a:gd name="connsiteX3" fmla="*/ 0 w 54101"/>
                <a:gd name="connsiteY3" fmla="*/ 127921 h 127920"/>
                <a:gd name="connsiteX4" fmla="*/ 27718 w 54101"/>
                <a:gd name="connsiteY4" fmla="*/ 86106 h 127920"/>
                <a:gd name="connsiteX5" fmla="*/ 32576 w 54101"/>
                <a:gd name="connsiteY5" fmla="*/ 87535 h 127920"/>
                <a:gd name="connsiteX6" fmla="*/ 32576 w 54101"/>
                <a:gd name="connsiteY6" fmla="*/ 107918 h 127920"/>
                <a:gd name="connsiteX7" fmla="*/ 54102 w 54101"/>
                <a:gd name="connsiteY7" fmla="*/ 109728 h 127920"/>
                <a:gd name="connsiteX8" fmla="*/ 37052 w 54101"/>
                <a:gd name="connsiteY8" fmla="*/ 101918 h 127920"/>
                <a:gd name="connsiteX9" fmla="*/ 41434 w 54101"/>
                <a:gd name="connsiteY9" fmla="*/ 80201 h 127920"/>
                <a:gd name="connsiteX10" fmla="*/ 27051 w 54101"/>
                <a:gd name="connsiteY10" fmla="*/ 71247 h 127920"/>
                <a:gd name="connsiteX11" fmla="*/ 30385 w 54101"/>
                <a:gd name="connsiteY11" fmla="*/ 52197 h 127920"/>
                <a:gd name="connsiteX12" fmla="*/ 18764 w 54101"/>
                <a:gd name="connsiteY12" fmla="*/ 46292 h 127920"/>
                <a:gd name="connsiteX13" fmla="*/ 28861 w 54101"/>
                <a:gd name="connsiteY13" fmla="*/ 23717 h 127920"/>
                <a:gd name="connsiteX14" fmla="*/ 41053 w 54101"/>
                <a:gd name="connsiteY14" fmla="*/ 10001 h 127920"/>
                <a:gd name="connsiteX15" fmla="*/ 32290 w 54101"/>
                <a:gd name="connsiteY15" fmla="*/ 0 h 12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101" h="127920">
                  <a:moveTo>
                    <a:pt x="32290" y="0"/>
                  </a:moveTo>
                  <a:cubicBezTo>
                    <a:pt x="29306" y="18645"/>
                    <a:pt x="19025" y="35335"/>
                    <a:pt x="3715" y="46387"/>
                  </a:cubicBezTo>
                  <a:cubicBezTo>
                    <a:pt x="3715" y="46387"/>
                    <a:pt x="6668" y="48959"/>
                    <a:pt x="15145" y="44577"/>
                  </a:cubicBezTo>
                  <a:cubicBezTo>
                    <a:pt x="25968" y="73015"/>
                    <a:pt x="20136" y="105109"/>
                    <a:pt x="0" y="127921"/>
                  </a:cubicBezTo>
                  <a:cubicBezTo>
                    <a:pt x="12976" y="116856"/>
                    <a:pt x="22581" y="102367"/>
                    <a:pt x="27718" y="86106"/>
                  </a:cubicBezTo>
                  <a:lnTo>
                    <a:pt x="32576" y="87535"/>
                  </a:lnTo>
                  <a:cubicBezTo>
                    <a:pt x="30164" y="94115"/>
                    <a:pt x="30164" y="101338"/>
                    <a:pt x="32576" y="107918"/>
                  </a:cubicBezTo>
                  <a:cubicBezTo>
                    <a:pt x="37052" y="115253"/>
                    <a:pt x="48863" y="113443"/>
                    <a:pt x="54102" y="109728"/>
                  </a:cubicBezTo>
                  <a:cubicBezTo>
                    <a:pt x="54102" y="109728"/>
                    <a:pt x="39243" y="112300"/>
                    <a:pt x="37052" y="101918"/>
                  </a:cubicBezTo>
                  <a:cubicBezTo>
                    <a:pt x="36134" y="94396"/>
                    <a:pt x="37670" y="86778"/>
                    <a:pt x="41434" y="80201"/>
                  </a:cubicBezTo>
                  <a:cubicBezTo>
                    <a:pt x="35580" y="79408"/>
                    <a:pt x="30346" y="76150"/>
                    <a:pt x="27051" y="71247"/>
                  </a:cubicBezTo>
                  <a:cubicBezTo>
                    <a:pt x="21812" y="63056"/>
                    <a:pt x="30385" y="52197"/>
                    <a:pt x="30385" y="52197"/>
                  </a:cubicBezTo>
                  <a:cubicBezTo>
                    <a:pt x="25560" y="53602"/>
                    <a:pt x="20473" y="51017"/>
                    <a:pt x="18764" y="46292"/>
                  </a:cubicBezTo>
                  <a:cubicBezTo>
                    <a:pt x="14764" y="37814"/>
                    <a:pt x="21050" y="31528"/>
                    <a:pt x="28861" y="23717"/>
                  </a:cubicBezTo>
                  <a:cubicBezTo>
                    <a:pt x="33224" y="19421"/>
                    <a:pt x="37297" y="14838"/>
                    <a:pt x="41053" y="10001"/>
                  </a:cubicBezTo>
                  <a:cubicBezTo>
                    <a:pt x="36157" y="9118"/>
                    <a:pt x="32522" y="4969"/>
                    <a:pt x="32290" y="0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580B93B2-5584-8A91-4ADF-4D4EB5C6C303}"/>
                </a:ext>
              </a:extLst>
            </p:cNvPr>
            <p:cNvSpPr/>
            <p:nvPr/>
          </p:nvSpPr>
          <p:spPr>
            <a:xfrm>
              <a:off x="-1260530" y="191125"/>
              <a:ext cx="30720" cy="388811"/>
            </a:xfrm>
            <a:custGeom>
              <a:avLst/>
              <a:gdLst>
                <a:gd name="connsiteX0" fmla="*/ 18609 w 30720"/>
                <a:gd name="connsiteY0" fmla="*/ 3891 h 388811"/>
                <a:gd name="connsiteX1" fmla="*/ 20800 w 30720"/>
                <a:gd name="connsiteY1" fmla="*/ 153528 h 388811"/>
                <a:gd name="connsiteX2" fmla="*/ 2417 w 30720"/>
                <a:gd name="connsiteY2" fmla="*/ 300880 h 388811"/>
                <a:gd name="connsiteX3" fmla="*/ 1559 w 30720"/>
                <a:gd name="connsiteY3" fmla="*/ 385367 h 388811"/>
                <a:gd name="connsiteX4" fmla="*/ 8417 w 30720"/>
                <a:gd name="connsiteY4" fmla="*/ 386510 h 388811"/>
                <a:gd name="connsiteX5" fmla="*/ 18800 w 30720"/>
                <a:gd name="connsiteY5" fmla="*/ 235062 h 388811"/>
                <a:gd name="connsiteX6" fmla="*/ 28325 w 30720"/>
                <a:gd name="connsiteY6" fmla="*/ 161339 h 388811"/>
                <a:gd name="connsiteX7" fmla="*/ 30515 w 30720"/>
                <a:gd name="connsiteY7" fmla="*/ 87901 h 388811"/>
                <a:gd name="connsiteX8" fmla="*/ 26515 w 30720"/>
                <a:gd name="connsiteY8" fmla="*/ 2938 h 388811"/>
                <a:gd name="connsiteX9" fmla="*/ 18514 w 30720"/>
                <a:gd name="connsiteY9" fmla="*/ 3891 h 38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720" h="388811">
                  <a:moveTo>
                    <a:pt x="18609" y="3891"/>
                  </a:moveTo>
                  <a:cubicBezTo>
                    <a:pt x="22814" y="53658"/>
                    <a:pt x="23546" y="103659"/>
                    <a:pt x="20800" y="153528"/>
                  </a:cubicBezTo>
                  <a:cubicBezTo>
                    <a:pt x="16990" y="202868"/>
                    <a:pt x="6989" y="251636"/>
                    <a:pt x="2417" y="300880"/>
                  </a:cubicBezTo>
                  <a:cubicBezTo>
                    <a:pt x="-488" y="328955"/>
                    <a:pt x="-775" y="357239"/>
                    <a:pt x="1559" y="385367"/>
                  </a:cubicBezTo>
                  <a:cubicBezTo>
                    <a:pt x="1559" y="388891"/>
                    <a:pt x="8608" y="390415"/>
                    <a:pt x="8417" y="386510"/>
                  </a:cubicBezTo>
                  <a:cubicBezTo>
                    <a:pt x="6920" y="335809"/>
                    <a:pt x="10397" y="285084"/>
                    <a:pt x="18800" y="235062"/>
                  </a:cubicBezTo>
                  <a:cubicBezTo>
                    <a:pt x="22324" y="210583"/>
                    <a:pt x="26134" y="186009"/>
                    <a:pt x="28325" y="161339"/>
                  </a:cubicBezTo>
                  <a:cubicBezTo>
                    <a:pt x="30388" y="136918"/>
                    <a:pt x="31119" y="112402"/>
                    <a:pt x="30515" y="87901"/>
                  </a:cubicBezTo>
                  <a:cubicBezTo>
                    <a:pt x="30039" y="59326"/>
                    <a:pt x="28325" y="31227"/>
                    <a:pt x="26515" y="2938"/>
                  </a:cubicBezTo>
                  <a:cubicBezTo>
                    <a:pt x="26515" y="-1348"/>
                    <a:pt x="18228" y="-872"/>
                    <a:pt x="18514" y="3891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84D8EC8F-164B-E6A8-4596-87469F97F0EB}"/>
                </a:ext>
              </a:extLst>
            </p:cNvPr>
            <p:cNvSpPr/>
            <p:nvPr/>
          </p:nvSpPr>
          <p:spPr>
            <a:xfrm>
              <a:off x="-1241960" y="191634"/>
              <a:ext cx="25783" cy="356712"/>
            </a:xfrm>
            <a:custGeom>
              <a:avLst/>
              <a:gdLst>
                <a:gd name="connsiteX0" fmla="*/ 39 w 25783"/>
                <a:gd name="connsiteY0" fmla="*/ 3382 h 356712"/>
                <a:gd name="connsiteX1" fmla="*/ 17565 w 25783"/>
                <a:gd name="connsiteY1" fmla="*/ 121492 h 356712"/>
                <a:gd name="connsiteX2" fmla="*/ 11755 w 25783"/>
                <a:gd name="connsiteY2" fmla="*/ 270558 h 356712"/>
                <a:gd name="connsiteX3" fmla="*/ 17946 w 25783"/>
                <a:gd name="connsiteY3" fmla="*/ 353997 h 356712"/>
                <a:gd name="connsiteX4" fmla="*/ 24709 w 25783"/>
                <a:gd name="connsiteY4" fmla="*/ 353997 h 356712"/>
                <a:gd name="connsiteX5" fmla="*/ 22613 w 25783"/>
                <a:gd name="connsiteY5" fmla="*/ 200359 h 356712"/>
                <a:gd name="connsiteX6" fmla="*/ 25756 w 25783"/>
                <a:gd name="connsiteY6" fmla="*/ 126826 h 356712"/>
                <a:gd name="connsiteX7" fmla="*/ 20232 w 25783"/>
                <a:gd name="connsiteY7" fmla="*/ 70628 h 356712"/>
                <a:gd name="connsiteX8" fmla="*/ 8040 w 25783"/>
                <a:gd name="connsiteY8" fmla="*/ 2906 h 356712"/>
                <a:gd name="connsiteX9" fmla="*/ 39 w 25783"/>
                <a:gd name="connsiteY9" fmla="*/ 3858 h 356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783" h="356712">
                  <a:moveTo>
                    <a:pt x="39" y="3382"/>
                  </a:moveTo>
                  <a:cubicBezTo>
                    <a:pt x="5849" y="42720"/>
                    <a:pt x="16612" y="81487"/>
                    <a:pt x="17565" y="121492"/>
                  </a:cubicBezTo>
                  <a:cubicBezTo>
                    <a:pt x="18708" y="171117"/>
                    <a:pt x="12040" y="220837"/>
                    <a:pt x="11755" y="270558"/>
                  </a:cubicBezTo>
                  <a:cubicBezTo>
                    <a:pt x="11290" y="298501"/>
                    <a:pt x="13362" y="326429"/>
                    <a:pt x="17946" y="353997"/>
                  </a:cubicBezTo>
                  <a:cubicBezTo>
                    <a:pt x="18613" y="357521"/>
                    <a:pt x="25280" y="357712"/>
                    <a:pt x="24709" y="353997"/>
                  </a:cubicBezTo>
                  <a:cubicBezTo>
                    <a:pt x="18915" y="302981"/>
                    <a:pt x="18213" y="251514"/>
                    <a:pt x="22613" y="200359"/>
                  </a:cubicBezTo>
                  <a:cubicBezTo>
                    <a:pt x="24042" y="175879"/>
                    <a:pt x="26042" y="151305"/>
                    <a:pt x="25756" y="126826"/>
                  </a:cubicBezTo>
                  <a:cubicBezTo>
                    <a:pt x="25489" y="107972"/>
                    <a:pt x="23640" y="89173"/>
                    <a:pt x="20232" y="70628"/>
                  </a:cubicBezTo>
                  <a:cubicBezTo>
                    <a:pt x="16231" y="48054"/>
                    <a:pt x="11469" y="25670"/>
                    <a:pt x="8040" y="2906"/>
                  </a:cubicBezTo>
                  <a:cubicBezTo>
                    <a:pt x="7468" y="-1381"/>
                    <a:pt x="-628" y="-809"/>
                    <a:pt x="39" y="3858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5A161EDE-8FD9-5608-D2DE-D7E933F678EA}"/>
                </a:ext>
              </a:extLst>
            </p:cNvPr>
            <p:cNvSpPr/>
            <p:nvPr/>
          </p:nvSpPr>
          <p:spPr>
            <a:xfrm>
              <a:off x="-1290595" y="192382"/>
              <a:ext cx="54865" cy="386297"/>
            </a:xfrm>
            <a:custGeom>
              <a:avLst/>
              <a:gdLst>
                <a:gd name="connsiteX0" fmla="*/ 47055 w 54865"/>
                <a:gd name="connsiteY0" fmla="*/ 2919 h 386297"/>
                <a:gd name="connsiteX1" fmla="*/ 37530 w 54865"/>
                <a:gd name="connsiteY1" fmla="*/ 151319 h 386297"/>
                <a:gd name="connsiteX2" fmla="*/ 7526 w 54865"/>
                <a:gd name="connsiteY2" fmla="*/ 298289 h 386297"/>
                <a:gd name="connsiteX3" fmla="*/ 1 w 54865"/>
                <a:gd name="connsiteY3" fmla="*/ 382871 h 386297"/>
                <a:gd name="connsiteX4" fmla="*/ 6859 w 54865"/>
                <a:gd name="connsiteY4" fmla="*/ 383919 h 386297"/>
                <a:gd name="connsiteX5" fmla="*/ 28672 w 54865"/>
                <a:gd name="connsiteY5" fmla="*/ 235329 h 386297"/>
                <a:gd name="connsiteX6" fmla="*/ 44102 w 54865"/>
                <a:gd name="connsiteY6" fmla="*/ 162367 h 386297"/>
                <a:gd name="connsiteX7" fmla="*/ 52293 w 54865"/>
                <a:gd name="connsiteY7" fmla="*/ 87977 h 386297"/>
                <a:gd name="connsiteX8" fmla="*/ 54865 w 54865"/>
                <a:gd name="connsiteY8" fmla="*/ 3871 h 386297"/>
                <a:gd name="connsiteX9" fmla="*/ 46769 w 54865"/>
                <a:gd name="connsiteY9" fmla="*/ 2919 h 38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865" h="386297">
                  <a:moveTo>
                    <a:pt x="47055" y="2919"/>
                  </a:moveTo>
                  <a:cubicBezTo>
                    <a:pt x="47222" y="52544"/>
                    <a:pt x="44040" y="102123"/>
                    <a:pt x="37530" y="151319"/>
                  </a:cubicBezTo>
                  <a:cubicBezTo>
                    <a:pt x="30005" y="200753"/>
                    <a:pt x="16099" y="249045"/>
                    <a:pt x="7526" y="298289"/>
                  </a:cubicBezTo>
                  <a:cubicBezTo>
                    <a:pt x="2453" y="326196"/>
                    <a:pt x="-66" y="354507"/>
                    <a:pt x="1" y="382871"/>
                  </a:cubicBezTo>
                  <a:cubicBezTo>
                    <a:pt x="1" y="386396"/>
                    <a:pt x="6764" y="387920"/>
                    <a:pt x="6859" y="383919"/>
                  </a:cubicBezTo>
                  <a:cubicBezTo>
                    <a:pt x="9214" y="333791"/>
                    <a:pt x="16521" y="284019"/>
                    <a:pt x="28672" y="235329"/>
                  </a:cubicBezTo>
                  <a:cubicBezTo>
                    <a:pt x="34101" y="211040"/>
                    <a:pt x="39911" y="186847"/>
                    <a:pt x="44102" y="162367"/>
                  </a:cubicBezTo>
                  <a:cubicBezTo>
                    <a:pt x="48169" y="137736"/>
                    <a:pt x="50903" y="112903"/>
                    <a:pt x="52293" y="87977"/>
                  </a:cubicBezTo>
                  <a:cubicBezTo>
                    <a:pt x="53913" y="59974"/>
                    <a:pt x="54389" y="31970"/>
                    <a:pt x="54865" y="3871"/>
                  </a:cubicBezTo>
                  <a:cubicBezTo>
                    <a:pt x="54865" y="-605"/>
                    <a:pt x="46864" y="-1558"/>
                    <a:pt x="46769" y="2919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3EEADCBE-3DA2-A3DF-1E61-973D7093BE25}"/>
                </a:ext>
              </a:extLst>
            </p:cNvPr>
            <p:cNvSpPr/>
            <p:nvPr/>
          </p:nvSpPr>
          <p:spPr>
            <a:xfrm>
              <a:off x="-1267076" y="191307"/>
              <a:ext cx="73353" cy="65888"/>
            </a:xfrm>
            <a:custGeom>
              <a:avLst/>
              <a:gdLst>
                <a:gd name="connsiteX0" fmla="*/ 23726 w 73353"/>
                <a:gd name="connsiteY0" fmla="*/ 1232 h 65888"/>
                <a:gd name="connsiteX1" fmla="*/ 104 w 73353"/>
                <a:gd name="connsiteY1" fmla="*/ 49619 h 65888"/>
                <a:gd name="connsiteX2" fmla="*/ 5057 w 73353"/>
                <a:gd name="connsiteY2" fmla="*/ 62382 h 65888"/>
                <a:gd name="connsiteX3" fmla="*/ 16868 w 73353"/>
                <a:gd name="connsiteY3" fmla="*/ 65430 h 65888"/>
                <a:gd name="connsiteX4" fmla="*/ 29727 w 73353"/>
                <a:gd name="connsiteY4" fmla="*/ 42284 h 65888"/>
                <a:gd name="connsiteX5" fmla="*/ 31441 w 73353"/>
                <a:gd name="connsiteY5" fmla="*/ 5327 h 65888"/>
                <a:gd name="connsiteX6" fmla="*/ 24869 w 73353"/>
                <a:gd name="connsiteY6" fmla="*/ 3994 h 65888"/>
                <a:gd name="connsiteX7" fmla="*/ 50301 w 73353"/>
                <a:gd name="connsiteY7" fmla="*/ 53619 h 65888"/>
                <a:gd name="connsiteX8" fmla="*/ 64874 w 73353"/>
                <a:gd name="connsiteY8" fmla="*/ 57906 h 65888"/>
                <a:gd name="connsiteX9" fmla="*/ 73352 w 73353"/>
                <a:gd name="connsiteY9" fmla="*/ 48381 h 65888"/>
                <a:gd name="connsiteX10" fmla="*/ 62207 w 73353"/>
                <a:gd name="connsiteY10" fmla="*/ 21139 h 65888"/>
                <a:gd name="connsiteX11" fmla="*/ 29632 w 73353"/>
                <a:gd name="connsiteY11" fmla="*/ 375 h 65888"/>
                <a:gd name="connsiteX12" fmla="*/ 27536 w 73353"/>
                <a:gd name="connsiteY12" fmla="*/ 5613 h 65888"/>
                <a:gd name="connsiteX13" fmla="*/ 56111 w 73353"/>
                <a:gd name="connsiteY13" fmla="*/ 23711 h 65888"/>
                <a:gd name="connsiteX14" fmla="*/ 64969 w 73353"/>
                <a:gd name="connsiteY14" fmla="*/ 37903 h 65888"/>
                <a:gd name="connsiteX15" fmla="*/ 62398 w 73353"/>
                <a:gd name="connsiteY15" fmla="*/ 52095 h 65888"/>
                <a:gd name="connsiteX16" fmla="*/ 48682 w 73353"/>
                <a:gd name="connsiteY16" fmla="*/ 45713 h 65888"/>
                <a:gd name="connsiteX17" fmla="*/ 38395 w 73353"/>
                <a:gd name="connsiteY17" fmla="*/ 33902 h 65888"/>
                <a:gd name="connsiteX18" fmla="*/ 31156 w 73353"/>
                <a:gd name="connsiteY18" fmla="*/ 5327 h 65888"/>
                <a:gd name="connsiteX19" fmla="*/ 24583 w 73353"/>
                <a:gd name="connsiteY19" fmla="*/ 3994 h 65888"/>
                <a:gd name="connsiteX20" fmla="*/ 23441 w 73353"/>
                <a:gd name="connsiteY20" fmla="*/ 37046 h 65888"/>
                <a:gd name="connsiteX21" fmla="*/ 9534 w 73353"/>
                <a:gd name="connsiteY21" fmla="*/ 58858 h 65888"/>
                <a:gd name="connsiteX22" fmla="*/ 7058 w 73353"/>
                <a:gd name="connsiteY22" fmla="*/ 43713 h 65888"/>
                <a:gd name="connsiteX23" fmla="*/ 10010 w 73353"/>
                <a:gd name="connsiteY23" fmla="*/ 29807 h 65888"/>
                <a:gd name="connsiteX24" fmla="*/ 26584 w 73353"/>
                <a:gd name="connsiteY24" fmla="*/ 5232 h 65888"/>
                <a:gd name="connsiteX25" fmla="*/ 23440 w 73353"/>
                <a:gd name="connsiteY25" fmla="*/ 1232 h 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3353" h="65888">
                  <a:moveTo>
                    <a:pt x="23726" y="1232"/>
                  </a:moveTo>
                  <a:cubicBezTo>
                    <a:pt x="7890" y="12084"/>
                    <a:pt x="-1079" y="30458"/>
                    <a:pt x="104" y="49619"/>
                  </a:cubicBezTo>
                  <a:cubicBezTo>
                    <a:pt x="-89" y="54376"/>
                    <a:pt x="1706" y="59000"/>
                    <a:pt x="5057" y="62382"/>
                  </a:cubicBezTo>
                  <a:cubicBezTo>
                    <a:pt x="8156" y="65454"/>
                    <a:pt x="12669" y="66619"/>
                    <a:pt x="16868" y="65430"/>
                  </a:cubicBezTo>
                  <a:cubicBezTo>
                    <a:pt x="25536" y="62573"/>
                    <a:pt x="28203" y="49905"/>
                    <a:pt x="29727" y="42284"/>
                  </a:cubicBezTo>
                  <a:cubicBezTo>
                    <a:pt x="31819" y="30083"/>
                    <a:pt x="32395" y="17670"/>
                    <a:pt x="31441" y="5327"/>
                  </a:cubicBezTo>
                  <a:cubicBezTo>
                    <a:pt x="31441" y="1994"/>
                    <a:pt x="25060" y="-7"/>
                    <a:pt x="24869" y="3994"/>
                  </a:cubicBezTo>
                  <a:cubicBezTo>
                    <a:pt x="23723" y="23923"/>
                    <a:pt x="33454" y="42911"/>
                    <a:pt x="50301" y="53619"/>
                  </a:cubicBezTo>
                  <a:cubicBezTo>
                    <a:pt x="54492" y="56740"/>
                    <a:pt x="59661" y="58261"/>
                    <a:pt x="64874" y="57906"/>
                  </a:cubicBezTo>
                  <a:cubicBezTo>
                    <a:pt x="69722" y="57369"/>
                    <a:pt x="73381" y="53258"/>
                    <a:pt x="73352" y="48381"/>
                  </a:cubicBezTo>
                  <a:cubicBezTo>
                    <a:pt x="73436" y="38174"/>
                    <a:pt x="69421" y="28360"/>
                    <a:pt x="62207" y="21139"/>
                  </a:cubicBezTo>
                  <a:cubicBezTo>
                    <a:pt x="52776" y="12199"/>
                    <a:pt x="41718" y="5150"/>
                    <a:pt x="29632" y="375"/>
                  </a:cubicBezTo>
                  <a:cubicBezTo>
                    <a:pt x="25631" y="-1435"/>
                    <a:pt x="23536" y="3804"/>
                    <a:pt x="27536" y="5613"/>
                  </a:cubicBezTo>
                  <a:cubicBezTo>
                    <a:pt x="38089" y="9846"/>
                    <a:pt x="47774" y="15980"/>
                    <a:pt x="56111" y="23711"/>
                  </a:cubicBezTo>
                  <a:cubicBezTo>
                    <a:pt x="60113" y="27700"/>
                    <a:pt x="63143" y="32556"/>
                    <a:pt x="64969" y="37903"/>
                  </a:cubicBezTo>
                  <a:cubicBezTo>
                    <a:pt x="66208" y="41999"/>
                    <a:pt x="68398" y="50857"/>
                    <a:pt x="62398" y="52095"/>
                  </a:cubicBezTo>
                  <a:cubicBezTo>
                    <a:pt x="56397" y="53334"/>
                    <a:pt x="52111" y="48476"/>
                    <a:pt x="48682" y="45713"/>
                  </a:cubicBezTo>
                  <a:cubicBezTo>
                    <a:pt x="44594" y="42403"/>
                    <a:pt x="41113" y="38407"/>
                    <a:pt x="38395" y="33902"/>
                  </a:cubicBezTo>
                  <a:cubicBezTo>
                    <a:pt x="33057" y="25367"/>
                    <a:pt x="30525" y="15375"/>
                    <a:pt x="31156" y="5327"/>
                  </a:cubicBezTo>
                  <a:lnTo>
                    <a:pt x="24583" y="3994"/>
                  </a:lnTo>
                  <a:cubicBezTo>
                    <a:pt x="25202" y="15023"/>
                    <a:pt x="24820" y="26086"/>
                    <a:pt x="23441" y="37046"/>
                  </a:cubicBezTo>
                  <a:cubicBezTo>
                    <a:pt x="22774" y="41142"/>
                    <a:pt x="17725" y="66097"/>
                    <a:pt x="9534" y="58858"/>
                  </a:cubicBezTo>
                  <a:cubicBezTo>
                    <a:pt x="5533" y="55429"/>
                    <a:pt x="6486" y="48476"/>
                    <a:pt x="7058" y="43713"/>
                  </a:cubicBezTo>
                  <a:cubicBezTo>
                    <a:pt x="7528" y="38983"/>
                    <a:pt x="8518" y="34320"/>
                    <a:pt x="10010" y="29807"/>
                  </a:cubicBezTo>
                  <a:cubicBezTo>
                    <a:pt x="13184" y="20254"/>
                    <a:pt x="18917" y="11755"/>
                    <a:pt x="26584" y="5232"/>
                  </a:cubicBezTo>
                  <a:cubicBezTo>
                    <a:pt x="28393" y="3708"/>
                    <a:pt x="25345" y="89"/>
                    <a:pt x="23440" y="1232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EA61CA39-ABDB-535A-0748-07B6CD7C56CC}"/>
                </a:ext>
              </a:extLst>
            </p:cNvPr>
            <p:cNvSpPr/>
            <p:nvPr/>
          </p:nvSpPr>
          <p:spPr>
            <a:xfrm>
              <a:off x="-4689519" y="792900"/>
              <a:ext cx="895901" cy="1126306"/>
            </a:xfrm>
            <a:custGeom>
              <a:avLst/>
              <a:gdLst>
                <a:gd name="connsiteX0" fmla="*/ 144424 w 895901"/>
                <a:gd name="connsiteY0" fmla="*/ 529400 h 1126306"/>
                <a:gd name="connsiteX1" fmla="*/ 100799 w 895901"/>
                <a:gd name="connsiteY1" fmla="*/ 665131 h 1126306"/>
                <a:gd name="connsiteX2" fmla="*/ 93179 w 895901"/>
                <a:gd name="connsiteY2" fmla="*/ 896969 h 1126306"/>
                <a:gd name="connsiteX3" fmla="*/ 77749 w 895901"/>
                <a:gd name="connsiteY3" fmla="*/ 933450 h 1126306"/>
                <a:gd name="connsiteX4" fmla="*/ 68795 w 895901"/>
                <a:gd name="connsiteY4" fmla="*/ 961072 h 1126306"/>
                <a:gd name="connsiteX5" fmla="*/ 70510 w 895901"/>
                <a:gd name="connsiteY5" fmla="*/ 971455 h 1126306"/>
                <a:gd name="connsiteX6" fmla="*/ 94989 w 895901"/>
                <a:gd name="connsiteY6" fmla="*/ 999363 h 1126306"/>
                <a:gd name="connsiteX7" fmla="*/ 124897 w 895901"/>
                <a:gd name="connsiteY7" fmla="*/ 1056513 h 1126306"/>
                <a:gd name="connsiteX8" fmla="*/ 207384 w 895901"/>
                <a:gd name="connsiteY8" fmla="*/ 1125951 h 1126306"/>
                <a:gd name="connsiteX9" fmla="*/ 271487 w 895901"/>
                <a:gd name="connsiteY9" fmla="*/ 1108710 h 1126306"/>
                <a:gd name="connsiteX10" fmla="*/ 284251 w 895901"/>
                <a:gd name="connsiteY10" fmla="*/ 1085945 h 1126306"/>
                <a:gd name="connsiteX11" fmla="*/ 271297 w 895901"/>
                <a:gd name="connsiteY11" fmla="*/ 1071468 h 1126306"/>
                <a:gd name="connsiteX12" fmla="*/ 188906 w 895901"/>
                <a:gd name="connsiteY12" fmla="*/ 945642 h 1126306"/>
                <a:gd name="connsiteX13" fmla="*/ 188239 w 895901"/>
                <a:gd name="connsiteY13" fmla="*/ 923068 h 1126306"/>
                <a:gd name="connsiteX14" fmla="*/ 258629 w 895901"/>
                <a:gd name="connsiteY14" fmla="*/ 624745 h 1126306"/>
                <a:gd name="connsiteX15" fmla="*/ 282727 w 895901"/>
                <a:gd name="connsiteY15" fmla="*/ 499110 h 1126306"/>
                <a:gd name="connsiteX16" fmla="*/ 267868 w 895901"/>
                <a:gd name="connsiteY16" fmla="*/ 291941 h 1126306"/>
                <a:gd name="connsiteX17" fmla="*/ 434555 w 895901"/>
                <a:gd name="connsiteY17" fmla="*/ 420434 h 1126306"/>
                <a:gd name="connsiteX18" fmla="*/ 474084 w 895901"/>
                <a:gd name="connsiteY18" fmla="*/ 514636 h 1126306"/>
                <a:gd name="connsiteX19" fmla="*/ 597909 w 895901"/>
                <a:gd name="connsiteY19" fmla="*/ 696659 h 1126306"/>
                <a:gd name="connsiteX20" fmla="*/ 625055 w 895901"/>
                <a:gd name="connsiteY20" fmla="*/ 736473 h 1126306"/>
                <a:gd name="connsiteX21" fmla="*/ 634580 w 895901"/>
                <a:gd name="connsiteY21" fmla="*/ 780764 h 1126306"/>
                <a:gd name="connsiteX22" fmla="*/ 646201 w 895901"/>
                <a:gd name="connsiteY22" fmla="*/ 816578 h 1126306"/>
                <a:gd name="connsiteX23" fmla="*/ 654678 w 895901"/>
                <a:gd name="connsiteY23" fmla="*/ 824865 h 1126306"/>
                <a:gd name="connsiteX24" fmla="*/ 691540 w 895901"/>
                <a:gd name="connsiteY24" fmla="*/ 831247 h 1126306"/>
                <a:gd name="connsiteX25" fmla="*/ 739736 w 895901"/>
                <a:gd name="connsiteY25" fmla="*/ 847344 h 1126306"/>
                <a:gd name="connsiteX26" fmla="*/ 787361 w 895901"/>
                <a:gd name="connsiteY26" fmla="*/ 857917 h 1126306"/>
                <a:gd name="connsiteX27" fmla="*/ 840892 w 895901"/>
                <a:gd name="connsiteY27" fmla="*/ 843439 h 1126306"/>
                <a:gd name="connsiteX28" fmla="*/ 868133 w 895901"/>
                <a:gd name="connsiteY28" fmla="*/ 827151 h 1126306"/>
                <a:gd name="connsiteX29" fmla="*/ 890898 w 895901"/>
                <a:gd name="connsiteY29" fmla="*/ 808672 h 1126306"/>
                <a:gd name="connsiteX30" fmla="*/ 894041 w 895901"/>
                <a:gd name="connsiteY30" fmla="*/ 785527 h 1126306"/>
                <a:gd name="connsiteX31" fmla="*/ 869943 w 895901"/>
                <a:gd name="connsiteY31" fmla="*/ 771811 h 1126306"/>
                <a:gd name="connsiteX32" fmla="*/ 708018 w 895901"/>
                <a:gd name="connsiteY32" fmla="*/ 702183 h 1126306"/>
                <a:gd name="connsiteX33" fmla="*/ 682967 w 895901"/>
                <a:gd name="connsiteY33" fmla="*/ 633413 h 1126306"/>
                <a:gd name="connsiteX34" fmla="*/ 592385 w 895901"/>
                <a:gd name="connsiteY34" fmla="*/ 410146 h 1126306"/>
                <a:gd name="connsiteX35" fmla="*/ 558094 w 895901"/>
                <a:gd name="connsiteY35" fmla="*/ 319754 h 1126306"/>
                <a:gd name="connsiteX36" fmla="*/ 540950 w 895901"/>
                <a:gd name="connsiteY36" fmla="*/ 290322 h 1126306"/>
                <a:gd name="connsiteX37" fmla="*/ 505517 w 895901"/>
                <a:gd name="connsiteY37" fmla="*/ 245554 h 1126306"/>
                <a:gd name="connsiteX38" fmla="*/ 452748 w 895901"/>
                <a:gd name="connsiteY38" fmla="*/ 184213 h 1126306"/>
                <a:gd name="connsiteX39" fmla="*/ 298538 w 895901"/>
                <a:gd name="connsiteY39" fmla="*/ 0 h 1126306"/>
                <a:gd name="connsiteX40" fmla="*/ 882 w 895901"/>
                <a:gd name="connsiteY40" fmla="*/ 105918 h 1126306"/>
                <a:gd name="connsiteX41" fmla="*/ 62699 w 895901"/>
                <a:gd name="connsiteY41" fmla="*/ 325564 h 1126306"/>
                <a:gd name="connsiteX42" fmla="*/ 144424 w 895901"/>
                <a:gd name="connsiteY42" fmla="*/ 529400 h 112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95901" h="1126306">
                  <a:moveTo>
                    <a:pt x="144424" y="529400"/>
                  </a:moveTo>
                  <a:cubicBezTo>
                    <a:pt x="129089" y="569023"/>
                    <a:pt x="102609" y="636842"/>
                    <a:pt x="100799" y="665131"/>
                  </a:cubicBezTo>
                  <a:cubicBezTo>
                    <a:pt x="98990" y="693420"/>
                    <a:pt x="95084" y="883158"/>
                    <a:pt x="93179" y="896969"/>
                  </a:cubicBezTo>
                  <a:cubicBezTo>
                    <a:pt x="89778" y="909795"/>
                    <a:pt x="84584" y="922077"/>
                    <a:pt x="77749" y="933450"/>
                  </a:cubicBezTo>
                  <a:cubicBezTo>
                    <a:pt x="72436" y="941733"/>
                    <a:pt x="69352" y="951248"/>
                    <a:pt x="68795" y="961072"/>
                  </a:cubicBezTo>
                  <a:cubicBezTo>
                    <a:pt x="68753" y="964607"/>
                    <a:pt x="69333" y="968121"/>
                    <a:pt x="70510" y="971455"/>
                  </a:cubicBezTo>
                  <a:cubicBezTo>
                    <a:pt x="74701" y="983171"/>
                    <a:pt x="85940" y="990505"/>
                    <a:pt x="94989" y="999363"/>
                  </a:cubicBezTo>
                  <a:cubicBezTo>
                    <a:pt x="110310" y="1015095"/>
                    <a:pt x="120705" y="1034957"/>
                    <a:pt x="124897" y="1056513"/>
                  </a:cubicBezTo>
                  <a:cubicBezTo>
                    <a:pt x="135217" y="1094599"/>
                    <a:pt x="168096" y="1122277"/>
                    <a:pt x="207384" y="1125951"/>
                  </a:cubicBezTo>
                  <a:cubicBezTo>
                    <a:pt x="230112" y="1127900"/>
                    <a:pt x="252803" y="1121798"/>
                    <a:pt x="271487" y="1108710"/>
                  </a:cubicBezTo>
                  <a:cubicBezTo>
                    <a:pt x="279012" y="1103376"/>
                    <a:pt x="286442" y="1094899"/>
                    <a:pt x="284251" y="1085945"/>
                  </a:cubicBezTo>
                  <a:cubicBezTo>
                    <a:pt x="281756" y="1079755"/>
                    <a:pt x="277173" y="1074632"/>
                    <a:pt x="271297" y="1071468"/>
                  </a:cubicBezTo>
                  <a:cubicBezTo>
                    <a:pt x="229149" y="1041224"/>
                    <a:pt x="199776" y="996367"/>
                    <a:pt x="188906" y="945642"/>
                  </a:cubicBezTo>
                  <a:cubicBezTo>
                    <a:pt x="187145" y="938242"/>
                    <a:pt x="186918" y="930560"/>
                    <a:pt x="188239" y="923068"/>
                  </a:cubicBezTo>
                  <a:cubicBezTo>
                    <a:pt x="196145" y="893064"/>
                    <a:pt x="236531" y="694468"/>
                    <a:pt x="258629" y="624745"/>
                  </a:cubicBezTo>
                  <a:cubicBezTo>
                    <a:pt x="270972" y="583809"/>
                    <a:pt x="279048" y="541707"/>
                    <a:pt x="282727" y="499110"/>
                  </a:cubicBezTo>
                  <a:cubicBezTo>
                    <a:pt x="286537" y="461677"/>
                    <a:pt x="267868" y="291941"/>
                    <a:pt x="267868" y="291941"/>
                  </a:cubicBezTo>
                  <a:cubicBezTo>
                    <a:pt x="307873" y="324993"/>
                    <a:pt x="434555" y="420434"/>
                    <a:pt x="434555" y="420434"/>
                  </a:cubicBezTo>
                  <a:cubicBezTo>
                    <a:pt x="442842" y="453676"/>
                    <a:pt x="453605" y="475012"/>
                    <a:pt x="474084" y="514636"/>
                  </a:cubicBezTo>
                  <a:cubicBezTo>
                    <a:pt x="487229" y="539687"/>
                    <a:pt x="556761" y="637222"/>
                    <a:pt x="597909" y="696659"/>
                  </a:cubicBezTo>
                  <a:cubicBezTo>
                    <a:pt x="607434" y="709803"/>
                    <a:pt x="616483" y="722947"/>
                    <a:pt x="625055" y="736473"/>
                  </a:cubicBezTo>
                  <a:cubicBezTo>
                    <a:pt x="632109" y="750128"/>
                    <a:pt x="635397" y="765416"/>
                    <a:pt x="634580" y="780764"/>
                  </a:cubicBezTo>
                  <a:cubicBezTo>
                    <a:pt x="634558" y="793632"/>
                    <a:pt x="638628" y="806175"/>
                    <a:pt x="646201" y="816578"/>
                  </a:cubicBezTo>
                  <a:cubicBezTo>
                    <a:pt x="648629" y="819720"/>
                    <a:pt x="651482" y="822509"/>
                    <a:pt x="654678" y="824865"/>
                  </a:cubicBezTo>
                  <a:cubicBezTo>
                    <a:pt x="665822" y="832485"/>
                    <a:pt x="679157" y="829913"/>
                    <a:pt x="691540" y="831247"/>
                  </a:cubicBezTo>
                  <a:cubicBezTo>
                    <a:pt x="707256" y="832866"/>
                    <a:pt x="724782" y="842201"/>
                    <a:pt x="739736" y="847344"/>
                  </a:cubicBezTo>
                  <a:cubicBezTo>
                    <a:pt x="754869" y="853634"/>
                    <a:pt x="770989" y="857212"/>
                    <a:pt x="787361" y="857917"/>
                  </a:cubicBezTo>
                  <a:cubicBezTo>
                    <a:pt x="805905" y="856204"/>
                    <a:pt x="824014" y="851307"/>
                    <a:pt x="840892" y="843439"/>
                  </a:cubicBezTo>
                  <a:cubicBezTo>
                    <a:pt x="850616" y="839167"/>
                    <a:pt x="859767" y="833695"/>
                    <a:pt x="868133" y="827151"/>
                  </a:cubicBezTo>
                  <a:cubicBezTo>
                    <a:pt x="876726" y="822345"/>
                    <a:pt x="884427" y="816094"/>
                    <a:pt x="890898" y="808672"/>
                  </a:cubicBezTo>
                  <a:cubicBezTo>
                    <a:pt x="896166" y="802141"/>
                    <a:pt x="897377" y="793227"/>
                    <a:pt x="894041" y="785527"/>
                  </a:cubicBezTo>
                  <a:cubicBezTo>
                    <a:pt x="888322" y="777739"/>
                    <a:pt x="879560" y="772751"/>
                    <a:pt x="869943" y="771811"/>
                  </a:cubicBezTo>
                  <a:cubicBezTo>
                    <a:pt x="816889" y="759238"/>
                    <a:pt x="742784" y="747331"/>
                    <a:pt x="708018" y="702183"/>
                  </a:cubicBezTo>
                  <a:cubicBezTo>
                    <a:pt x="708018" y="702183"/>
                    <a:pt x="693064" y="658844"/>
                    <a:pt x="682967" y="633413"/>
                  </a:cubicBezTo>
                  <a:cubicBezTo>
                    <a:pt x="648582" y="547116"/>
                    <a:pt x="618102" y="478917"/>
                    <a:pt x="592385" y="410146"/>
                  </a:cubicBezTo>
                  <a:cubicBezTo>
                    <a:pt x="575811" y="365951"/>
                    <a:pt x="567524" y="342233"/>
                    <a:pt x="558094" y="319754"/>
                  </a:cubicBezTo>
                  <a:lnTo>
                    <a:pt x="540950" y="290322"/>
                  </a:lnTo>
                  <a:cubicBezTo>
                    <a:pt x="530085" y="274675"/>
                    <a:pt x="518251" y="259723"/>
                    <a:pt x="505517" y="245554"/>
                  </a:cubicBezTo>
                  <a:cubicBezTo>
                    <a:pt x="489134" y="225838"/>
                    <a:pt x="471417" y="205169"/>
                    <a:pt x="452748" y="184213"/>
                  </a:cubicBezTo>
                  <a:cubicBezTo>
                    <a:pt x="396836" y="115634"/>
                    <a:pt x="339210" y="51911"/>
                    <a:pt x="298538" y="0"/>
                  </a:cubicBezTo>
                  <a:lnTo>
                    <a:pt x="882" y="105918"/>
                  </a:lnTo>
                  <a:cubicBezTo>
                    <a:pt x="-5024" y="208312"/>
                    <a:pt x="19075" y="227362"/>
                    <a:pt x="62699" y="325564"/>
                  </a:cubicBezTo>
                  <a:cubicBezTo>
                    <a:pt x="93084" y="394049"/>
                    <a:pt x="106324" y="426053"/>
                    <a:pt x="144424" y="529400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740E6989-79C7-4E84-4747-3FF4EF7D663E}"/>
                </a:ext>
              </a:extLst>
            </p:cNvPr>
            <p:cNvSpPr/>
            <p:nvPr/>
          </p:nvSpPr>
          <p:spPr>
            <a:xfrm>
              <a:off x="-4036232" y="1591476"/>
              <a:ext cx="254370" cy="82592"/>
            </a:xfrm>
            <a:custGeom>
              <a:avLst/>
              <a:gdLst>
                <a:gd name="connsiteX0" fmla="*/ 1010 w 254370"/>
                <a:gd name="connsiteY0" fmla="*/ 31052 h 82592"/>
                <a:gd name="connsiteX1" fmla="*/ 2248 w 254370"/>
                <a:gd name="connsiteY1" fmla="*/ 39719 h 82592"/>
                <a:gd name="connsiteX2" fmla="*/ 19108 w 254370"/>
                <a:gd name="connsiteY2" fmla="*/ 51435 h 82592"/>
                <a:gd name="connsiteX3" fmla="*/ 77591 w 254370"/>
                <a:gd name="connsiteY3" fmla="*/ 62008 h 82592"/>
                <a:gd name="connsiteX4" fmla="*/ 146457 w 254370"/>
                <a:gd name="connsiteY4" fmla="*/ 82582 h 82592"/>
                <a:gd name="connsiteX5" fmla="*/ 243231 w 254370"/>
                <a:gd name="connsiteY5" fmla="*/ 36576 h 82592"/>
                <a:gd name="connsiteX6" fmla="*/ 250660 w 254370"/>
                <a:gd name="connsiteY6" fmla="*/ 0 h 82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370" h="82592">
                  <a:moveTo>
                    <a:pt x="1010" y="31052"/>
                  </a:moveTo>
                  <a:cubicBezTo>
                    <a:pt x="1010" y="31052"/>
                    <a:pt x="-1943" y="32385"/>
                    <a:pt x="2248" y="39719"/>
                  </a:cubicBezTo>
                  <a:cubicBezTo>
                    <a:pt x="5103" y="46578"/>
                    <a:pt x="11684" y="51151"/>
                    <a:pt x="19108" y="51435"/>
                  </a:cubicBezTo>
                  <a:cubicBezTo>
                    <a:pt x="27680" y="52769"/>
                    <a:pt x="54445" y="50673"/>
                    <a:pt x="77591" y="62008"/>
                  </a:cubicBezTo>
                  <a:cubicBezTo>
                    <a:pt x="93879" y="69913"/>
                    <a:pt x="105118" y="81915"/>
                    <a:pt x="146457" y="82582"/>
                  </a:cubicBezTo>
                  <a:cubicBezTo>
                    <a:pt x="187795" y="83249"/>
                    <a:pt x="231039" y="52959"/>
                    <a:pt x="243231" y="36576"/>
                  </a:cubicBezTo>
                  <a:cubicBezTo>
                    <a:pt x="255423" y="20193"/>
                    <a:pt x="257137" y="15050"/>
                    <a:pt x="25066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D50123A5-BC51-6EDC-E769-5D1282937730}"/>
                </a:ext>
              </a:extLst>
            </p:cNvPr>
            <p:cNvSpPr/>
            <p:nvPr/>
          </p:nvSpPr>
          <p:spPr>
            <a:xfrm>
              <a:off x="-4067640" y="1492753"/>
              <a:ext cx="281816" cy="164427"/>
            </a:xfrm>
            <a:custGeom>
              <a:avLst/>
              <a:gdLst>
                <a:gd name="connsiteX0" fmla="*/ 86329 w 281816"/>
                <a:gd name="connsiteY0" fmla="*/ 2235 h 164427"/>
                <a:gd name="connsiteX1" fmla="*/ 57182 w 281816"/>
                <a:gd name="connsiteY1" fmla="*/ 33191 h 164427"/>
                <a:gd name="connsiteX2" fmla="*/ 61754 w 281816"/>
                <a:gd name="connsiteY2" fmla="*/ 63004 h 164427"/>
                <a:gd name="connsiteX3" fmla="*/ 40418 w 281816"/>
                <a:gd name="connsiteY3" fmla="*/ 51574 h 164427"/>
                <a:gd name="connsiteX4" fmla="*/ 6224 w 281816"/>
                <a:gd name="connsiteY4" fmla="*/ 42049 h 164427"/>
                <a:gd name="connsiteX5" fmla="*/ 3176 w 281816"/>
                <a:gd name="connsiteY5" fmla="*/ 36334 h 164427"/>
                <a:gd name="connsiteX6" fmla="*/ 1175 w 281816"/>
                <a:gd name="connsiteY6" fmla="*/ 46907 h 164427"/>
                <a:gd name="connsiteX7" fmla="*/ 10700 w 281816"/>
                <a:gd name="connsiteY7" fmla="*/ 86721 h 164427"/>
                <a:gd name="connsiteX8" fmla="*/ 33084 w 281816"/>
                <a:gd name="connsiteY8" fmla="*/ 133489 h 164427"/>
                <a:gd name="connsiteX9" fmla="*/ 59945 w 281816"/>
                <a:gd name="connsiteY9" fmla="*/ 138252 h 164427"/>
                <a:gd name="connsiteX10" fmla="*/ 116237 w 281816"/>
                <a:gd name="connsiteY10" fmla="*/ 152634 h 164427"/>
                <a:gd name="connsiteX11" fmla="*/ 222632 w 281816"/>
                <a:gd name="connsiteY11" fmla="*/ 149586 h 164427"/>
                <a:gd name="connsiteX12" fmla="*/ 281782 w 281816"/>
                <a:gd name="connsiteY12" fmla="*/ 96247 h 164427"/>
                <a:gd name="connsiteX13" fmla="*/ 253207 w 281816"/>
                <a:gd name="connsiteY13" fmla="*/ 62242 h 164427"/>
                <a:gd name="connsiteX14" fmla="*/ 171482 w 281816"/>
                <a:gd name="connsiteY14" fmla="*/ 46621 h 164427"/>
                <a:gd name="connsiteX15" fmla="*/ 86329 w 281816"/>
                <a:gd name="connsiteY15" fmla="*/ 2235 h 16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1816" h="164427">
                  <a:moveTo>
                    <a:pt x="86329" y="2235"/>
                  </a:moveTo>
                  <a:cubicBezTo>
                    <a:pt x="85376" y="10522"/>
                    <a:pt x="64898" y="24714"/>
                    <a:pt x="57182" y="33191"/>
                  </a:cubicBezTo>
                  <a:cubicBezTo>
                    <a:pt x="49467" y="41668"/>
                    <a:pt x="61754" y="63004"/>
                    <a:pt x="61754" y="63004"/>
                  </a:cubicBezTo>
                  <a:cubicBezTo>
                    <a:pt x="52991" y="67195"/>
                    <a:pt x="48991" y="61194"/>
                    <a:pt x="40418" y="51574"/>
                  </a:cubicBezTo>
                  <a:cubicBezTo>
                    <a:pt x="25940" y="35191"/>
                    <a:pt x="11843" y="42049"/>
                    <a:pt x="6224" y="42049"/>
                  </a:cubicBezTo>
                  <a:lnTo>
                    <a:pt x="3176" y="36334"/>
                  </a:lnTo>
                  <a:cubicBezTo>
                    <a:pt x="3176" y="36334"/>
                    <a:pt x="-2349" y="37382"/>
                    <a:pt x="1175" y="46907"/>
                  </a:cubicBezTo>
                  <a:cubicBezTo>
                    <a:pt x="5520" y="59871"/>
                    <a:pt x="8707" y="73195"/>
                    <a:pt x="10700" y="86721"/>
                  </a:cubicBezTo>
                  <a:cubicBezTo>
                    <a:pt x="12034" y="96247"/>
                    <a:pt x="22416" y="127774"/>
                    <a:pt x="33084" y="133489"/>
                  </a:cubicBezTo>
                  <a:cubicBezTo>
                    <a:pt x="41881" y="135861"/>
                    <a:pt x="50869" y="137454"/>
                    <a:pt x="59945" y="138252"/>
                  </a:cubicBezTo>
                  <a:cubicBezTo>
                    <a:pt x="79471" y="139307"/>
                    <a:pt x="98598" y="144194"/>
                    <a:pt x="116237" y="152634"/>
                  </a:cubicBezTo>
                  <a:cubicBezTo>
                    <a:pt x="130144" y="160635"/>
                    <a:pt x="168625" y="176066"/>
                    <a:pt x="222632" y="149586"/>
                  </a:cubicBezTo>
                  <a:cubicBezTo>
                    <a:pt x="276638" y="123107"/>
                    <a:pt x="281782" y="96247"/>
                    <a:pt x="281782" y="96247"/>
                  </a:cubicBezTo>
                  <a:cubicBezTo>
                    <a:pt x="282565" y="79200"/>
                    <a:pt x="270133" y="64407"/>
                    <a:pt x="253207" y="62242"/>
                  </a:cubicBezTo>
                  <a:cubicBezTo>
                    <a:pt x="222822" y="57003"/>
                    <a:pt x="209773" y="54622"/>
                    <a:pt x="171482" y="46621"/>
                  </a:cubicBezTo>
                  <a:cubicBezTo>
                    <a:pt x="108713" y="33667"/>
                    <a:pt x="101283" y="-10338"/>
                    <a:pt x="86329" y="2235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179C4415-9F63-731E-9B27-F8E735195B7E}"/>
                </a:ext>
              </a:extLst>
            </p:cNvPr>
            <p:cNvSpPr/>
            <p:nvPr/>
          </p:nvSpPr>
          <p:spPr>
            <a:xfrm>
              <a:off x="-4630871" y="1772070"/>
              <a:ext cx="227983" cy="170094"/>
            </a:xfrm>
            <a:custGeom>
              <a:avLst/>
              <a:gdLst>
                <a:gd name="connsiteX0" fmla="*/ 2146 w 227983"/>
                <a:gd name="connsiteY0" fmla="*/ 0 h 170094"/>
                <a:gd name="connsiteX1" fmla="*/ 7004 w 227983"/>
                <a:gd name="connsiteY1" fmla="*/ 29146 h 170094"/>
                <a:gd name="connsiteX2" fmla="*/ 37579 w 227983"/>
                <a:gd name="connsiteY2" fmla="*/ 54673 h 170094"/>
                <a:gd name="connsiteX3" fmla="*/ 55867 w 227983"/>
                <a:gd name="connsiteY3" fmla="*/ 98774 h 170094"/>
                <a:gd name="connsiteX4" fmla="*/ 102825 w 227983"/>
                <a:gd name="connsiteY4" fmla="*/ 155448 h 170094"/>
                <a:gd name="connsiteX5" fmla="*/ 177596 w 227983"/>
                <a:gd name="connsiteY5" fmla="*/ 167449 h 170094"/>
                <a:gd name="connsiteX6" fmla="*/ 227984 w 227983"/>
                <a:gd name="connsiteY6" fmla="*/ 126301 h 17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983" h="170094">
                  <a:moveTo>
                    <a:pt x="2146" y="0"/>
                  </a:moveTo>
                  <a:cubicBezTo>
                    <a:pt x="-140" y="10096"/>
                    <a:pt x="-2807" y="18383"/>
                    <a:pt x="7004" y="29146"/>
                  </a:cubicBezTo>
                  <a:cubicBezTo>
                    <a:pt x="16814" y="39909"/>
                    <a:pt x="29102" y="46196"/>
                    <a:pt x="37579" y="54673"/>
                  </a:cubicBezTo>
                  <a:cubicBezTo>
                    <a:pt x="46056" y="63151"/>
                    <a:pt x="50057" y="82391"/>
                    <a:pt x="55867" y="98774"/>
                  </a:cubicBezTo>
                  <a:cubicBezTo>
                    <a:pt x="64197" y="122697"/>
                    <a:pt x="80868" y="142817"/>
                    <a:pt x="102825" y="155448"/>
                  </a:cubicBezTo>
                  <a:cubicBezTo>
                    <a:pt x="128543" y="168211"/>
                    <a:pt x="148831" y="173831"/>
                    <a:pt x="177596" y="167449"/>
                  </a:cubicBezTo>
                  <a:cubicBezTo>
                    <a:pt x="206362" y="161068"/>
                    <a:pt x="221792" y="151447"/>
                    <a:pt x="227984" y="12630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3F86921F-84D1-2108-CFD1-40EC6A834181}"/>
                </a:ext>
              </a:extLst>
            </p:cNvPr>
            <p:cNvSpPr/>
            <p:nvPr/>
          </p:nvSpPr>
          <p:spPr>
            <a:xfrm>
              <a:off x="-4629100" y="1678158"/>
              <a:ext cx="234341" cy="244800"/>
            </a:xfrm>
            <a:custGeom>
              <a:avLst/>
              <a:gdLst>
                <a:gd name="connsiteX0" fmla="*/ 132963 w 234341"/>
                <a:gd name="connsiteY0" fmla="*/ 33714 h 244800"/>
                <a:gd name="connsiteX1" fmla="*/ 74193 w 234341"/>
                <a:gd name="connsiteY1" fmla="*/ 33714 h 244800"/>
                <a:gd name="connsiteX2" fmla="*/ 64668 w 234341"/>
                <a:gd name="connsiteY2" fmla="*/ 41524 h 244800"/>
                <a:gd name="connsiteX3" fmla="*/ 55143 w 234341"/>
                <a:gd name="connsiteY3" fmla="*/ 52097 h 244800"/>
                <a:gd name="connsiteX4" fmla="*/ 48666 w 234341"/>
                <a:gd name="connsiteY4" fmla="*/ 45620 h 244800"/>
                <a:gd name="connsiteX5" fmla="*/ 46380 w 234341"/>
                <a:gd name="connsiteY5" fmla="*/ 36095 h 244800"/>
                <a:gd name="connsiteX6" fmla="*/ 33807 w 234341"/>
                <a:gd name="connsiteY6" fmla="*/ 11044 h 244800"/>
                <a:gd name="connsiteX7" fmla="*/ 34950 w 234341"/>
                <a:gd name="connsiteY7" fmla="*/ 852 h 244800"/>
                <a:gd name="connsiteX8" fmla="*/ 22854 w 234341"/>
                <a:gd name="connsiteY8" fmla="*/ 18664 h 244800"/>
                <a:gd name="connsiteX9" fmla="*/ 1232 w 234341"/>
                <a:gd name="connsiteY9" fmla="*/ 93245 h 244800"/>
                <a:gd name="connsiteX10" fmla="*/ 25711 w 234341"/>
                <a:gd name="connsiteY10" fmla="*/ 120963 h 244800"/>
                <a:gd name="connsiteX11" fmla="*/ 59811 w 234341"/>
                <a:gd name="connsiteY11" fmla="*/ 170969 h 244800"/>
                <a:gd name="connsiteX12" fmla="*/ 124676 w 234341"/>
                <a:gd name="connsiteY12" fmla="*/ 240692 h 244800"/>
                <a:gd name="connsiteX13" fmla="*/ 229451 w 234341"/>
                <a:gd name="connsiteY13" fmla="*/ 217260 h 244800"/>
                <a:gd name="connsiteX14" fmla="*/ 219534 w 234341"/>
                <a:gd name="connsiteY14" fmla="*/ 173514 h 244800"/>
                <a:gd name="connsiteX15" fmla="*/ 218307 w 234341"/>
                <a:gd name="connsiteY15" fmla="*/ 172778 h 244800"/>
                <a:gd name="connsiteX16" fmla="*/ 163919 w 234341"/>
                <a:gd name="connsiteY16" fmla="*/ 122105 h 244800"/>
                <a:gd name="connsiteX17" fmla="*/ 132963 w 234341"/>
                <a:gd name="connsiteY17" fmla="*/ 33714 h 24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4341" h="244800">
                  <a:moveTo>
                    <a:pt x="132963" y="33714"/>
                  </a:moveTo>
                  <a:cubicBezTo>
                    <a:pt x="137058" y="21522"/>
                    <a:pt x="107817" y="40857"/>
                    <a:pt x="74193" y="33714"/>
                  </a:cubicBezTo>
                  <a:cubicBezTo>
                    <a:pt x="68097" y="32475"/>
                    <a:pt x="65430" y="35333"/>
                    <a:pt x="64668" y="41524"/>
                  </a:cubicBezTo>
                  <a:cubicBezTo>
                    <a:pt x="63906" y="47715"/>
                    <a:pt x="62382" y="54383"/>
                    <a:pt x="55143" y="52097"/>
                  </a:cubicBezTo>
                  <a:cubicBezTo>
                    <a:pt x="52156" y="50966"/>
                    <a:pt x="49797" y="48607"/>
                    <a:pt x="48666" y="45620"/>
                  </a:cubicBezTo>
                  <a:cubicBezTo>
                    <a:pt x="47550" y="42540"/>
                    <a:pt x="46783" y="39346"/>
                    <a:pt x="46380" y="36095"/>
                  </a:cubicBezTo>
                  <a:cubicBezTo>
                    <a:pt x="44761" y="27617"/>
                    <a:pt x="42094" y="15044"/>
                    <a:pt x="33807" y="11044"/>
                  </a:cubicBezTo>
                  <a:lnTo>
                    <a:pt x="34950" y="852"/>
                  </a:lnTo>
                  <a:cubicBezTo>
                    <a:pt x="34950" y="852"/>
                    <a:pt x="26854" y="-5910"/>
                    <a:pt x="22854" y="18664"/>
                  </a:cubicBezTo>
                  <a:cubicBezTo>
                    <a:pt x="18853" y="43239"/>
                    <a:pt x="-5721" y="60574"/>
                    <a:pt x="1232" y="93245"/>
                  </a:cubicBezTo>
                  <a:cubicBezTo>
                    <a:pt x="7684" y="103863"/>
                    <a:pt x="15972" y="113248"/>
                    <a:pt x="25711" y="120963"/>
                  </a:cubicBezTo>
                  <a:cubicBezTo>
                    <a:pt x="42780" y="132931"/>
                    <a:pt x="54902" y="150709"/>
                    <a:pt x="59811" y="170969"/>
                  </a:cubicBezTo>
                  <a:cubicBezTo>
                    <a:pt x="66097" y="195448"/>
                    <a:pt x="90671" y="232215"/>
                    <a:pt x="124676" y="240692"/>
                  </a:cubicBezTo>
                  <a:cubicBezTo>
                    <a:pt x="161324" y="250790"/>
                    <a:pt x="200595" y="242008"/>
                    <a:pt x="229451" y="217260"/>
                  </a:cubicBezTo>
                  <a:cubicBezTo>
                    <a:pt x="238792" y="202441"/>
                    <a:pt x="234352" y="182856"/>
                    <a:pt x="219534" y="173514"/>
                  </a:cubicBezTo>
                  <a:cubicBezTo>
                    <a:pt x="219130" y="173259"/>
                    <a:pt x="218721" y="173014"/>
                    <a:pt x="218307" y="172778"/>
                  </a:cubicBezTo>
                  <a:cubicBezTo>
                    <a:pt x="197807" y="158625"/>
                    <a:pt x="179484" y="141554"/>
                    <a:pt x="163919" y="122105"/>
                  </a:cubicBezTo>
                  <a:cubicBezTo>
                    <a:pt x="146774" y="104770"/>
                    <a:pt x="129534" y="61431"/>
                    <a:pt x="132963" y="33714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4C6A054F-524D-1522-2381-9C54CC9FADA9}"/>
                </a:ext>
              </a:extLst>
            </p:cNvPr>
            <p:cNvSpPr/>
            <p:nvPr/>
          </p:nvSpPr>
          <p:spPr>
            <a:xfrm>
              <a:off x="-4700372" y="792995"/>
              <a:ext cx="700582" cy="782948"/>
            </a:xfrm>
            <a:custGeom>
              <a:avLst/>
              <a:gdLst>
                <a:gd name="connsiteX0" fmla="*/ 3924 w 700582"/>
                <a:gd name="connsiteY0" fmla="*/ 101441 h 782948"/>
                <a:gd name="connsiteX1" fmla="*/ 80124 w 700582"/>
                <a:gd name="connsiteY1" fmla="*/ 366998 h 782948"/>
                <a:gd name="connsiteX2" fmla="*/ 151467 w 700582"/>
                <a:gd name="connsiteY2" fmla="*/ 528161 h 782948"/>
                <a:gd name="connsiteX3" fmla="*/ 111843 w 700582"/>
                <a:gd name="connsiteY3" fmla="*/ 646652 h 782948"/>
                <a:gd name="connsiteX4" fmla="*/ 108604 w 700582"/>
                <a:gd name="connsiteY4" fmla="*/ 764762 h 782948"/>
                <a:gd name="connsiteX5" fmla="*/ 230143 w 700582"/>
                <a:gd name="connsiteY5" fmla="*/ 782098 h 782948"/>
                <a:gd name="connsiteX6" fmla="*/ 285388 w 700582"/>
                <a:gd name="connsiteY6" fmla="*/ 578644 h 782948"/>
                <a:gd name="connsiteX7" fmla="*/ 298152 w 700582"/>
                <a:gd name="connsiteY7" fmla="*/ 459581 h 782948"/>
                <a:gd name="connsiteX8" fmla="*/ 283293 w 700582"/>
                <a:gd name="connsiteY8" fmla="*/ 299371 h 782948"/>
                <a:gd name="connsiteX9" fmla="*/ 443503 w 700582"/>
                <a:gd name="connsiteY9" fmla="*/ 424244 h 782948"/>
                <a:gd name="connsiteX10" fmla="*/ 597237 w 700582"/>
                <a:gd name="connsiteY10" fmla="*/ 685800 h 782948"/>
                <a:gd name="connsiteX11" fmla="*/ 650196 w 700582"/>
                <a:gd name="connsiteY11" fmla="*/ 677132 h 782948"/>
                <a:gd name="connsiteX12" fmla="*/ 700583 w 700582"/>
                <a:gd name="connsiteY12" fmla="*/ 641699 h 782948"/>
                <a:gd name="connsiteX13" fmla="*/ 547611 w 700582"/>
                <a:gd name="connsiteY13" fmla="*/ 276225 h 782948"/>
                <a:gd name="connsiteX14" fmla="*/ 309486 w 700582"/>
                <a:gd name="connsiteY14" fmla="*/ 0 h 782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00582" h="782948">
                  <a:moveTo>
                    <a:pt x="3924" y="101441"/>
                  </a:moveTo>
                  <a:cubicBezTo>
                    <a:pt x="-11411" y="193262"/>
                    <a:pt x="19069" y="246221"/>
                    <a:pt x="80124" y="366998"/>
                  </a:cubicBezTo>
                  <a:cubicBezTo>
                    <a:pt x="117177" y="440531"/>
                    <a:pt x="151467" y="528161"/>
                    <a:pt x="151467" y="528161"/>
                  </a:cubicBezTo>
                  <a:cubicBezTo>
                    <a:pt x="149562" y="535686"/>
                    <a:pt x="121368" y="586549"/>
                    <a:pt x="111843" y="646652"/>
                  </a:cubicBezTo>
                  <a:cubicBezTo>
                    <a:pt x="104985" y="689420"/>
                    <a:pt x="109176" y="720471"/>
                    <a:pt x="108604" y="764762"/>
                  </a:cubicBezTo>
                  <a:cubicBezTo>
                    <a:pt x="147353" y="779392"/>
                    <a:pt x="188849" y="785311"/>
                    <a:pt x="230143" y="782098"/>
                  </a:cubicBezTo>
                  <a:cubicBezTo>
                    <a:pt x="249193" y="713708"/>
                    <a:pt x="279292" y="606076"/>
                    <a:pt x="285388" y="578644"/>
                  </a:cubicBezTo>
                  <a:cubicBezTo>
                    <a:pt x="295711" y="539844"/>
                    <a:pt x="300016" y="499688"/>
                    <a:pt x="298152" y="459581"/>
                  </a:cubicBezTo>
                  <a:cubicBezTo>
                    <a:pt x="297073" y="405889"/>
                    <a:pt x="292107" y="352346"/>
                    <a:pt x="283293" y="299371"/>
                  </a:cubicBezTo>
                  <a:cubicBezTo>
                    <a:pt x="283293" y="299371"/>
                    <a:pt x="426168" y="410623"/>
                    <a:pt x="443503" y="424244"/>
                  </a:cubicBezTo>
                  <a:cubicBezTo>
                    <a:pt x="461220" y="511492"/>
                    <a:pt x="539325" y="606933"/>
                    <a:pt x="597237" y="685800"/>
                  </a:cubicBezTo>
                  <a:cubicBezTo>
                    <a:pt x="615362" y="688843"/>
                    <a:pt x="633986" y="685795"/>
                    <a:pt x="650196" y="677132"/>
                  </a:cubicBezTo>
                  <a:cubicBezTo>
                    <a:pt x="694106" y="655606"/>
                    <a:pt x="700583" y="641699"/>
                    <a:pt x="700583" y="641699"/>
                  </a:cubicBezTo>
                  <a:cubicBezTo>
                    <a:pt x="700583" y="641699"/>
                    <a:pt x="581616" y="325469"/>
                    <a:pt x="547611" y="276225"/>
                  </a:cubicBezTo>
                  <a:cubicBezTo>
                    <a:pt x="513607" y="226981"/>
                    <a:pt x="363684" y="56388"/>
                    <a:pt x="309486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DDDCF7A4-4402-4D73-E41B-4F842775E914}"/>
                </a:ext>
              </a:extLst>
            </p:cNvPr>
            <p:cNvSpPr/>
            <p:nvPr/>
          </p:nvSpPr>
          <p:spPr>
            <a:xfrm>
              <a:off x="-4427176" y="947300"/>
              <a:ext cx="170688" cy="269938"/>
            </a:xfrm>
            <a:custGeom>
              <a:avLst/>
              <a:gdLst>
                <a:gd name="connsiteX0" fmla="*/ 10001 w 170688"/>
                <a:gd name="connsiteY0" fmla="*/ 145066 h 269938"/>
                <a:gd name="connsiteX1" fmla="*/ 0 w 170688"/>
                <a:gd name="connsiteY1" fmla="*/ 93917 h 269938"/>
                <a:gd name="connsiteX2" fmla="*/ 85725 w 170688"/>
                <a:gd name="connsiteY2" fmla="*/ 0 h 269938"/>
                <a:gd name="connsiteX3" fmla="*/ 30004 w 170688"/>
                <a:gd name="connsiteY3" fmla="*/ 102965 h 269938"/>
                <a:gd name="connsiteX4" fmla="*/ 38672 w 170688"/>
                <a:gd name="connsiteY4" fmla="*/ 145161 h 269938"/>
                <a:gd name="connsiteX5" fmla="*/ 170688 w 170688"/>
                <a:gd name="connsiteY5" fmla="*/ 269939 h 269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688" h="269938">
                  <a:moveTo>
                    <a:pt x="10001" y="145066"/>
                  </a:moveTo>
                  <a:lnTo>
                    <a:pt x="0" y="93917"/>
                  </a:lnTo>
                  <a:cubicBezTo>
                    <a:pt x="0" y="93917"/>
                    <a:pt x="61436" y="60008"/>
                    <a:pt x="85725" y="0"/>
                  </a:cubicBezTo>
                  <a:cubicBezTo>
                    <a:pt x="85725" y="0"/>
                    <a:pt x="85725" y="56483"/>
                    <a:pt x="30004" y="102965"/>
                  </a:cubicBezTo>
                  <a:lnTo>
                    <a:pt x="38672" y="145161"/>
                  </a:lnTo>
                  <a:lnTo>
                    <a:pt x="170688" y="269939"/>
                  </a:ln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BEC6C6F1-449D-1A62-493A-763AC9C79A39}"/>
                </a:ext>
              </a:extLst>
            </p:cNvPr>
            <p:cNvSpPr/>
            <p:nvPr/>
          </p:nvSpPr>
          <p:spPr>
            <a:xfrm>
              <a:off x="-4427652" y="455048"/>
              <a:ext cx="648544" cy="271221"/>
            </a:xfrm>
            <a:custGeom>
              <a:avLst/>
              <a:gdLst>
                <a:gd name="connsiteX0" fmla="*/ 446818 w 648544"/>
                <a:gd name="connsiteY0" fmla="*/ 141827 h 271221"/>
                <a:gd name="connsiteX1" fmla="*/ 279273 w 648544"/>
                <a:gd name="connsiteY1" fmla="*/ 160211 h 271221"/>
                <a:gd name="connsiteX2" fmla="*/ 79248 w 648544"/>
                <a:gd name="connsiteY2" fmla="*/ 0 h 271221"/>
                <a:gd name="connsiteX3" fmla="*/ 32385 w 648544"/>
                <a:gd name="connsiteY3" fmla="*/ 85725 h 271221"/>
                <a:gd name="connsiteX4" fmla="*/ 0 w 648544"/>
                <a:gd name="connsiteY4" fmla="*/ 117253 h 271221"/>
                <a:gd name="connsiteX5" fmla="*/ 223838 w 648544"/>
                <a:gd name="connsiteY5" fmla="*/ 256508 h 271221"/>
                <a:gd name="connsiteX6" fmla="*/ 317468 w 648544"/>
                <a:gd name="connsiteY6" fmla="*/ 264700 h 271221"/>
                <a:gd name="connsiteX7" fmla="*/ 431768 w 648544"/>
                <a:gd name="connsiteY7" fmla="*/ 233077 h 271221"/>
                <a:gd name="connsiteX8" fmla="*/ 474631 w 648544"/>
                <a:gd name="connsiteY8" fmla="*/ 221171 h 271221"/>
                <a:gd name="connsiteX9" fmla="*/ 542544 w 648544"/>
                <a:gd name="connsiteY9" fmla="*/ 208312 h 271221"/>
                <a:gd name="connsiteX10" fmla="*/ 605123 w 648544"/>
                <a:gd name="connsiteY10" fmla="*/ 184690 h 271221"/>
                <a:gd name="connsiteX11" fmla="*/ 646462 w 648544"/>
                <a:gd name="connsiteY11" fmla="*/ 97536 h 271221"/>
                <a:gd name="connsiteX12" fmla="*/ 629031 w 648544"/>
                <a:gd name="connsiteY12" fmla="*/ 78486 h 271221"/>
                <a:gd name="connsiteX13" fmla="*/ 613982 w 648544"/>
                <a:gd name="connsiteY13" fmla="*/ 84106 h 271221"/>
                <a:gd name="connsiteX14" fmla="*/ 553022 w 648544"/>
                <a:gd name="connsiteY14" fmla="*/ 114395 h 271221"/>
                <a:gd name="connsiteX15" fmla="*/ 544639 w 648544"/>
                <a:gd name="connsiteY15" fmla="*/ 113824 h 271221"/>
                <a:gd name="connsiteX16" fmla="*/ 554164 w 648544"/>
                <a:gd name="connsiteY16" fmla="*/ 91631 h 271221"/>
                <a:gd name="connsiteX17" fmla="*/ 546354 w 648544"/>
                <a:gd name="connsiteY17" fmla="*/ 64961 h 271221"/>
                <a:gd name="connsiteX18" fmla="*/ 524827 w 648544"/>
                <a:gd name="connsiteY18" fmla="*/ 85154 h 271221"/>
                <a:gd name="connsiteX19" fmla="*/ 475202 w 648544"/>
                <a:gd name="connsiteY19" fmla="*/ 125158 h 271221"/>
                <a:gd name="connsiteX20" fmla="*/ 446818 w 648544"/>
                <a:gd name="connsiteY20" fmla="*/ 141827 h 27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48544" h="271221">
                  <a:moveTo>
                    <a:pt x="446818" y="141827"/>
                  </a:moveTo>
                  <a:lnTo>
                    <a:pt x="279273" y="160211"/>
                  </a:lnTo>
                  <a:cubicBezTo>
                    <a:pt x="279273" y="160211"/>
                    <a:pt x="137160" y="52959"/>
                    <a:pt x="79248" y="0"/>
                  </a:cubicBezTo>
                  <a:cubicBezTo>
                    <a:pt x="75438" y="27242"/>
                    <a:pt x="62865" y="51149"/>
                    <a:pt x="32385" y="85725"/>
                  </a:cubicBezTo>
                  <a:lnTo>
                    <a:pt x="0" y="117253"/>
                  </a:lnTo>
                  <a:cubicBezTo>
                    <a:pt x="0" y="117253"/>
                    <a:pt x="135731" y="209455"/>
                    <a:pt x="223838" y="256508"/>
                  </a:cubicBezTo>
                  <a:cubicBezTo>
                    <a:pt x="264033" y="278035"/>
                    <a:pt x="289655" y="271463"/>
                    <a:pt x="317468" y="264700"/>
                  </a:cubicBezTo>
                  <a:cubicBezTo>
                    <a:pt x="351377" y="256508"/>
                    <a:pt x="370808" y="250984"/>
                    <a:pt x="431768" y="233077"/>
                  </a:cubicBezTo>
                  <a:cubicBezTo>
                    <a:pt x="447104" y="228695"/>
                    <a:pt x="461391" y="224695"/>
                    <a:pt x="474631" y="221171"/>
                  </a:cubicBezTo>
                  <a:cubicBezTo>
                    <a:pt x="497017" y="215649"/>
                    <a:pt x="519689" y="211356"/>
                    <a:pt x="542544" y="208312"/>
                  </a:cubicBezTo>
                  <a:cubicBezTo>
                    <a:pt x="564801" y="204807"/>
                    <a:pt x="586101" y="196766"/>
                    <a:pt x="605123" y="184690"/>
                  </a:cubicBezTo>
                  <a:cubicBezTo>
                    <a:pt x="637604" y="168895"/>
                    <a:pt x="654780" y="132682"/>
                    <a:pt x="646462" y="97536"/>
                  </a:cubicBezTo>
                  <a:cubicBezTo>
                    <a:pt x="645786" y="87906"/>
                    <a:pt x="638563" y="80012"/>
                    <a:pt x="629031" y="78486"/>
                  </a:cubicBezTo>
                  <a:cubicBezTo>
                    <a:pt x="623565" y="78810"/>
                    <a:pt x="618322" y="80768"/>
                    <a:pt x="613982" y="84106"/>
                  </a:cubicBezTo>
                  <a:cubicBezTo>
                    <a:pt x="594360" y="95726"/>
                    <a:pt x="575310" y="109442"/>
                    <a:pt x="553022" y="114395"/>
                  </a:cubicBezTo>
                  <a:cubicBezTo>
                    <a:pt x="550275" y="115419"/>
                    <a:pt x="547221" y="115211"/>
                    <a:pt x="544639" y="113824"/>
                  </a:cubicBezTo>
                  <a:cubicBezTo>
                    <a:pt x="540258" y="110585"/>
                    <a:pt x="552831" y="96298"/>
                    <a:pt x="554164" y="91631"/>
                  </a:cubicBezTo>
                  <a:cubicBezTo>
                    <a:pt x="558964" y="82069"/>
                    <a:pt x="555553" y="70423"/>
                    <a:pt x="546354" y="64961"/>
                  </a:cubicBezTo>
                  <a:cubicBezTo>
                    <a:pt x="542354" y="63151"/>
                    <a:pt x="538543" y="73438"/>
                    <a:pt x="524827" y="85154"/>
                  </a:cubicBezTo>
                  <a:cubicBezTo>
                    <a:pt x="507301" y="100013"/>
                    <a:pt x="489585" y="104870"/>
                    <a:pt x="475202" y="125158"/>
                  </a:cubicBezTo>
                  <a:cubicBezTo>
                    <a:pt x="468280" y="134208"/>
                    <a:pt x="458093" y="140191"/>
                    <a:pt x="446818" y="141827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AD081E35-6DFD-27D1-D41F-E531CC982CFC}"/>
                </a:ext>
              </a:extLst>
            </p:cNvPr>
            <p:cNvSpPr/>
            <p:nvPr/>
          </p:nvSpPr>
          <p:spPr>
            <a:xfrm>
              <a:off x="-4437939" y="436114"/>
              <a:ext cx="197630" cy="215816"/>
            </a:xfrm>
            <a:custGeom>
              <a:avLst/>
              <a:gdLst>
                <a:gd name="connsiteX0" fmla="*/ 21241 w 197630"/>
                <a:gd name="connsiteY0" fmla="*/ 2552 h 215816"/>
                <a:gd name="connsiteX1" fmla="*/ 106966 w 197630"/>
                <a:gd name="connsiteY1" fmla="*/ 24554 h 215816"/>
                <a:gd name="connsiteX2" fmla="*/ 196025 w 197630"/>
                <a:gd name="connsiteY2" fmla="*/ 106946 h 215816"/>
                <a:gd name="connsiteX3" fmla="*/ 178213 w 197630"/>
                <a:gd name="connsiteY3" fmla="*/ 168191 h 215816"/>
                <a:gd name="connsiteX4" fmla="*/ 106871 w 197630"/>
                <a:gd name="connsiteY4" fmla="*/ 215816 h 215816"/>
                <a:gd name="connsiteX5" fmla="*/ 0 w 197630"/>
                <a:gd name="connsiteY5" fmla="*/ 157238 h 215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630" h="215816">
                  <a:moveTo>
                    <a:pt x="21241" y="2552"/>
                  </a:moveTo>
                  <a:cubicBezTo>
                    <a:pt x="51695" y="-4641"/>
                    <a:pt x="83740" y="3584"/>
                    <a:pt x="106966" y="24554"/>
                  </a:cubicBezTo>
                  <a:cubicBezTo>
                    <a:pt x="139541" y="53129"/>
                    <a:pt x="196025" y="106946"/>
                    <a:pt x="196025" y="106946"/>
                  </a:cubicBezTo>
                  <a:cubicBezTo>
                    <a:pt x="196025" y="106946"/>
                    <a:pt x="205550" y="125996"/>
                    <a:pt x="178213" y="168191"/>
                  </a:cubicBezTo>
                  <a:cubicBezTo>
                    <a:pt x="161777" y="192988"/>
                    <a:pt x="136074" y="210146"/>
                    <a:pt x="106871" y="215816"/>
                  </a:cubicBezTo>
                  <a:lnTo>
                    <a:pt x="0" y="157238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86CE2C76-3B10-15F0-CE4A-2C1065C37B04}"/>
                </a:ext>
              </a:extLst>
            </p:cNvPr>
            <p:cNvSpPr/>
            <p:nvPr/>
          </p:nvSpPr>
          <p:spPr>
            <a:xfrm>
              <a:off x="-4718883" y="438544"/>
              <a:ext cx="401340" cy="520626"/>
            </a:xfrm>
            <a:custGeom>
              <a:avLst/>
              <a:gdLst>
                <a:gd name="connsiteX0" fmla="*/ 59488 w 401340"/>
                <a:gd name="connsiteY0" fmla="*/ 9932 h 520626"/>
                <a:gd name="connsiteX1" fmla="*/ 2338 w 401340"/>
                <a:gd name="connsiteY1" fmla="*/ 68606 h 520626"/>
                <a:gd name="connsiteX2" fmla="*/ 7100 w 401340"/>
                <a:gd name="connsiteY2" fmla="*/ 162808 h 520626"/>
                <a:gd name="connsiteX3" fmla="*/ 23483 w 401340"/>
                <a:gd name="connsiteY3" fmla="*/ 303492 h 520626"/>
                <a:gd name="connsiteX4" fmla="*/ 14720 w 401340"/>
                <a:gd name="connsiteY4" fmla="*/ 483515 h 520626"/>
                <a:gd name="connsiteX5" fmla="*/ 401340 w 401340"/>
                <a:gd name="connsiteY5" fmla="*/ 434651 h 520626"/>
                <a:gd name="connsiteX6" fmla="*/ 391815 w 401340"/>
                <a:gd name="connsiteY6" fmla="*/ 135185 h 520626"/>
                <a:gd name="connsiteX7" fmla="*/ 295708 w 401340"/>
                <a:gd name="connsiteY7" fmla="*/ 26 h 520626"/>
                <a:gd name="connsiteX8" fmla="*/ 158167 w 401340"/>
                <a:gd name="connsiteY8" fmla="*/ 3264 h 520626"/>
                <a:gd name="connsiteX9" fmla="*/ 59488 w 401340"/>
                <a:gd name="connsiteY9" fmla="*/ 9932 h 52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340" h="520626">
                  <a:moveTo>
                    <a:pt x="59488" y="9932"/>
                  </a:moveTo>
                  <a:cubicBezTo>
                    <a:pt x="20531" y="16123"/>
                    <a:pt x="8148" y="34220"/>
                    <a:pt x="2338" y="68606"/>
                  </a:cubicBezTo>
                  <a:cubicBezTo>
                    <a:pt x="-1947" y="100029"/>
                    <a:pt x="-332" y="131977"/>
                    <a:pt x="7100" y="162808"/>
                  </a:cubicBezTo>
                  <a:lnTo>
                    <a:pt x="23483" y="303492"/>
                  </a:lnTo>
                  <a:lnTo>
                    <a:pt x="14720" y="483515"/>
                  </a:lnTo>
                  <a:cubicBezTo>
                    <a:pt x="95492" y="533902"/>
                    <a:pt x="358668" y="546284"/>
                    <a:pt x="401340" y="434651"/>
                  </a:cubicBezTo>
                  <a:cubicBezTo>
                    <a:pt x="401340" y="434651"/>
                    <a:pt x="397244" y="192431"/>
                    <a:pt x="391815" y="135185"/>
                  </a:cubicBezTo>
                  <a:cubicBezTo>
                    <a:pt x="382290" y="35744"/>
                    <a:pt x="343333" y="-1117"/>
                    <a:pt x="295708" y="26"/>
                  </a:cubicBezTo>
                  <a:lnTo>
                    <a:pt x="158167" y="3264"/>
                  </a:lnTo>
                  <a:cubicBezTo>
                    <a:pt x="125150" y="2904"/>
                    <a:pt x="92156" y="5134"/>
                    <a:pt x="59488" y="9932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BCD95E55-C2FA-D435-CF17-4F71F3B22FF2}"/>
                </a:ext>
              </a:extLst>
            </p:cNvPr>
            <p:cNvSpPr/>
            <p:nvPr/>
          </p:nvSpPr>
          <p:spPr>
            <a:xfrm rot="16251000">
              <a:off x="-4531978" y="84277"/>
              <a:ext cx="209930" cy="202692"/>
            </a:xfrm>
            <a:custGeom>
              <a:avLst/>
              <a:gdLst>
                <a:gd name="connsiteX0" fmla="*/ 209931 w 209930"/>
                <a:gd name="connsiteY0" fmla="*/ 101346 h 202692"/>
                <a:gd name="connsiteX1" fmla="*/ 104966 w 209930"/>
                <a:gd name="connsiteY1" fmla="*/ 202692 h 202692"/>
                <a:gd name="connsiteX2" fmla="*/ 0 w 209930"/>
                <a:gd name="connsiteY2" fmla="*/ 101346 h 202692"/>
                <a:gd name="connsiteX3" fmla="*/ 104966 w 209930"/>
                <a:gd name="connsiteY3" fmla="*/ 0 h 202692"/>
                <a:gd name="connsiteX4" fmla="*/ 209931 w 209930"/>
                <a:gd name="connsiteY4" fmla="*/ 101346 h 20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930" h="202692">
                  <a:moveTo>
                    <a:pt x="209931" y="101346"/>
                  </a:moveTo>
                  <a:cubicBezTo>
                    <a:pt x="209931" y="157318"/>
                    <a:pt x="162936" y="202692"/>
                    <a:pt x="104966" y="202692"/>
                  </a:cubicBezTo>
                  <a:cubicBezTo>
                    <a:pt x="46995" y="202692"/>
                    <a:pt x="0" y="157318"/>
                    <a:pt x="0" y="101346"/>
                  </a:cubicBezTo>
                  <a:cubicBezTo>
                    <a:pt x="0" y="45374"/>
                    <a:pt x="46995" y="0"/>
                    <a:pt x="104966" y="0"/>
                  </a:cubicBezTo>
                  <a:cubicBezTo>
                    <a:pt x="162936" y="0"/>
                    <a:pt x="209931" y="45374"/>
                    <a:pt x="209931" y="10134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A5AD32D7-FA11-C6B5-E0BA-FB854102FEAE}"/>
                </a:ext>
              </a:extLst>
            </p:cNvPr>
            <p:cNvSpPr/>
            <p:nvPr/>
          </p:nvSpPr>
          <p:spPr>
            <a:xfrm>
              <a:off x="-4636154" y="260548"/>
              <a:ext cx="44386" cy="113823"/>
            </a:xfrm>
            <a:custGeom>
              <a:avLst/>
              <a:gdLst>
                <a:gd name="connsiteX0" fmla="*/ 0 w 44386"/>
                <a:gd name="connsiteY0" fmla="*/ 0 h 113823"/>
                <a:gd name="connsiteX1" fmla="*/ 23146 w 44386"/>
                <a:gd name="connsiteY1" fmla="*/ 96203 h 113823"/>
                <a:gd name="connsiteX2" fmla="*/ 44387 w 44386"/>
                <a:gd name="connsiteY2" fmla="*/ 113824 h 113823"/>
                <a:gd name="connsiteX3" fmla="*/ 44386 w 44386"/>
                <a:gd name="connsiteY3" fmla="*/ 56007 h 11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86" h="113823">
                  <a:moveTo>
                    <a:pt x="0" y="0"/>
                  </a:moveTo>
                  <a:cubicBezTo>
                    <a:pt x="0" y="0"/>
                    <a:pt x="16288" y="82582"/>
                    <a:pt x="23146" y="96203"/>
                  </a:cubicBezTo>
                  <a:cubicBezTo>
                    <a:pt x="27677" y="104605"/>
                    <a:pt x="35292" y="110922"/>
                    <a:pt x="44387" y="113824"/>
                  </a:cubicBezTo>
                  <a:lnTo>
                    <a:pt x="44386" y="56007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63683501-4FC8-253D-5399-CC4DDE03D4F2}"/>
                </a:ext>
              </a:extLst>
            </p:cNvPr>
            <p:cNvSpPr/>
            <p:nvPr/>
          </p:nvSpPr>
          <p:spPr>
            <a:xfrm>
              <a:off x="-4653967" y="142759"/>
              <a:ext cx="50292" cy="122074"/>
            </a:xfrm>
            <a:custGeom>
              <a:avLst/>
              <a:gdLst>
                <a:gd name="connsiteX0" fmla="*/ 41530 w 50292"/>
                <a:gd name="connsiteY0" fmla="*/ 345 h 122074"/>
                <a:gd name="connsiteX1" fmla="*/ 7811 w 50292"/>
                <a:gd name="connsiteY1" fmla="*/ 11680 h 122074"/>
                <a:gd name="connsiteX2" fmla="*/ 17336 w 50292"/>
                <a:gd name="connsiteY2" fmla="*/ 117788 h 122074"/>
                <a:gd name="connsiteX3" fmla="*/ 50293 w 50292"/>
                <a:gd name="connsiteY3" fmla="*/ 122075 h 122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292" h="122074">
                  <a:moveTo>
                    <a:pt x="41530" y="345"/>
                  </a:moveTo>
                  <a:cubicBezTo>
                    <a:pt x="29143" y="-1282"/>
                    <a:pt x="16700" y="2901"/>
                    <a:pt x="7811" y="11680"/>
                  </a:cubicBezTo>
                  <a:cubicBezTo>
                    <a:pt x="-6762" y="26158"/>
                    <a:pt x="572" y="72354"/>
                    <a:pt x="17336" y="117788"/>
                  </a:cubicBezTo>
                  <a:lnTo>
                    <a:pt x="50293" y="122075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7D65A06A-A4EE-5E93-943B-657E0F72EDE7}"/>
                </a:ext>
              </a:extLst>
            </p:cNvPr>
            <p:cNvSpPr/>
            <p:nvPr/>
          </p:nvSpPr>
          <p:spPr>
            <a:xfrm>
              <a:off x="-4668691" y="95382"/>
              <a:ext cx="321972" cy="420317"/>
            </a:xfrm>
            <a:custGeom>
              <a:avLst/>
              <a:gdLst>
                <a:gd name="connsiteX0" fmla="*/ 75399 w 321972"/>
                <a:gd name="connsiteY0" fmla="*/ 169642 h 420317"/>
                <a:gd name="connsiteX1" fmla="*/ 51396 w 321972"/>
                <a:gd name="connsiteY1" fmla="*/ 152021 h 420317"/>
                <a:gd name="connsiteX2" fmla="*/ 3771 w 321972"/>
                <a:gd name="connsiteY2" fmla="*/ 159070 h 420317"/>
                <a:gd name="connsiteX3" fmla="*/ 35299 w 321972"/>
                <a:gd name="connsiteY3" fmla="*/ 232317 h 420317"/>
                <a:gd name="connsiteX4" fmla="*/ 77018 w 321972"/>
                <a:gd name="connsiteY4" fmla="*/ 221173 h 420317"/>
                <a:gd name="connsiteX5" fmla="*/ 77399 w 321972"/>
                <a:gd name="connsiteY5" fmla="*/ 351379 h 420317"/>
                <a:gd name="connsiteX6" fmla="*/ 164077 w 321972"/>
                <a:gd name="connsiteY6" fmla="*/ 419197 h 420317"/>
                <a:gd name="connsiteX7" fmla="*/ 207511 w 321972"/>
                <a:gd name="connsiteY7" fmla="*/ 348903 h 420317"/>
                <a:gd name="connsiteX8" fmla="*/ 207511 w 321972"/>
                <a:gd name="connsiteY8" fmla="*/ 312327 h 420317"/>
                <a:gd name="connsiteX9" fmla="*/ 255136 w 321972"/>
                <a:gd name="connsiteY9" fmla="*/ 308326 h 420317"/>
                <a:gd name="connsiteX10" fmla="*/ 305047 w 321972"/>
                <a:gd name="connsiteY10" fmla="*/ 260701 h 420317"/>
                <a:gd name="connsiteX11" fmla="*/ 314572 w 321972"/>
                <a:gd name="connsiteY11" fmla="*/ 87918 h 420317"/>
                <a:gd name="connsiteX12" fmla="*/ 115690 w 321972"/>
                <a:gd name="connsiteY12" fmla="*/ 22291 h 420317"/>
                <a:gd name="connsiteX13" fmla="*/ 75399 w 321972"/>
                <a:gd name="connsiteY13" fmla="*/ 169642 h 42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972" h="420317">
                  <a:moveTo>
                    <a:pt x="75399" y="169642"/>
                  </a:moveTo>
                  <a:cubicBezTo>
                    <a:pt x="68732" y="173548"/>
                    <a:pt x="59492" y="160689"/>
                    <a:pt x="51396" y="152021"/>
                  </a:cubicBezTo>
                  <a:cubicBezTo>
                    <a:pt x="43300" y="143353"/>
                    <a:pt x="16916" y="131352"/>
                    <a:pt x="3771" y="159070"/>
                  </a:cubicBezTo>
                  <a:cubicBezTo>
                    <a:pt x="-9373" y="186787"/>
                    <a:pt x="14439" y="225745"/>
                    <a:pt x="35299" y="232317"/>
                  </a:cubicBezTo>
                  <a:cubicBezTo>
                    <a:pt x="71303" y="244223"/>
                    <a:pt x="77018" y="221173"/>
                    <a:pt x="77018" y="221173"/>
                  </a:cubicBezTo>
                  <a:lnTo>
                    <a:pt x="77399" y="351379"/>
                  </a:lnTo>
                  <a:cubicBezTo>
                    <a:pt x="93077" y="387102"/>
                    <a:pt x="125633" y="412574"/>
                    <a:pt x="164077" y="419197"/>
                  </a:cubicBezTo>
                  <a:cubicBezTo>
                    <a:pt x="227990" y="428722"/>
                    <a:pt x="228180" y="375097"/>
                    <a:pt x="207511" y="348903"/>
                  </a:cubicBezTo>
                  <a:lnTo>
                    <a:pt x="207511" y="312327"/>
                  </a:lnTo>
                  <a:cubicBezTo>
                    <a:pt x="223497" y="313490"/>
                    <a:pt x="239568" y="312141"/>
                    <a:pt x="255136" y="308326"/>
                  </a:cubicBezTo>
                  <a:cubicBezTo>
                    <a:pt x="275519" y="303088"/>
                    <a:pt x="291236" y="291086"/>
                    <a:pt x="305047" y="260701"/>
                  </a:cubicBezTo>
                  <a:cubicBezTo>
                    <a:pt x="324097" y="219268"/>
                    <a:pt x="326764" y="173643"/>
                    <a:pt x="314572" y="87918"/>
                  </a:cubicBezTo>
                  <a:cubicBezTo>
                    <a:pt x="300665" y="-11333"/>
                    <a:pt x="178745" y="-16095"/>
                    <a:pt x="115690" y="22291"/>
                  </a:cubicBezTo>
                  <a:cubicBezTo>
                    <a:pt x="52634" y="60676"/>
                    <a:pt x="75399" y="169642"/>
                    <a:pt x="75399" y="169642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384309DF-96E3-5A06-6A1C-AED02EDB84CD}"/>
                </a:ext>
              </a:extLst>
            </p:cNvPr>
            <p:cNvSpPr/>
            <p:nvPr/>
          </p:nvSpPr>
          <p:spPr>
            <a:xfrm>
              <a:off x="-4621551" y="29420"/>
              <a:ext cx="285067" cy="246463"/>
            </a:xfrm>
            <a:custGeom>
              <a:avLst/>
              <a:gdLst>
                <a:gd name="connsiteX0" fmla="*/ 51024 w 285067"/>
                <a:gd name="connsiteY0" fmla="*/ 169692 h 246463"/>
                <a:gd name="connsiteX1" fmla="*/ 28069 w 285067"/>
                <a:gd name="connsiteY1" fmla="*/ 246463 h 246463"/>
                <a:gd name="connsiteX2" fmla="*/ 4256 w 285067"/>
                <a:gd name="connsiteY2" fmla="*/ 217888 h 246463"/>
                <a:gd name="connsiteX3" fmla="*/ 446 w 285067"/>
                <a:gd name="connsiteY3" fmla="*/ 202743 h 246463"/>
                <a:gd name="connsiteX4" fmla="*/ 1589 w 285067"/>
                <a:gd name="connsiteY4" fmla="*/ 151118 h 246463"/>
                <a:gd name="connsiteX5" fmla="*/ 6733 w 285067"/>
                <a:gd name="connsiteY5" fmla="*/ 94730 h 246463"/>
                <a:gd name="connsiteX6" fmla="*/ 34070 w 285067"/>
                <a:gd name="connsiteY6" fmla="*/ 63202 h 246463"/>
                <a:gd name="connsiteX7" fmla="*/ 128653 w 285067"/>
                <a:gd name="connsiteY7" fmla="*/ 44152 h 246463"/>
                <a:gd name="connsiteX8" fmla="*/ 231523 w 285067"/>
                <a:gd name="connsiteY8" fmla="*/ 8243 h 246463"/>
                <a:gd name="connsiteX9" fmla="*/ 241048 w 285067"/>
                <a:gd name="connsiteY9" fmla="*/ 2718 h 246463"/>
                <a:gd name="connsiteX10" fmla="*/ 250573 w 285067"/>
                <a:gd name="connsiteY10" fmla="*/ 51 h 246463"/>
                <a:gd name="connsiteX11" fmla="*/ 257050 w 285067"/>
                <a:gd name="connsiteY11" fmla="*/ 5100 h 246463"/>
                <a:gd name="connsiteX12" fmla="*/ 259241 w 285067"/>
                <a:gd name="connsiteY12" fmla="*/ 13196 h 246463"/>
                <a:gd name="connsiteX13" fmla="*/ 259241 w 285067"/>
                <a:gd name="connsiteY13" fmla="*/ 39104 h 246463"/>
                <a:gd name="connsiteX14" fmla="*/ 253145 w 285067"/>
                <a:gd name="connsiteY14" fmla="*/ 60821 h 246463"/>
                <a:gd name="connsiteX15" fmla="*/ 275624 w 285067"/>
                <a:gd name="connsiteY15" fmla="*/ 47200 h 246463"/>
                <a:gd name="connsiteX16" fmla="*/ 280672 w 285067"/>
                <a:gd name="connsiteY16" fmla="*/ 45676 h 246463"/>
                <a:gd name="connsiteX17" fmla="*/ 285053 w 285067"/>
                <a:gd name="connsiteY17" fmla="*/ 53106 h 246463"/>
                <a:gd name="connsiteX18" fmla="*/ 250668 w 285067"/>
                <a:gd name="connsiteY18" fmla="*/ 118828 h 246463"/>
                <a:gd name="connsiteX19" fmla="*/ 177611 w 285067"/>
                <a:gd name="connsiteY19" fmla="*/ 141402 h 246463"/>
                <a:gd name="connsiteX20" fmla="*/ 100078 w 285067"/>
                <a:gd name="connsiteY20" fmla="*/ 139402 h 246463"/>
                <a:gd name="connsiteX21" fmla="*/ 67217 w 285067"/>
                <a:gd name="connsiteY21" fmla="*/ 142926 h 246463"/>
                <a:gd name="connsiteX22" fmla="*/ 51024 w 285067"/>
                <a:gd name="connsiteY22" fmla="*/ 169692 h 24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5067" h="246463">
                  <a:moveTo>
                    <a:pt x="51024" y="169692"/>
                  </a:moveTo>
                  <a:cubicBezTo>
                    <a:pt x="44738" y="198267"/>
                    <a:pt x="39213" y="246368"/>
                    <a:pt x="28069" y="246463"/>
                  </a:cubicBezTo>
                  <a:cubicBezTo>
                    <a:pt x="24735" y="246463"/>
                    <a:pt x="12353" y="225318"/>
                    <a:pt x="4256" y="217888"/>
                  </a:cubicBezTo>
                  <a:cubicBezTo>
                    <a:pt x="637" y="214459"/>
                    <a:pt x="732" y="207220"/>
                    <a:pt x="446" y="202743"/>
                  </a:cubicBezTo>
                  <a:cubicBezTo>
                    <a:pt x="-413" y="185530"/>
                    <a:pt x="-31" y="168277"/>
                    <a:pt x="1589" y="151118"/>
                  </a:cubicBezTo>
                  <a:cubicBezTo>
                    <a:pt x="3304" y="132735"/>
                    <a:pt x="637" y="112256"/>
                    <a:pt x="6733" y="94730"/>
                  </a:cubicBezTo>
                  <a:cubicBezTo>
                    <a:pt x="11802" y="81302"/>
                    <a:pt x="21495" y="70123"/>
                    <a:pt x="34070" y="63202"/>
                  </a:cubicBezTo>
                  <a:cubicBezTo>
                    <a:pt x="61787" y="47105"/>
                    <a:pt x="97887" y="49486"/>
                    <a:pt x="128653" y="44152"/>
                  </a:cubicBezTo>
                  <a:cubicBezTo>
                    <a:pt x="164809" y="38408"/>
                    <a:pt x="199647" y="26247"/>
                    <a:pt x="231523" y="8243"/>
                  </a:cubicBezTo>
                  <a:lnTo>
                    <a:pt x="241048" y="2718"/>
                  </a:lnTo>
                  <a:cubicBezTo>
                    <a:pt x="243797" y="708"/>
                    <a:pt x="247180" y="-239"/>
                    <a:pt x="250573" y="51"/>
                  </a:cubicBezTo>
                  <a:cubicBezTo>
                    <a:pt x="253384" y="669"/>
                    <a:pt x="255764" y="2525"/>
                    <a:pt x="257050" y="5100"/>
                  </a:cubicBezTo>
                  <a:cubicBezTo>
                    <a:pt x="258253" y="7648"/>
                    <a:pt x="258995" y="10389"/>
                    <a:pt x="259241" y="13196"/>
                  </a:cubicBezTo>
                  <a:cubicBezTo>
                    <a:pt x="260622" y="21777"/>
                    <a:pt x="260622" y="30523"/>
                    <a:pt x="259241" y="39104"/>
                  </a:cubicBezTo>
                  <a:cubicBezTo>
                    <a:pt x="259203" y="46760"/>
                    <a:pt x="257096" y="54264"/>
                    <a:pt x="253145" y="60821"/>
                  </a:cubicBezTo>
                  <a:lnTo>
                    <a:pt x="275624" y="47200"/>
                  </a:lnTo>
                  <a:cubicBezTo>
                    <a:pt x="277046" y="46058"/>
                    <a:pt x="278855" y="45512"/>
                    <a:pt x="280672" y="45676"/>
                  </a:cubicBezTo>
                  <a:cubicBezTo>
                    <a:pt x="283720" y="46152"/>
                    <a:pt x="284768" y="49962"/>
                    <a:pt x="285053" y="53106"/>
                  </a:cubicBezTo>
                  <a:cubicBezTo>
                    <a:pt x="285565" y="79447"/>
                    <a:pt x="272600" y="104229"/>
                    <a:pt x="250668" y="118828"/>
                  </a:cubicBezTo>
                  <a:cubicBezTo>
                    <a:pt x="228893" y="133008"/>
                    <a:pt x="203590" y="140827"/>
                    <a:pt x="177611" y="141402"/>
                  </a:cubicBezTo>
                  <a:cubicBezTo>
                    <a:pt x="151799" y="142926"/>
                    <a:pt x="125891" y="140259"/>
                    <a:pt x="100078" y="139402"/>
                  </a:cubicBezTo>
                  <a:cubicBezTo>
                    <a:pt x="90553" y="139402"/>
                    <a:pt x="75789" y="137783"/>
                    <a:pt x="67217" y="142926"/>
                  </a:cubicBezTo>
                  <a:cubicBezTo>
                    <a:pt x="58377" y="149250"/>
                    <a:pt x="52522" y="158927"/>
                    <a:pt x="51024" y="16969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1297AC95-32E0-E1E6-6A95-E3043AFA95E1}"/>
                </a:ext>
              </a:extLst>
            </p:cNvPr>
            <p:cNvSpPr/>
            <p:nvPr/>
          </p:nvSpPr>
          <p:spPr>
            <a:xfrm>
              <a:off x="-4652156" y="116057"/>
              <a:ext cx="42379" cy="34382"/>
            </a:xfrm>
            <a:custGeom>
              <a:avLst/>
              <a:gdLst>
                <a:gd name="connsiteX0" fmla="*/ 39719 w 42379"/>
                <a:gd name="connsiteY0" fmla="*/ 34382 h 34382"/>
                <a:gd name="connsiteX1" fmla="*/ 0 w 42379"/>
                <a:gd name="connsiteY1" fmla="*/ 12284 h 34382"/>
                <a:gd name="connsiteX2" fmla="*/ 29616 w 42379"/>
                <a:gd name="connsiteY2" fmla="*/ 2306 h 34382"/>
                <a:gd name="connsiteX3" fmla="*/ 30480 w 42379"/>
                <a:gd name="connsiteY3" fmla="*/ 2759 h 34382"/>
                <a:gd name="connsiteX4" fmla="*/ 39719 w 42379"/>
                <a:gd name="connsiteY4" fmla="*/ 34382 h 3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79" h="34382">
                  <a:moveTo>
                    <a:pt x="39719" y="34382"/>
                  </a:moveTo>
                  <a:lnTo>
                    <a:pt x="0" y="12284"/>
                  </a:lnTo>
                  <a:cubicBezTo>
                    <a:pt x="5423" y="1350"/>
                    <a:pt x="18682" y="-3117"/>
                    <a:pt x="29616" y="2306"/>
                  </a:cubicBezTo>
                  <a:cubicBezTo>
                    <a:pt x="29907" y="2451"/>
                    <a:pt x="30195" y="2602"/>
                    <a:pt x="30480" y="2759"/>
                  </a:cubicBezTo>
                  <a:cubicBezTo>
                    <a:pt x="41490" y="9157"/>
                    <a:pt x="45553" y="23063"/>
                    <a:pt x="39719" y="3438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6E7DDC8A-3263-5AA4-E653-409A87FFD667}"/>
                </a:ext>
              </a:extLst>
            </p:cNvPr>
            <p:cNvSpPr/>
            <p:nvPr/>
          </p:nvSpPr>
          <p:spPr>
            <a:xfrm>
              <a:off x="-4581481" y="352750"/>
              <a:ext cx="120777" cy="75437"/>
            </a:xfrm>
            <a:custGeom>
              <a:avLst/>
              <a:gdLst>
                <a:gd name="connsiteX0" fmla="*/ 120777 w 120777"/>
                <a:gd name="connsiteY0" fmla="*/ 55054 h 75437"/>
                <a:gd name="connsiteX1" fmla="*/ 28575 w 120777"/>
                <a:gd name="connsiteY1" fmla="*/ 28575 h 75437"/>
                <a:gd name="connsiteX2" fmla="*/ 0 w 120777"/>
                <a:gd name="connsiteY2" fmla="*/ 0 h 75437"/>
                <a:gd name="connsiteX3" fmla="*/ 15812 w 120777"/>
                <a:gd name="connsiteY3" fmla="*/ 33623 h 75437"/>
                <a:gd name="connsiteX4" fmla="*/ 120586 w 120777"/>
                <a:gd name="connsiteY4" fmla="*/ 75438 h 7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77" h="75437">
                  <a:moveTo>
                    <a:pt x="120777" y="55054"/>
                  </a:moveTo>
                  <a:cubicBezTo>
                    <a:pt x="120777" y="55054"/>
                    <a:pt x="57150" y="47530"/>
                    <a:pt x="28575" y="28575"/>
                  </a:cubicBezTo>
                  <a:cubicBezTo>
                    <a:pt x="16775" y="21635"/>
                    <a:pt x="6940" y="11800"/>
                    <a:pt x="0" y="0"/>
                  </a:cubicBezTo>
                  <a:cubicBezTo>
                    <a:pt x="2556" y="12294"/>
                    <a:pt x="7973" y="23813"/>
                    <a:pt x="15812" y="33623"/>
                  </a:cubicBezTo>
                  <a:cubicBezTo>
                    <a:pt x="43815" y="67818"/>
                    <a:pt x="120586" y="75438"/>
                    <a:pt x="120586" y="75438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DCCE2289-C8A0-09E4-040B-B77A6870E2E7}"/>
                </a:ext>
              </a:extLst>
            </p:cNvPr>
            <p:cNvSpPr/>
            <p:nvPr/>
          </p:nvSpPr>
          <p:spPr>
            <a:xfrm>
              <a:off x="-4507691" y="237297"/>
              <a:ext cx="26860" cy="28489"/>
            </a:xfrm>
            <a:custGeom>
              <a:avLst/>
              <a:gdLst>
                <a:gd name="connsiteX0" fmla="*/ 26794 w 26860"/>
                <a:gd name="connsiteY0" fmla="*/ 14773 h 28489"/>
                <a:gd name="connsiteX1" fmla="*/ 13268 w 26860"/>
                <a:gd name="connsiteY1" fmla="*/ 28489 h 28489"/>
                <a:gd name="connsiteX2" fmla="*/ 13173 w 26860"/>
                <a:gd name="connsiteY2" fmla="*/ 28489 h 28489"/>
                <a:gd name="connsiteX3" fmla="*/ 28 w 26860"/>
                <a:gd name="connsiteY3" fmla="*/ 14297 h 28489"/>
                <a:gd name="connsiteX4" fmla="*/ 12564 w 26860"/>
                <a:gd name="connsiteY4" fmla="*/ 28 h 28489"/>
                <a:gd name="connsiteX5" fmla="*/ 26833 w 26860"/>
                <a:gd name="connsiteY5" fmla="*/ 12564 h 28489"/>
                <a:gd name="connsiteX6" fmla="*/ 26794 w 26860"/>
                <a:gd name="connsiteY6" fmla="*/ 14773 h 2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60" h="28489">
                  <a:moveTo>
                    <a:pt x="26794" y="14773"/>
                  </a:moveTo>
                  <a:cubicBezTo>
                    <a:pt x="26846" y="22296"/>
                    <a:pt x="20791" y="28436"/>
                    <a:pt x="13268" y="28489"/>
                  </a:cubicBezTo>
                  <a:cubicBezTo>
                    <a:pt x="13237" y="28489"/>
                    <a:pt x="13205" y="28489"/>
                    <a:pt x="13173" y="28489"/>
                  </a:cubicBezTo>
                  <a:cubicBezTo>
                    <a:pt x="5657" y="28129"/>
                    <a:pt x="-188" y="21819"/>
                    <a:pt x="28" y="14297"/>
                  </a:cubicBezTo>
                  <a:cubicBezTo>
                    <a:pt x="-450" y="6895"/>
                    <a:pt x="5163" y="507"/>
                    <a:pt x="12564" y="28"/>
                  </a:cubicBezTo>
                  <a:cubicBezTo>
                    <a:pt x="19966" y="-450"/>
                    <a:pt x="26355" y="5162"/>
                    <a:pt x="26833" y="12564"/>
                  </a:cubicBezTo>
                  <a:cubicBezTo>
                    <a:pt x="26881" y="13300"/>
                    <a:pt x="26867" y="14039"/>
                    <a:pt x="26794" y="1477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3DF85877-3E1B-2865-4E1C-1FA5ABF08BB6}"/>
                </a:ext>
              </a:extLst>
            </p:cNvPr>
            <p:cNvSpPr/>
            <p:nvPr/>
          </p:nvSpPr>
          <p:spPr>
            <a:xfrm>
              <a:off x="-4527819" y="202377"/>
              <a:ext cx="30348" cy="24357"/>
            </a:xfrm>
            <a:custGeom>
              <a:avLst/>
              <a:gdLst>
                <a:gd name="connsiteX0" fmla="*/ 30348 w 30348"/>
                <a:gd name="connsiteY0" fmla="*/ 9117 h 24357"/>
                <a:gd name="connsiteX1" fmla="*/ 1773 w 30348"/>
                <a:gd name="connsiteY1" fmla="*/ 24357 h 24357"/>
                <a:gd name="connsiteX2" fmla="*/ 8822 w 30348"/>
                <a:gd name="connsiteY2" fmla="*/ 1783 h 24357"/>
                <a:gd name="connsiteX3" fmla="*/ 30022 w 30348"/>
                <a:gd name="connsiteY3" fmla="*/ 8455 h 24357"/>
                <a:gd name="connsiteX4" fmla="*/ 30348 w 30348"/>
                <a:gd name="connsiteY4" fmla="*/ 9117 h 2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48" h="24357">
                  <a:moveTo>
                    <a:pt x="30348" y="9117"/>
                  </a:moveTo>
                  <a:lnTo>
                    <a:pt x="1773" y="24357"/>
                  </a:lnTo>
                  <a:cubicBezTo>
                    <a:pt x="-2274" y="16157"/>
                    <a:pt x="828" y="6224"/>
                    <a:pt x="8822" y="1783"/>
                  </a:cubicBezTo>
                  <a:cubicBezTo>
                    <a:pt x="16518" y="-2229"/>
                    <a:pt x="26011" y="758"/>
                    <a:pt x="30022" y="8455"/>
                  </a:cubicBezTo>
                  <a:cubicBezTo>
                    <a:pt x="30136" y="8673"/>
                    <a:pt x="30245" y="8894"/>
                    <a:pt x="30348" y="911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FE0007C9-E1C7-9ED7-9DF2-22B317242253}"/>
                </a:ext>
              </a:extLst>
            </p:cNvPr>
            <p:cNvSpPr/>
            <p:nvPr/>
          </p:nvSpPr>
          <p:spPr>
            <a:xfrm>
              <a:off x="-4491404" y="323889"/>
              <a:ext cx="54226" cy="39263"/>
            </a:xfrm>
            <a:custGeom>
              <a:avLst/>
              <a:gdLst>
                <a:gd name="connsiteX0" fmla="*/ 1839 w 54226"/>
                <a:gd name="connsiteY0" fmla="*/ 0 h 39263"/>
                <a:gd name="connsiteX1" fmla="*/ 54227 w 54226"/>
                <a:gd name="connsiteY1" fmla="*/ 20574 h 39263"/>
                <a:gd name="connsiteX2" fmla="*/ 19151 w 54226"/>
                <a:gd name="connsiteY2" fmla="*/ 37769 h 39263"/>
                <a:gd name="connsiteX3" fmla="*/ 18222 w 54226"/>
                <a:gd name="connsiteY3" fmla="*/ 37433 h 39263"/>
                <a:gd name="connsiteX4" fmla="*/ 1839 w 54226"/>
                <a:gd name="connsiteY4" fmla="*/ 0 h 3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26" h="39263">
                  <a:moveTo>
                    <a:pt x="1839" y="0"/>
                  </a:moveTo>
                  <a:lnTo>
                    <a:pt x="54227" y="20574"/>
                  </a:lnTo>
                  <a:cubicBezTo>
                    <a:pt x="49289" y="35008"/>
                    <a:pt x="33585" y="42707"/>
                    <a:pt x="19151" y="37769"/>
                  </a:cubicBezTo>
                  <a:cubicBezTo>
                    <a:pt x="18839" y="37663"/>
                    <a:pt x="18530" y="37551"/>
                    <a:pt x="18222" y="37433"/>
                  </a:cubicBezTo>
                  <a:cubicBezTo>
                    <a:pt x="3578" y="31397"/>
                    <a:pt x="-3662" y="14853"/>
                    <a:pt x="1839" y="0"/>
                  </a:cubicBezTo>
                  <a:close/>
                </a:path>
              </a:pathLst>
            </a:custGeom>
            <a:solidFill>
              <a:srgbClr val="B166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7D3B4463-0F97-29D5-931D-BB1DB1517323}"/>
                </a:ext>
              </a:extLst>
            </p:cNvPr>
            <p:cNvSpPr/>
            <p:nvPr/>
          </p:nvSpPr>
          <p:spPr>
            <a:xfrm>
              <a:off x="-4489755" y="339890"/>
              <a:ext cx="34575" cy="23297"/>
            </a:xfrm>
            <a:custGeom>
              <a:avLst/>
              <a:gdLst>
                <a:gd name="connsiteX0" fmla="*/ 12763 w 34575"/>
                <a:gd name="connsiteY0" fmla="*/ 1 h 23297"/>
                <a:gd name="connsiteX1" fmla="*/ 0 w 34575"/>
                <a:gd name="connsiteY1" fmla="*/ 3907 h 23297"/>
                <a:gd name="connsiteX2" fmla="*/ 16573 w 34575"/>
                <a:gd name="connsiteY2" fmla="*/ 21433 h 23297"/>
                <a:gd name="connsiteX3" fmla="*/ 34576 w 34575"/>
                <a:gd name="connsiteY3" fmla="*/ 22004 h 23297"/>
                <a:gd name="connsiteX4" fmla="*/ 12763 w 34575"/>
                <a:gd name="connsiteY4" fmla="*/ 1 h 23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75" h="23297">
                  <a:moveTo>
                    <a:pt x="12763" y="1"/>
                  </a:moveTo>
                  <a:cubicBezTo>
                    <a:pt x="8207" y="-50"/>
                    <a:pt x="3747" y="1315"/>
                    <a:pt x="0" y="3907"/>
                  </a:cubicBezTo>
                  <a:cubicBezTo>
                    <a:pt x="2667" y="11908"/>
                    <a:pt x="8733" y="18323"/>
                    <a:pt x="16573" y="21433"/>
                  </a:cubicBezTo>
                  <a:cubicBezTo>
                    <a:pt x="22326" y="23705"/>
                    <a:pt x="28690" y="23907"/>
                    <a:pt x="34576" y="22004"/>
                  </a:cubicBezTo>
                  <a:cubicBezTo>
                    <a:pt x="34474" y="9969"/>
                    <a:pt x="24798" y="208"/>
                    <a:pt x="12763" y="1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08410DC2-CB56-C138-0A04-B57BDF7E9860}"/>
                </a:ext>
              </a:extLst>
            </p:cNvPr>
            <p:cNvSpPr/>
            <p:nvPr/>
          </p:nvSpPr>
          <p:spPr>
            <a:xfrm>
              <a:off x="-4391552" y="193875"/>
              <a:ext cx="28931" cy="26953"/>
            </a:xfrm>
            <a:custGeom>
              <a:avLst/>
              <a:gdLst>
                <a:gd name="connsiteX0" fmla="*/ 25622 w 28931"/>
                <a:gd name="connsiteY0" fmla="*/ 26953 h 26953"/>
                <a:gd name="connsiteX1" fmla="*/ 0 w 28931"/>
                <a:gd name="connsiteY1" fmla="*/ 6570 h 26953"/>
                <a:gd name="connsiteX2" fmla="*/ 21927 w 28931"/>
                <a:gd name="connsiteY2" fmla="*/ 2938 h 26953"/>
                <a:gd name="connsiteX3" fmla="*/ 22574 w 28931"/>
                <a:gd name="connsiteY3" fmla="*/ 3426 h 26953"/>
                <a:gd name="connsiteX4" fmla="*/ 25622 w 28931"/>
                <a:gd name="connsiteY4" fmla="*/ 26953 h 2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31" h="26953">
                  <a:moveTo>
                    <a:pt x="25622" y="26953"/>
                  </a:moveTo>
                  <a:lnTo>
                    <a:pt x="0" y="6570"/>
                  </a:lnTo>
                  <a:cubicBezTo>
                    <a:pt x="5052" y="-488"/>
                    <a:pt x="14869" y="-2114"/>
                    <a:pt x="21927" y="2938"/>
                  </a:cubicBezTo>
                  <a:cubicBezTo>
                    <a:pt x="22147" y="3095"/>
                    <a:pt x="22363" y="3258"/>
                    <a:pt x="22574" y="3426"/>
                  </a:cubicBezTo>
                  <a:cubicBezTo>
                    <a:pt x="29682" y="9212"/>
                    <a:pt x="31021" y="19547"/>
                    <a:pt x="25622" y="2695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402C443E-93AA-F8B7-078D-AE59ACEB614B}"/>
                </a:ext>
              </a:extLst>
            </p:cNvPr>
            <p:cNvSpPr/>
            <p:nvPr/>
          </p:nvSpPr>
          <p:spPr>
            <a:xfrm>
              <a:off x="-4400979" y="233311"/>
              <a:ext cx="27813" cy="27813"/>
            </a:xfrm>
            <a:custGeom>
              <a:avLst/>
              <a:gdLst>
                <a:gd name="connsiteX0" fmla="*/ 27810 w 27813"/>
                <a:gd name="connsiteY0" fmla="*/ 14187 h 27813"/>
                <a:gd name="connsiteX1" fmla="*/ 14380 w 27813"/>
                <a:gd name="connsiteY1" fmla="*/ 27808 h 27813"/>
                <a:gd name="connsiteX2" fmla="*/ 14285 w 27813"/>
                <a:gd name="connsiteY2" fmla="*/ 27808 h 27813"/>
                <a:gd name="connsiteX3" fmla="*/ 5 w 27813"/>
                <a:gd name="connsiteY3" fmla="*/ 14285 h 27813"/>
                <a:gd name="connsiteX4" fmla="*/ 13528 w 27813"/>
                <a:gd name="connsiteY4" fmla="*/ 5 h 27813"/>
                <a:gd name="connsiteX5" fmla="*/ 27808 w 27813"/>
                <a:gd name="connsiteY5" fmla="*/ 13528 h 27813"/>
                <a:gd name="connsiteX6" fmla="*/ 27810 w 27813"/>
                <a:gd name="connsiteY6" fmla="*/ 14187 h 2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13" h="27813">
                  <a:moveTo>
                    <a:pt x="27810" y="14187"/>
                  </a:moveTo>
                  <a:cubicBezTo>
                    <a:pt x="27863" y="21657"/>
                    <a:pt x="21850" y="27755"/>
                    <a:pt x="14380" y="27808"/>
                  </a:cubicBezTo>
                  <a:cubicBezTo>
                    <a:pt x="14348" y="27808"/>
                    <a:pt x="14317" y="27808"/>
                    <a:pt x="14285" y="27808"/>
                  </a:cubicBezTo>
                  <a:cubicBezTo>
                    <a:pt x="6607" y="28017"/>
                    <a:pt x="214" y="21962"/>
                    <a:pt x="5" y="14285"/>
                  </a:cubicBezTo>
                  <a:cubicBezTo>
                    <a:pt x="-204" y="6607"/>
                    <a:pt x="5851" y="214"/>
                    <a:pt x="13528" y="5"/>
                  </a:cubicBezTo>
                  <a:cubicBezTo>
                    <a:pt x="21206" y="-204"/>
                    <a:pt x="27599" y="5851"/>
                    <a:pt x="27808" y="13528"/>
                  </a:cubicBezTo>
                  <a:cubicBezTo>
                    <a:pt x="27814" y="13748"/>
                    <a:pt x="27815" y="13968"/>
                    <a:pt x="27810" y="1418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8EA1791E-3C7D-30E1-9367-DA40C7EF6D60}"/>
                </a:ext>
              </a:extLst>
            </p:cNvPr>
            <p:cNvSpPr/>
            <p:nvPr/>
          </p:nvSpPr>
          <p:spPr>
            <a:xfrm>
              <a:off x="-4444035" y="237783"/>
              <a:ext cx="40385" cy="71532"/>
            </a:xfrm>
            <a:custGeom>
              <a:avLst/>
              <a:gdLst>
                <a:gd name="connsiteX0" fmla="*/ 0 w 40385"/>
                <a:gd name="connsiteY0" fmla="*/ 0 h 71532"/>
                <a:gd name="connsiteX1" fmla="*/ 2858 w 40385"/>
                <a:gd name="connsiteY1" fmla="*/ 71533 h 71532"/>
                <a:gd name="connsiteX2" fmla="*/ 40386 w 40385"/>
                <a:gd name="connsiteY2" fmla="*/ 59341 h 71532"/>
                <a:gd name="connsiteX3" fmla="*/ 0 w 40385"/>
                <a:gd name="connsiteY3" fmla="*/ 0 h 7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85" h="71532">
                  <a:moveTo>
                    <a:pt x="0" y="0"/>
                  </a:moveTo>
                  <a:lnTo>
                    <a:pt x="2858" y="71533"/>
                  </a:lnTo>
                  <a:lnTo>
                    <a:pt x="40386" y="59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EF916C5E-DEF7-F383-81B3-93B9AAFF5D59}"/>
                </a:ext>
              </a:extLst>
            </p:cNvPr>
            <p:cNvSpPr/>
            <p:nvPr/>
          </p:nvSpPr>
          <p:spPr>
            <a:xfrm>
              <a:off x="-5049921" y="-689801"/>
              <a:ext cx="234270" cy="646652"/>
            </a:xfrm>
            <a:custGeom>
              <a:avLst/>
              <a:gdLst>
                <a:gd name="connsiteX0" fmla="*/ 0 w 234270"/>
                <a:gd name="connsiteY0" fmla="*/ 2041 h 646652"/>
                <a:gd name="connsiteX1" fmla="*/ 33052 w 234270"/>
                <a:gd name="connsiteY1" fmla="*/ 123770 h 646652"/>
                <a:gd name="connsiteX2" fmla="*/ 34766 w 234270"/>
                <a:gd name="connsiteY2" fmla="*/ 157584 h 646652"/>
                <a:gd name="connsiteX3" fmla="*/ 41434 w 234270"/>
                <a:gd name="connsiteY3" fmla="*/ 191207 h 646652"/>
                <a:gd name="connsiteX4" fmla="*/ 67151 w 234270"/>
                <a:gd name="connsiteY4" fmla="*/ 253024 h 646652"/>
                <a:gd name="connsiteX5" fmla="*/ 142113 w 234270"/>
                <a:gd name="connsiteY5" fmla="*/ 356180 h 646652"/>
                <a:gd name="connsiteX6" fmla="*/ 171736 w 234270"/>
                <a:gd name="connsiteY6" fmla="*/ 492197 h 646652"/>
                <a:gd name="connsiteX7" fmla="*/ 224028 w 234270"/>
                <a:gd name="connsiteY7" fmla="*/ 642883 h 646652"/>
                <a:gd name="connsiteX8" fmla="*/ 232124 w 234270"/>
                <a:gd name="connsiteY8" fmla="*/ 643835 h 646652"/>
                <a:gd name="connsiteX9" fmla="*/ 188595 w 234270"/>
                <a:gd name="connsiteY9" fmla="*/ 512009 h 646652"/>
                <a:gd name="connsiteX10" fmla="*/ 169545 w 234270"/>
                <a:gd name="connsiteY10" fmla="*/ 441333 h 646652"/>
                <a:gd name="connsiteX11" fmla="*/ 156972 w 234270"/>
                <a:gd name="connsiteY11" fmla="*/ 371229 h 646652"/>
                <a:gd name="connsiteX12" fmla="*/ 82963 w 234270"/>
                <a:gd name="connsiteY12" fmla="*/ 263788 h 646652"/>
                <a:gd name="connsiteX13" fmla="*/ 41243 w 234270"/>
                <a:gd name="connsiteY13" fmla="*/ 133962 h 646652"/>
                <a:gd name="connsiteX14" fmla="*/ 3905 w 234270"/>
                <a:gd name="connsiteY14" fmla="*/ 1469 h 646652"/>
                <a:gd name="connsiteX15" fmla="*/ 286 w 234270"/>
                <a:gd name="connsiteY15" fmla="*/ 2041 h 64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4270" h="646652">
                  <a:moveTo>
                    <a:pt x="0" y="2041"/>
                  </a:moveTo>
                  <a:cubicBezTo>
                    <a:pt x="14573" y="41569"/>
                    <a:pt x="29908" y="81384"/>
                    <a:pt x="33052" y="123770"/>
                  </a:cubicBezTo>
                  <a:cubicBezTo>
                    <a:pt x="33814" y="135105"/>
                    <a:pt x="33052" y="146344"/>
                    <a:pt x="34766" y="157584"/>
                  </a:cubicBezTo>
                  <a:cubicBezTo>
                    <a:pt x="36133" y="168944"/>
                    <a:pt x="38362" y="180184"/>
                    <a:pt x="41434" y="191207"/>
                  </a:cubicBezTo>
                  <a:cubicBezTo>
                    <a:pt x="47309" y="212834"/>
                    <a:pt x="55953" y="233612"/>
                    <a:pt x="67151" y="253024"/>
                  </a:cubicBezTo>
                  <a:cubicBezTo>
                    <a:pt x="88678" y="289981"/>
                    <a:pt x="123063" y="317794"/>
                    <a:pt x="142113" y="356180"/>
                  </a:cubicBezTo>
                  <a:cubicBezTo>
                    <a:pt x="163259" y="398662"/>
                    <a:pt x="156496" y="448096"/>
                    <a:pt x="171736" y="492197"/>
                  </a:cubicBezTo>
                  <a:cubicBezTo>
                    <a:pt x="188786" y="541632"/>
                    <a:pt x="236696" y="586685"/>
                    <a:pt x="224028" y="642883"/>
                  </a:cubicBezTo>
                  <a:cubicBezTo>
                    <a:pt x="222980" y="647169"/>
                    <a:pt x="231077" y="648217"/>
                    <a:pt x="232124" y="643835"/>
                  </a:cubicBezTo>
                  <a:cubicBezTo>
                    <a:pt x="243173" y="594877"/>
                    <a:pt x="208978" y="553062"/>
                    <a:pt x="188595" y="512009"/>
                  </a:cubicBezTo>
                  <a:cubicBezTo>
                    <a:pt x="178281" y="489702"/>
                    <a:pt x="171839" y="465802"/>
                    <a:pt x="169545" y="441333"/>
                  </a:cubicBezTo>
                  <a:cubicBezTo>
                    <a:pt x="167717" y="417603"/>
                    <a:pt x="163504" y="394116"/>
                    <a:pt x="156972" y="371229"/>
                  </a:cubicBezTo>
                  <a:cubicBezTo>
                    <a:pt x="142685" y="328939"/>
                    <a:pt x="107823" y="299411"/>
                    <a:pt x="82963" y="263788"/>
                  </a:cubicBezTo>
                  <a:cubicBezTo>
                    <a:pt x="57007" y="225354"/>
                    <a:pt x="42536" y="180321"/>
                    <a:pt x="41243" y="133962"/>
                  </a:cubicBezTo>
                  <a:cubicBezTo>
                    <a:pt x="39433" y="87194"/>
                    <a:pt x="22765" y="43665"/>
                    <a:pt x="3905" y="1469"/>
                  </a:cubicBezTo>
                  <a:cubicBezTo>
                    <a:pt x="3048" y="-531"/>
                    <a:pt x="-762" y="-626"/>
                    <a:pt x="286" y="2041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30021036-57DE-5738-8964-E3C25AC860E1}"/>
                </a:ext>
              </a:extLst>
            </p:cNvPr>
            <p:cNvSpPr/>
            <p:nvPr/>
          </p:nvSpPr>
          <p:spPr>
            <a:xfrm>
              <a:off x="-5108753" y="-668816"/>
              <a:ext cx="60016" cy="97779"/>
            </a:xfrm>
            <a:custGeom>
              <a:avLst/>
              <a:gdLst>
                <a:gd name="connsiteX0" fmla="*/ 53498 w 60016"/>
                <a:gd name="connsiteY0" fmla="*/ 2487 h 97779"/>
                <a:gd name="connsiteX1" fmla="*/ 39115 w 60016"/>
                <a:gd name="connsiteY1" fmla="*/ 39253 h 97779"/>
                <a:gd name="connsiteX2" fmla="*/ 18160 w 60016"/>
                <a:gd name="connsiteY2" fmla="*/ 39253 h 97779"/>
                <a:gd name="connsiteX3" fmla="*/ 18160 w 60016"/>
                <a:gd name="connsiteY3" fmla="*/ 28300 h 97779"/>
                <a:gd name="connsiteX4" fmla="*/ 32257 w 60016"/>
                <a:gd name="connsiteY4" fmla="*/ 30109 h 97779"/>
                <a:gd name="connsiteX5" fmla="*/ 38035 w 60016"/>
                <a:gd name="connsiteY5" fmla="*/ 65199 h 97779"/>
                <a:gd name="connsiteX6" fmla="*/ 35496 w 60016"/>
                <a:gd name="connsiteY6" fmla="*/ 68209 h 97779"/>
                <a:gd name="connsiteX7" fmla="*/ 17208 w 60016"/>
                <a:gd name="connsiteY7" fmla="*/ 73162 h 97779"/>
                <a:gd name="connsiteX8" fmla="*/ 9112 w 60016"/>
                <a:gd name="connsiteY8" fmla="*/ 68876 h 97779"/>
                <a:gd name="connsiteX9" fmla="*/ 9778 w 60016"/>
                <a:gd name="connsiteY9" fmla="*/ 57922 h 97779"/>
                <a:gd name="connsiteX10" fmla="*/ 25018 w 60016"/>
                <a:gd name="connsiteY10" fmla="*/ 74591 h 97779"/>
                <a:gd name="connsiteX11" fmla="*/ 5429 w 60016"/>
                <a:gd name="connsiteY11" fmla="*/ 93086 h 97779"/>
                <a:gd name="connsiteX12" fmla="*/ 5016 w 60016"/>
                <a:gd name="connsiteY12" fmla="*/ 93070 h 97779"/>
                <a:gd name="connsiteX13" fmla="*/ 6064 w 60016"/>
                <a:gd name="connsiteY13" fmla="*/ 97642 h 97779"/>
                <a:gd name="connsiteX14" fmla="*/ 30162 w 60016"/>
                <a:gd name="connsiteY14" fmla="*/ 81163 h 97779"/>
                <a:gd name="connsiteX15" fmla="*/ 19113 w 60016"/>
                <a:gd name="connsiteY15" fmla="*/ 56208 h 97779"/>
                <a:gd name="connsiteX16" fmla="*/ 5206 w 60016"/>
                <a:gd name="connsiteY16" fmla="*/ 53541 h 97779"/>
                <a:gd name="connsiteX17" fmla="*/ 253 w 60016"/>
                <a:gd name="connsiteY17" fmla="*/ 64209 h 97779"/>
                <a:gd name="connsiteX18" fmla="*/ 22828 w 60016"/>
                <a:gd name="connsiteY18" fmla="*/ 79163 h 97779"/>
                <a:gd name="connsiteX19" fmla="*/ 42925 w 60016"/>
                <a:gd name="connsiteY19" fmla="*/ 33919 h 97779"/>
                <a:gd name="connsiteX20" fmla="*/ 13017 w 60016"/>
                <a:gd name="connsiteY20" fmla="*/ 24394 h 97779"/>
                <a:gd name="connsiteX21" fmla="*/ 8350 w 60016"/>
                <a:gd name="connsiteY21" fmla="*/ 35348 h 97779"/>
                <a:gd name="connsiteX22" fmla="*/ 19970 w 60016"/>
                <a:gd name="connsiteY22" fmla="*/ 45540 h 97779"/>
                <a:gd name="connsiteX23" fmla="*/ 52165 w 60016"/>
                <a:gd name="connsiteY23" fmla="*/ 37063 h 97779"/>
                <a:gd name="connsiteX24" fmla="*/ 56737 w 60016"/>
                <a:gd name="connsiteY24" fmla="*/ 1153 h 97779"/>
                <a:gd name="connsiteX25" fmla="*/ 53974 w 60016"/>
                <a:gd name="connsiteY25" fmla="*/ 2011 h 9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016" h="97779">
                  <a:moveTo>
                    <a:pt x="53498" y="2487"/>
                  </a:moveTo>
                  <a:cubicBezTo>
                    <a:pt x="58036" y="16603"/>
                    <a:pt x="52027" y="31964"/>
                    <a:pt x="39115" y="39253"/>
                  </a:cubicBezTo>
                  <a:cubicBezTo>
                    <a:pt x="32506" y="42492"/>
                    <a:pt x="24770" y="42492"/>
                    <a:pt x="18160" y="39253"/>
                  </a:cubicBezTo>
                  <a:cubicBezTo>
                    <a:pt x="12922" y="36491"/>
                    <a:pt x="10636" y="29728"/>
                    <a:pt x="18160" y="28300"/>
                  </a:cubicBezTo>
                  <a:cubicBezTo>
                    <a:pt x="22917" y="27062"/>
                    <a:pt x="27968" y="27710"/>
                    <a:pt x="32257" y="30109"/>
                  </a:cubicBezTo>
                  <a:cubicBezTo>
                    <a:pt x="43542" y="38204"/>
                    <a:pt x="46129" y="53914"/>
                    <a:pt x="38035" y="65199"/>
                  </a:cubicBezTo>
                  <a:cubicBezTo>
                    <a:pt x="37269" y="66267"/>
                    <a:pt x="36420" y="67274"/>
                    <a:pt x="35496" y="68209"/>
                  </a:cubicBezTo>
                  <a:cubicBezTo>
                    <a:pt x="30560" y="72722"/>
                    <a:pt x="23746" y="74567"/>
                    <a:pt x="17208" y="73162"/>
                  </a:cubicBezTo>
                  <a:cubicBezTo>
                    <a:pt x="14141" y="72575"/>
                    <a:pt x="11321" y="71082"/>
                    <a:pt x="9112" y="68876"/>
                  </a:cubicBezTo>
                  <a:cubicBezTo>
                    <a:pt x="6254" y="66114"/>
                    <a:pt x="3206" y="58589"/>
                    <a:pt x="9778" y="57922"/>
                  </a:cubicBezTo>
                  <a:cubicBezTo>
                    <a:pt x="18351" y="57065"/>
                    <a:pt x="24923" y="67447"/>
                    <a:pt x="25018" y="74591"/>
                  </a:cubicBezTo>
                  <a:cubicBezTo>
                    <a:pt x="24716" y="85108"/>
                    <a:pt x="15946" y="93388"/>
                    <a:pt x="5429" y="93086"/>
                  </a:cubicBezTo>
                  <a:cubicBezTo>
                    <a:pt x="5291" y="93082"/>
                    <a:pt x="5154" y="93077"/>
                    <a:pt x="5016" y="93070"/>
                  </a:cubicBezTo>
                  <a:cubicBezTo>
                    <a:pt x="2254" y="93070"/>
                    <a:pt x="4063" y="97356"/>
                    <a:pt x="6064" y="97642"/>
                  </a:cubicBezTo>
                  <a:cubicBezTo>
                    <a:pt x="17066" y="98864"/>
                    <a:pt x="27309" y="91859"/>
                    <a:pt x="30162" y="81163"/>
                  </a:cubicBezTo>
                  <a:cubicBezTo>
                    <a:pt x="31998" y="71360"/>
                    <a:pt x="27605" y="61438"/>
                    <a:pt x="19113" y="56208"/>
                  </a:cubicBezTo>
                  <a:cubicBezTo>
                    <a:pt x="15110" y="53284"/>
                    <a:pt x="10007" y="52305"/>
                    <a:pt x="5206" y="53541"/>
                  </a:cubicBezTo>
                  <a:cubicBezTo>
                    <a:pt x="1295" y="55531"/>
                    <a:pt x="-750" y="59936"/>
                    <a:pt x="253" y="64209"/>
                  </a:cubicBezTo>
                  <a:cubicBezTo>
                    <a:pt x="3485" y="73760"/>
                    <a:pt x="12772" y="79912"/>
                    <a:pt x="22828" y="79163"/>
                  </a:cubicBezTo>
                  <a:cubicBezTo>
                    <a:pt x="46069" y="79163"/>
                    <a:pt x="55879" y="51445"/>
                    <a:pt x="42925" y="33919"/>
                  </a:cubicBezTo>
                  <a:cubicBezTo>
                    <a:pt x="36295" y="24295"/>
                    <a:pt x="23992" y="20377"/>
                    <a:pt x="13017" y="24394"/>
                  </a:cubicBezTo>
                  <a:cubicBezTo>
                    <a:pt x="8839" y="26266"/>
                    <a:pt x="6805" y="31038"/>
                    <a:pt x="8350" y="35348"/>
                  </a:cubicBezTo>
                  <a:cubicBezTo>
                    <a:pt x="10411" y="40380"/>
                    <a:pt x="14713" y="44153"/>
                    <a:pt x="19970" y="45540"/>
                  </a:cubicBezTo>
                  <a:cubicBezTo>
                    <a:pt x="31438" y="49192"/>
                    <a:pt x="43983" y="45889"/>
                    <a:pt x="52165" y="37063"/>
                  </a:cubicBezTo>
                  <a:cubicBezTo>
                    <a:pt x="60621" y="27035"/>
                    <a:pt x="62410" y="12980"/>
                    <a:pt x="56737" y="1153"/>
                  </a:cubicBezTo>
                  <a:cubicBezTo>
                    <a:pt x="55879" y="-752"/>
                    <a:pt x="53308" y="-180"/>
                    <a:pt x="53974" y="2011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17D90E35-9199-55FD-7790-B01356A410CD}"/>
                </a:ext>
              </a:extLst>
            </p:cNvPr>
            <p:cNvSpPr/>
            <p:nvPr/>
          </p:nvSpPr>
          <p:spPr>
            <a:xfrm>
              <a:off x="-5079144" y="-719133"/>
              <a:ext cx="61410" cy="68095"/>
            </a:xfrm>
            <a:custGeom>
              <a:avLst/>
              <a:gdLst>
                <a:gd name="connsiteX0" fmla="*/ 648 w 61410"/>
                <a:gd name="connsiteY0" fmla="*/ 57186 h 68095"/>
                <a:gd name="connsiteX1" fmla="*/ 648 w 61410"/>
                <a:gd name="connsiteY1" fmla="*/ 57186 h 68095"/>
                <a:gd name="connsiteX2" fmla="*/ 17317 w 61410"/>
                <a:gd name="connsiteY2" fmla="*/ 36 h 68095"/>
                <a:gd name="connsiteX3" fmla="*/ 61037 w 61410"/>
                <a:gd name="connsiteY3" fmla="*/ 38993 h 68095"/>
                <a:gd name="connsiteX4" fmla="*/ 61037 w 61410"/>
                <a:gd name="connsiteY4" fmla="*/ 38993 h 68095"/>
                <a:gd name="connsiteX5" fmla="*/ 56084 w 61410"/>
                <a:gd name="connsiteY5" fmla="*/ 54138 h 68095"/>
                <a:gd name="connsiteX6" fmla="*/ 13316 w 61410"/>
                <a:gd name="connsiteY6" fmla="*/ 67378 h 68095"/>
                <a:gd name="connsiteX7" fmla="*/ 648 w 61410"/>
                <a:gd name="connsiteY7" fmla="*/ 57853 h 6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410" h="68095">
                  <a:moveTo>
                    <a:pt x="648" y="57186"/>
                  </a:moveTo>
                  <a:lnTo>
                    <a:pt x="648" y="57186"/>
                  </a:lnTo>
                  <a:cubicBezTo>
                    <a:pt x="-3352" y="44422"/>
                    <a:pt x="12269" y="1179"/>
                    <a:pt x="17317" y="36"/>
                  </a:cubicBezTo>
                  <a:cubicBezTo>
                    <a:pt x="22365" y="-1107"/>
                    <a:pt x="56846" y="25372"/>
                    <a:pt x="61037" y="38993"/>
                  </a:cubicBezTo>
                  <a:lnTo>
                    <a:pt x="61037" y="38993"/>
                  </a:lnTo>
                  <a:cubicBezTo>
                    <a:pt x="62278" y="44567"/>
                    <a:pt x="60379" y="50374"/>
                    <a:pt x="56084" y="54138"/>
                  </a:cubicBezTo>
                  <a:cubicBezTo>
                    <a:pt x="44766" y="65137"/>
                    <a:pt x="28869" y="70058"/>
                    <a:pt x="13316" y="67378"/>
                  </a:cubicBezTo>
                  <a:cubicBezTo>
                    <a:pt x="7677" y="66740"/>
                    <a:pt x="2827" y="63093"/>
                    <a:pt x="648" y="57853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F6DAB1BC-6072-C67E-175F-273BAE87F326}"/>
                </a:ext>
              </a:extLst>
            </p:cNvPr>
            <p:cNvSpPr/>
            <p:nvPr/>
          </p:nvSpPr>
          <p:spPr>
            <a:xfrm>
              <a:off x="-5079144" y="-719133"/>
              <a:ext cx="61410" cy="68095"/>
            </a:xfrm>
            <a:custGeom>
              <a:avLst/>
              <a:gdLst>
                <a:gd name="connsiteX0" fmla="*/ 648 w 61410"/>
                <a:gd name="connsiteY0" fmla="*/ 57186 h 68095"/>
                <a:gd name="connsiteX1" fmla="*/ 648 w 61410"/>
                <a:gd name="connsiteY1" fmla="*/ 57186 h 68095"/>
                <a:gd name="connsiteX2" fmla="*/ 17317 w 61410"/>
                <a:gd name="connsiteY2" fmla="*/ 36 h 68095"/>
                <a:gd name="connsiteX3" fmla="*/ 61037 w 61410"/>
                <a:gd name="connsiteY3" fmla="*/ 38993 h 68095"/>
                <a:gd name="connsiteX4" fmla="*/ 61037 w 61410"/>
                <a:gd name="connsiteY4" fmla="*/ 38993 h 68095"/>
                <a:gd name="connsiteX5" fmla="*/ 56084 w 61410"/>
                <a:gd name="connsiteY5" fmla="*/ 54138 h 68095"/>
                <a:gd name="connsiteX6" fmla="*/ 13316 w 61410"/>
                <a:gd name="connsiteY6" fmla="*/ 67378 h 68095"/>
                <a:gd name="connsiteX7" fmla="*/ 648 w 61410"/>
                <a:gd name="connsiteY7" fmla="*/ 57853 h 6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410" h="68095">
                  <a:moveTo>
                    <a:pt x="648" y="57186"/>
                  </a:moveTo>
                  <a:lnTo>
                    <a:pt x="648" y="57186"/>
                  </a:lnTo>
                  <a:cubicBezTo>
                    <a:pt x="-3352" y="44422"/>
                    <a:pt x="12269" y="1179"/>
                    <a:pt x="17317" y="36"/>
                  </a:cubicBezTo>
                  <a:cubicBezTo>
                    <a:pt x="22365" y="-1107"/>
                    <a:pt x="56846" y="25372"/>
                    <a:pt x="61037" y="38993"/>
                  </a:cubicBezTo>
                  <a:lnTo>
                    <a:pt x="61037" y="38993"/>
                  </a:lnTo>
                  <a:cubicBezTo>
                    <a:pt x="62278" y="44567"/>
                    <a:pt x="60379" y="50374"/>
                    <a:pt x="56084" y="54138"/>
                  </a:cubicBezTo>
                  <a:cubicBezTo>
                    <a:pt x="44766" y="65137"/>
                    <a:pt x="28869" y="70058"/>
                    <a:pt x="13316" y="67378"/>
                  </a:cubicBezTo>
                  <a:cubicBezTo>
                    <a:pt x="7677" y="66740"/>
                    <a:pt x="2827" y="63093"/>
                    <a:pt x="648" y="5785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6F3E4262-F580-C5CF-3647-0D95F47836F2}"/>
                </a:ext>
              </a:extLst>
            </p:cNvPr>
            <p:cNvSpPr/>
            <p:nvPr/>
          </p:nvSpPr>
          <p:spPr>
            <a:xfrm>
              <a:off x="-5320312" y="-1147465"/>
              <a:ext cx="374694" cy="443506"/>
            </a:xfrm>
            <a:custGeom>
              <a:avLst/>
              <a:gdLst>
                <a:gd name="connsiteX0" fmla="*/ 10455 w 374694"/>
                <a:gd name="connsiteY0" fmla="*/ 253203 h 443506"/>
                <a:gd name="connsiteX1" fmla="*/ 263343 w 374694"/>
                <a:gd name="connsiteY1" fmla="*/ 443036 h 443506"/>
                <a:gd name="connsiteX2" fmla="*/ 364594 w 374694"/>
                <a:gd name="connsiteY2" fmla="*/ 143475 h 443506"/>
                <a:gd name="connsiteX3" fmla="*/ 128946 w 374694"/>
                <a:gd name="connsiteY3" fmla="*/ 9173 h 443506"/>
                <a:gd name="connsiteX4" fmla="*/ 10455 w 374694"/>
                <a:gd name="connsiteY4" fmla="*/ 253203 h 44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694" h="443506">
                  <a:moveTo>
                    <a:pt x="10455" y="253203"/>
                  </a:moveTo>
                  <a:cubicBezTo>
                    <a:pt x="40744" y="351025"/>
                    <a:pt x="156092" y="451228"/>
                    <a:pt x="263343" y="443036"/>
                  </a:cubicBezTo>
                  <a:cubicBezTo>
                    <a:pt x="355545" y="383505"/>
                    <a:pt x="394979" y="241678"/>
                    <a:pt x="364594" y="143475"/>
                  </a:cubicBezTo>
                  <a:cubicBezTo>
                    <a:pt x="334209" y="45272"/>
                    <a:pt x="243055" y="-26165"/>
                    <a:pt x="128946" y="9173"/>
                  </a:cubicBezTo>
                  <a:cubicBezTo>
                    <a:pt x="14836" y="44510"/>
                    <a:pt x="-19930" y="155381"/>
                    <a:pt x="10455" y="253203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5BB68C34-1AB3-48F8-C0C5-CBE5B1384ACC}"/>
                </a:ext>
              </a:extLst>
            </p:cNvPr>
            <p:cNvSpPr/>
            <p:nvPr/>
          </p:nvSpPr>
          <p:spPr>
            <a:xfrm>
              <a:off x="-5320312" y="-1147465"/>
              <a:ext cx="374694" cy="443506"/>
            </a:xfrm>
            <a:custGeom>
              <a:avLst/>
              <a:gdLst>
                <a:gd name="connsiteX0" fmla="*/ 10455 w 374694"/>
                <a:gd name="connsiteY0" fmla="*/ 253203 h 443506"/>
                <a:gd name="connsiteX1" fmla="*/ 263343 w 374694"/>
                <a:gd name="connsiteY1" fmla="*/ 443036 h 443506"/>
                <a:gd name="connsiteX2" fmla="*/ 364594 w 374694"/>
                <a:gd name="connsiteY2" fmla="*/ 143475 h 443506"/>
                <a:gd name="connsiteX3" fmla="*/ 128946 w 374694"/>
                <a:gd name="connsiteY3" fmla="*/ 9173 h 443506"/>
                <a:gd name="connsiteX4" fmla="*/ 10455 w 374694"/>
                <a:gd name="connsiteY4" fmla="*/ 253203 h 44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694" h="443506">
                  <a:moveTo>
                    <a:pt x="10455" y="253203"/>
                  </a:moveTo>
                  <a:cubicBezTo>
                    <a:pt x="40744" y="351025"/>
                    <a:pt x="156092" y="451228"/>
                    <a:pt x="263343" y="443036"/>
                  </a:cubicBezTo>
                  <a:cubicBezTo>
                    <a:pt x="355545" y="383505"/>
                    <a:pt x="394979" y="241678"/>
                    <a:pt x="364594" y="143475"/>
                  </a:cubicBezTo>
                  <a:cubicBezTo>
                    <a:pt x="334209" y="45272"/>
                    <a:pt x="243055" y="-26165"/>
                    <a:pt x="128946" y="9173"/>
                  </a:cubicBezTo>
                  <a:cubicBezTo>
                    <a:pt x="14836" y="44510"/>
                    <a:pt x="-19930" y="155381"/>
                    <a:pt x="10455" y="253203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DCFA8034-C993-E3E3-31D1-955DAA183E94}"/>
                </a:ext>
              </a:extLst>
            </p:cNvPr>
            <p:cNvSpPr/>
            <p:nvPr/>
          </p:nvSpPr>
          <p:spPr>
            <a:xfrm>
              <a:off x="-5319192" y="-950555"/>
              <a:ext cx="373533" cy="246596"/>
            </a:xfrm>
            <a:custGeom>
              <a:avLst/>
              <a:gdLst>
                <a:gd name="connsiteX0" fmla="*/ 371666 w 373533"/>
                <a:gd name="connsiteY0" fmla="*/ 0 h 246596"/>
                <a:gd name="connsiteX1" fmla="*/ 260604 w 373533"/>
                <a:gd name="connsiteY1" fmla="*/ 145542 h 246596"/>
                <a:gd name="connsiteX2" fmla="*/ 0 w 373533"/>
                <a:gd name="connsiteY2" fmla="*/ 10382 h 246596"/>
                <a:gd name="connsiteX3" fmla="*/ 9525 w 373533"/>
                <a:gd name="connsiteY3" fmla="*/ 56293 h 246596"/>
                <a:gd name="connsiteX4" fmla="*/ 262223 w 373533"/>
                <a:gd name="connsiteY4" fmla="*/ 246126 h 246596"/>
                <a:gd name="connsiteX5" fmla="*/ 372999 w 373533"/>
                <a:gd name="connsiteY5" fmla="*/ 95 h 24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533" h="246596">
                  <a:moveTo>
                    <a:pt x="371666" y="0"/>
                  </a:moveTo>
                  <a:cubicBezTo>
                    <a:pt x="371666" y="0"/>
                    <a:pt x="374047" y="101917"/>
                    <a:pt x="260604" y="145542"/>
                  </a:cubicBezTo>
                  <a:cubicBezTo>
                    <a:pt x="150876" y="187642"/>
                    <a:pt x="21622" y="92392"/>
                    <a:pt x="0" y="10382"/>
                  </a:cubicBezTo>
                  <a:cubicBezTo>
                    <a:pt x="1593" y="25972"/>
                    <a:pt x="4785" y="41356"/>
                    <a:pt x="9525" y="56293"/>
                  </a:cubicBezTo>
                  <a:cubicBezTo>
                    <a:pt x="39624" y="154115"/>
                    <a:pt x="154972" y="254317"/>
                    <a:pt x="262223" y="246126"/>
                  </a:cubicBezTo>
                  <a:cubicBezTo>
                    <a:pt x="338423" y="196786"/>
                    <a:pt x="378714" y="90678"/>
                    <a:pt x="372999" y="9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1854045D-2DD6-2E17-15FA-5FD02ECFE670}"/>
                </a:ext>
              </a:extLst>
            </p:cNvPr>
            <p:cNvSpPr/>
            <p:nvPr/>
          </p:nvSpPr>
          <p:spPr>
            <a:xfrm>
              <a:off x="-4846892" y="-592896"/>
              <a:ext cx="216643" cy="576212"/>
            </a:xfrm>
            <a:custGeom>
              <a:avLst/>
              <a:gdLst>
                <a:gd name="connsiteX0" fmla="*/ 212547 w 216643"/>
                <a:gd name="connsiteY0" fmla="*/ 1434 h 576212"/>
                <a:gd name="connsiteX1" fmla="*/ 189783 w 216643"/>
                <a:gd name="connsiteY1" fmla="*/ 120973 h 576212"/>
                <a:gd name="connsiteX2" fmla="*/ 166542 w 216643"/>
                <a:gd name="connsiteY2" fmla="*/ 178123 h 576212"/>
                <a:gd name="connsiteX3" fmla="*/ 138729 w 216643"/>
                <a:gd name="connsiteY3" fmla="*/ 236987 h 576212"/>
                <a:gd name="connsiteX4" fmla="*/ 93104 w 216643"/>
                <a:gd name="connsiteY4" fmla="*/ 473779 h 576212"/>
                <a:gd name="connsiteX5" fmla="*/ 1473 w 216643"/>
                <a:gd name="connsiteY5" fmla="*/ 569981 h 576212"/>
                <a:gd name="connsiteX6" fmla="*/ 6617 w 216643"/>
                <a:gd name="connsiteY6" fmla="*/ 575506 h 576212"/>
                <a:gd name="connsiteX7" fmla="*/ 90913 w 216643"/>
                <a:gd name="connsiteY7" fmla="*/ 495115 h 576212"/>
                <a:gd name="connsiteX8" fmla="*/ 123203 w 216643"/>
                <a:gd name="connsiteY8" fmla="*/ 383196 h 576212"/>
                <a:gd name="connsiteX9" fmla="*/ 140062 w 216643"/>
                <a:gd name="connsiteY9" fmla="*/ 258609 h 576212"/>
                <a:gd name="connsiteX10" fmla="*/ 165684 w 216643"/>
                <a:gd name="connsiteY10" fmla="*/ 197173 h 576212"/>
                <a:gd name="connsiteX11" fmla="*/ 191497 w 216643"/>
                <a:gd name="connsiteY11" fmla="*/ 138975 h 576212"/>
                <a:gd name="connsiteX12" fmla="*/ 216643 w 216643"/>
                <a:gd name="connsiteY12" fmla="*/ 2767 h 576212"/>
                <a:gd name="connsiteX13" fmla="*/ 212547 w 216643"/>
                <a:gd name="connsiteY13" fmla="*/ 1148 h 5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6643" h="576212">
                  <a:moveTo>
                    <a:pt x="212547" y="1434"/>
                  </a:moveTo>
                  <a:cubicBezTo>
                    <a:pt x="209173" y="41968"/>
                    <a:pt x="201543" y="82035"/>
                    <a:pt x="189783" y="120973"/>
                  </a:cubicBezTo>
                  <a:cubicBezTo>
                    <a:pt x="183279" y="140505"/>
                    <a:pt x="175516" y="159595"/>
                    <a:pt x="166542" y="178123"/>
                  </a:cubicBezTo>
                  <a:cubicBezTo>
                    <a:pt x="157017" y="197173"/>
                    <a:pt x="146253" y="216223"/>
                    <a:pt x="138729" y="236987"/>
                  </a:cubicBezTo>
                  <a:cubicBezTo>
                    <a:pt x="110154" y="313187"/>
                    <a:pt x="126727" y="398912"/>
                    <a:pt x="93104" y="473779"/>
                  </a:cubicBezTo>
                  <a:cubicBezTo>
                    <a:pt x="74054" y="516070"/>
                    <a:pt x="38145" y="543597"/>
                    <a:pt x="1473" y="569981"/>
                  </a:cubicBezTo>
                  <a:cubicBezTo>
                    <a:pt x="-2718" y="573029"/>
                    <a:pt x="2997" y="578077"/>
                    <a:pt x="6617" y="575506"/>
                  </a:cubicBezTo>
                  <a:cubicBezTo>
                    <a:pt x="38240" y="552741"/>
                    <a:pt x="70530" y="529024"/>
                    <a:pt x="90913" y="495115"/>
                  </a:cubicBezTo>
                  <a:cubicBezTo>
                    <a:pt x="111297" y="461206"/>
                    <a:pt x="118821" y="421772"/>
                    <a:pt x="123203" y="383196"/>
                  </a:cubicBezTo>
                  <a:cubicBezTo>
                    <a:pt x="127870" y="341572"/>
                    <a:pt x="129013" y="299185"/>
                    <a:pt x="140062" y="258609"/>
                  </a:cubicBezTo>
                  <a:cubicBezTo>
                    <a:pt x="146491" y="237312"/>
                    <a:pt x="155076" y="216727"/>
                    <a:pt x="165684" y="197173"/>
                  </a:cubicBezTo>
                  <a:cubicBezTo>
                    <a:pt x="175509" y="178338"/>
                    <a:pt x="184130" y="158900"/>
                    <a:pt x="191497" y="138975"/>
                  </a:cubicBezTo>
                  <a:cubicBezTo>
                    <a:pt x="207146" y="95219"/>
                    <a:pt x="215637" y="49227"/>
                    <a:pt x="216643" y="2767"/>
                  </a:cubicBezTo>
                  <a:cubicBezTo>
                    <a:pt x="216643" y="863"/>
                    <a:pt x="212833" y="-1424"/>
                    <a:pt x="212547" y="1148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24B862ED-DE07-D030-D94F-7343D3E6137E}"/>
                </a:ext>
              </a:extLst>
            </p:cNvPr>
            <p:cNvSpPr/>
            <p:nvPr/>
          </p:nvSpPr>
          <p:spPr>
            <a:xfrm>
              <a:off x="-4622755" y="-574901"/>
              <a:ext cx="68312" cy="89699"/>
            </a:xfrm>
            <a:custGeom>
              <a:avLst/>
              <a:gdLst>
                <a:gd name="connsiteX0" fmla="*/ 1460 w 68312"/>
                <a:gd name="connsiteY0" fmla="*/ 584 h 89699"/>
                <a:gd name="connsiteX1" fmla="*/ 22970 w 68312"/>
                <a:gd name="connsiteY1" fmla="*/ 41322 h 89699"/>
                <a:gd name="connsiteX2" fmla="*/ 39560 w 68312"/>
                <a:gd name="connsiteY2" fmla="*/ 42018 h 89699"/>
                <a:gd name="connsiteX3" fmla="*/ 52133 w 68312"/>
                <a:gd name="connsiteY3" fmla="*/ 20586 h 89699"/>
                <a:gd name="connsiteX4" fmla="*/ 36702 w 68312"/>
                <a:gd name="connsiteY4" fmla="*/ 18015 h 89699"/>
                <a:gd name="connsiteX5" fmla="*/ 22034 w 68312"/>
                <a:gd name="connsiteY5" fmla="*/ 27540 h 89699"/>
                <a:gd name="connsiteX6" fmla="*/ 28998 w 68312"/>
                <a:gd name="connsiteY6" fmla="*/ 68303 h 89699"/>
                <a:gd name="connsiteX7" fmla="*/ 43084 w 68312"/>
                <a:gd name="connsiteY7" fmla="*/ 73545 h 89699"/>
                <a:gd name="connsiteX8" fmla="*/ 66420 w 68312"/>
                <a:gd name="connsiteY8" fmla="*/ 59639 h 89699"/>
                <a:gd name="connsiteX9" fmla="*/ 60263 w 68312"/>
                <a:gd name="connsiteY9" fmla="*/ 45866 h 89699"/>
                <a:gd name="connsiteX10" fmla="*/ 50513 w 68312"/>
                <a:gd name="connsiteY10" fmla="*/ 46971 h 89699"/>
                <a:gd name="connsiteX11" fmla="*/ 39845 w 68312"/>
                <a:gd name="connsiteY11" fmla="*/ 75546 h 89699"/>
                <a:gd name="connsiteX12" fmla="*/ 67277 w 68312"/>
                <a:gd name="connsiteY12" fmla="*/ 88976 h 89699"/>
                <a:gd name="connsiteX13" fmla="*/ 65182 w 68312"/>
                <a:gd name="connsiteY13" fmla="*/ 84499 h 89699"/>
                <a:gd name="connsiteX14" fmla="*/ 45560 w 68312"/>
                <a:gd name="connsiteY14" fmla="*/ 74974 h 89699"/>
                <a:gd name="connsiteX15" fmla="*/ 48513 w 68312"/>
                <a:gd name="connsiteY15" fmla="*/ 55924 h 89699"/>
                <a:gd name="connsiteX16" fmla="*/ 58800 w 68312"/>
                <a:gd name="connsiteY16" fmla="*/ 50876 h 89699"/>
                <a:gd name="connsiteX17" fmla="*/ 60991 w 68312"/>
                <a:gd name="connsiteY17" fmla="*/ 53733 h 89699"/>
                <a:gd name="connsiteX18" fmla="*/ 60991 w 68312"/>
                <a:gd name="connsiteY18" fmla="*/ 56115 h 89699"/>
                <a:gd name="connsiteX19" fmla="*/ 58133 w 68312"/>
                <a:gd name="connsiteY19" fmla="*/ 61639 h 89699"/>
                <a:gd name="connsiteX20" fmla="*/ 39941 w 68312"/>
                <a:gd name="connsiteY20" fmla="*/ 67926 h 89699"/>
                <a:gd name="connsiteX21" fmla="*/ 26320 w 68312"/>
                <a:gd name="connsiteY21" fmla="*/ 33064 h 89699"/>
                <a:gd name="connsiteX22" fmla="*/ 46037 w 68312"/>
                <a:gd name="connsiteY22" fmla="*/ 22682 h 89699"/>
                <a:gd name="connsiteX23" fmla="*/ 45370 w 68312"/>
                <a:gd name="connsiteY23" fmla="*/ 32874 h 89699"/>
                <a:gd name="connsiteX24" fmla="*/ 33464 w 68312"/>
                <a:gd name="connsiteY24" fmla="*/ 37636 h 89699"/>
                <a:gd name="connsiteX25" fmla="*/ 4889 w 68312"/>
                <a:gd name="connsiteY25" fmla="*/ 2775 h 89699"/>
                <a:gd name="connsiteX26" fmla="*/ 1841 w 68312"/>
                <a:gd name="connsiteY26" fmla="*/ 774 h 8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8312" h="89699">
                  <a:moveTo>
                    <a:pt x="1460" y="584"/>
                  </a:moveTo>
                  <a:cubicBezTo>
                    <a:pt x="-3850" y="17773"/>
                    <a:pt x="5781" y="36013"/>
                    <a:pt x="22970" y="41322"/>
                  </a:cubicBezTo>
                  <a:cubicBezTo>
                    <a:pt x="28347" y="42983"/>
                    <a:pt x="34063" y="43223"/>
                    <a:pt x="39560" y="42018"/>
                  </a:cubicBezTo>
                  <a:cubicBezTo>
                    <a:pt x="47942" y="40017"/>
                    <a:pt x="61372" y="29826"/>
                    <a:pt x="52133" y="20586"/>
                  </a:cubicBezTo>
                  <a:cubicBezTo>
                    <a:pt x="47672" y="17368"/>
                    <a:pt x="41965" y="16417"/>
                    <a:pt x="36702" y="18015"/>
                  </a:cubicBezTo>
                  <a:cubicBezTo>
                    <a:pt x="30770" y="19187"/>
                    <a:pt x="25517" y="22598"/>
                    <a:pt x="22034" y="27540"/>
                  </a:cubicBezTo>
                  <a:cubicBezTo>
                    <a:pt x="12700" y="40719"/>
                    <a:pt x="15818" y="58970"/>
                    <a:pt x="28998" y="68303"/>
                  </a:cubicBezTo>
                  <a:cubicBezTo>
                    <a:pt x="33156" y="71248"/>
                    <a:pt x="38012" y="73055"/>
                    <a:pt x="43084" y="73545"/>
                  </a:cubicBezTo>
                  <a:cubicBezTo>
                    <a:pt x="53023" y="74323"/>
                    <a:pt x="62374" y="68751"/>
                    <a:pt x="66420" y="59639"/>
                  </a:cubicBezTo>
                  <a:cubicBezTo>
                    <a:pt x="68523" y="54135"/>
                    <a:pt x="65766" y="47969"/>
                    <a:pt x="60263" y="45866"/>
                  </a:cubicBezTo>
                  <a:cubicBezTo>
                    <a:pt x="57026" y="44629"/>
                    <a:pt x="53391" y="45041"/>
                    <a:pt x="50513" y="46971"/>
                  </a:cubicBezTo>
                  <a:cubicBezTo>
                    <a:pt x="40263" y="52445"/>
                    <a:pt x="35690" y="64693"/>
                    <a:pt x="39845" y="75546"/>
                  </a:cubicBezTo>
                  <a:cubicBezTo>
                    <a:pt x="44476" y="86127"/>
                    <a:pt x="56079" y="91808"/>
                    <a:pt x="67277" y="88976"/>
                  </a:cubicBezTo>
                  <a:cubicBezTo>
                    <a:pt x="69754" y="88214"/>
                    <a:pt x="67277" y="84213"/>
                    <a:pt x="65182" y="84499"/>
                  </a:cubicBezTo>
                  <a:cubicBezTo>
                    <a:pt x="57261" y="85966"/>
                    <a:pt x="49307" y="82105"/>
                    <a:pt x="45560" y="74974"/>
                  </a:cubicBezTo>
                  <a:cubicBezTo>
                    <a:pt x="42823" y="68582"/>
                    <a:pt x="43969" y="61188"/>
                    <a:pt x="48513" y="55924"/>
                  </a:cubicBezTo>
                  <a:cubicBezTo>
                    <a:pt x="50829" y="52565"/>
                    <a:pt x="54726" y="50652"/>
                    <a:pt x="58800" y="50876"/>
                  </a:cubicBezTo>
                  <a:cubicBezTo>
                    <a:pt x="60896" y="50876"/>
                    <a:pt x="60896" y="51543"/>
                    <a:pt x="60991" y="53733"/>
                  </a:cubicBezTo>
                  <a:cubicBezTo>
                    <a:pt x="61084" y="54524"/>
                    <a:pt x="61084" y="55323"/>
                    <a:pt x="60991" y="56115"/>
                  </a:cubicBezTo>
                  <a:cubicBezTo>
                    <a:pt x="60468" y="58148"/>
                    <a:pt x="59491" y="60037"/>
                    <a:pt x="58133" y="61639"/>
                  </a:cubicBezTo>
                  <a:cubicBezTo>
                    <a:pt x="53484" y="66617"/>
                    <a:pt x="46672" y="68971"/>
                    <a:pt x="39941" y="67926"/>
                  </a:cubicBezTo>
                  <a:cubicBezTo>
                    <a:pt x="24320" y="65449"/>
                    <a:pt x="19271" y="45447"/>
                    <a:pt x="26320" y="33064"/>
                  </a:cubicBezTo>
                  <a:cubicBezTo>
                    <a:pt x="29972" y="25719"/>
                    <a:pt x="37915" y="21537"/>
                    <a:pt x="46037" y="22682"/>
                  </a:cubicBezTo>
                  <a:cubicBezTo>
                    <a:pt x="52323" y="23825"/>
                    <a:pt x="48513" y="30397"/>
                    <a:pt x="45370" y="32874"/>
                  </a:cubicBezTo>
                  <a:cubicBezTo>
                    <a:pt x="41968" y="35618"/>
                    <a:pt x="37820" y="37277"/>
                    <a:pt x="33464" y="37636"/>
                  </a:cubicBezTo>
                  <a:cubicBezTo>
                    <a:pt x="14414" y="39446"/>
                    <a:pt x="2984" y="20110"/>
                    <a:pt x="4889" y="2775"/>
                  </a:cubicBezTo>
                  <a:cubicBezTo>
                    <a:pt x="4889" y="1346"/>
                    <a:pt x="2507" y="-1321"/>
                    <a:pt x="1841" y="774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4B2D544B-EA2F-F922-7FD5-C8FBBB897377}"/>
                </a:ext>
              </a:extLst>
            </p:cNvPr>
            <p:cNvSpPr/>
            <p:nvPr/>
          </p:nvSpPr>
          <p:spPr>
            <a:xfrm>
              <a:off x="-4665195" y="-623588"/>
              <a:ext cx="62456" cy="67872"/>
            </a:xfrm>
            <a:custGeom>
              <a:avLst/>
              <a:gdLst>
                <a:gd name="connsiteX0" fmla="*/ 84 w 62456"/>
                <a:gd name="connsiteY0" fmla="*/ 43079 h 67872"/>
                <a:gd name="connsiteX1" fmla="*/ 84 w 62456"/>
                <a:gd name="connsiteY1" fmla="*/ 43079 h 67872"/>
                <a:gd name="connsiteX2" fmla="*/ 41804 w 62456"/>
                <a:gd name="connsiteY2" fmla="*/ 26 h 67872"/>
                <a:gd name="connsiteX3" fmla="*/ 62187 w 62456"/>
                <a:gd name="connsiteY3" fmla="*/ 54890 h 67872"/>
                <a:gd name="connsiteX4" fmla="*/ 62187 w 62456"/>
                <a:gd name="connsiteY4" fmla="*/ 54890 h 67872"/>
                <a:gd name="connsiteX5" fmla="*/ 50662 w 62456"/>
                <a:gd name="connsiteY5" fmla="*/ 65939 h 67872"/>
                <a:gd name="connsiteX6" fmla="*/ 6752 w 62456"/>
                <a:gd name="connsiteY6" fmla="*/ 57557 h 67872"/>
                <a:gd name="connsiteX7" fmla="*/ 84 w 62456"/>
                <a:gd name="connsiteY7" fmla="*/ 43079 h 67872"/>
                <a:gd name="connsiteX8" fmla="*/ 84 w 62456"/>
                <a:gd name="connsiteY8" fmla="*/ 43079 h 6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456" h="67872">
                  <a:moveTo>
                    <a:pt x="84" y="43079"/>
                  </a:moveTo>
                  <a:lnTo>
                    <a:pt x="84" y="43079"/>
                  </a:lnTo>
                  <a:cubicBezTo>
                    <a:pt x="2561" y="29934"/>
                    <a:pt x="36660" y="-1022"/>
                    <a:pt x="41804" y="26"/>
                  </a:cubicBezTo>
                  <a:cubicBezTo>
                    <a:pt x="46947" y="1074"/>
                    <a:pt x="64854" y="40888"/>
                    <a:pt x="62187" y="54890"/>
                  </a:cubicBezTo>
                  <a:lnTo>
                    <a:pt x="62187" y="54890"/>
                  </a:lnTo>
                  <a:cubicBezTo>
                    <a:pt x="60642" y="60395"/>
                    <a:pt x="56228" y="64627"/>
                    <a:pt x="50662" y="65939"/>
                  </a:cubicBezTo>
                  <a:cubicBezTo>
                    <a:pt x="35526" y="70300"/>
                    <a:pt x="19217" y="67187"/>
                    <a:pt x="6752" y="57557"/>
                  </a:cubicBezTo>
                  <a:cubicBezTo>
                    <a:pt x="2049" y="54313"/>
                    <a:pt x="-508" y="48761"/>
                    <a:pt x="84" y="43079"/>
                  </a:cubicBezTo>
                  <a:lnTo>
                    <a:pt x="84" y="43079"/>
                  </a:ln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23706793-728D-47C0-29FF-DC4DF7F99AE0}"/>
                </a:ext>
              </a:extLst>
            </p:cNvPr>
            <p:cNvSpPr/>
            <p:nvPr/>
          </p:nvSpPr>
          <p:spPr>
            <a:xfrm>
              <a:off x="-4665195" y="-623588"/>
              <a:ext cx="62456" cy="67872"/>
            </a:xfrm>
            <a:custGeom>
              <a:avLst/>
              <a:gdLst>
                <a:gd name="connsiteX0" fmla="*/ 84 w 62456"/>
                <a:gd name="connsiteY0" fmla="*/ 43079 h 67872"/>
                <a:gd name="connsiteX1" fmla="*/ 84 w 62456"/>
                <a:gd name="connsiteY1" fmla="*/ 43079 h 67872"/>
                <a:gd name="connsiteX2" fmla="*/ 41804 w 62456"/>
                <a:gd name="connsiteY2" fmla="*/ 26 h 67872"/>
                <a:gd name="connsiteX3" fmla="*/ 62187 w 62456"/>
                <a:gd name="connsiteY3" fmla="*/ 54890 h 67872"/>
                <a:gd name="connsiteX4" fmla="*/ 62187 w 62456"/>
                <a:gd name="connsiteY4" fmla="*/ 54890 h 67872"/>
                <a:gd name="connsiteX5" fmla="*/ 50662 w 62456"/>
                <a:gd name="connsiteY5" fmla="*/ 65939 h 67872"/>
                <a:gd name="connsiteX6" fmla="*/ 6752 w 62456"/>
                <a:gd name="connsiteY6" fmla="*/ 57557 h 67872"/>
                <a:gd name="connsiteX7" fmla="*/ 84 w 62456"/>
                <a:gd name="connsiteY7" fmla="*/ 43079 h 67872"/>
                <a:gd name="connsiteX8" fmla="*/ 84 w 62456"/>
                <a:gd name="connsiteY8" fmla="*/ 43079 h 6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456" h="67872">
                  <a:moveTo>
                    <a:pt x="84" y="43079"/>
                  </a:moveTo>
                  <a:lnTo>
                    <a:pt x="84" y="43079"/>
                  </a:lnTo>
                  <a:cubicBezTo>
                    <a:pt x="2561" y="29934"/>
                    <a:pt x="36660" y="-1022"/>
                    <a:pt x="41804" y="26"/>
                  </a:cubicBezTo>
                  <a:cubicBezTo>
                    <a:pt x="46947" y="1074"/>
                    <a:pt x="64854" y="40888"/>
                    <a:pt x="62187" y="54890"/>
                  </a:cubicBezTo>
                  <a:lnTo>
                    <a:pt x="62187" y="54890"/>
                  </a:lnTo>
                  <a:cubicBezTo>
                    <a:pt x="60642" y="60395"/>
                    <a:pt x="56228" y="64627"/>
                    <a:pt x="50662" y="65939"/>
                  </a:cubicBezTo>
                  <a:cubicBezTo>
                    <a:pt x="35526" y="70300"/>
                    <a:pt x="19217" y="67187"/>
                    <a:pt x="6752" y="57557"/>
                  </a:cubicBezTo>
                  <a:cubicBezTo>
                    <a:pt x="2049" y="54313"/>
                    <a:pt x="-508" y="48761"/>
                    <a:pt x="84" y="43079"/>
                  </a:cubicBezTo>
                  <a:lnTo>
                    <a:pt x="84" y="43079"/>
                  </a:lnTo>
                  <a:close/>
                </a:path>
              </a:pathLst>
            </a:custGeom>
            <a:solidFill>
              <a:schemeClr val="accent5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D03AF713-9917-150D-145D-EEAACA2C0E9D}"/>
                </a:ext>
              </a:extLst>
            </p:cNvPr>
            <p:cNvSpPr/>
            <p:nvPr/>
          </p:nvSpPr>
          <p:spPr>
            <a:xfrm>
              <a:off x="-4764219" y="-1057917"/>
              <a:ext cx="372276" cy="449880"/>
            </a:xfrm>
            <a:custGeom>
              <a:avLst/>
              <a:gdLst>
                <a:gd name="connsiteX0" fmla="*/ 3763 w 372276"/>
                <a:gd name="connsiteY0" fmla="*/ 163464 h 449880"/>
                <a:gd name="connsiteX1" fmla="*/ 137875 w 372276"/>
                <a:gd name="connsiteY1" fmla="*/ 449881 h 449880"/>
                <a:gd name="connsiteX2" fmla="*/ 368095 w 372276"/>
                <a:gd name="connsiteY2" fmla="*/ 232997 h 449880"/>
                <a:gd name="connsiteX3" fmla="*/ 223029 w 372276"/>
                <a:gd name="connsiteY3" fmla="*/ 3730 h 449880"/>
                <a:gd name="connsiteX4" fmla="*/ 3763 w 372276"/>
                <a:gd name="connsiteY4" fmla="*/ 163464 h 44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276" h="449880">
                  <a:moveTo>
                    <a:pt x="3763" y="163464"/>
                  </a:moveTo>
                  <a:cubicBezTo>
                    <a:pt x="-15287" y="264048"/>
                    <a:pt x="39292" y="406066"/>
                    <a:pt x="137875" y="449881"/>
                  </a:cubicBezTo>
                  <a:cubicBezTo>
                    <a:pt x="247222" y="440356"/>
                    <a:pt x="348854" y="333581"/>
                    <a:pt x="368095" y="232997"/>
                  </a:cubicBezTo>
                  <a:cubicBezTo>
                    <a:pt x="387335" y="132413"/>
                    <a:pt x="340377" y="26114"/>
                    <a:pt x="223029" y="3730"/>
                  </a:cubicBezTo>
                  <a:cubicBezTo>
                    <a:pt x="105681" y="-18654"/>
                    <a:pt x="23004" y="62880"/>
                    <a:pt x="3763" y="163464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B83AB1C9-DF25-045B-BDD9-1DC3CE581D22}"/>
                </a:ext>
              </a:extLst>
            </p:cNvPr>
            <p:cNvSpPr/>
            <p:nvPr/>
          </p:nvSpPr>
          <p:spPr>
            <a:xfrm>
              <a:off x="-4764219" y="-1057917"/>
              <a:ext cx="372276" cy="449880"/>
            </a:xfrm>
            <a:custGeom>
              <a:avLst/>
              <a:gdLst>
                <a:gd name="connsiteX0" fmla="*/ 3763 w 372276"/>
                <a:gd name="connsiteY0" fmla="*/ 163464 h 449880"/>
                <a:gd name="connsiteX1" fmla="*/ 137875 w 372276"/>
                <a:gd name="connsiteY1" fmla="*/ 449881 h 449880"/>
                <a:gd name="connsiteX2" fmla="*/ 368095 w 372276"/>
                <a:gd name="connsiteY2" fmla="*/ 232997 h 449880"/>
                <a:gd name="connsiteX3" fmla="*/ 223029 w 372276"/>
                <a:gd name="connsiteY3" fmla="*/ 3730 h 449880"/>
                <a:gd name="connsiteX4" fmla="*/ 3763 w 372276"/>
                <a:gd name="connsiteY4" fmla="*/ 163464 h 44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276" h="449880">
                  <a:moveTo>
                    <a:pt x="3763" y="163464"/>
                  </a:moveTo>
                  <a:cubicBezTo>
                    <a:pt x="-15287" y="264048"/>
                    <a:pt x="39292" y="406066"/>
                    <a:pt x="137875" y="449881"/>
                  </a:cubicBezTo>
                  <a:cubicBezTo>
                    <a:pt x="247222" y="440356"/>
                    <a:pt x="348854" y="333581"/>
                    <a:pt x="368095" y="232997"/>
                  </a:cubicBezTo>
                  <a:cubicBezTo>
                    <a:pt x="387335" y="132413"/>
                    <a:pt x="340377" y="26114"/>
                    <a:pt x="223029" y="3730"/>
                  </a:cubicBezTo>
                  <a:cubicBezTo>
                    <a:pt x="105681" y="-18654"/>
                    <a:pt x="23004" y="62880"/>
                    <a:pt x="3763" y="163464"/>
                  </a:cubicBez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1DA19B06-7659-DD41-0815-2A3A86ADBEBC}"/>
                </a:ext>
              </a:extLst>
            </p:cNvPr>
            <p:cNvSpPr/>
            <p:nvPr/>
          </p:nvSpPr>
          <p:spPr>
            <a:xfrm>
              <a:off x="-4764219" y="-939411"/>
              <a:ext cx="351235" cy="331374"/>
            </a:xfrm>
            <a:custGeom>
              <a:avLst/>
              <a:gdLst>
                <a:gd name="connsiteX0" fmla="*/ 350188 w 351235"/>
                <a:gd name="connsiteY0" fmla="*/ 165544 h 331374"/>
                <a:gd name="connsiteX1" fmla="*/ 183691 w 351235"/>
                <a:gd name="connsiteY1" fmla="*/ 241744 h 331374"/>
                <a:gd name="connsiteX2" fmla="*/ 17194 w 351235"/>
                <a:gd name="connsiteY2" fmla="*/ 0 h 331374"/>
                <a:gd name="connsiteX3" fmla="*/ 3763 w 351235"/>
                <a:gd name="connsiteY3" fmla="*/ 44958 h 331374"/>
                <a:gd name="connsiteX4" fmla="*/ 137875 w 351235"/>
                <a:gd name="connsiteY4" fmla="*/ 331375 h 331374"/>
                <a:gd name="connsiteX5" fmla="*/ 351235 w 351235"/>
                <a:gd name="connsiteY5" fmla="*/ 166211 h 331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235" h="331374">
                  <a:moveTo>
                    <a:pt x="350188" y="165544"/>
                  </a:moveTo>
                  <a:cubicBezTo>
                    <a:pt x="350188" y="165544"/>
                    <a:pt x="304658" y="256889"/>
                    <a:pt x="183691" y="241744"/>
                  </a:cubicBezTo>
                  <a:cubicBezTo>
                    <a:pt x="67200" y="227267"/>
                    <a:pt x="-2333" y="83058"/>
                    <a:pt x="17194" y="0"/>
                  </a:cubicBezTo>
                  <a:cubicBezTo>
                    <a:pt x="11203" y="14491"/>
                    <a:pt x="6703" y="29555"/>
                    <a:pt x="3763" y="44958"/>
                  </a:cubicBezTo>
                  <a:cubicBezTo>
                    <a:pt x="-15287" y="145542"/>
                    <a:pt x="39292" y="287560"/>
                    <a:pt x="137875" y="331375"/>
                  </a:cubicBezTo>
                  <a:cubicBezTo>
                    <a:pt x="228553" y="323755"/>
                    <a:pt x="313802" y="248888"/>
                    <a:pt x="351235" y="166211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70632D65-5701-AE45-203A-5B23391AD365}"/>
                </a:ext>
              </a:extLst>
            </p:cNvPr>
            <p:cNvSpPr/>
            <p:nvPr/>
          </p:nvSpPr>
          <p:spPr>
            <a:xfrm>
              <a:off x="-4820835" y="-485885"/>
              <a:ext cx="25710" cy="451564"/>
            </a:xfrm>
            <a:custGeom>
              <a:avLst/>
              <a:gdLst>
                <a:gd name="connsiteX0" fmla="*/ 10754 w 25710"/>
                <a:gd name="connsiteY0" fmla="*/ 1389 h 451564"/>
                <a:gd name="connsiteX1" fmla="*/ 17422 w 25710"/>
                <a:gd name="connsiteY1" fmla="*/ 69016 h 451564"/>
                <a:gd name="connsiteX2" fmla="*/ 16374 w 25710"/>
                <a:gd name="connsiteY2" fmla="*/ 114260 h 451564"/>
                <a:gd name="connsiteX3" fmla="*/ 7801 w 25710"/>
                <a:gd name="connsiteY3" fmla="*/ 160266 h 451564"/>
                <a:gd name="connsiteX4" fmla="*/ 3039 w 25710"/>
                <a:gd name="connsiteY4" fmla="*/ 252468 h 451564"/>
                <a:gd name="connsiteX5" fmla="*/ 16469 w 25710"/>
                <a:gd name="connsiteY5" fmla="*/ 346860 h 451564"/>
                <a:gd name="connsiteX6" fmla="*/ 3039 w 25710"/>
                <a:gd name="connsiteY6" fmla="*/ 446873 h 451564"/>
                <a:gd name="connsiteX7" fmla="*/ 10659 w 25710"/>
                <a:gd name="connsiteY7" fmla="*/ 449540 h 451564"/>
                <a:gd name="connsiteX8" fmla="*/ 13516 w 25710"/>
                <a:gd name="connsiteY8" fmla="*/ 269803 h 451564"/>
                <a:gd name="connsiteX9" fmla="*/ 8087 w 25710"/>
                <a:gd name="connsiteY9" fmla="*/ 219892 h 451564"/>
                <a:gd name="connsiteX10" fmla="*/ 13231 w 25710"/>
                <a:gd name="connsiteY10" fmla="*/ 172267 h 451564"/>
                <a:gd name="connsiteX11" fmla="*/ 22756 w 25710"/>
                <a:gd name="connsiteY11" fmla="*/ 126452 h 451564"/>
                <a:gd name="connsiteX12" fmla="*/ 24851 w 25710"/>
                <a:gd name="connsiteY12" fmla="*/ 79875 h 451564"/>
                <a:gd name="connsiteX13" fmla="*/ 14659 w 25710"/>
                <a:gd name="connsiteY13" fmla="*/ 1960 h 451564"/>
                <a:gd name="connsiteX14" fmla="*/ 10659 w 25710"/>
                <a:gd name="connsiteY14" fmla="*/ 1960 h 45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710" h="451564">
                  <a:moveTo>
                    <a:pt x="10754" y="1389"/>
                  </a:moveTo>
                  <a:cubicBezTo>
                    <a:pt x="12945" y="23963"/>
                    <a:pt x="16469" y="46347"/>
                    <a:pt x="17422" y="69016"/>
                  </a:cubicBezTo>
                  <a:cubicBezTo>
                    <a:pt x="18120" y="84104"/>
                    <a:pt x="17770" y="99221"/>
                    <a:pt x="16374" y="114260"/>
                  </a:cubicBezTo>
                  <a:cubicBezTo>
                    <a:pt x="14567" y="129773"/>
                    <a:pt x="11703" y="145144"/>
                    <a:pt x="7801" y="160266"/>
                  </a:cubicBezTo>
                  <a:cubicBezTo>
                    <a:pt x="-621" y="190264"/>
                    <a:pt x="-2248" y="221762"/>
                    <a:pt x="3039" y="252468"/>
                  </a:cubicBezTo>
                  <a:cubicBezTo>
                    <a:pt x="6944" y="283995"/>
                    <a:pt x="13802" y="315142"/>
                    <a:pt x="16469" y="346860"/>
                  </a:cubicBezTo>
                  <a:cubicBezTo>
                    <a:pt x="20783" y="380799"/>
                    <a:pt x="16154" y="415275"/>
                    <a:pt x="3039" y="446873"/>
                  </a:cubicBezTo>
                  <a:cubicBezTo>
                    <a:pt x="1039" y="451064"/>
                    <a:pt x="8754" y="453540"/>
                    <a:pt x="10659" y="449540"/>
                  </a:cubicBezTo>
                  <a:cubicBezTo>
                    <a:pt x="37043" y="392390"/>
                    <a:pt x="22565" y="328953"/>
                    <a:pt x="13516" y="269803"/>
                  </a:cubicBezTo>
                  <a:cubicBezTo>
                    <a:pt x="10715" y="253289"/>
                    <a:pt x="8902" y="236622"/>
                    <a:pt x="8087" y="219892"/>
                  </a:cubicBezTo>
                  <a:cubicBezTo>
                    <a:pt x="7808" y="203865"/>
                    <a:pt x="9536" y="187866"/>
                    <a:pt x="13231" y="172267"/>
                  </a:cubicBezTo>
                  <a:cubicBezTo>
                    <a:pt x="16469" y="157027"/>
                    <a:pt x="20660" y="141882"/>
                    <a:pt x="22756" y="126452"/>
                  </a:cubicBezTo>
                  <a:cubicBezTo>
                    <a:pt x="24833" y="111019"/>
                    <a:pt x="25534" y="95432"/>
                    <a:pt x="24851" y="79875"/>
                  </a:cubicBezTo>
                  <a:cubicBezTo>
                    <a:pt x="23751" y="53654"/>
                    <a:pt x="20341" y="27582"/>
                    <a:pt x="14659" y="1960"/>
                  </a:cubicBezTo>
                  <a:cubicBezTo>
                    <a:pt x="14659" y="55"/>
                    <a:pt x="10373" y="-1278"/>
                    <a:pt x="10659" y="196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D76EBA58-CE78-33A7-14BF-59655175CEAD}"/>
                </a:ext>
              </a:extLst>
            </p:cNvPr>
            <p:cNvSpPr/>
            <p:nvPr/>
          </p:nvSpPr>
          <p:spPr>
            <a:xfrm>
              <a:off x="-4792123" y="-472568"/>
              <a:ext cx="56679" cy="100672"/>
            </a:xfrm>
            <a:custGeom>
              <a:avLst/>
              <a:gdLst>
                <a:gd name="connsiteX0" fmla="*/ 3759 w 56679"/>
                <a:gd name="connsiteY0" fmla="*/ 1025 h 100672"/>
                <a:gd name="connsiteX1" fmla="*/ 17332 w 56679"/>
                <a:gd name="connsiteY1" fmla="*/ 44908 h 100672"/>
                <a:gd name="connsiteX2" fmla="*/ 31667 w 56679"/>
                <a:gd name="connsiteY2" fmla="*/ 48650 h 100672"/>
                <a:gd name="connsiteX3" fmla="*/ 49955 w 56679"/>
                <a:gd name="connsiteY3" fmla="*/ 32267 h 100672"/>
                <a:gd name="connsiteX4" fmla="*/ 20237 w 56679"/>
                <a:gd name="connsiteY4" fmla="*/ 29696 h 100672"/>
                <a:gd name="connsiteX5" fmla="*/ 13052 w 56679"/>
                <a:gd name="connsiteY5" fmla="*/ 69463 h 100672"/>
                <a:gd name="connsiteX6" fmla="*/ 27190 w 56679"/>
                <a:gd name="connsiteY6" fmla="*/ 80178 h 100672"/>
                <a:gd name="connsiteX7" fmla="*/ 53289 w 56679"/>
                <a:gd name="connsiteY7" fmla="*/ 74082 h 100672"/>
                <a:gd name="connsiteX8" fmla="*/ 53919 w 56679"/>
                <a:gd name="connsiteY8" fmla="*/ 59278 h 100672"/>
                <a:gd name="connsiteX9" fmla="*/ 43764 w 56679"/>
                <a:gd name="connsiteY9" fmla="*/ 56175 h 100672"/>
                <a:gd name="connsiteX10" fmla="*/ 24714 w 56679"/>
                <a:gd name="connsiteY10" fmla="*/ 81607 h 100672"/>
                <a:gd name="connsiteX11" fmla="*/ 48907 w 56679"/>
                <a:gd name="connsiteY11" fmla="*/ 100657 h 100672"/>
                <a:gd name="connsiteX12" fmla="*/ 47764 w 56679"/>
                <a:gd name="connsiteY12" fmla="*/ 96085 h 100672"/>
                <a:gd name="connsiteX13" fmla="*/ 30795 w 56679"/>
                <a:gd name="connsiteY13" fmla="*/ 77469 h 100672"/>
                <a:gd name="connsiteX14" fmla="*/ 38239 w 56679"/>
                <a:gd name="connsiteY14" fmla="*/ 63795 h 100672"/>
                <a:gd name="connsiteX15" fmla="*/ 43097 w 56679"/>
                <a:gd name="connsiteY15" fmla="*/ 61414 h 100672"/>
                <a:gd name="connsiteX16" fmla="*/ 50431 w 56679"/>
                <a:gd name="connsiteY16" fmla="*/ 63224 h 100672"/>
                <a:gd name="connsiteX17" fmla="*/ 44526 w 56679"/>
                <a:gd name="connsiteY17" fmla="*/ 72749 h 100672"/>
                <a:gd name="connsiteX18" fmla="*/ 25476 w 56679"/>
                <a:gd name="connsiteY18" fmla="*/ 73701 h 100672"/>
                <a:gd name="connsiteX19" fmla="*/ 20332 w 56679"/>
                <a:gd name="connsiteY19" fmla="*/ 37506 h 100672"/>
                <a:gd name="connsiteX20" fmla="*/ 29857 w 56679"/>
                <a:gd name="connsiteY20" fmla="*/ 30934 h 100672"/>
                <a:gd name="connsiteX21" fmla="*/ 45097 w 56679"/>
                <a:gd name="connsiteY21" fmla="*/ 33220 h 100672"/>
                <a:gd name="connsiteX22" fmla="*/ 37573 w 56679"/>
                <a:gd name="connsiteY22" fmla="*/ 42173 h 100672"/>
                <a:gd name="connsiteX23" fmla="*/ 24714 w 56679"/>
                <a:gd name="connsiteY23" fmla="*/ 42840 h 100672"/>
                <a:gd name="connsiteX24" fmla="*/ 6902 w 56679"/>
                <a:gd name="connsiteY24" fmla="*/ 3121 h 100672"/>
                <a:gd name="connsiteX25" fmla="*/ 3949 w 56679"/>
                <a:gd name="connsiteY25" fmla="*/ 740 h 10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6679" h="100672">
                  <a:moveTo>
                    <a:pt x="3759" y="1025"/>
                  </a:moveTo>
                  <a:cubicBezTo>
                    <a:pt x="-4611" y="16891"/>
                    <a:pt x="1466" y="36538"/>
                    <a:pt x="17332" y="44908"/>
                  </a:cubicBezTo>
                  <a:cubicBezTo>
                    <a:pt x="21758" y="47243"/>
                    <a:pt x="26664" y="48524"/>
                    <a:pt x="31667" y="48650"/>
                  </a:cubicBezTo>
                  <a:cubicBezTo>
                    <a:pt x="39859" y="48650"/>
                    <a:pt x="54432" y="43221"/>
                    <a:pt x="49955" y="32267"/>
                  </a:cubicBezTo>
                  <a:cubicBezTo>
                    <a:pt x="45478" y="21314"/>
                    <a:pt x="27952" y="23981"/>
                    <a:pt x="20237" y="29696"/>
                  </a:cubicBezTo>
                  <a:cubicBezTo>
                    <a:pt x="7272" y="38693"/>
                    <a:pt x="4055" y="56497"/>
                    <a:pt x="13052" y="69463"/>
                  </a:cubicBezTo>
                  <a:cubicBezTo>
                    <a:pt x="16509" y="74444"/>
                    <a:pt x="21460" y="78197"/>
                    <a:pt x="27190" y="80178"/>
                  </a:cubicBezTo>
                  <a:cubicBezTo>
                    <a:pt x="36333" y="83436"/>
                    <a:pt x="46536" y="81053"/>
                    <a:pt x="53289" y="74082"/>
                  </a:cubicBezTo>
                  <a:cubicBezTo>
                    <a:pt x="57551" y="70168"/>
                    <a:pt x="57833" y="63540"/>
                    <a:pt x="53919" y="59278"/>
                  </a:cubicBezTo>
                  <a:cubicBezTo>
                    <a:pt x="51348" y="56478"/>
                    <a:pt x="47461" y="55291"/>
                    <a:pt x="43764" y="56175"/>
                  </a:cubicBezTo>
                  <a:cubicBezTo>
                    <a:pt x="31569" y="58086"/>
                    <a:pt x="23119" y="69367"/>
                    <a:pt x="24714" y="81607"/>
                  </a:cubicBezTo>
                  <a:cubicBezTo>
                    <a:pt x="27035" y="93019"/>
                    <a:pt x="37270" y="101077"/>
                    <a:pt x="48907" y="100657"/>
                  </a:cubicBezTo>
                  <a:cubicBezTo>
                    <a:pt x="51670" y="100657"/>
                    <a:pt x="49860" y="96275"/>
                    <a:pt x="47764" y="96085"/>
                  </a:cubicBezTo>
                  <a:cubicBezTo>
                    <a:pt x="37938" y="95630"/>
                    <a:pt x="30341" y="87295"/>
                    <a:pt x="30795" y="77469"/>
                  </a:cubicBezTo>
                  <a:cubicBezTo>
                    <a:pt x="31048" y="72010"/>
                    <a:pt x="33792" y="66970"/>
                    <a:pt x="38239" y="63795"/>
                  </a:cubicBezTo>
                  <a:cubicBezTo>
                    <a:pt x="39716" y="62739"/>
                    <a:pt x="41358" y="61935"/>
                    <a:pt x="43097" y="61414"/>
                  </a:cubicBezTo>
                  <a:cubicBezTo>
                    <a:pt x="45574" y="60557"/>
                    <a:pt x="49003" y="60366"/>
                    <a:pt x="50431" y="63224"/>
                  </a:cubicBezTo>
                  <a:cubicBezTo>
                    <a:pt x="51860" y="66081"/>
                    <a:pt x="46621" y="71415"/>
                    <a:pt x="44526" y="72749"/>
                  </a:cubicBezTo>
                  <a:cubicBezTo>
                    <a:pt x="38751" y="76286"/>
                    <a:pt x="31575" y="76644"/>
                    <a:pt x="25476" y="73701"/>
                  </a:cubicBezTo>
                  <a:cubicBezTo>
                    <a:pt x="12046" y="67129"/>
                    <a:pt x="11569" y="47888"/>
                    <a:pt x="20332" y="37506"/>
                  </a:cubicBezTo>
                  <a:cubicBezTo>
                    <a:pt x="22864" y="34505"/>
                    <a:pt x="26153" y="32236"/>
                    <a:pt x="29857" y="30934"/>
                  </a:cubicBezTo>
                  <a:cubicBezTo>
                    <a:pt x="33096" y="29791"/>
                    <a:pt x="43383" y="28743"/>
                    <a:pt x="45097" y="33220"/>
                  </a:cubicBezTo>
                  <a:cubicBezTo>
                    <a:pt x="46812" y="37697"/>
                    <a:pt x="40811" y="41030"/>
                    <a:pt x="37573" y="42173"/>
                  </a:cubicBezTo>
                  <a:cubicBezTo>
                    <a:pt x="33440" y="43629"/>
                    <a:pt x="28975" y="43860"/>
                    <a:pt x="24714" y="42840"/>
                  </a:cubicBezTo>
                  <a:cubicBezTo>
                    <a:pt x="6902" y="38554"/>
                    <a:pt x="1663" y="18837"/>
                    <a:pt x="6902" y="3121"/>
                  </a:cubicBezTo>
                  <a:cubicBezTo>
                    <a:pt x="6902" y="1502"/>
                    <a:pt x="5092" y="-1356"/>
                    <a:pt x="3949" y="74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BD67D8B0-DFE8-EBDD-1B7F-04E082311C90}"/>
                </a:ext>
              </a:extLst>
            </p:cNvPr>
            <p:cNvSpPr/>
            <p:nvPr/>
          </p:nvSpPr>
          <p:spPr>
            <a:xfrm>
              <a:off x="-4838084" y="-518692"/>
              <a:ext cx="63245" cy="68517"/>
            </a:xfrm>
            <a:custGeom>
              <a:avLst/>
              <a:gdLst>
                <a:gd name="connsiteX0" fmla="*/ 0 w 63245"/>
                <a:gd name="connsiteY0" fmla="*/ 51055 h 68517"/>
                <a:gd name="connsiteX1" fmla="*/ 0 w 63245"/>
                <a:gd name="connsiteY1" fmla="*/ 51055 h 68517"/>
                <a:gd name="connsiteX2" fmla="*/ 31623 w 63245"/>
                <a:gd name="connsiteY2" fmla="*/ 1 h 68517"/>
                <a:gd name="connsiteX3" fmla="*/ 63246 w 63245"/>
                <a:gd name="connsiteY3" fmla="*/ 49340 h 68517"/>
                <a:gd name="connsiteX4" fmla="*/ 63246 w 63245"/>
                <a:gd name="connsiteY4" fmla="*/ 49340 h 68517"/>
                <a:gd name="connsiteX5" fmla="*/ 54388 w 63245"/>
                <a:gd name="connsiteY5" fmla="*/ 62485 h 68517"/>
                <a:gd name="connsiteX6" fmla="*/ 9715 w 63245"/>
                <a:gd name="connsiteY6" fmla="*/ 63723 h 68517"/>
                <a:gd name="connsiteX7" fmla="*/ 190 w 63245"/>
                <a:gd name="connsiteY7" fmla="*/ 51055 h 6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245" h="68517">
                  <a:moveTo>
                    <a:pt x="0" y="51055"/>
                  </a:moveTo>
                  <a:lnTo>
                    <a:pt x="0" y="51055"/>
                  </a:lnTo>
                  <a:cubicBezTo>
                    <a:pt x="0" y="37624"/>
                    <a:pt x="26384" y="191"/>
                    <a:pt x="31623" y="1"/>
                  </a:cubicBezTo>
                  <a:cubicBezTo>
                    <a:pt x="36862" y="-190"/>
                    <a:pt x="62865" y="35053"/>
                    <a:pt x="63246" y="49340"/>
                  </a:cubicBezTo>
                  <a:lnTo>
                    <a:pt x="63246" y="49340"/>
                  </a:lnTo>
                  <a:cubicBezTo>
                    <a:pt x="62941" y="55019"/>
                    <a:pt x="59537" y="60071"/>
                    <a:pt x="54388" y="62485"/>
                  </a:cubicBezTo>
                  <a:cubicBezTo>
                    <a:pt x="40565" y="70066"/>
                    <a:pt x="23937" y="70527"/>
                    <a:pt x="9715" y="63723"/>
                  </a:cubicBezTo>
                  <a:cubicBezTo>
                    <a:pt x="4525" y="61480"/>
                    <a:pt x="904" y="56664"/>
                    <a:pt x="190" y="5105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2508B9BB-C0C6-2642-1B4A-C35C3992D9E9}"/>
                </a:ext>
              </a:extLst>
            </p:cNvPr>
            <p:cNvSpPr/>
            <p:nvPr/>
          </p:nvSpPr>
          <p:spPr>
            <a:xfrm>
              <a:off x="-4846319" y="-515038"/>
              <a:ext cx="63245" cy="68517"/>
            </a:xfrm>
            <a:custGeom>
              <a:avLst/>
              <a:gdLst>
                <a:gd name="connsiteX0" fmla="*/ 0 w 63245"/>
                <a:gd name="connsiteY0" fmla="*/ 51055 h 68517"/>
                <a:gd name="connsiteX1" fmla="*/ 0 w 63245"/>
                <a:gd name="connsiteY1" fmla="*/ 51055 h 68517"/>
                <a:gd name="connsiteX2" fmla="*/ 31623 w 63245"/>
                <a:gd name="connsiteY2" fmla="*/ 1 h 68517"/>
                <a:gd name="connsiteX3" fmla="*/ 63246 w 63245"/>
                <a:gd name="connsiteY3" fmla="*/ 49340 h 68517"/>
                <a:gd name="connsiteX4" fmla="*/ 63246 w 63245"/>
                <a:gd name="connsiteY4" fmla="*/ 49340 h 68517"/>
                <a:gd name="connsiteX5" fmla="*/ 54388 w 63245"/>
                <a:gd name="connsiteY5" fmla="*/ 62485 h 68517"/>
                <a:gd name="connsiteX6" fmla="*/ 9715 w 63245"/>
                <a:gd name="connsiteY6" fmla="*/ 63723 h 68517"/>
                <a:gd name="connsiteX7" fmla="*/ 190 w 63245"/>
                <a:gd name="connsiteY7" fmla="*/ 51055 h 6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245" h="68517">
                  <a:moveTo>
                    <a:pt x="0" y="51055"/>
                  </a:moveTo>
                  <a:lnTo>
                    <a:pt x="0" y="51055"/>
                  </a:lnTo>
                  <a:cubicBezTo>
                    <a:pt x="0" y="37624"/>
                    <a:pt x="26384" y="191"/>
                    <a:pt x="31623" y="1"/>
                  </a:cubicBezTo>
                  <a:cubicBezTo>
                    <a:pt x="36862" y="-190"/>
                    <a:pt x="62865" y="35053"/>
                    <a:pt x="63246" y="49340"/>
                  </a:cubicBezTo>
                  <a:lnTo>
                    <a:pt x="63246" y="49340"/>
                  </a:lnTo>
                  <a:cubicBezTo>
                    <a:pt x="62941" y="55019"/>
                    <a:pt x="59537" y="60071"/>
                    <a:pt x="54388" y="62485"/>
                  </a:cubicBezTo>
                  <a:cubicBezTo>
                    <a:pt x="40565" y="70066"/>
                    <a:pt x="23937" y="70527"/>
                    <a:pt x="9715" y="63723"/>
                  </a:cubicBezTo>
                  <a:cubicBezTo>
                    <a:pt x="4525" y="61480"/>
                    <a:pt x="904" y="56664"/>
                    <a:pt x="190" y="51055"/>
                  </a:cubicBezTo>
                  <a:close/>
                </a:path>
              </a:pathLst>
            </a:custGeom>
            <a:solidFill>
              <a:schemeClr val="accent3">
                <a:alpha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9EF5A275-081B-DD8D-9A2E-27FD956CF6E7}"/>
                </a:ext>
              </a:extLst>
            </p:cNvPr>
            <p:cNvSpPr/>
            <p:nvPr/>
          </p:nvSpPr>
          <p:spPr>
            <a:xfrm>
              <a:off x="-4998381" y="-956442"/>
              <a:ext cx="370862" cy="454133"/>
            </a:xfrm>
            <a:custGeom>
              <a:avLst/>
              <a:gdLst>
                <a:gd name="connsiteX0" fmla="*/ 86 w 370862"/>
                <a:gd name="connsiteY0" fmla="*/ 203055 h 454133"/>
                <a:gd name="connsiteX1" fmla="*/ 192396 w 370862"/>
                <a:gd name="connsiteY1" fmla="*/ 454134 h 454133"/>
                <a:gd name="connsiteX2" fmla="*/ 370799 w 370862"/>
                <a:gd name="connsiteY2" fmla="*/ 193053 h 454133"/>
                <a:gd name="connsiteX3" fmla="*/ 180299 w 370862"/>
                <a:gd name="connsiteY3" fmla="*/ 77 h 454133"/>
                <a:gd name="connsiteX4" fmla="*/ 86 w 370862"/>
                <a:gd name="connsiteY4" fmla="*/ 203055 h 454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862" h="454133">
                  <a:moveTo>
                    <a:pt x="86" y="203055"/>
                  </a:moveTo>
                  <a:cubicBezTo>
                    <a:pt x="2848" y="305448"/>
                    <a:pt x="86668" y="432512"/>
                    <a:pt x="192396" y="454134"/>
                  </a:cubicBezTo>
                  <a:cubicBezTo>
                    <a:pt x="297171" y="421749"/>
                    <a:pt x="373371" y="295447"/>
                    <a:pt x="370799" y="193053"/>
                  </a:cubicBezTo>
                  <a:cubicBezTo>
                    <a:pt x="368227" y="90660"/>
                    <a:pt x="299552" y="-3066"/>
                    <a:pt x="180299" y="77"/>
                  </a:cubicBezTo>
                  <a:cubicBezTo>
                    <a:pt x="61046" y="3220"/>
                    <a:pt x="-2676" y="100470"/>
                    <a:pt x="86" y="20305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F1B03E90-D4B3-E167-3483-93A1AC059EBA}"/>
                </a:ext>
              </a:extLst>
            </p:cNvPr>
            <p:cNvSpPr/>
            <p:nvPr/>
          </p:nvSpPr>
          <p:spPr>
            <a:xfrm>
              <a:off x="-4998376" y="-800346"/>
              <a:ext cx="365460" cy="298037"/>
            </a:xfrm>
            <a:custGeom>
              <a:avLst/>
              <a:gdLst>
                <a:gd name="connsiteX0" fmla="*/ 364222 w 365460"/>
                <a:gd name="connsiteY0" fmla="*/ 90488 h 298037"/>
                <a:gd name="connsiteX1" fmla="*/ 218013 w 365460"/>
                <a:gd name="connsiteY1" fmla="*/ 200596 h 298037"/>
                <a:gd name="connsiteX2" fmla="*/ 3510 w 365460"/>
                <a:gd name="connsiteY2" fmla="*/ 0 h 298037"/>
                <a:gd name="connsiteX3" fmla="*/ 81 w 365460"/>
                <a:gd name="connsiteY3" fmla="*/ 46958 h 298037"/>
                <a:gd name="connsiteX4" fmla="*/ 192391 w 365460"/>
                <a:gd name="connsiteY4" fmla="*/ 298037 h 298037"/>
                <a:gd name="connsiteX5" fmla="*/ 365460 w 365460"/>
                <a:gd name="connsiteY5" fmla="*/ 91059 h 29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5460" h="298037">
                  <a:moveTo>
                    <a:pt x="364222" y="90488"/>
                  </a:moveTo>
                  <a:cubicBezTo>
                    <a:pt x="364222" y="90488"/>
                    <a:pt x="338981" y="189833"/>
                    <a:pt x="218013" y="200596"/>
                  </a:cubicBezTo>
                  <a:cubicBezTo>
                    <a:pt x="100856" y="211265"/>
                    <a:pt x="2272" y="85058"/>
                    <a:pt x="3510" y="0"/>
                  </a:cubicBezTo>
                  <a:cubicBezTo>
                    <a:pt x="819" y="15501"/>
                    <a:pt x="-330" y="31231"/>
                    <a:pt x="81" y="46958"/>
                  </a:cubicBezTo>
                  <a:cubicBezTo>
                    <a:pt x="2844" y="149352"/>
                    <a:pt x="86664" y="276415"/>
                    <a:pt x="192391" y="298037"/>
                  </a:cubicBezTo>
                  <a:cubicBezTo>
                    <a:pt x="279259" y="271177"/>
                    <a:pt x="346506" y="179832"/>
                    <a:pt x="365460" y="9105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6B2382F8-79ED-6F03-2B75-393FC154EF28}"/>
                </a:ext>
              </a:extLst>
            </p:cNvPr>
            <p:cNvSpPr/>
            <p:nvPr/>
          </p:nvSpPr>
          <p:spPr>
            <a:xfrm>
              <a:off x="-4913891" y="-102270"/>
              <a:ext cx="274389" cy="725067"/>
            </a:xfrm>
            <a:custGeom>
              <a:avLst/>
              <a:gdLst>
                <a:gd name="connsiteX0" fmla="*/ 38945 w 274389"/>
                <a:gd name="connsiteY0" fmla="*/ 431399 h 725067"/>
                <a:gd name="connsiteX1" fmla="*/ 205156 w 274389"/>
                <a:gd name="connsiteY1" fmla="*/ 724769 h 725067"/>
                <a:gd name="connsiteX2" fmla="*/ 264211 w 274389"/>
                <a:gd name="connsiteY2" fmla="*/ 548557 h 725067"/>
                <a:gd name="connsiteX3" fmla="*/ 129813 w 274389"/>
                <a:gd name="connsiteY3" fmla="*/ 360152 h 725067"/>
                <a:gd name="connsiteX4" fmla="*/ 93904 w 274389"/>
                <a:gd name="connsiteY4" fmla="*/ 152793 h 725067"/>
                <a:gd name="connsiteX5" fmla="*/ 104096 w 274389"/>
                <a:gd name="connsiteY5" fmla="*/ 131838 h 725067"/>
                <a:gd name="connsiteX6" fmla="*/ 132671 w 274389"/>
                <a:gd name="connsiteY6" fmla="*/ 83546 h 725067"/>
                <a:gd name="connsiteX7" fmla="*/ 147815 w 274389"/>
                <a:gd name="connsiteY7" fmla="*/ 60686 h 725067"/>
                <a:gd name="connsiteX8" fmla="*/ 120383 w 274389"/>
                <a:gd name="connsiteY8" fmla="*/ 57924 h 725067"/>
                <a:gd name="connsiteX9" fmla="*/ 125146 w 274389"/>
                <a:gd name="connsiteY9" fmla="*/ 21919 h 725067"/>
                <a:gd name="connsiteX10" fmla="*/ 111620 w 274389"/>
                <a:gd name="connsiteY10" fmla="*/ 11061 h 725067"/>
                <a:gd name="connsiteX11" fmla="*/ 78569 w 274389"/>
                <a:gd name="connsiteY11" fmla="*/ 774 h 725067"/>
                <a:gd name="connsiteX12" fmla="*/ 55328 w 274389"/>
                <a:gd name="connsiteY12" fmla="*/ 4774 h 725067"/>
                <a:gd name="connsiteX13" fmla="*/ 47803 w 274389"/>
                <a:gd name="connsiteY13" fmla="*/ 12013 h 725067"/>
                <a:gd name="connsiteX14" fmla="*/ 30182 w 274389"/>
                <a:gd name="connsiteY14" fmla="*/ 21062 h 725067"/>
                <a:gd name="connsiteX15" fmla="*/ 17704 w 274389"/>
                <a:gd name="connsiteY15" fmla="*/ 34397 h 725067"/>
                <a:gd name="connsiteX16" fmla="*/ 6274 w 274389"/>
                <a:gd name="connsiteY16" fmla="*/ 53447 h 725067"/>
                <a:gd name="connsiteX17" fmla="*/ 1607 w 274389"/>
                <a:gd name="connsiteY17" fmla="*/ 126123 h 725067"/>
                <a:gd name="connsiteX18" fmla="*/ 4750 w 274389"/>
                <a:gd name="connsiteY18" fmla="*/ 179082 h 725067"/>
                <a:gd name="connsiteX19" fmla="*/ 18371 w 274389"/>
                <a:gd name="connsiteY19" fmla="*/ 349770 h 725067"/>
                <a:gd name="connsiteX20" fmla="*/ 38945 w 274389"/>
                <a:gd name="connsiteY20" fmla="*/ 431399 h 725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4389" h="725067">
                  <a:moveTo>
                    <a:pt x="38945" y="431399"/>
                  </a:moveTo>
                  <a:cubicBezTo>
                    <a:pt x="105620" y="583799"/>
                    <a:pt x="159150" y="628567"/>
                    <a:pt x="205156" y="724769"/>
                  </a:cubicBezTo>
                  <a:cubicBezTo>
                    <a:pt x="288404" y="732199"/>
                    <a:pt x="279832" y="598849"/>
                    <a:pt x="264211" y="548557"/>
                  </a:cubicBezTo>
                  <a:cubicBezTo>
                    <a:pt x="264211" y="548557"/>
                    <a:pt x="147625" y="423303"/>
                    <a:pt x="129813" y="360152"/>
                  </a:cubicBezTo>
                  <a:cubicBezTo>
                    <a:pt x="113335" y="302050"/>
                    <a:pt x="90380" y="200704"/>
                    <a:pt x="93904" y="152793"/>
                  </a:cubicBezTo>
                  <a:cubicBezTo>
                    <a:pt x="94619" y="144795"/>
                    <a:pt x="98246" y="137338"/>
                    <a:pt x="104096" y="131838"/>
                  </a:cubicBezTo>
                  <a:cubicBezTo>
                    <a:pt x="120574" y="115550"/>
                    <a:pt x="121241" y="101834"/>
                    <a:pt x="132671" y="83546"/>
                  </a:cubicBezTo>
                  <a:cubicBezTo>
                    <a:pt x="141243" y="69163"/>
                    <a:pt x="150101" y="64496"/>
                    <a:pt x="147815" y="60686"/>
                  </a:cubicBezTo>
                  <a:cubicBezTo>
                    <a:pt x="143339" y="54209"/>
                    <a:pt x="125908" y="51637"/>
                    <a:pt x="120383" y="57924"/>
                  </a:cubicBezTo>
                  <a:cubicBezTo>
                    <a:pt x="128238" y="47614"/>
                    <a:pt x="130050" y="33917"/>
                    <a:pt x="125146" y="21919"/>
                  </a:cubicBezTo>
                  <a:cubicBezTo>
                    <a:pt x="121844" y="17011"/>
                    <a:pt x="117126" y="13224"/>
                    <a:pt x="111620" y="11061"/>
                  </a:cubicBezTo>
                  <a:cubicBezTo>
                    <a:pt x="101254" y="5813"/>
                    <a:pt x="90082" y="2336"/>
                    <a:pt x="78569" y="774"/>
                  </a:cubicBezTo>
                  <a:cubicBezTo>
                    <a:pt x="70598" y="-1054"/>
                    <a:pt x="62228" y="387"/>
                    <a:pt x="55328" y="4774"/>
                  </a:cubicBezTo>
                  <a:cubicBezTo>
                    <a:pt x="52565" y="6870"/>
                    <a:pt x="50470" y="9727"/>
                    <a:pt x="47803" y="12013"/>
                  </a:cubicBezTo>
                  <a:cubicBezTo>
                    <a:pt x="42099" y="15350"/>
                    <a:pt x="36217" y="18371"/>
                    <a:pt x="30182" y="21062"/>
                  </a:cubicBezTo>
                  <a:cubicBezTo>
                    <a:pt x="25201" y="24660"/>
                    <a:pt x="20964" y="29189"/>
                    <a:pt x="17704" y="34397"/>
                  </a:cubicBezTo>
                  <a:cubicBezTo>
                    <a:pt x="13296" y="40369"/>
                    <a:pt x="9469" y="46748"/>
                    <a:pt x="6274" y="53447"/>
                  </a:cubicBezTo>
                  <a:cubicBezTo>
                    <a:pt x="-4204" y="76783"/>
                    <a:pt x="1607" y="101739"/>
                    <a:pt x="1607" y="126123"/>
                  </a:cubicBezTo>
                  <a:cubicBezTo>
                    <a:pt x="1607" y="150507"/>
                    <a:pt x="3797" y="161365"/>
                    <a:pt x="4750" y="179082"/>
                  </a:cubicBezTo>
                  <a:cubicBezTo>
                    <a:pt x="7798" y="241280"/>
                    <a:pt x="13037" y="298240"/>
                    <a:pt x="18371" y="349770"/>
                  </a:cubicBezTo>
                  <a:cubicBezTo>
                    <a:pt x="21794" y="377732"/>
                    <a:pt x="28706" y="405155"/>
                    <a:pt x="38945" y="431399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7E571D7A-31E0-6554-1884-15CDC8ED7E7F}"/>
                </a:ext>
              </a:extLst>
            </p:cNvPr>
            <p:cNvSpPr/>
            <p:nvPr/>
          </p:nvSpPr>
          <p:spPr>
            <a:xfrm>
              <a:off x="-4826845" y="346178"/>
              <a:ext cx="194259" cy="285148"/>
            </a:xfrm>
            <a:custGeom>
              <a:avLst/>
              <a:gdLst>
                <a:gd name="connsiteX0" fmla="*/ 180880 w 194259"/>
                <a:gd name="connsiteY0" fmla="*/ 100584 h 285148"/>
                <a:gd name="connsiteX1" fmla="*/ 93631 w 194259"/>
                <a:gd name="connsiteY1" fmla="*/ 0 h 285148"/>
                <a:gd name="connsiteX2" fmla="*/ 0 w 194259"/>
                <a:gd name="connsiteY2" fmla="*/ 103251 h 285148"/>
                <a:gd name="connsiteX3" fmla="*/ 118015 w 194259"/>
                <a:gd name="connsiteY3" fmla="*/ 280130 h 285148"/>
                <a:gd name="connsiteX4" fmla="*/ 189833 w 194259"/>
                <a:gd name="connsiteY4" fmla="*/ 218504 h 285148"/>
                <a:gd name="connsiteX5" fmla="*/ 180880 w 194259"/>
                <a:gd name="connsiteY5" fmla="*/ 100584 h 28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259" h="285148">
                  <a:moveTo>
                    <a:pt x="180880" y="100584"/>
                  </a:moveTo>
                  <a:cubicBezTo>
                    <a:pt x="167450" y="82201"/>
                    <a:pt x="93631" y="0"/>
                    <a:pt x="93631" y="0"/>
                  </a:cubicBezTo>
                  <a:cubicBezTo>
                    <a:pt x="52012" y="23306"/>
                    <a:pt x="19137" y="59559"/>
                    <a:pt x="0" y="103251"/>
                  </a:cubicBezTo>
                  <a:cubicBezTo>
                    <a:pt x="0" y="103251"/>
                    <a:pt x="93631" y="221361"/>
                    <a:pt x="118015" y="280130"/>
                  </a:cubicBezTo>
                  <a:cubicBezTo>
                    <a:pt x="123635" y="288036"/>
                    <a:pt x="173736" y="296989"/>
                    <a:pt x="189833" y="218504"/>
                  </a:cubicBezTo>
                  <a:cubicBezTo>
                    <a:pt x="197957" y="179135"/>
                    <a:pt x="194854" y="138275"/>
                    <a:pt x="180880" y="100584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075694C3-460A-467B-FD73-2B896B72377B}"/>
                </a:ext>
              </a:extLst>
            </p:cNvPr>
            <p:cNvSpPr/>
            <p:nvPr/>
          </p:nvSpPr>
          <p:spPr>
            <a:xfrm>
              <a:off x="-4953089" y="-23900"/>
              <a:ext cx="76230" cy="187037"/>
            </a:xfrm>
            <a:custGeom>
              <a:avLst/>
              <a:gdLst>
                <a:gd name="connsiteX0" fmla="*/ 69760 w 76230"/>
                <a:gd name="connsiteY0" fmla="*/ 1842 h 187037"/>
                <a:gd name="connsiteX1" fmla="*/ 46043 w 76230"/>
                <a:gd name="connsiteY1" fmla="*/ 47657 h 187037"/>
                <a:gd name="connsiteX2" fmla="*/ 21183 w 76230"/>
                <a:gd name="connsiteY2" fmla="*/ 90805 h 187037"/>
                <a:gd name="connsiteX3" fmla="*/ 4324 w 76230"/>
                <a:gd name="connsiteY3" fmla="*/ 138430 h 187037"/>
                <a:gd name="connsiteX4" fmla="*/ 514 w 76230"/>
                <a:gd name="connsiteY4" fmla="*/ 162624 h 187037"/>
                <a:gd name="connsiteX5" fmla="*/ 1752 w 76230"/>
                <a:gd name="connsiteY5" fmla="*/ 185293 h 187037"/>
                <a:gd name="connsiteX6" fmla="*/ 4705 w 76230"/>
                <a:gd name="connsiteY6" fmla="*/ 186246 h 187037"/>
                <a:gd name="connsiteX7" fmla="*/ 8419 w 76230"/>
                <a:gd name="connsiteY7" fmla="*/ 158719 h 187037"/>
                <a:gd name="connsiteX8" fmla="*/ 13087 w 76230"/>
                <a:gd name="connsiteY8" fmla="*/ 133954 h 187037"/>
                <a:gd name="connsiteX9" fmla="*/ 32137 w 76230"/>
                <a:gd name="connsiteY9" fmla="*/ 86329 h 187037"/>
                <a:gd name="connsiteX10" fmla="*/ 76142 w 76230"/>
                <a:gd name="connsiteY10" fmla="*/ 3652 h 187037"/>
                <a:gd name="connsiteX11" fmla="*/ 70141 w 76230"/>
                <a:gd name="connsiteY11" fmla="*/ 1270 h 18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230" h="187037">
                  <a:moveTo>
                    <a:pt x="69760" y="1842"/>
                  </a:moveTo>
                  <a:cubicBezTo>
                    <a:pt x="62868" y="17617"/>
                    <a:pt x="54945" y="32922"/>
                    <a:pt x="46043" y="47657"/>
                  </a:cubicBezTo>
                  <a:cubicBezTo>
                    <a:pt x="37375" y="61849"/>
                    <a:pt x="28517" y="76232"/>
                    <a:pt x="21183" y="90805"/>
                  </a:cubicBezTo>
                  <a:cubicBezTo>
                    <a:pt x="13653" y="105938"/>
                    <a:pt x="7991" y="121930"/>
                    <a:pt x="4324" y="138430"/>
                  </a:cubicBezTo>
                  <a:cubicBezTo>
                    <a:pt x="2629" y="146422"/>
                    <a:pt x="1357" y="154498"/>
                    <a:pt x="514" y="162624"/>
                  </a:cubicBezTo>
                  <a:cubicBezTo>
                    <a:pt x="-464" y="170192"/>
                    <a:pt x="-44" y="177876"/>
                    <a:pt x="1752" y="185293"/>
                  </a:cubicBezTo>
                  <a:cubicBezTo>
                    <a:pt x="1752" y="186341"/>
                    <a:pt x="4228" y="188056"/>
                    <a:pt x="4705" y="186246"/>
                  </a:cubicBezTo>
                  <a:cubicBezTo>
                    <a:pt x="6621" y="177174"/>
                    <a:pt x="7863" y="167974"/>
                    <a:pt x="8419" y="158719"/>
                  </a:cubicBezTo>
                  <a:cubicBezTo>
                    <a:pt x="9505" y="150382"/>
                    <a:pt x="11063" y="142114"/>
                    <a:pt x="13087" y="133954"/>
                  </a:cubicBezTo>
                  <a:cubicBezTo>
                    <a:pt x="17468" y="117360"/>
                    <a:pt x="23866" y="101366"/>
                    <a:pt x="32137" y="86329"/>
                  </a:cubicBezTo>
                  <a:cubicBezTo>
                    <a:pt x="46710" y="58992"/>
                    <a:pt x="66998" y="33560"/>
                    <a:pt x="76142" y="3652"/>
                  </a:cubicBezTo>
                  <a:cubicBezTo>
                    <a:pt x="76999" y="889"/>
                    <a:pt x="71380" y="-1587"/>
                    <a:pt x="70141" y="127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73F5E396-F349-5F28-B673-2BF6B45D6A3F}"/>
                </a:ext>
              </a:extLst>
            </p:cNvPr>
            <p:cNvSpPr/>
            <p:nvPr/>
          </p:nvSpPr>
          <p:spPr>
            <a:xfrm>
              <a:off x="-4982721" y="-23945"/>
              <a:ext cx="101202" cy="165113"/>
            </a:xfrm>
            <a:custGeom>
              <a:avLst/>
              <a:gdLst>
                <a:gd name="connsiteX0" fmla="*/ 98440 w 101202"/>
                <a:gd name="connsiteY0" fmla="*/ 362 h 165113"/>
                <a:gd name="connsiteX1" fmla="*/ 85391 w 101202"/>
                <a:gd name="connsiteY1" fmla="*/ 21317 h 165113"/>
                <a:gd name="connsiteX2" fmla="*/ 68055 w 101202"/>
                <a:gd name="connsiteY2" fmla="*/ 39129 h 165113"/>
                <a:gd name="connsiteX3" fmla="*/ 32527 w 101202"/>
                <a:gd name="connsiteY3" fmla="*/ 73419 h 165113"/>
                <a:gd name="connsiteX4" fmla="*/ 809 w 101202"/>
                <a:gd name="connsiteY4" fmla="*/ 163431 h 165113"/>
                <a:gd name="connsiteX5" fmla="*/ 2999 w 101202"/>
                <a:gd name="connsiteY5" fmla="*/ 164383 h 165113"/>
                <a:gd name="connsiteX6" fmla="*/ 15763 w 101202"/>
                <a:gd name="connsiteY6" fmla="*/ 116758 h 165113"/>
                <a:gd name="connsiteX7" fmla="*/ 43481 w 101202"/>
                <a:gd name="connsiteY7" fmla="*/ 73038 h 165113"/>
                <a:gd name="connsiteX8" fmla="*/ 78914 w 101202"/>
                <a:gd name="connsiteY8" fmla="*/ 39320 h 165113"/>
                <a:gd name="connsiteX9" fmla="*/ 101202 w 101202"/>
                <a:gd name="connsiteY9" fmla="*/ 2268 h 165113"/>
                <a:gd name="connsiteX10" fmla="*/ 98440 w 101202"/>
                <a:gd name="connsiteY10" fmla="*/ 458 h 16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202" h="165113">
                  <a:moveTo>
                    <a:pt x="98440" y="362"/>
                  </a:moveTo>
                  <a:cubicBezTo>
                    <a:pt x="94475" y="7580"/>
                    <a:pt x="90118" y="14575"/>
                    <a:pt x="85391" y="21317"/>
                  </a:cubicBezTo>
                  <a:cubicBezTo>
                    <a:pt x="80130" y="27738"/>
                    <a:pt x="74330" y="33696"/>
                    <a:pt x="68055" y="39129"/>
                  </a:cubicBezTo>
                  <a:cubicBezTo>
                    <a:pt x="55408" y="49695"/>
                    <a:pt x="43535" y="61155"/>
                    <a:pt x="32527" y="73419"/>
                  </a:cubicBezTo>
                  <a:cubicBezTo>
                    <a:pt x="12334" y="97899"/>
                    <a:pt x="-3859" y="130569"/>
                    <a:pt x="809" y="163431"/>
                  </a:cubicBezTo>
                  <a:cubicBezTo>
                    <a:pt x="809" y="164383"/>
                    <a:pt x="2714" y="166098"/>
                    <a:pt x="2999" y="164383"/>
                  </a:cubicBezTo>
                  <a:cubicBezTo>
                    <a:pt x="5574" y="148105"/>
                    <a:pt x="9852" y="132142"/>
                    <a:pt x="15763" y="116758"/>
                  </a:cubicBezTo>
                  <a:cubicBezTo>
                    <a:pt x="22624" y="100806"/>
                    <a:pt x="31980" y="86049"/>
                    <a:pt x="43481" y="73038"/>
                  </a:cubicBezTo>
                  <a:cubicBezTo>
                    <a:pt x="54339" y="60751"/>
                    <a:pt x="67293" y="50750"/>
                    <a:pt x="78914" y="39320"/>
                  </a:cubicBezTo>
                  <a:cubicBezTo>
                    <a:pt x="88439" y="29795"/>
                    <a:pt x="100726" y="16841"/>
                    <a:pt x="101202" y="2268"/>
                  </a:cubicBezTo>
                  <a:cubicBezTo>
                    <a:pt x="101202" y="1315"/>
                    <a:pt x="99297" y="-971"/>
                    <a:pt x="98440" y="458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9483B7D2-72E3-682B-4681-43EF49CE9079}"/>
                </a:ext>
              </a:extLst>
            </p:cNvPr>
            <p:cNvSpPr/>
            <p:nvPr/>
          </p:nvSpPr>
          <p:spPr>
            <a:xfrm>
              <a:off x="-5002296" y="-17392"/>
              <a:ext cx="121729" cy="99463"/>
            </a:xfrm>
            <a:custGeom>
              <a:avLst/>
              <a:gdLst>
                <a:gd name="connsiteX0" fmla="*/ 1810 w 121729"/>
                <a:gd name="connsiteY0" fmla="*/ 99252 h 99463"/>
                <a:gd name="connsiteX1" fmla="*/ 27051 w 121729"/>
                <a:gd name="connsiteY1" fmla="*/ 65534 h 99463"/>
                <a:gd name="connsiteX2" fmla="*/ 59626 w 121729"/>
                <a:gd name="connsiteY2" fmla="*/ 41340 h 99463"/>
                <a:gd name="connsiteX3" fmla="*/ 93631 w 121729"/>
                <a:gd name="connsiteY3" fmla="*/ 24767 h 99463"/>
                <a:gd name="connsiteX4" fmla="*/ 110014 w 121729"/>
                <a:gd name="connsiteY4" fmla="*/ 15242 h 99463"/>
                <a:gd name="connsiteX5" fmla="*/ 121729 w 121729"/>
                <a:gd name="connsiteY5" fmla="*/ 2764 h 99463"/>
                <a:gd name="connsiteX6" fmla="*/ 118967 w 121729"/>
                <a:gd name="connsiteY6" fmla="*/ 97 h 99463"/>
                <a:gd name="connsiteX7" fmla="*/ 103727 w 121729"/>
                <a:gd name="connsiteY7" fmla="*/ 11432 h 99463"/>
                <a:gd name="connsiteX8" fmla="*/ 86487 w 121729"/>
                <a:gd name="connsiteY8" fmla="*/ 21528 h 99463"/>
                <a:gd name="connsiteX9" fmla="*/ 49244 w 121729"/>
                <a:gd name="connsiteY9" fmla="*/ 40007 h 99463"/>
                <a:gd name="connsiteX10" fmla="*/ 19050 w 121729"/>
                <a:gd name="connsiteY10" fmla="*/ 64105 h 99463"/>
                <a:gd name="connsiteX11" fmla="*/ 0 w 121729"/>
                <a:gd name="connsiteY11" fmla="*/ 96776 h 99463"/>
                <a:gd name="connsiteX12" fmla="*/ 2286 w 121729"/>
                <a:gd name="connsiteY12" fmla="*/ 99062 h 9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729" h="99463">
                  <a:moveTo>
                    <a:pt x="1810" y="99252"/>
                  </a:moveTo>
                  <a:cubicBezTo>
                    <a:pt x="10668" y="88203"/>
                    <a:pt x="17050" y="75821"/>
                    <a:pt x="27051" y="65534"/>
                  </a:cubicBezTo>
                  <a:cubicBezTo>
                    <a:pt x="36538" y="55770"/>
                    <a:pt x="47538" y="47601"/>
                    <a:pt x="59626" y="41340"/>
                  </a:cubicBezTo>
                  <a:cubicBezTo>
                    <a:pt x="70771" y="35435"/>
                    <a:pt x="82487" y="30577"/>
                    <a:pt x="93631" y="24767"/>
                  </a:cubicBezTo>
                  <a:cubicBezTo>
                    <a:pt x="99295" y="21955"/>
                    <a:pt x="104768" y="18773"/>
                    <a:pt x="110014" y="15242"/>
                  </a:cubicBezTo>
                  <a:cubicBezTo>
                    <a:pt x="113919" y="12384"/>
                    <a:pt x="121158" y="8003"/>
                    <a:pt x="121729" y="2764"/>
                  </a:cubicBezTo>
                  <a:cubicBezTo>
                    <a:pt x="121729" y="1621"/>
                    <a:pt x="120301" y="-475"/>
                    <a:pt x="118967" y="97"/>
                  </a:cubicBezTo>
                  <a:cubicBezTo>
                    <a:pt x="113509" y="3338"/>
                    <a:pt x="108401" y="7136"/>
                    <a:pt x="103727" y="11432"/>
                  </a:cubicBezTo>
                  <a:cubicBezTo>
                    <a:pt x="98214" y="15181"/>
                    <a:pt x="92454" y="18554"/>
                    <a:pt x="86487" y="21528"/>
                  </a:cubicBezTo>
                  <a:cubicBezTo>
                    <a:pt x="74104" y="27815"/>
                    <a:pt x="61246" y="33053"/>
                    <a:pt x="49244" y="40007"/>
                  </a:cubicBezTo>
                  <a:cubicBezTo>
                    <a:pt x="38005" y="46446"/>
                    <a:pt x="27821" y="54573"/>
                    <a:pt x="19050" y="64105"/>
                  </a:cubicBezTo>
                  <a:cubicBezTo>
                    <a:pt x="10029" y="73201"/>
                    <a:pt x="3473" y="84444"/>
                    <a:pt x="0" y="96776"/>
                  </a:cubicBezTo>
                  <a:cubicBezTo>
                    <a:pt x="0" y="97728"/>
                    <a:pt x="1238" y="100490"/>
                    <a:pt x="2286" y="99062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:a16="http://schemas.microsoft.com/office/drawing/2014/main" id="{4CDAE733-DB61-E50D-7FDA-336689CDC14C}"/>
                </a:ext>
              </a:extLst>
            </p:cNvPr>
            <p:cNvSpPr/>
            <p:nvPr/>
          </p:nvSpPr>
          <p:spPr>
            <a:xfrm>
              <a:off x="-4940373" y="-42799"/>
              <a:ext cx="83096" cy="63437"/>
            </a:xfrm>
            <a:custGeom>
              <a:avLst/>
              <a:gdLst>
                <a:gd name="connsiteX0" fmla="*/ 61902 w 83096"/>
                <a:gd name="connsiteY0" fmla="*/ 22837 h 63437"/>
                <a:gd name="connsiteX1" fmla="*/ 37232 w 83096"/>
                <a:gd name="connsiteY1" fmla="*/ 3120 h 63437"/>
                <a:gd name="connsiteX2" fmla="*/ 6467 w 83096"/>
                <a:gd name="connsiteY2" fmla="*/ 1406 h 63437"/>
                <a:gd name="connsiteX3" fmla="*/ 205 w 83096"/>
                <a:gd name="connsiteY3" fmla="*/ 11311 h 63437"/>
                <a:gd name="connsiteX4" fmla="*/ 3799 w 83096"/>
                <a:gd name="connsiteY4" fmla="*/ 16455 h 63437"/>
                <a:gd name="connsiteX5" fmla="*/ 26088 w 83096"/>
                <a:gd name="connsiteY5" fmla="*/ 24361 h 63437"/>
                <a:gd name="connsiteX6" fmla="*/ 60092 w 83096"/>
                <a:gd name="connsiteY6" fmla="*/ 25408 h 63437"/>
                <a:gd name="connsiteX7" fmla="*/ 55425 w 83096"/>
                <a:gd name="connsiteY7" fmla="*/ 21980 h 63437"/>
                <a:gd name="connsiteX8" fmla="*/ 58568 w 83096"/>
                <a:gd name="connsiteY8" fmla="*/ 53507 h 63437"/>
                <a:gd name="connsiteX9" fmla="*/ 77618 w 83096"/>
                <a:gd name="connsiteY9" fmla="*/ 61318 h 63437"/>
                <a:gd name="connsiteX10" fmla="*/ 79428 w 83096"/>
                <a:gd name="connsiteY10" fmla="*/ 36172 h 63437"/>
                <a:gd name="connsiteX11" fmla="*/ 59711 w 83096"/>
                <a:gd name="connsiteY11" fmla="*/ 20170 h 63437"/>
                <a:gd name="connsiteX12" fmla="*/ 59711 w 83096"/>
                <a:gd name="connsiteY12" fmla="*/ 23789 h 63437"/>
                <a:gd name="connsiteX13" fmla="*/ 66665 w 83096"/>
                <a:gd name="connsiteY13" fmla="*/ 28552 h 63437"/>
                <a:gd name="connsiteX14" fmla="*/ 72761 w 83096"/>
                <a:gd name="connsiteY14" fmla="*/ 35791 h 63437"/>
                <a:gd name="connsiteX15" fmla="*/ 74666 w 83096"/>
                <a:gd name="connsiteY15" fmla="*/ 55507 h 63437"/>
                <a:gd name="connsiteX16" fmla="*/ 63331 w 83096"/>
                <a:gd name="connsiteY16" fmla="*/ 45411 h 63437"/>
                <a:gd name="connsiteX17" fmla="*/ 61902 w 83096"/>
                <a:gd name="connsiteY17" fmla="*/ 22837 h 63437"/>
                <a:gd name="connsiteX18" fmla="*/ 57235 w 83096"/>
                <a:gd name="connsiteY18" fmla="*/ 19408 h 63437"/>
                <a:gd name="connsiteX19" fmla="*/ 27517 w 83096"/>
                <a:gd name="connsiteY19" fmla="*/ 18360 h 63437"/>
                <a:gd name="connsiteX20" fmla="*/ 13991 w 83096"/>
                <a:gd name="connsiteY20" fmla="*/ 15122 h 63437"/>
                <a:gd name="connsiteX21" fmla="*/ 6943 w 83096"/>
                <a:gd name="connsiteY21" fmla="*/ 11216 h 63437"/>
                <a:gd name="connsiteX22" fmla="*/ 25993 w 83096"/>
                <a:gd name="connsiteY22" fmla="*/ 5977 h 63437"/>
                <a:gd name="connsiteX23" fmla="*/ 58092 w 83096"/>
                <a:gd name="connsiteY23" fmla="*/ 22837 h 63437"/>
                <a:gd name="connsiteX24" fmla="*/ 61712 w 83096"/>
                <a:gd name="connsiteY24" fmla="*/ 22837 h 6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3096" h="63437">
                  <a:moveTo>
                    <a:pt x="61902" y="22837"/>
                  </a:moveTo>
                  <a:cubicBezTo>
                    <a:pt x="60569" y="11121"/>
                    <a:pt x="46948" y="5882"/>
                    <a:pt x="37232" y="3120"/>
                  </a:cubicBezTo>
                  <a:cubicBezTo>
                    <a:pt x="27344" y="-342"/>
                    <a:pt x="16678" y="-937"/>
                    <a:pt x="6467" y="1406"/>
                  </a:cubicBezTo>
                  <a:cubicBezTo>
                    <a:pt x="2002" y="2412"/>
                    <a:pt x="-802" y="6847"/>
                    <a:pt x="205" y="11311"/>
                  </a:cubicBezTo>
                  <a:cubicBezTo>
                    <a:pt x="682" y="13431"/>
                    <a:pt x="1973" y="15278"/>
                    <a:pt x="3799" y="16455"/>
                  </a:cubicBezTo>
                  <a:cubicBezTo>
                    <a:pt x="10446" y="20922"/>
                    <a:pt x="18112" y="23641"/>
                    <a:pt x="26088" y="24361"/>
                  </a:cubicBezTo>
                  <a:cubicBezTo>
                    <a:pt x="37310" y="26375"/>
                    <a:pt x="48767" y="26728"/>
                    <a:pt x="60092" y="25408"/>
                  </a:cubicBezTo>
                  <a:lnTo>
                    <a:pt x="55425" y="21980"/>
                  </a:lnTo>
                  <a:cubicBezTo>
                    <a:pt x="53648" y="32581"/>
                    <a:pt x="54733" y="43465"/>
                    <a:pt x="58568" y="53507"/>
                  </a:cubicBezTo>
                  <a:cubicBezTo>
                    <a:pt x="61616" y="61127"/>
                    <a:pt x="69522" y="66652"/>
                    <a:pt x="77618" y="61318"/>
                  </a:cubicBezTo>
                  <a:cubicBezTo>
                    <a:pt x="85715" y="55984"/>
                    <a:pt x="83524" y="43887"/>
                    <a:pt x="79428" y="36172"/>
                  </a:cubicBezTo>
                  <a:cubicBezTo>
                    <a:pt x="75332" y="28457"/>
                    <a:pt x="68379" y="20265"/>
                    <a:pt x="59711" y="20170"/>
                  </a:cubicBezTo>
                  <a:cubicBezTo>
                    <a:pt x="57521" y="20170"/>
                    <a:pt x="58283" y="22837"/>
                    <a:pt x="59711" y="23789"/>
                  </a:cubicBezTo>
                  <a:cubicBezTo>
                    <a:pt x="61140" y="24742"/>
                    <a:pt x="64379" y="26742"/>
                    <a:pt x="66665" y="28552"/>
                  </a:cubicBezTo>
                  <a:cubicBezTo>
                    <a:pt x="69096" y="30598"/>
                    <a:pt x="71159" y="33046"/>
                    <a:pt x="72761" y="35791"/>
                  </a:cubicBezTo>
                  <a:cubicBezTo>
                    <a:pt x="75999" y="41125"/>
                    <a:pt x="79714" y="50173"/>
                    <a:pt x="74666" y="55507"/>
                  </a:cubicBezTo>
                  <a:cubicBezTo>
                    <a:pt x="67808" y="62556"/>
                    <a:pt x="64569" y="50269"/>
                    <a:pt x="63331" y="45411"/>
                  </a:cubicBezTo>
                  <a:cubicBezTo>
                    <a:pt x="61355" y="38057"/>
                    <a:pt x="60870" y="30382"/>
                    <a:pt x="61902" y="22837"/>
                  </a:cubicBezTo>
                  <a:cubicBezTo>
                    <a:pt x="61902" y="20360"/>
                    <a:pt x="59235" y="19122"/>
                    <a:pt x="57235" y="19408"/>
                  </a:cubicBezTo>
                  <a:cubicBezTo>
                    <a:pt x="47330" y="20489"/>
                    <a:pt x="37321" y="20136"/>
                    <a:pt x="27517" y="18360"/>
                  </a:cubicBezTo>
                  <a:cubicBezTo>
                    <a:pt x="22908" y="17755"/>
                    <a:pt x="18375" y="16670"/>
                    <a:pt x="13991" y="15122"/>
                  </a:cubicBezTo>
                  <a:cubicBezTo>
                    <a:pt x="11896" y="14360"/>
                    <a:pt x="8276" y="13312"/>
                    <a:pt x="6943" y="11216"/>
                  </a:cubicBezTo>
                  <a:cubicBezTo>
                    <a:pt x="2276" y="3596"/>
                    <a:pt x="23802" y="5692"/>
                    <a:pt x="25993" y="5977"/>
                  </a:cubicBezTo>
                  <a:cubicBezTo>
                    <a:pt x="38688" y="6466"/>
                    <a:pt x="50484" y="12662"/>
                    <a:pt x="58092" y="22837"/>
                  </a:cubicBezTo>
                  <a:cubicBezTo>
                    <a:pt x="58759" y="23980"/>
                    <a:pt x="62093" y="25504"/>
                    <a:pt x="61712" y="2283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83" name="图形 364">
              <a:extLst>
                <a:ext uri="{FF2B5EF4-FFF2-40B4-BE49-F238E27FC236}">
                  <a16:creationId xmlns:a16="http://schemas.microsoft.com/office/drawing/2014/main" id="{8283E27F-CCFC-9997-4747-DDE5C8BAE598}"/>
                </a:ext>
              </a:extLst>
            </p:cNvPr>
            <p:cNvGrpSpPr/>
            <p:nvPr/>
          </p:nvGrpSpPr>
          <p:grpSpPr>
            <a:xfrm>
              <a:off x="-4354878" y="-1420378"/>
              <a:ext cx="2569647" cy="1295687"/>
              <a:chOff x="-4354878" y="-1420378"/>
              <a:chExt cx="2569647" cy="1295687"/>
            </a:xfrm>
            <a:solidFill>
              <a:srgbClr val="FFCA00"/>
            </a:solidFill>
          </p:grpSpPr>
          <p:grpSp>
            <p:nvGrpSpPr>
              <p:cNvPr id="584" name="图形 364">
                <a:extLst>
                  <a:ext uri="{FF2B5EF4-FFF2-40B4-BE49-F238E27FC236}">
                    <a16:creationId xmlns:a16="http://schemas.microsoft.com/office/drawing/2014/main" id="{FE0C90FB-E227-452C-B1C9-68D378826B35}"/>
                  </a:ext>
                </a:extLst>
              </p:cNvPr>
              <p:cNvGrpSpPr/>
              <p:nvPr/>
            </p:nvGrpSpPr>
            <p:grpSpPr>
              <a:xfrm>
                <a:off x="-2078756" y="-813155"/>
                <a:ext cx="293525" cy="290223"/>
                <a:chOff x="-2078756" y="-813155"/>
                <a:chExt cx="293525" cy="290223"/>
              </a:xfrm>
              <a:solidFill>
                <a:srgbClr val="FFCA00"/>
              </a:solidFill>
            </p:grpSpPr>
            <p:sp>
              <p:nvSpPr>
                <p:cNvPr id="585" name="任意多边形: 形状 584">
                  <a:extLst>
                    <a:ext uri="{FF2B5EF4-FFF2-40B4-BE49-F238E27FC236}">
                      <a16:creationId xmlns:a16="http://schemas.microsoft.com/office/drawing/2014/main" id="{E99639ED-7EC5-E055-3974-63E4A29CC331}"/>
                    </a:ext>
                  </a:extLst>
                </p:cNvPr>
                <p:cNvSpPr/>
                <p:nvPr/>
              </p:nvSpPr>
              <p:spPr>
                <a:xfrm>
                  <a:off x="-2078756" y="-775807"/>
                  <a:ext cx="76943" cy="77890"/>
                </a:xfrm>
                <a:custGeom>
                  <a:avLst/>
                  <a:gdLst>
                    <a:gd name="connsiteX0" fmla="*/ 14066 w 76943"/>
                    <a:gd name="connsiteY0" fmla="*/ 76617 h 77890"/>
                    <a:gd name="connsiteX1" fmla="*/ 12066 w 76943"/>
                    <a:gd name="connsiteY1" fmla="*/ 68902 h 77890"/>
                    <a:gd name="connsiteX2" fmla="*/ 14733 w 76943"/>
                    <a:gd name="connsiteY2" fmla="*/ 63853 h 77890"/>
                    <a:gd name="connsiteX3" fmla="*/ 6065 w 76943"/>
                    <a:gd name="connsiteY3" fmla="*/ 25753 h 77890"/>
                    <a:gd name="connsiteX4" fmla="*/ 1493 w 76943"/>
                    <a:gd name="connsiteY4" fmla="*/ 22420 h 77890"/>
                    <a:gd name="connsiteX5" fmla="*/ 1981 w 76943"/>
                    <a:gd name="connsiteY5" fmla="*/ 14082 h 77890"/>
                    <a:gd name="connsiteX6" fmla="*/ 7779 w 76943"/>
                    <a:gd name="connsiteY6" fmla="*/ 12895 h 77890"/>
                    <a:gd name="connsiteX7" fmla="*/ 12732 w 76943"/>
                    <a:gd name="connsiteY7" fmla="*/ 15562 h 77890"/>
                    <a:gd name="connsiteX8" fmla="*/ 12732 w 76943"/>
                    <a:gd name="connsiteY8" fmla="*/ 15562 h 77890"/>
                    <a:gd name="connsiteX9" fmla="*/ 50832 w 76943"/>
                    <a:gd name="connsiteY9" fmla="*/ 6894 h 77890"/>
                    <a:gd name="connsiteX10" fmla="*/ 54166 w 76943"/>
                    <a:gd name="connsiteY10" fmla="*/ 2417 h 77890"/>
                    <a:gd name="connsiteX11" fmla="*/ 61977 w 76943"/>
                    <a:gd name="connsiteY11" fmla="*/ 893 h 77890"/>
                    <a:gd name="connsiteX12" fmla="*/ 61977 w 76943"/>
                    <a:gd name="connsiteY12" fmla="*/ 893 h 77890"/>
                    <a:gd name="connsiteX13" fmla="*/ 64072 w 76943"/>
                    <a:gd name="connsiteY13" fmla="*/ 8608 h 77890"/>
                    <a:gd name="connsiteX14" fmla="*/ 61405 w 76943"/>
                    <a:gd name="connsiteY14" fmla="*/ 13657 h 77890"/>
                    <a:gd name="connsiteX15" fmla="*/ 69978 w 76943"/>
                    <a:gd name="connsiteY15" fmla="*/ 51757 h 77890"/>
                    <a:gd name="connsiteX16" fmla="*/ 74550 w 76943"/>
                    <a:gd name="connsiteY16" fmla="*/ 55090 h 77890"/>
                    <a:gd name="connsiteX17" fmla="*/ 75978 w 76943"/>
                    <a:gd name="connsiteY17" fmla="*/ 62996 h 77890"/>
                    <a:gd name="connsiteX18" fmla="*/ 68359 w 76943"/>
                    <a:gd name="connsiteY18" fmla="*/ 64996 h 77890"/>
                    <a:gd name="connsiteX19" fmla="*/ 63310 w 76943"/>
                    <a:gd name="connsiteY19" fmla="*/ 62329 h 77890"/>
                    <a:gd name="connsiteX20" fmla="*/ 25210 w 76943"/>
                    <a:gd name="connsiteY20" fmla="*/ 70997 h 77890"/>
                    <a:gd name="connsiteX21" fmla="*/ 21781 w 76943"/>
                    <a:gd name="connsiteY21" fmla="*/ 75474 h 77890"/>
                    <a:gd name="connsiteX22" fmla="*/ 13971 w 76943"/>
                    <a:gd name="connsiteY22" fmla="*/ 76998 h 77890"/>
                    <a:gd name="connsiteX23" fmla="*/ 25115 w 76943"/>
                    <a:gd name="connsiteY23" fmla="*/ 30611 h 77890"/>
                    <a:gd name="connsiteX24" fmla="*/ 29877 w 76943"/>
                    <a:gd name="connsiteY24" fmla="*/ 51566 h 77890"/>
                    <a:gd name="connsiteX25" fmla="*/ 50737 w 76943"/>
                    <a:gd name="connsiteY25" fmla="*/ 46804 h 77890"/>
                    <a:gd name="connsiteX26" fmla="*/ 45975 w 76943"/>
                    <a:gd name="connsiteY26" fmla="*/ 25849 h 77890"/>
                    <a:gd name="connsiteX27" fmla="*/ 25115 w 76943"/>
                    <a:gd name="connsiteY27" fmla="*/ 30611 h 77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76943" h="77890">
                      <a:moveTo>
                        <a:pt x="14066" y="76617"/>
                      </a:moveTo>
                      <a:cubicBezTo>
                        <a:pt x="11503" y="74951"/>
                        <a:pt x="10635" y="71603"/>
                        <a:pt x="12066" y="68902"/>
                      </a:cubicBezTo>
                      <a:lnTo>
                        <a:pt x="14733" y="63853"/>
                      </a:lnTo>
                      <a:cubicBezTo>
                        <a:pt x="21772" y="50772"/>
                        <a:pt x="18071" y="34502"/>
                        <a:pt x="6065" y="25753"/>
                      </a:cubicBezTo>
                      <a:lnTo>
                        <a:pt x="1493" y="22420"/>
                      </a:lnTo>
                      <a:cubicBezTo>
                        <a:pt x="-675" y="19982"/>
                        <a:pt x="-456" y="16250"/>
                        <a:pt x="1981" y="14082"/>
                      </a:cubicBezTo>
                      <a:cubicBezTo>
                        <a:pt x="3562" y="12676"/>
                        <a:pt x="5773" y="12223"/>
                        <a:pt x="7779" y="12895"/>
                      </a:cubicBezTo>
                      <a:lnTo>
                        <a:pt x="12732" y="15562"/>
                      </a:lnTo>
                      <a:lnTo>
                        <a:pt x="12732" y="15562"/>
                      </a:lnTo>
                      <a:cubicBezTo>
                        <a:pt x="25808" y="22645"/>
                        <a:pt x="42108" y="18937"/>
                        <a:pt x="50832" y="6894"/>
                      </a:cubicBezTo>
                      <a:lnTo>
                        <a:pt x="54166" y="2417"/>
                      </a:lnTo>
                      <a:cubicBezTo>
                        <a:pt x="55959" y="-74"/>
                        <a:pt x="59379" y="-741"/>
                        <a:pt x="61977" y="893"/>
                      </a:cubicBezTo>
                      <a:lnTo>
                        <a:pt x="61977" y="893"/>
                      </a:lnTo>
                      <a:cubicBezTo>
                        <a:pt x="64574" y="2529"/>
                        <a:pt x="65485" y="5883"/>
                        <a:pt x="64072" y="8608"/>
                      </a:cubicBezTo>
                      <a:lnTo>
                        <a:pt x="61405" y="13657"/>
                      </a:lnTo>
                      <a:cubicBezTo>
                        <a:pt x="54257" y="26703"/>
                        <a:pt x="57931" y="43029"/>
                        <a:pt x="69978" y="51757"/>
                      </a:cubicBezTo>
                      <a:lnTo>
                        <a:pt x="74550" y="55090"/>
                      </a:lnTo>
                      <a:cubicBezTo>
                        <a:pt x="77065" y="56919"/>
                        <a:pt x="77694" y="60403"/>
                        <a:pt x="75978" y="62996"/>
                      </a:cubicBezTo>
                      <a:cubicBezTo>
                        <a:pt x="74347" y="65546"/>
                        <a:pt x="71032" y="66416"/>
                        <a:pt x="68359" y="64996"/>
                      </a:cubicBezTo>
                      <a:lnTo>
                        <a:pt x="63310" y="62329"/>
                      </a:lnTo>
                      <a:cubicBezTo>
                        <a:pt x="50229" y="55290"/>
                        <a:pt x="33959" y="58991"/>
                        <a:pt x="25210" y="70997"/>
                      </a:cubicBezTo>
                      <a:lnTo>
                        <a:pt x="21781" y="75474"/>
                      </a:lnTo>
                      <a:cubicBezTo>
                        <a:pt x="19989" y="77965"/>
                        <a:pt x="16568" y="78632"/>
                        <a:pt x="13971" y="76998"/>
                      </a:cubicBezTo>
                      <a:close/>
                      <a:moveTo>
                        <a:pt x="25115" y="30611"/>
                      </a:moveTo>
                      <a:cubicBezTo>
                        <a:pt x="28535" y="37049"/>
                        <a:pt x="30179" y="44282"/>
                        <a:pt x="29877" y="51566"/>
                      </a:cubicBezTo>
                      <a:cubicBezTo>
                        <a:pt x="36283" y="48150"/>
                        <a:pt x="43484" y="46505"/>
                        <a:pt x="50737" y="46804"/>
                      </a:cubicBezTo>
                      <a:cubicBezTo>
                        <a:pt x="47364" y="40348"/>
                        <a:pt x="45723" y="33128"/>
                        <a:pt x="45975" y="25849"/>
                      </a:cubicBezTo>
                      <a:cubicBezTo>
                        <a:pt x="39570" y="29265"/>
                        <a:pt x="32368" y="30909"/>
                        <a:pt x="25115" y="30611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6" name="任意多边形: 形状 585">
                  <a:extLst>
                    <a:ext uri="{FF2B5EF4-FFF2-40B4-BE49-F238E27FC236}">
                      <a16:creationId xmlns:a16="http://schemas.microsoft.com/office/drawing/2014/main" id="{36C5076A-68AE-AB72-742A-164D6055CC3A}"/>
                    </a:ext>
                  </a:extLst>
                </p:cNvPr>
                <p:cNvSpPr/>
                <p:nvPr/>
              </p:nvSpPr>
              <p:spPr>
                <a:xfrm>
                  <a:off x="-1860298" y="-813155"/>
                  <a:ext cx="75066" cy="75066"/>
                </a:xfrm>
                <a:custGeom>
                  <a:avLst/>
                  <a:gdLst>
                    <a:gd name="connsiteX0" fmla="*/ 17540 w 75066"/>
                    <a:gd name="connsiteY0" fmla="*/ 69293 h 75066"/>
                    <a:gd name="connsiteX1" fmla="*/ 5774 w 75066"/>
                    <a:gd name="connsiteY1" fmla="*/ 17540 h 75066"/>
                    <a:gd name="connsiteX2" fmla="*/ 57527 w 75066"/>
                    <a:gd name="connsiteY2" fmla="*/ 5774 h 75066"/>
                    <a:gd name="connsiteX3" fmla="*/ 69293 w 75066"/>
                    <a:gd name="connsiteY3" fmla="*/ 57527 h 75066"/>
                    <a:gd name="connsiteX4" fmla="*/ 69261 w 75066"/>
                    <a:gd name="connsiteY4" fmla="*/ 57577 h 75066"/>
                    <a:gd name="connsiteX5" fmla="*/ 17540 w 75066"/>
                    <a:gd name="connsiteY5" fmla="*/ 69293 h 75066"/>
                    <a:gd name="connsiteX6" fmla="*/ 51259 w 75066"/>
                    <a:gd name="connsiteY6" fmla="*/ 15667 h 75066"/>
                    <a:gd name="connsiteX7" fmla="*/ 15668 w 75066"/>
                    <a:gd name="connsiteY7" fmla="*/ 23784 h 75066"/>
                    <a:gd name="connsiteX8" fmla="*/ 23785 w 75066"/>
                    <a:gd name="connsiteY8" fmla="*/ 59375 h 75066"/>
                    <a:gd name="connsiteX9" fmla="*/ 59355 w 75066"/>
                    <a:gd name="connsiteY9" fmla="*/ 51291 h 75066"/>
                    <a:gd name="connsiteX10" fmla="*/ 51302 w 75066"/>
                    <a:gd name="connsiteY10" fmla="*/ 15409 h 75066"/>
                    <a:gd name="connsiteX11" fmla="*/ 51259 w 75066"/>
                    <a:gd name="connsiteY11" fmla="*/ 15381 h 75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5066" h="75066">
                      <a:moveTo>
                        <a:pt x="17540" y="69293"/>
                      </a:moveTo>
                      <a:cubicBezTo>
                        <a:pt x="0" y="58251"/>
                        <a:pt x="-5268" y="35080"/>
                        <a:pt x="5774" y="17540"/>
                      </a:cubicBezTo>
                      <a:cubicBezTo>
                        <a:pt x="16816" y="0"/>
                        <a:pt x="39987" y="-5268"/>
                        <a:pt x="57527" y="5774"/>
                      </a:cubicBezTo>
                      <a:cubicBezTo>
                        <a:pt x="75067" y="16816"/>
                        <a:pt x="80335" y="39986"/>
                        <a:pt x="69293" y="57527"/>
                      </a:cubicBezTo>
                      <a:cubicBezTo>
                        <a:pt x="69282" y="57543"/>
                        <a:pt x="69272" y="57560"/>
                        <a:pt x="69261" y="57577"/>
                      </a:cubicBezTo>
                      <a:cubicBezTo>
                        <a:pt x="58203" y="75080"/>
                        <a:pt x="35061" y="80322"/>
                        <a:pt x="17540" y="69293"/>
                      </a:cubicBezTo>
                      <a:close/>
                      <a:moveTo>
                        <a:pt x="51259" y="15667"/>
                      </a:moveTo>
                      <a:cubicBezTo>
                        <a:pt x="39189" y="8080"/>
                        <a:pt x="23255" y="11714"/>
                        <a:pt x="15668" y="23784"/>
                      </a:cubicBezTo>
                      <a:cubicBezTo>
                        <a:pt x="8081" y="35853"/>
                        <a:pt x="11715" y="51788"/>
                        <a:pt x="23785" y="59375"/>
                      </a:cubicBezTo>
                      <a:cubicBezTo>
                        <a:pt x="35841" y="66954"/>
                        <a:pt x="51758" y="63336"/>
                        <a:pt x="59355" y="51291"/>
                      </a:cubicBezTo>
                      <a:cubicBezTo>
                        <a:pt x="67040" y="39158"/>
                        <a:pt x="63434" y="23094"/>
                        <a:pt x="51302" y="15409"/>
                      </a:cubicBezTo>
                      <a:cubicBezTo>
                        <a:pt x="51288" y="15400"/>
                        <a:pt x="51273" y="15391"/>
                        <a:pt x="51259" y="15381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任意多边形: 形状 586">
                  <a:extLst>
                    <a:ext uri="{FF2B5EF4-FFF2-40B4-BE49-F238E27FC236}">
                      <a16:creationId xmlns:a16="http://schemas.microsoft.com/office/drawing/2014/main" id="{9F696636-BF23-61A3-B29E-5166C480DB5F}"/>
                    </a:ext>
                  </a:extLst>
                </p:cNvPr>
                <p:cNvSpPr/>
                <p:nvPr/>
              </p:nvSpPr>
              <p:spPr>
                <a:xfrm>
                  <a:off x="-1897542" y="-587247"/>
                  <a:ext cx="21256" cy="27025"/>
                </a:xfrm>
                <a:custGeom>
                  <a:avLst/>
                  <a:gdLst>
                    <a:gd name="connsiteX0" fmla="*/ 2777 w 21256"/>
                    <a:gd name="connsiteY0" fmla="*/ 26264 h 27025"/>
                    <a:gd name="connsiteX1" fmla="*/ 872 w 21256"/>
                    <a:gd name="connsiteY1" fmla="*/ 18168 h 27025"/>
                    <a:gd name="connsiteX2" fmla="*/ 11350 w 21256"/>
                    <a:gd name="connsiteY2" fmla="*/ 1690 h 27025"/>
                    <a:gd name="connsiteX3" fmla="*/ 19567 w 21256"/>
                    <a:gd name="connsiteY3" fmla="*/ 1714 h 27025"/>
                    <a:gd name="connsiteX4" fmla="*/ 20875 w 21256"/>
                    <a:gd name="connsiteY4" fmla="*/ 7881 h 27025"/>
                    <a:gd name="connsiteX5" fmla="*/ 10397 w 21256"/>
                    <a:gd name="connsiteY5" fmla="*/ 24454 h 27025"/>
                    <a:gd name="connsiteX6" fmla="*/ 2777 w 21256"/>
                    <a:gd name="connsiteY6" fmla="*/ 26264 h 27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256" h="27025">
                      <a:moveTo>
                        <a:pt x="2777" y="26264"/>
                      </a:moveTo>
                      <a:cubicBezTo>
                        <a:pt x="27" y="24546"/>
                        <a:pt x="-823" y="20932"/>
                        <a:pt x="872" y="18168"/>
                      </a:cubicBezTo>
                      <a:lnTo>
                        <a:pt x="11350" y="1690"/>
                      </a:lnTo>
                      <a:cubicBezTo>
                        <a:pt x="13626" y="-573"/>
                        <a:pt x="17304" y="-562"/>
                        <a:pt x="19567" y="1714"/>
                      </a:cubicBezTo>
                      <a:cubicBezTo>
                        <a:pt x="21177" y="3334"/>
                        <a:pt x="21689" y="5747"/>
                        <a:pt x="20875" y="7881"/>
                      </a:cubicBezTo>
                      <a:lnTo>
                        <a:pt x="10397" y="24454"/>
                      </a:lnTo>
                      <a:cubicBezTo>
                        <a:pt x="8735" y="26977"/>
                        <a:pt x="5396" y="27770"/>
                        <a:pt x="2777" y="26264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任意多边形: 形状 587">
                  <a:extLst>
                    <a:ext uri="{FF2B5EF4-FFF2-40B4-BE49-F238E27FC236}">
                      <a16:creationId xmlns:a16="http://schemas.microsoft.com/office/drawing/2014/main" id="{E7C4FA07-D50F-31BF-423E-8E58F63E3954}"/>
                    </a:ext>
                  </a:extLst>
                </p:cNvPr>
                <p:cNvSpPr/>
                <p:nvPr/>
              </p:nvSpPr>
              <p:spPr>
                <a:xfrm>
                  <a:off x="-1929125" y="-577652"/>
                  <a:ext cx="26143" cy="20765"/>
                </a:xfrm>
                <a:custGeom>
                  <a:avLst/>
                  <a:gdLst>
                    <a:gd name="connsiteX0" fmla="*/ 18263 w 26143"/>
                    <a:gd name="connsiteY0" fmla="*/ 20384 h 20765"/>
                    <a:gd name="connsiteX1" fmla="*/ 1690 w 26143"/>
                    <a:gd name="connsiteY1" fmla="*/ 9907 h 20765"/>
                    <a:gd name="connsiteX2" fmla="*/ 1714 w 26143"/>
                    <a:gd name="connsiteY2" fmla="*/ 1690 h 20765"/>
                    <a:gd name="connsiteX3" fmla="*/ 7881 w 26143"/>
                    <a:gd name="connsiteY3" fmla="*/ 382 h 20765"/>
                    <a:gd name="connsiteX4" fmla="*/ 24454 w 26143"/>
                    <a:gd name="connsiteY4" fmla="*/ 10859 h 20765"/>
                    <a:gd name="connsiteX5" fmla="*/ 24430 w 26143"/>
                    <a:gd name="connsiteY5" fmla="*/ 19076 h 20765"/>
                    <a:gd name="connsiteX6" fmla="*/ 18263 w 26143"/>
                    <a:gd name="connsiteY6" fmla="*/ 20384 h 20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143" h="20765">
                      <a:moveTo>
                        <a:pt x="18263" y="20384"/>
                      </a:moveTo>
                      <a:lnTo>
                        <a:pt x="1690" y="9907"/>
                      </a:lnTo>
                      <a:cubicBezTo>
                        <a:pt x="-573" y="7631"/>
                        <a:pt x="-562" y="3952"/>
                        <a:pt x="1714" y="1690"/>
                      </a:cubicBezTo>
                      <a:cubicBezTo>
                        <a:pt x="3334" y="80"/>
                        <a:pt x="5747" y="-432"/>
                        <a:pt x="7881" y="382"/>
                      </a:cubicBezTo>
                      <a:lnTo>
                        <a:pt x="24454" y="10859"/>
                      </a:lnTo>
                      <a:cubicBezTo>
                        <a:pt x="26717" y="13135"/>
                        <a:pt x="26706" y="16814"/>
                        <a:pt x="24430" y="19076"/>
                      </a:cubicBezTo>
                      <a:cubicBezTo>
                        <a:pt x="22810" y="20686"/>
                        <a:pt x="20397" y="21198"/>
                        <a:pt x="18263" y="20384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9" name="任意多边形: 形状 588">
                  <a:extLst>
                    <a:ext uri="{FF2B5EF4-FFF2-40B4-BE49-F238E27FC236}">
                      <a16:creationId xmlns:a16="http://schemas.microsoft.com/office/drawing/2014/main" id="{8C7C414F-4F79-BC8D-2675-9A0AF3B7F1D3}"/>
                    </a:ext>
                  </a:extLst>
                </p:cNvPr>
                <p:cNvSpPr/>
                <p:nvPr/>
              </p:nvSpPr>
              <p:spPr>
                <a:xfrm>
                  <a:off x="-1920965" y="-549807"/>
                  <a:ext cx="21077" cy="26874"/>
                </a:xfrm>
                <a:custGeom>
                  <a:avLst/>
                  <a:gdLst>
                    <a:gd name="connsiteX0" fmla="*/ 2674 w 21077"/>
                    <a:gd name="connsiteY0" fmla="*/ 26163 h 26874"/>
                    <a:gd name="connsiteX1" fmla="*/ 865 w 21077"/>
                    <a:gd name="connsiteY1" fmla="*/ 18066 h 26874"/>
                    <a:gd name="connsiteX2" fmla="*/ 11247 w 21077"/>
                    <a:gd name="connsiteY2" fmla="*/ 1493 h 26874"/>
                    <a:gd name="connsiteX3" fmla="*/ 19584 w 21077"/>
                    <a:gd name="connsiteY3" fmla="*/ 1981 h 26874"/>
                    <a:gd name="connsiteX4" fmla="*/ 20772 w 21077"/>
                    <a:gd name="connsiteY4" fmla="*/ 7779 h 26874"/>
                    <a:gd name="connsiteX5" fmla="*/ 10390 w 21077"/>
                    <a:gd name="connsiteY5" fmla="*/ 24258 h 26874"/>
                    <a:gd name="connsiteX6" fmla="*/ 2674 w 21077"/>
                    <a:gd name="connsiteY6" fmla="*/ 26163 h 26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077" h="26874">
                      <a:moveTo>
                        <a:pt x="2674" y="26163"/>
                      </a:moveTo>
                      <a:cubicBezTo>
                        <a:pt x="3" y="24383"/>
                        <a:pt x="-795" y="20815"/>
                        <a:pt x="865" y="18066"/>
                      </a:cubicBezTo>
                      <a:lnTo>
                        <a:pt x="11247" y="1493"/>
                      </a:lnTo>
                      <a:cubicBezTo>
                        <a:pt x="13684" y="-675"/>
                        <a:pt x="17417" y="-456"/>
                        <a:pt x="19584" y="1981"/>
                      </a:cubicBezTo>
                      <a:cubicBezTo>
                        <a:pt x="20990" y="3562"/>
                        <a:pt x="21443" y="5773"/>
                        <a:pt x="20772" y="7779"/>
                      </a:cubicBezTo>
                      <a:lnTo>
                        <a:pt x="10390" y="24258"/>
                      </a:lnTo>
                      <a:cubicBezTo>
                        <a:pt x="8694" y="26787"/>
                        <a:pt x="5353" y="27612"/>
                        <a:pt x="2674" y="26163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任意多边形: 形状 589">
                  <a:extLst>
                    <a:ext uri="{FF2B5EF4-FFF2-40B4-BE49-F238E27FC236}">
                      <a16:creationId xmlns:a16="http://schemas.microsoft.com/office/drawing/2014/main" id="{3F62D4B9-AA6C-4B3D-9079-EDB990019E28}"/>
                    </a:ext>
                  </a:extLst>
                </p:cNvPr>
                <p:cNvSpPr/>
                <p:nvPr/>
              </p:nvSpPr>
              <p:spPr>
                <a:xfrm>
                  <a:off x="-1892901" y="-554679"/>
                  <a:ext cx="28250" cy="21824"/>
                </a:xfrm>
                <a:custGeom>
                  <a:avLst/>
                  <a:gdLst>
                    <a:gd name="connsiteX0" fmla="*/ 19282 w 28250"/>
                    <a:gd name="connsiteY0" fmla="*/ 20843 h 21824"/>
                    <a:gd name="connsiteX1" fmla="*/ 2709 w 28250"/>
                    <a:gd name="connsiteY1" fmla="*/ 10842 h 21824"/>
                    <a:gd name="connsiteX2" fmla="*/ 899 w 28250"/>
                    <a:gd name="connsiteY2" fmla="*/ 2745 h 21824"/>
                    <a:gd name="connsiteX3" fmla="*/ 8900 w 28250"/>
                    <a:gd name="connsiteY3" fmla="*/ 875 h 21824"/>
                    <a:gd name="connsiteX4" fmla="*/ 8995 w 28250"/>
                    <a:gd name="connsiteY4" fmla="*/ 936 h 21824"/>
                    <a:gd name="connsiteX5" fmla="*/ 25473 w 28250"/>
                    <a:gd name="connsiteY5" fmla="*/ 11318 h 21824"/>
                    <a:gd name="connsiteX6" fmla="*/ 27379 w 28250"/>
                    <a:gd name="connsiteY6" fmla="*/ 19414 h 21824"/>
                    <a:gd name="connsiteX7" fmla="*/ 19282 w 28250"/>
                    <a:gd name="connsiteY7" fmla="*/ 20843 h 21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250" h="21824">
                      <a:moveTo>
                        <a:pt x="19282" y="20843"/>
                      </a:moveTo>
                      <a:lnTo>
                        <a:pt x="2709" y="10842"/>
                      </a:lnTo>
                      <a:cubicBezTo>
                        <a:pt x="-8" y="9092"/>
                        <a:pt x="-814" y="5485"/>
                        <a:pt x="899" y="2745"/>
                      </a:cubicBezTo>
                      <a:cubicBezTo>
                        <a:pt x="2592" y="19"/>
                        <a:pt x="6175" y="-818"/>
                        <a:pt x="8900" y="875"/>
                      </a:cubicBezTo>
                      <a:cubicBezTo>
                        <a:pt x="8932" y="895"/>
                        <a:pt x="8964" y="915"/>
                        <a:pt x="8995" y="936"/>
                      </a:cubicBezTo>
                      <a:lnTo>
                        <a:pt x="25473" y="11318"/>
                      </a:lnTo>
                      <a:cubicBezTo>
                        <a:pt x="28224" y="13036"/>
                        <a:pt x="29074" y="16650"/>
                        <a:pt x="27379" y="19414"/>
                      </a:cubicBezTo>
                      <a:cubicBezTo>
                        <a:pt x="25481" y="21955"/>
                        <a:pt x="21935" y="22581"/>
                        <a:pt x="19282" y="20843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91" name="图形 364">
                <a:extLst>
                  <a:ext uri="{FF2B5EF4-FFF2-40B4-BE49-F238E27FC236}">
                    <a16:creationId xmlns:a16="http://schemas.microsoft.com/office/drawing/2014/main" id="{D7F44140-E0B3-9DEC-8C1A-8135E2F285AA}"/>
                  </a:ext>
                </a:extLst>
              </p:cNvPr>
              <p:cNvGrpSpPr/>
              <p:nvPr/>
            </p:nvGrpSpPr>
            <p:grpSpPr>
              <a:xfrm>
                <a:off x="-4354878" y="-434246"/>
                <a:ext cx="305412" cy="309555"/>
                <a:chOff x="-4354878" y="-434246"/>
                <a:chExt cx="305412" cy="309555"/>
              </a:xfrm>
              <a:solidFill>
                <a:srgbClr val="FFCA00"/>
              </a:solidFill>
            </p:grpSpPr>
            <p:sp>
              <p:nvSpPr>
                <p:cNvPr id="592" name="任意多边形: 形状 591">
                  <a:extLst>
                    <a:ext uri="{FF2B5EF4-FFF2-40B4-BE49-F238E27FC236}">
                      <a16:creationId xmlns:a16="http://schemas.microsoft.com/office/drawing/2014/main" id="{B7BC6515-59C9-1AE8-5362-6ECCE8040AB5}"/>
                    </a:ext>
                  </a:extLst>
                </p:cNvPr>
                <p:cNvSpPr/>
                <p:nvPr/>
              </p:nvSpPr>
              <p:spPr>
                <a:xfrm>
                  <a:off x="-4298696" y="-209998"/>
                  <a:ext cx="85315" cy="85308"/>
                </a:xfrm>
                <a:custGeom>
                  <a:avLst/>
                  <a:gdLst>
                    <a:gd name="connsiteX0" fmla="*/ 84975 w 85315"/>
                    <a:gd name="connsiteY0" fmla="*/ 57257 h 85308"/>
                    <a:gd name="connsiteX1" fmla="*/ 78022 w 85315"/>
                    <a:gd name="connsiteY1" fmla="*/ 60972 h 85308"/>
                    <a:gd name="connsiteX2" fmla="*/ 72497 w 85315"/>
                    <a:gd name="connsiteY2" fmla="*/ 59543 h 85308"/>
                    <a:gd name="connsiteX3" fmla="*/ 37636 w 85315"/>
                    <a:gd name="connsiteY3" fmla="*/ 76593 h 85308"/>
                    <a:gd name="connsiteX4" fmla="*/ 35445 w 85315"/>
                    <a:gd name="connsiteY4" fmla="*/ 81832 h 85308"/>
                    <a:gd name="connsiteX5" fmla="*/ 28111 w 85315"/>
                    <a:gd name="connsiteY5" fmla="*/ 84975 h 85308"/>
                    <a:gd name="connsiteX6" fmla="*/ 24396 w 85315"/>
                    <a:gd name="connsiteY6" fmla="*/ 78022 h 85308"/>
                    <a:gd name="connsiteX7" fmla="*/ 25825 w 85315"/>
                    <a:gd name="connsiteY7" fmla="*/ 72497 h 85308"/>
                    <a:gd name="connsiteX8" fmla="*/ 25825 w 85315"/>
                    <a:gd name="connsiteY8" fmla="*/ 72497 h 85308"/>
                    <a:gd name="connsiteX9" fmla="*/ 8775 w 85315"/>
                    <a:gd name="connsiteY9" fmla="*/ 37636 h 85308"/>
                    <a:gd name="connsiteX10" fmla="*/ 3536 w 85315"/>
                    <a:gd name="connsiteY10" fmla="*/ 35445 h 85308"/>
                    <a:gd name="connsiteX11" fmla="*/ 298 w 85315"/>
                    <a:gd name="connsiteY11" fmla="*/ 28111 h 85308"/>
                    <a:gd name="connsiteX12" fmla="*/ 298 w 85315"/>
                    <a:gd name="connsiteY12" fmla="*/ 28111 h 85308"/>
                    <a:gd name="connsiteX13" fmla="*/ 7346 w 85315"/>
                    <a:gd name="connsiteY13" fmla="*/ 24396 h 85308"/>
                    <a:gd name="connsiteX14" fmla="*/ 12871 w 85315"/>
                    <a:gd name="connsiteY14" fmla="*/ 25825 h 85308"/>
                    <a:gd name="connsiteX15" fmla="*/ 47637 w 85315"/>
                    <a:gd name="connsiteY15" fmla="*/ 8775 h 85308"/>
                    <a:gd name="connsiteX16" fmla="*/ 49923 w 85315"/>
                    <a:gd name="connsiteY16" fmla="*/ 3536 h 85308"/>
                    <a:gd name="connsiteX17" fmla="*/ 57257 w 85315"/>
                    <a:gd name="connsiteY17" fmla="*/ 298 h 85308"/>
                    <a:gd name="connsiteX18" fmla="*/ 60972 w 85315"/>
                    <a:gd name="connsiteY18" fmla="*/ 7346 h 85308"/>
                    <a:gd name="connsiteX19" fmla="*/ 59543 w 85315"/>
                    <a:gd name="connsiteY19" fmla="*/ 12871 h 85308"/>
                    <a:gd name="connsiteX20" fmla="*/ 76593 w 85315"/>
                    <a:gd name="connsiteY20" fmla="*/ 47732 h 85308"/>
                    <a:gd name="connsiteX21" fmla="*/ 81736 w 85315"/>
                    <a:gd name="connsiteY21" fmla="*/ 49923 h 85308"/>
                    <a:gd name="connsiteX22" fmla="*/ 84975 w 85315"/>
                    <a:gd name="connsiteY22" fmla="*/ 57162 h 85308"/>
                    <a:gd name="connsiteX23" fmla="*/ 37350 w 85315"/>
                    <a:gd name="connsiteY23" fmla="*/ 57257 h 85308"/>
                    <a:gd name="connsiteX24" fmla="*/ 56400 w 85315"/>
                    <a:gd name="connsiteY24" fmla="*/ 47732 h 85308"/>
                    <a:gd name="connsiteX25" fmla="*/ 46875 w 85315"/>
                    <a:gd name="connsiteY25" fmla="*/ 28682 h 85308"/>
                    <a:gd name="connsiteX26" fmla="*/ 27825 w 85315"/>
                    <a:gd name="connsiteY26" fmla="*/ 38207 h 85308"/>
                    <a:gd name="connsiteX27" fmla="*/ 37731 w 85315"/>
                    <a:gd name="connsiteY27" fmla="*/ 56686 h 85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5315" h="85308">
                      <a:moveTo>
                        <a:pt x="84975" y="57257"/>
                      </a:moveTo>
                      <a:cubicBezTo>
                        <a:pt x="83980" y="60119"/>
                        <a:pt x="80954" y="61736"/>
                        <a:pt x="78022" y="60972"/>
                      </a:cubicBezTo>
                      <a:lnTo>
                        <a:pt x="72497" y="59543"/>
                      </a:lnTo>
                      <a:cubicBezTo>
                        <a:pt x="58258" y="55807"/>
                        <a:pt x="43429" y="63060"/>
                        <a:pt x="37636" y="76593"/>
                      </a:cubicBezTo>
                      <a:lnTo>
                        <a:pt x="35445" y="81832"/>
                      </a:lnTo>
                      <a:cubicBezTo>
                        <a:pt x="34185" y="84622"/>
                        <a:pt x="31001" y="85987"/>
                        <a:pt x="28111" y="84975"/>
                      </a:cubicBezTo>
                      <a:cubicBezTo>
                        <a:pt x="25249" y="83980"/>
                        <a:pt x="23632" y="80954"/>
                        <a:pt x="24396" y="78022"/>
                      </a:cubicBezTo>
                      <a:lnTo>
                        <a:pt x="25825" y="72497"/>
                      </a:lnTo>
                      <a:lnTo>
                        <a:pt x="25825" y="72497"/>
                      </a:lnTo>
                      <a:cubicBezTo>
                        <a:pt x="29561" y="58258"/>
                        <a:pt x="22308" y="43429"/>
                        <a:pt x="8775" y="37636"/>
                      </a:cubicBezTo>
                      <a:lnTo>
                        <a:pt x="3536" y="35445"/>
                      </a:lnTo>
                      <a:cubicBezTo>
                        <a:pt x="742" y="34186"/>
                        <a:pt x="-654" y="31024"/>
                        <a:pt x="298" y="28111"/>
                      </a:cubicBezTo>
                      <a:lnTo>
                        <a:pt x="298" y="28111"/>
                      </a:lnTo>
                      <a:cubicBezTo>
                        <a:pt x="1332" y="25235"/>
                        <a:pt x="4390" y="23624"/>
                        <a:pt x="7346" y="24396"/>
                      </a:cubicBezTo>
                      <a:lnTo>
                        <a:pt x="12871" y="25825"/>
                      </a:lnTo>
                      <a:cubicBezTo>
                        <a:pt x="27088" y="29594"/>
                        <a:pt x="41912" y="22324"/>
                        <a:pt x="47637" y="8775"/>
                      </a:cubicBezTo>
                      <a:lnTo>
                        <a:pt x="49923" y="3536"/>
                      </a:lnTo>
                      <a:cubicBezTo>
                        <a:pt x="51182" y="742"/>
                        <a:pt x="54344" y="-654"/>
                        <a:pt x="57257" y="298"/>
                      </a:cubicBezTo>
                      <a:cubicBezTo>
                        <a:pt x="60133" y="1332"/>
                        <a:pt x="61744" y="4390"/>
                        <a:pt x="60972" y="7346"/>
                      </a:cubicBezTo>
                      <a:lnTo>
                        <a:pt x="59543" y="12871"/>
                      </a:lnTo>
                      <a:cubicBezTo>
                        <a:pt x="55807" y="27110"/>
                        <a:pt x="63060" y="41939"/>
                        <a:pt x="76593" y="47732"/>
                      </a:cubicBezTo>
                      <a:lnTo>
                        <a:pt x="81736" y="49923"/>
                      </a:lnTo>
                      <a:cubicBezTo>
                        <a:pt x="84587" y="51073"/>
                        <a:pt x="86018" y="54271"/>
                        <a:pt x="84975" y="57162"/>
                      </a:cubicBezTo>
                      <a:close/>
                      <a:moveTo>
                        <a:pt x="37350" y="57257"/>
                      </a:moveTo>
                      <a:cubicBezTo>
                        <a:pt x="42749" y="52458"/>
                        <a:pt x="49321" y="49172"/>
                        <a:pt x="56400" y="47732"/>
                      </a:cubicBezTo>
                      <a:cubicBezTo>
                        <a:pt x="51652" y="42299"/>
                        <a:pt x="48373" y="35741"/>
                        <a:pt x="46875" y="28682"/>
                      </a:cubicBezTo>
                      <a:cubicBezTo>
                        <a:pt x="41508" y="33528"/>
                        <a:pt x="34922" y="36821"/>
                        <a:pt x="27825" y="38207"/>
                      </a:cubicBezTo>
                      <a:cubicBezTo>
                        <a:pt x="32671" y="43405"/>
                        <a:pt x="36084" y="49773"/>
                        <a:pt x="37731" y="56686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任意多边形: 形状 592">
                  <a:extLst>
                    <a:ext uri="{FF2B5EF4-FFF2-40B4-BE49-F238E27FC236}">
                      <a16:creationId xmlns:a16="http://schemas.microsoft.com/office/drawing/2014/main" id="{546B2843-9CE1-E2B9-1F31-A7FCBAF71C0E}"/>
                    </a:ext>
                  </a:extLst>
                </p:cNvPr>
                <p:cNvSpPr/>
                <p:nvPr/>
              </p:nvSpPr>
              <p:spPr>
                <a:xfrm>
                  <a:off x="-4354878" y="-434246"/>
                  <a:ext cx="75077" cy="75077"/>
                </a:xfrm>
                <a:custGeom>
                  <a:avLst/>
                  <a:gdLst>
                    <a:gd name="connsiteX0" fmla="*/ 73054 w 75077"/>
                    <a:gd name="connsiteY0" fmla="*/ 49666 h 75077"/>
                    <a:gd name="connsiteX1" fmla="*/ 25411 w 75077"/>
                    <a:gd name="connsiteY1" fmla="*/ 73054 h 75077"/>
                    <a:gd name="connsiteX2" fmla="*/ 2024 w 75077"/>
                    <a:gd name="connsiteY2" fmla="*/ 25411 h 75077"/>
                    <a:gd name="connsiteX3" fmla="*/ 49666 w 75077"/>
                    <a:gd name="connsiteY3" fmla="*/ 2024 h 75077"/>
                    <a:gd name="connsiteX4" fmla="*/ 49717 w 75077"/>
                    <a:gd name="connsiteY4" fmla="*/ 2041 h 75077"/>
                    <a:gd name="connsiteX5" fmla="*/ 73054 w 75077"/>
                    <a:gd name="connsiteY5" fmla="*/ 49666 h 75077"/>
                    <a:gd name="connsiteX6" fmla="*/ 13141 w 75077"/>
                    <a:gd name="connsiteY6" fmla="*/ 29092 h 75077"/>
                    <a:gd name="connsiteX7" fmla="*/ 29125 w 75077"/>
                    <a:gd name="connsiteY7" fmla="*/ 61912 h 75077"/>
                    <a:gd name="connsiteX8" fmla="*/ 61945 w 75077"/>
                    <a:gd name="connsiteY8" fmla="*/ 45928 h 75077"/>
                    <a:gd name="connsiteX9" fmla="*/ 45961 w 75077"/>
                    <a:gd name="connsiteY9" fmla="*/ 13109 h 75077"/>
                    <a:gd name="connsiteX10" fmla="*/ 45907 w 75077"/>
                    <a:gd name="connsiteY10" fmla="*/ 13090 h 75077"/>
                    <a:gd name="connsiteX11" fmla="*/ 13141 w 75077"/>
                    <a:gd name="connsiteY11" fmla="*/ 29092 h 7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5077" h="75077">
                      <a:moveTo>
                        <a:pt x="73054" y="49666"/>
                      </a:moveTo>
                      <a:cubicBezTo>
                        <a:pt x="66356" y="69281"/>
                        <a:pt x="45026" y="79751"/>
                        <a:pt x="25411" y="73054"/>
                      </a:cubicBezTo>
                      <a:cubicBezTo>
                        <a:pt x="5797" y="66356"/>
                        <a:pt x="-4674" y="45026"/>
                        <a:pt x="2024" y="25411"/>
                      </a:cubicBezTo>
                      <a:cubicBezTo>
                        <a:pt x="8722" y="5797"/>
                        <a:pt x="30052" y="-4674"/>
                        <a:pt x="49666" y="2024"/>
                      </a:cubicBezTo>
                      <a:cubicBezTo>
                        <a:pt x="49683" y="2030"/>
                        <a:pt x="49700" y="2035"/>
                        <a:pt x="49717" y="2041"/>
                      </a:cubicBezTo>
                      <a:cubicBezTo>
                        <a:pt x="69302" y="8761"/>
                        <a:pt x="79745" y="30072"/>
                        <a:pt x="73054" y="49666"/>
                      </a:cubicBezTo>
                      <a:close/>
                      <a:moveTo>
                        <a:pt x="13141" y="29092"/>
                      </a:moveTo>
                      <a:cubicBezTo>
                        <a:pt x="8492" y="42569"/>
                        <a:pt x="15648" y="57263"/>
                        <a:pt x="29125" y="61912"/>
                      </a:cubicBezTo>
                      <a:cubicBezTo>
                        <a:pt x="42602" y="66561"/>
                        <a:pt x="57295" y="59405"/>
                        <a:pt x="61945" y="45928"/>
                      </a:cubicBezTo>
                      <a:cubicBezTo>
                        <a:pt x="66594" y="32451"/>
                        <a:pt x="59438" y="17758"/>
                        <a:pt x="45961" y="13109"/>
                      </a:cubicBezTo>
                      <a:cubicBezTo>
                        <a:pt x="45943" y="13102"/>
                        <a:pt x="45925" y="13096"/>
                        <a:pt x="45907" y="13090"/>
                      </a:cubicBezTo>
                      <a:cubicBezTo>
                        <a:pt x="32445" y="8534"/>
                        <a:pt x="17825" y="15674"/>
                        <a:pt x="13141" y="29092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任意多边形: 形状 593">
                  <a:extLst>
                    <a:ext uri="{FF2B5EF4-FFF2-40B4-BE49-F238E27FC236}">
                      <a16:creationId xmlns:a16="http://schemas.microsoft.com/office/drawing/2014/main" id="{9EDEBEF5-1F2B-5155-A315-C21490DE313F}"/>
                    </a:ext>
                  </a:extLst>
                </p:cNvPr>
                <p:cNvSpPr/>
                <p:nvPr/>
              </p:nvSpPr>
              <p:spPr>
                <a:xfrm>
                  <a:off x="-4121078" y="-351658"/>
                  <a:ext cx="30178" cy="18071"/>
                </a:xfrm>
                <a:custGeom>
                  <a:avLst/>
                  <a:gdLst>
                    <a:gd name="connsiteX0" fmla="*/ 29848 w 30178"/>
                    <a:gd name="connsiteY0" fmla="*/ 14037 h 18071"/>
                    <a:gd name="connsiteX1" fmla="*/ 22540 w 30178"/>
                    <a:gd name="connsiteY1" fmla="*/ 17792 h 18071"/>
                    <a:gd name="connsiteX2" fmla="*/ 22419 w 30178"/>
                    <a:gd name="connsiteY2" fmla="*/ 17752 h 18071"/>
                    <a:gd name="connsiteX3" fmla="*/ 3940 w 30178"/>
                    <a:gd name="connsiteY3" fmla="*/ 11370 h 18071"/>
                    <a:gd name="connsiteX4" fmla="*/ 321 w 30178"/>
                    <a:gd name="connsiteY4" fmla="*/ 3940 h 18071"/>
                    <a:gd name="connsiteX5" fmla="*/ 7750 w 30178"/>
                    <a:gd name="connsiteY5" fmla="*/ 321 h 18071"/>
                    <a:gd name="connsiteX6" fmla="*/ 26229 w 30178"/>
                    <a:gd name="connsiteY6" fmla="*/ 6607 h 18071"/>
                    <a:gd name="connsiteX7" fmla="*/ 29870 w 30178"/>
                    <a:gd name="connsiteY7" fmla="*/ 13973 h 18071"/>
                    <a:gd name="connsiteX8" fmla="*/ 29848 w 30178"/>
                    <a:gd name="connsiteY8" fmla="*/ 14037 h 18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178" h="18071">
                      <a:moveTo>
                        <a:pt x="29848" y="14037"/>
                      </a:moveTo>
                      <a:cubicBezTo>
                        <a:pt x="28867" y="17092"/>
                        <a:pt x="25595" y="18773"/>
                        <a:pt x="22540" y="17792"/>
                      </a:cubicBezTo>
                      <a:cubicBezTo>
                        <a:pt x="22499" y="17779"/>
                        <a:pt x="22459" y="17765"/>
                        <a:pt x="22419" y="17752"/>
                      </a:cubicBezTo>
                      <a:lnTo>
                        <a:pt x="3940" y="11370"/>
                      </a:lnTo>
                      <a:cubicBezTo>
                        <a:pt x="889" y="10318"/>
                        <a:pt x="-731" y="6991"/>
                        <a:pt x="321" y="3940"/>
                      </a:cubicBezTo>
                      <a:cubicBezTo>
                        <a:pt x="1373" y="889"/>
                        <a:pt x="4699" y="-731"/>
                        <a:pt x="7750" y="321"/>
                      </a:cubicBezTo>
                      <a:lnTo>
                        <a:pt x="26229" y="6607"/>
                      </a:lnTo>
                      <a:cubicBezTo>
                        <a:pt x="29269" y="7636"/>
                        <a:pt x="30899" y="10934"/>
                        <a:pt x="29870" y="13973"/>
                      </a:cubicBezTo>
                      <a:cubicBezTo>
                        <a:pt x="29863" y="13995"/>
                        <a:pt x="29856" y="14016"/>
                        <a:pt x="29848" y="14037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5" name="任意多边形: 形状 594">
                  <a:extLst>
                    <a:ext uri="{FF2B5EF4-FFF2-40B4-BE49-F238E27FC236}">
                      <a16:creationId xmlns:a16="http://schemas.microsoft.com/office/drawing/2014/main" id="{E3789058-52A5-2C53-DC35-E1E792DC1D6E}"/>
                    </a:ext>
                  </a:extLst>
                </p:cNvPr>
                <p:cNvSpPr/>
                <p:nvPr/>
              </p:nvSpPr>
              <p:spPr>
                <a:xfrm>
                  <a:off x="-4101611" y="-330513"/>
                  <a:ext cx="17942" cy="29810"/>
                </a:xfrm>
                <a:custGeom>
                  <a:avLst/>
                  <a:gdLst>
                    <a:gd name="connsiteX0" fmla="*/ 17621 w 17942"/>
                    <a:gd name="connsiteY0" fmla="*/ 7750 h 29810"/>
                    <a:gd name="connsiteX1" fmla="*/ 11335 w 17942"/>
                    <a:gd name="connsiteY1" fmla="*/ 26229 h 29810"/>
                    <a:gd name="connsiteX2" fmla="*/ 3581 w 17942"/>
                    <a:gd name="connsiteY2" fmla="*/ 29332 h 29810"/>
                    <a:gd name="connsiteX3" fmla="*/ 191 w 17942"/>
                    <a:gd name="connsiteY3" fmla="*/ 22419 h 29810"/>
                    <a:gd name="connsiteX4" fmla="*/ 6572 w 17942"/>
                    <a:gd name="connsiteY4" fmla="*/ 3940 h 29810"/>
                    <a:gd name="connsiteX5" fmla="*/ 14002 w 17942"/>
                    <a:gd name="connsiteY5" fmla="*/ 321 h 29810"/>
                    <a:gd name="connsiteX6" fmla="*/ 17621 w 17942"/>
                    <a:gd name="connsiteY6" fmla="*/ 7750 h 2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942" h="29810">
                      <a:moveTo>
                        <a:pt x="17621" y="7750"/>
                      </a:moveTo>
                      <a:lnTo>
                        <a:pt x="11335" y="26229"/>
                      </a:lnTo>
                      <a:cubicBezTo>
                        <a:pt x="10051" y="29227"/>
                        <a:pt x="6579" y="30616"/>
                        <a:pt x="3581" y="29332"/>
                      </a:cubicBezTo>
                      <a:cubicBezTo>
                        <a:pt x="897" y="28182"/>
                        <a:pt x="-543" y="25245"/>
                        <a:pt x="191" y="22419"/>
                      </a:cubicBezTo>
                      <a:lnTo>
                        <a:pt x="6572" y="3940"/>
                      </a:lnTo>
                      <a:cubicBezTo>
                        <a:pt x="7624" y="889"/>
                        <a:pt x="10951" y="-731"/>
                        <a:pt x="14002" y="321"/>
                      </a:cubicBezTo>
                      <a:cubicBezTo>
                        <a:pt x="17053" y="1373"/>
                        <a:pt x="18673" y="4699"/>
                        <a:pt x="17621" y="7750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任意多边形: 形状 595">
                  <a:extLst>
                    <a:ext uri="{FF2B5EF4-FFF2-40B4-BE49-F238E27FC236}">
                      <a16:creationId xmlns:a16="http://schemas.microsoft.com/office/drawing/2014/main" id="{DB7E8020-B20A-B804-A6A5-7E2E68012E27}"/>
                    </a:ext>
                  </a:extLst>
                </p:cNvPr>
                <p:cNvSpPr/>
                <p:nvPr/>
              </p:nvSpPr>
              <p:spPr>
                <a:xfrm>
                  <a:off x="-4079644" y="-337371"/>
                  <a:ext cx="30178" cy="18081"/>
                </a:xfrm>
                <a:custGeom>
                  <a:avLst/>
                  <a:gdLst>
                    <a:gd name="connsiteX0" fmla="*/ 29848 w 30178"/>
                    <a:gd name="connsiteY0" fmla="*/ 14132 h 18081"/>
                    <a:gd name="connsiteX1" fmla="*/ 22482 w 30178"/>
                    <a:gd name="connsiteY1" fmla="*/ 17774 h 18081"/>
                    <a:gd name="connsiteX2" fmla="*/ 22419 w 30178"/>
                    <a:gd name="connsiteY2" fmla="*/ 17752 h 18081"/>
                    <a:gd name="connsiteX3" fmla="*/ 3940 w 30178"/>
                    <a:gd name="connsiteY3" fmla="*/ 11370 h 18081"/>
                    <a:gd name="connsiteX4" fmla="*/ 321 w 30178"/>
                    <a:gd name="connsiteY4" fmla="*/ 3940 h 18081"/>
                    <a:gd name="connsiteX5" fmla="*/ 7750 w 30178"/>
                    <a:gd name="connsiteY5" fmla="*/ 321 h 18081"/>
                    <a:gd name="connsiteX6" fmla="*/ 26229 w 30178"/>
                    <a:gd name="connsiteY6" fmla="*/ 6703 h 18081"/>
                    <a:gd name="connsiteX7" fmla="*/ 29870 w 30178"/>
                    <a:gd name="connsiteY7" fmla="*/ 14069 h 18081"/>
                    <a:gd name="connsiteX8" fmla="*/ 29848 w 30178"/>
                    <a:gd name="connsiteY8" fmla="*/ 14132 h 18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178" h="18081">
                      <a:moveTo>
                        <a:pt x="29848" y="14132"/>
                      </a:moveTo>
                      <a:cubicBezTo>
                        <a:pt x="28820" y="17172"/>
                        <a:pt x="25522" y="18802"/>
                        <a:pt x="22482" y="17774"/>
                      </a:cubicBezTo>
                      <a:cubicBezTo>
                        <a:pt x="22461" y="17766"/>
                        <a:pt x="22440" y="17759"/>
                        <a:pt x="22419" y="17752"/>
                      </a:cubicBezTo>
                      <a:lnTo>
                        <a:pt x="3940" y="11370"/>
                      </a:lnTo>
                      <a:cubicBezTo>
                        <a:pt x="889" y="10318"/>
                        <a:pt x="-731" y="6991"/>
                        <a:pt x="321" y="3940"/>
                      </a:cubicBezTo>
                      <a:cubicBezTo>
                        <a:pt x="1373" y="889"/>
                        <a:pt x="4699" y="-731"/>
                        <a:pt x="7750" y="321"/>
                      </a:cubicBezTo>
                      <a:lnTo>
                        <a:pt x="26229" y="6703"/>
                      </a:lnTo>
                      <a:cubicBezTo>
                        <a:pt x="29268" y="7731"/>
                        <a:pt x="30899" y="11029"/>
                        <a:pt x="29870" y="14069"/>
                      </a:cubicBezTo>
                      <a:cubicBezTo>
                        <a:pt x="29863" y="14090"/>
                        <a:pt x="29856" y="14111"/>
                        <a:pt x="29848" y="14132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任意多边形: 形状 596">
                  <a:extLst>
                    <a:ext uri="{FF2B5EF4-FFF2-40B4-BE49-F238E27FC236}">
                      <a16:creationId xmlns:a16="http://schemas.microsoft.com/office/drawing/2014/main" id="{ABBB7124-E127-1873-4DF4-3AC6A34871C0}"/>
                    </a:ext>
                  </a:extLst>
                </p:cNvPr>
                <p:cNvSpPr/>
                <p:nvPr/>
              </p:nvSpPr>
              <p:spPr>
                <a:xfrm>
                  <a:off x="-4087359" y="-372137"/>
                  <a:ext cx="17977" cy="30169"/>
                </a:xfrm>
                <a:custGeom>
                  <a:avLst/>
                  <a:gdLst>
                    <a:gd name="connsiteX0" fmla="*/ 17656 w 17977"/>
                    <a:gd name="connsiteY0" fmla="*/ 7750 h 30169"/>
                    <a:gd name="connsiteX1" fmla="*/ 11370 w 17977"/>
                    <a:gd name="connsiteY1" fmla="*/ 26229 h 30169"/>
                    <a:gd name="connsiteX2" fmla="*/ 3940 w 17977"/>
                    <a:gd name="connsiteY2" fmla="*/ 29848 h 30169"/>
                    <a:gd name="connsiteX3" fmla="*/ 321 w 17977"/>
                    <a:gd name="connsiteY3" fmla="*/ 22419 h 30169"/>
                    <a:gd name="connsiteX4" fmla="*/ 6607 w 17977"/>
                    <a:gd name="connsiteY4" fmla="*/ 3940 h 30169"/>
                    <a:gd name="connsiteX5" fmla="*/ 14037 w 17977"/>
                    <a:gd name="connsiteY5" fmla="*/ 321 h 30169"/>
                    <a:gd name="connsiteX6" fmla="*/ 17656 w 17977"/>
                    <a:gd name="connsiteY6" fmla="*/ 7750 h 30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977" h="30169">
                      <a:moveTo>
                        <a:pt x="17656" y="7750"/>
                      </a:moveTo>
                      <a:lnTo>
                        <a:pt x="11370" y="26229"/>
                      </a:lnTo>
                      <a:cubicBezTo>
                        <a:pt x="10318" y="29280"/>
                        <a:pt x="6991" y="30900"/>
                        <a:pt x="3940" y="29848"/>
                      </a:cubicBezTo>
                      <a:cubicBezTo>
                        <a:pt x="889" y="28796"/>
                        <a:pt x="-731" y="25470"/>
                        <a:pt x="321" y="22419"/>
                      </a:cubicBezTo>
                      <a:lnTo>
                        <a:pt x="6607" y="3940"/>
                      </a:lnTo>
                      <a:cubicBezTo>
                        <a:pt x="7659" y="889"/>
                        <a:pt x="10986" y="-731"/>
                        <a:pt x="14037" y="321"/>
                      </a:cubicBezTo>
                      <a:cubicBezTo>
                        <a:pt x="17088" y="1373"/>
                        <a:pt x="18709" y="4699"/>
                        <a:pt x="17656" y="7750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98" name="图形 364">
                <a:extLst>
                  <a:ext uri="{FF2B5EF4-FFF2-40B4-BE49-F238E27FC236}">
                    <a16:creationId xmlns:a16="http://schemas.microsoft.com/office/drawing/2014/main" id="{F5BB0280-C528-F4B6-D90F-69AAD2D01C1A}"/>
                  </a:ext>
                </a:extLst>
              </p:cNvPr>
              <p:cNvGrpSpPr/>
              <p:nvPr/>
            </p:nvGrpSpPr>
            <p:grpSpPr>
              <a:xfrm>
                <a:off x="-2508798" y="-1420378"/>
                <a:ext cx="288482" cy="311633"/>
                <a:chOff x="-2508798" y="-1420378"/>
                <a:chExt cx="288482" cy="311633"/>
              </a:xfrm>
              <a:solidFill>
                <a:srgbClr val="FFCA00"/>
              </a:solidFill>
            </p:grpSpPr>
            <p:sp>
              <p:nvSpPr>
                <p:cNvPr id="599" name="任意多边形: 形状 598">
                  <a:extLst>
                    <a:ext uri="{FF2B5EF4-FFF2-40B4-BE49-F238E27FC236}">
                      <a16:creationId xmlns:a16="http://schemas.microsoft.com/office/drawing/2014/main" id="{CFBE0565-CFF0-00FB-0525-1247A835FA4F}"/>
                    </a:ext>
                  </a:extLst>
                </p:cNvPr>
                <p:cNvSpPr/>
                <p:nvPr/>
              </p:nvSpPr>
              <p:spPr>
                <a:xfrm>
                  <a:off x="-2308229" y="-1420378"/>
                  <a:ext cx="87913" cy="87921"/>
                </a:xfrm>
                <a:custGeom>
                  <a:avLst/>
                  <a:gdLst>
                    <a:gd name="connsiteX0" fmla="*/ 53610 w 87913"/>
                    <a:gd name="connsiteY0" fmla="*/ 87775 h 87921"/>
                    <a:gd name="connsiteX1" fmla="*/ 46752 w 87913"/>
                    <a:gd name="connsiteY1" fmla="*/ 83775 h 87921"/>
                    <a:gd name="connsiteX2" fmla="*/ 45038 w 87913"/>
                    <a:gd name="connsiteY2" fmla="*/ 78441 h 87921"/>
                    <a:gd name="connsiteX3" fmla="*/ 12081 w 87913"/>
                    <a:gd name="connsiteY3" fmla="*/ 57867 h 87921"/>
                    <a:gd name="connsiteX4" fmla="*/ 6461 w 87913"/>
                    <a:gd name="connsiteY4" fmla="*/ 58724 h 87921"/>
                    <a:gd name="connsiteX5" fmla="*/ 26 w 87913"/>
                    <a:gd name="connsiteY5" fmla="*/ 53400 h 87921"/>
                    <a:gd name="connsiteX6" fmla="*/ 3890 w 87913"/>
                    <a:gd name="connsiteY6" fmla="*/ 47294 h 87921"/>
                    <a:gd name="connsiteX7" fmla="*/ 9319 w 87913"/>
                    <a:gd name="connsiteY7" fmla="*/ 45675 h 87921"/>
                    <a:gd name="connsiteX8" fmla="*/ 9319 w 87913"/>
                    <a:gd name="connsiteY8" fmla="*/ 45675 h 87921"/>
                    <a:gd name="connsiteX9" fmla="*/ 30084 w 87913"/>
                    <a:gd name="connsiteY9" fmla="*/ 12718 h 87921"/>
                    <a:gd name="connsiteX10" fmla="*/ 29226 w 87913"/>
                    <a:gd name="connsiteY10" fmla="*/ 7099 h 87921"/>
                    <a:gd name="connsiteX11" fmla="*/ 33608 w 87913"/>
                    <a:gd name="connsiteY11" fmla="*/ 145 h 87921"/>
                    <a:gd name="connsiteX12" fmla="*/ 40561 w 87913"/>
                    <a:gd name="connsiteY12" fmla="*/ 4527 h 87921"/>
                    <a:gd name="connsiteX13" fmla="*/ 42276 w 87913"/>
                    <a:gd name="connsiteY13" fmla="*/ 9956 h 87921"/>
                    <a:gd name="connsiteX14" fmla="*/ 75137 w 87913"/>
                    <a:gd name="connsiteY14" fmla="*/ 30435 h 87921"/>
                    <a:gd name="connsiteX15" fmla="*/ 80757 w 87913"/>
                    <a:gd name="connsiteY15" fmla="*/ 29673 h 87921"/>
                    <a:gd name="connsiteX16" fmla="*/ 87757 w 87913"/>
                    <a:gd name="connsiteY16" fmla="*/ 34007 h 87921"/>
                    <a:gd name="connsiteX17" fmla="*/ 83424 w 87913"/>
                    <a:gd name="connsiteY17" fmla="*/ 41008 h 87921"/>
                    <a:gd name="connsiteX18" fmla="*/ 77994 w 87913"/>
                    <a:gd name="connsiteY18" fmla="*/ 42722 h 87921"/>
                    <a:gd name="connsiteX19" fmla="*/ 57420 w 87913"/>
                    <a:gd name="connsiteY19" fmla="*/ 75583 h 87921"/>
                    <a:gd name="connsiteX20" fmla="*/ 58278 w 87913"/>
                    <a:gd name="connsiteY20" fmla="*/ 81203 h 87921"/>
                    <a:gd name="connsiteX21" fmla="*/ 53610 w 87913"/>
                    <a:gd name="connsiteY21" fmla="*/ 87775 h 87921"/>
                    <a:gd name="connsiteX22" fmla="*/ 28750 w 87913"/>
                    <a:gd name="connsiteY22" fmla="*/ 47866 h 87921"/>
                    <a:gd name="connsiteX23" fmla="*/ 46943 w 87913"/>
                    <a:gd name="connsiteY23" fmla="*/ 59200 h 87921"/>
                    <a:gd name="connsiteX24" fmla="*/ 58659 w 87913"/>
                    <a:gd name="connsiteY24" fmla="*/ 40722 h 87921"/>
                    <a:gd name="connsiteX25" fmla="*/ 40561 w 87913"/>
                    <a:gd name="connsiteY25" fmla="*/ 29387 h 87921"/>
                    <a:gd name="connsiteX26" fmla="*/ 28750 w 87913"/>
                    <a:gd name="connsiteY26" fmla="*/ 47866 h 8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87913" h="87921">
                      <a:moveTo>
                        <a:pt x="53610" y="87775"/>
                      </a:moveTo>
                      <a:cubicBezTo>
                        <a:pt x="50628" y="88455"/>
                        <a:pt x="47629" y="86706"/>
                        <a:pt x="46752" y="83775"/>
                      </a:cubicBezTo>
                      <a:lnTo>
                        <a:pt x="45038" y="78441"/>
                      </a:lnTo>
                      <a:cubicBezTo>
                        <a:pt x="40711" y="64331"/>
                        <a:pt x="26658" y="55557"/>
                        <a:pt x="12081" y="57867"/>
                      </a:cubicBezTo>
                      <a:lnTo>
                        <a:pt x="6461" y="58724"/>
                      </a:lnTo>
                      <a:cubicBezTo>
                        <a:pt x="3214" y="59031"/>
                        <a:pt x="333" y="56647"/>
                        <a:pt x="26" y="53400"/>
                      </a:cubicBezTo>
                      <a:cubicBezTo>
                        <a:pt x="-227" y="50723"/>
                        <a:pt x="1362" y="48212"/>
                        <a:pt x="3890" y="47294"/>
                      </a:cubicBezTo>
                      <a:lnTo>
                        <a:pt x="9319" y="45675"/>
                      </a:lnTo>
                      <a:lnTo>
                        <a:pt x="9319" y="45675"/>
                      </a:lnTo>
                      <a:cubicBezTo>
                        <a:pt x="23453" y="41354"/>
                        <a:pt x="32288" y="27332"/>
                        <a:pt x="30084" y="12718"/>
                      </a:cubicBezTo>
                      <a:lnTo>
                        <a:pt x="29226" y="7099"/>
                      </a:lnTo>
                      <a:cubicBezTo>
                        <a:pt x="28516" y="3969"/>
                        <a:pt x="30478" y="855"/>
                        <a:pt x="33608" y="145"/>
                      </a:cubicBezTo>
                      <a:cubicBezTo>
                        <a:pt x="36738" y="-565"/>
                        <a:pt x="39851" y="1397"/>
                        <a:pt x="40561" y="4527"/>
                      </a:cubicBezTo>
                      <a:lnTo>
                        <a:pt x="42276" y="9956"/>
                      </a:lnTo>
                      <a:cubicBezTo>
                        <a:pt x="46565" y="24041"/>
                        <a:pt x="60603" y="32789"/>
                        <a:pt x="75137" y="30435"/>
                      </a:cubicBezTo>
                      <a:lnTo>
                        <a:pt x="80757" y="29673"/>
                      </a:lnTo>
                      <a:cubicBezTo>
                        <a:pt x="83887" y="28936"/>
                        <a:pt x="87021" y="30877"/>
                        <a:pt x="87757" y="34007"/>
                      </a:cubicBezTo>
                      <a:cubicBezTo>
                        <a:pt x="88494" y="37137"/>
                        <a:pt x="86553" y="40271"/>
                        <a:pt x="83424" y="41008"/>
                      </a:cubicBezTo>
                      <a:lnTo>
                        <a:pt x="77994" y="42722"/>
                      </a:lnTo>
                      <a:cubicBezTo>
                        <a:pt x="63898" y="47009"/>
                        <a:pt x="55120" y="61031"/>
                        <a:pt x="57420" y="75583"/>
                      </a:cubicBezTo>
                      <a:lnTo>
                        <a:pt x="58278" y="81203"/>
                      </a:lnTo>
                      <a:cubicBezTo>
                        <a:pt x="58741" y="84292"/>
                        <a:pt x="56680" y="87195"/>
                        <a:pt x="53610" y="87775"/>
                      </a:cubicBezTo>
                      <a:close/>
                      <a:moveTo>
                        <a:pt x="28750" y="47866"/>
                      </a:moveTo>
                      <a:cubicBezTo>
                        <a:pt x="35713" y="49962"/>
                        <a:pt x="41992" y="53874"/>
                        <a:pt x="46943" y="59200"/>
                      </a:cubicBezTo>
                      <a:cubicBezTo>
                        <a:pt x="49100" y="52092"/>
                        <a:pt x="53150" y="45705"/>
                        <a:pt x="58659" y="40722"/>
                      </a:cubicBezTo>
                      <a:cubicBezTo>
                        <a:pt x="51724" y="38623"/>
                        <a:pt x="45476" y="34710"/>
                        <a:pt x="40561" y="29387"/>
                      </a:cubicBezTo>
                      <a:cubicBezTo>
                        <a:pt x="38330" y="36484"/>
                        <a:pt x="34254" y="42861"/>
                        <a:pt x="28750" y="47866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任意多边形: 形状 599">
                  <a:extLst>
                    <a:ext uri="{FF2B5EF4-FFF2-40B4-BE49-F238E27FC236}">
                      <a16:creationId xmlns:a16="http://schemas.microsoft.com/office/drawing/2014/main" id="{8C20672B-5AC6-2815-64CE-BDE18BB97C67}"/>
                    </a:ext>
                  </a:extLst>
                </p:cNvPr>
                <p:cNvSpPr/>
                <p:nvPr/>
              </p:nvSpPr>
              <p:spPr>
                <a:xfrm>
                  <a:off x="-2302232" y="-1183818"/>
                  <a:ext cx="74963" cy="75073"/>
                </a:xfrm>
                <a:custGeom>
                  <a:avLst/>
                  <a:gdLst>
                    <a:gd name="connsiteX0" fmla="*/ 45994 w 74963"/>
                    <a:gd name="connsiteY0" fmla="*/ 74100 h 75073"/>
                    <a:gd name="connsiteX1" fmla="*/ 974 w 74963"/>
                    <a:gd name="connsiteY1" fmla="*/ 45994 h 75073"/>
                    <a:gd name="connsiteX2" fmla="*/ 29080 w 74963"/>
                    <a:gd name="connsiteY2" fmla="*/ 974 h 75073"/>
                    <a:gd name="connsiteX3" fmla="*/ 74092 w 74963"/>
                    <a:gd name="connsiteY3" fmla="*/ 29047 h 75073"/>
                    <a:gd name="connsiteX4" fmla="*/ 45994 w 74963"/>
                    <a:gd name="connsiteY4" fmla="*/ 74100 h 75073"/>
                    <a:gd name="connsiteX5" fmla="*/ 31706 w 74963"/>
                    <a:gd name="connsiteY5" fmla="*/ 12378 h 75073"/>
                    <a:gd name="connsiteX6" fmla="*/ 12553 w 74963"/>
                    <a:gd name="connsiteY6" fmla="*/ 43454 h 75073"/>
                    <a:gd name="connsiteX7" fmla="*/ 43629 w 74963"/>
                    <a:gd name="connsiteY7" fmla="*/ 62608 h 75073"/>
                    <a:gd name="connsiteX8" fmla="*/ 62782 w 74963"/>
                    <a:gd name="connsiteY8" fmla="*/ 31532 h 75073"/>
                    <a:gd name="connsiteX9" fmla="*/ 62758 w 74963"/>
                    <a:gd name="connsiteY9" fmla="*/ 31428 h 75073"/>
                    <a:gd name="connsiteX10" fmla="*/ 31706 w 74963"/>
                    <a:gd name="connsiteY10" fmla="*/ 12378 h 75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4963" h="75073">
                      <a:moveTo>
                        <a:pt x="45994" y="74100"/>
                      </a:moveTo>
                      <a:cubicBezTo>
                        <a:pt x="25800" y="78771"/>
                        <a:pt x="5644" y="66187"/>
                        <a:pt x="974" y="45994"/>
                      </a:cubicBezTo>
                      <a:cubicBezTo>
                        <a:pt x="-3697" y="25800"/>
                        <a:pt x="8887" y="5644"/>
                        <a:pt x="29080" y="974"/>
                      </a:cubicBezTo>
                      <a:cubicBezTo>
                        <a:pt x="49260" y="-3694"/>
                        <a:pt x="69406" y="8871"/>
                        <a:pt x="74092" y="29047"/>
                      </a:cubicBezTo>
                      <a:cubicBezTo>
                        <a:pt x="78456" y="49193"/>
                        <a:pt x="66005" y="69156"/>
                        <a:pt x="45994" y="74100"/>
                      </a:cubicBezTo>
                      <a:close/>
                      <a:moveTo>
                        <a:pt x="31706" y="12378"/>
                      </a:moveTo>
                      <a:cubicBezTo>
                        <a:pt x="17835" y="15670"/>
                        <a:pt x="9260" y="29584"/>
                        <a:pt x="12553" y="43454"/>
                      </a:cubicBezTo>
                      <a:cubicBezTo>
                        <a:pt x="15845" y="57325"/>
                        <a:pt x="29758" y="65900"/>
                        <a:pt x="43629" y="62608"/>
                      </a:cubicBezTo>
                      <a:cubicBezTo>
                        <a:pt x="57500" y="59316"/>
                        <a:pt x="66075" y="45402"/>
                        <a:pt x="62782" y="31532"/>
                      </a:cubicBezTo>
                      <a:cubicBezTo>
                        <a:pt x="62774" y="31497"/>
                        <a:pt x="62766" y="31463"/>
                        <a:pt x="62758" y="31428"/>
                      </a:cubicBezTo>
                      <a:cubicBezTo>
                        <a:pt x="59418" y="17612"/>
                        <a:pt x="45536" y="9095"/>
                        <a:pt x="31706" y="12378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1" name="任意多边形: 形状 600">
                  <a:extLst>
                    <a:ext uri="{FF2B5EF4-FFF2-40B4-BE49-F238E27FC236}">
                      <a16:creationId xmlns:a16="http://schemas.microsoft.com/office/drawing/2014/main" id="{7CD6ECEC-B4E1-37A3-00B6-9AEC95C99C82}"/>
                    </a:ext>
                  </a:extLst>
                </p:cNvPr>
                <p:cNvSpPr/>
                <p:nvPr/>
              </p:nvSpPr>
              <p:spPr>
                <a:xfrm>
                  <a:off x="-2485386" y="-1309337"/>
                  <a:ext cx="16030" cy="30790"/>
                </a:xfrm>
                <a:custGeom>
                  <a:avLst/>
                  <a:gdLst>
                    <a:gd name="connsiteX0" fmla="*/ 11502 w 16030"/>
                    <a:gd name="connsiteY0" fmla="*/ 30645 h 30790"/>
                    <a:gd name="connsiteX1" fmla="*/ 4549 w 16030"/>
                    <a:gd name="connsiteY1" fmla="*/ 26266 h 30790"/>
                    <a:gd name="connsiteX2" fmla="*/ 4548 w 16030"/>
                    <a:gd name="connsiteY2" fmla="*/ 26264 h 30790"/>
                    <a:gd name="connsiteX3" fmla="*/ 167 w 16030"/>
                    <a:gd name="connsiteY3" fmla="*/ 7214 h 30790"/>
                    <a:gd name="connsiteX4" fmla="*/ 4434 w 16030"/>
                    <a:gd name="connsiteY4" fmla="*/ 192 h 30790"/>
                    <a:gd name="connsiteX5" fmla="*/ 4548 w 16030"/>
                    <a:gd name="connsiteY5" fmla="*/ 165 h 30790"/>
                    <a:gd name="connsiteX6" fmla="*/ 11459 w 16030"/>
                    <a:gd name="connsiteY6" fmla="*/ 4357 h 30790"/>
                    <a:gd name="connsiteX7" fmla="*/ 11502 w 16030"/>
                    <a:gd name="connsiteY7" fmla="*/ 4547 h 30790"/>
                    <a:gd name="connsiteX8" fmla="*/ 15883 w 16030"/>
                    <a:gd name="connsiteY8" fmla="*/ 23597 h 30790"/>
                    <a:gd name="connsiteX9" fmla="*/ 11502 w 16030"/>
                    <a:gd name="connsiteY9" fmla="*/ 30645 h 30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030" h="30790">
                      <a:moveTo>
                        <a:pt x="11502" y="30645"/>
                      </a:moveTo>
                      <a:cubicBezTo>
                        <a:pt x="8373" y="31356"/>
                        <a:pt x="5260" y="29395"/>
                        <a:pt x="4549" y="26266"/>
                      </a:cubicBezTo>
                      <a:cubicBezTo>
                        <a:pt x="4549" y="26265"/>
                        <a:pt x="4549" y="26265"/>
                        <a:pt x="4548" y="26264"/>
                      </a:cubicBezTo>
                      <a:lnTo>
                        <a:pt x="167" y="7214"/>
                      </a:lnTo>
                      <a:cubicBezTo>
                        <a:pt x="-594" y="4096"/>
                        <a:pt x="1317" y="953"/>
                        <a:pt x="4434" y="192"/>
                      </a:cubicBezTo>
                      <a:cubicBezTo>
                        <a:pt x="4472" y="183"/>
                        <a:pt x="4510" y="174"/>
                        <a:pt x="4548" y="165"/>
                      </a:cubicBezTo>
                      <a:cubicBezTo>
                        <a:pt x="7614" y="-585"/>
                        <a:pt x="10708" y="1291"/>
                        <a:pt x="11459" y="4357"/>
                      </a:cubicBezTo>
                      <a:cubicBezTo>
                        <a:pt x="11474" y="4420"/>
                        <a:pt x="11488" y="4483"/>
                        <a:pt x="11502" y="4547"/>
                      </a:cubicBezTo>
                      <a:lnTo>
                        <a:pt x="15883" y="23597"/>
                      </a:lnTo>
                      <a:cubicBezTo>
                        <a:pt x="16598" y="26750"/>
                        <a:pt x="14645" y="29891"/>
                        <a:pt x="11502" y="30645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任意多边形: 形状 601">
                  <a:extLst>
                    <a:ext uri="{FF2B5EF4-FFF2-40B4-BE49-F238E27FC236}">
                      <a16:creationId xmlns:a16="http://schemas.microsoft.com/office/drawing/2014/main" id="{E7E0E87C-1B80-257C-3E78-534E2728638E}"/>
                    </a:ext>
                  </a:extLst>
                </p:cNvPr>
                <p:cNvSpPr/>
                <p:nvPr/>
              </p:nvSpPr>
              <p:spPr>
                <a:xfrm>
                  <a:off x="-2508798" y="-1276285"/>
                  <a:ext cx="30679" cy="16122"/>
                </a:xfrm>
                <a:custGeom>
                  <a:avLst/>
                  <a:gdLst>
                    <a:gd name="connsiteX0" fmla="*/ 26151 w 30679"/>
                    <a:gd name="connsiteY0" fmla="*/ 11595 h 16122"/>
                    <a:gd name="connsiteX1" fmla="*/ 7101 w 30679"/>
                    <a:gd name="connsiteY1" fmla="*/ 15977 h 16122"/>
                    <a:gd name="connsiteX2" fmla="*/ 148 w 30679"/>
                    <a:gd name="connsiteY2" fmla="*/ 11598 h 16122"/>
                    <a:gd name="connsiteX3" fmla="*/ 147 w 30679"/>
                    <a:gd name="connsiteY3" fmla="*/ 11595 h 16122"/>
                    <a:gd name="connsiteX4" fmla="*/ 4529 w 30679"/>
                    <a:gd name="connsiteY4" fmla="*/ 4547 h 16122"/>
                    <a:gd name="connsiteX5" fmla="*/ 23579 w 30679"/>
                    <a:gd name="connsiteY5" fmla="*/ 165 h 16122"/>
                    <a:gd name="connsiteX6" fmla="*/ 30489 w 30679"/>
                    <a:gd name="connsiteY6" fmla="*/ 4357 h 16122"/>
                    <a:gd name="connsiteX7" fmla="*/ 30532 w 30679"/>
                    <a:gd name="connsiteY7" fmla="*/ 4547 h 16122"/>
                    <a:gd name="connsiteX8" fmla="*/ 26151 w 30679"/>
                    <a:gd name="connsiteY8" fmla="*/ 11595 h 16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679" h="16122">
                      <a:moveTo>
                        <a:pt x="26151" y="11595"/>
                      </a:moveTo>
                      <a:lnTo>
                        <a:pt x="7101" y="15977"/>
                      </a:lnTo>
                      <a:cubicBezTo>
                        <a:pt x="3972" y="16687"/>
                        <a:pt x="859" y="14727"/>
                        <a:pt x="148" y="11598"/>
                      </a:cubicBezTo>
                      <a:cubicBezTo>
                        <a:pt x="148" y="11597"/>
                        <a:pt x="148" y="11596"/>
                        <a:pt x="147" y="11595"/>
                      </a:cubicBezTo>
                      <a:cubicBezTo>
                        <a:pt x="-567" y="8443"/>
                        <a:pt x="1385" y="5301"/>
                        <a:pt x="4529" y="4547"/>
                      </a:cubicBezTo>
                      <a:lnTo>
                        <a:pt x="23579" y="165"/>
                      </a:lnTo>
                      <a:cubicBezTo>
                        <a:pt x="26645" y="-585"/>
                        <a:pt x="29739" y="1291"/>
                        <a:pt x="30489" y="4357"/>
                      </a:cubicBezTo>
                      <a:cubicBezTo>
                        <a:pt x="30505" y="4420"/>
                        <a:pt x="30519" y="4483"/>
                        <a:pt x="30532" y="4547"/>
                      </a:cubicBezTo>
                      <a:cubicBezTo>
                        <a:pt x="31247" y="7700"/>
                        <a:pt x="29294" y="10841"/>
                        <a:pt x="26151" y="11595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任意多边形: 形状 602">
                  <a:extLst>
                    <a:ext uri="{FF2B5EF4-FFF2-40B4-BE49-F238E27FC236}">
                      <a16:creationId xmlns:a16="http://schemas.microsoft.com/office/drawing/2014/main" id="{029B51AE-F4FF-8105-9EED-B54826E9D0F5}"/>
                    </a:ext>
                  </a:extLst>
                </p:cNvPr>
                <p:cNvSpPr/>
                <p:nvPr/>
              </p:nvSpPr>
              <p:spPr>
                <a:xfrm>
                  <a:off x="-2475554" y="-1266402"/>
                  <a:ext cx="16102" cy="30738"/>
                </a:xfrm>
                <a:custGeom>
                  <a:avLst/>
                  <a:gdLst>
                    <a:gd name="connsiteX0" fmla="*/ 11575 w 16102"/>
                    <a:gd name="connsiteY0" fmla="*/ 30573 h 30738"/>
                    <a:gd name="connsiteX1" fmla="*/ 4665 w 16102"/>
                    <a:gd name="connsiteY1" fmla="*/ 26381 h 30738"/>
                    <a:gd name="connsiteX2" fmla="*/ 4622 w 16102"/>
                    <a:gd name="connsiteY2" fmla="*/ 26192 h 30738"/>
                    <a:gd name="connsiteX3" fmla="*/ 146 w 16102"/>
                    <a:gd name="connsiteY3" fmla="*/ 7142 h 30738"/>
                    <a:gd name="connsiteX4" fmla="*/ 4525 w 16102"/>
                    <a:gd name="connsiteY4" fmla="*/ 189 h 30738"/>
                    <a:gd name="connsiteX5" fmla="*/ 4527 w 16102"/>
                    <a:gd name="connsiteY5" fmla="*/ 188 h 30738"/>
                    <a:gd name="connsiteX6" fmla="*/ 11505 w 16102"/>
                    <a:gd name="connsiteY6" fmla="*/ 4267 h 30738"/>
                    <a:gd name="connsiteX7" fmla="*/ 11575 w 16102"/>
                    <a:gd name="connsiteY7" fmla="*/ 4570 h 30738"/>
                    <a:gd name="connsiteX8" fmla="*/ 15957 w 16102"/>
                    <a:gd name="connsiteY8" fmla="*/ 23620 h 30738"/>
                    <a:gd name="connsiteX9" fmla="*/ 11578 w 16102"/>
                    <a:gd name="connsiteY9" fmla="*/ 30573 h 30738"/>
                    <a:gd name="connsiteX10" fmla="*/ 11576 w 16102"/>
                    <a:gd name="connsiteY10" fmla="*/ 30573 h 30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102" h="30738">
                      <a:moveTo>
                        <a:pt x="11575" y="30573"/>
                      </a:moveTo>
                      <a:cubicBezTo>
                        <a:pt x="8510" y="31324"/>
                        <a:pt x="5416" y="29447"/>
                        <a:pt x="4665" y="26381"/>
                      </a:cubicBezTo>
                      <a:cubicBezTo>
                        <a:pt x="4650" y="26318"/>
                        <a:pt x="4635" y="26255"/>
                        <a:pt x="4622" y="26192"/>
                      </a:cubicBezTo>
                      <a:lnTo>
                        <a:pt x="146" y="7142"/>
                      </a:lnTo>
                      <a:cubicBezTo>
                        <a:pt x="-565" y="4012"/>
                        <a:pt x="1395" y="900"/>
                        <a:pt x="4525" y="189"/>
                      </a:cubicBezTo>
                      <a:cubicBezTo>
                        <a:pt x="4526" y="189"/>
                        <a:pt x="4526" y="188"/>
                        <a:pt x="4527" y="188"/>
                      </a:cubicBezTo>
                      <a:cubicBezTo>
                        <a:pt x="7580" y="-612"/>
                        <a:pt x="10704" y="1214"/>
                        <a:pt x="11505" y="4267"/>
                      </a:cubicBezTo>
                      <a:cubicBezTo>
                        <a:pt x="11531" y="4367"/>
                        <a:pt x="11555" y="4468"/>
                        <a:pt x="11575" y="4570"/>
                      </a:cubicBezTo>
                      <a:lnTo>
                        <a:pt x="15957" y="23620"/>
                      </a:lnTo>
                      <a:cubicBezTo>
                        <a:pt x="16668" y="26749"/>
                        <a:pt x="14707" y="29862"/>
                        <a:pt x="11578" y="30573"/>
                      </a:cubicBezTo>
                      <a:cubicBezTo>
                        <a:pt x="11577" y="30573"/>
                        <a:pt x="11577" y="30573"/>
                        <a:pt x="11576" y="30573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4" name="任意多边形: 形状 603">
                  <a:extLst>
                    <a:ext uri="{FF2B5EF4-FFF2-40B4-BE49-F238E27FC236}">
                      <a16:creationId xmlns:a16="http://schemas.microsoft.com/office/drawing/2014/main" id="{9812B496-FFA7-DD30-45F9-6F0FDD4322D2}"/>
                    </a:ext>
                  </a:extLst>
                </p:cNvPr>
                <p:cNvSpPr/>
                <p:nvPr/>
              </p:nvSpPr>
              <p:spPr>
                <a:xfrm>
                  <a:off x="-2465717" y="-1286368"/>
                  <a:ext cx="30862" cy="16194"/>
                </a:xfrm>
                <a:custGeom>
                  <a:avLst/>
                  <a:gdLst>
                    <a:gd name="connsiteX0" fmla="*/ 25647 w 30862"/>
                    <a:gd name="connsiteY0" fmla="*/ 11772 h 16194"/>
                    <a:gd name="connsiteX1" fmla="*/ 6597 w 30862"/>
                    <a:gd name="connsiteY1" fmla="*/ 16154 h 16194"/>
                    <a:gd name="connsiteX2" fmla="*/ 41 w 30862"/>
                    <a:gd name="connsiteY2" fmla="*/ 10979 h 16194"/>
                    <a:gd name="connsiteX3" fmla="*/ 3930 w 30862"/>
                    <a:gd name="connsiteY3" fmla="*/ 4724 h 16194"/>
                    <a:gd name="connsiteX4" fmla="*/ 22980 w 30862"/>
                    <a:gd name="connsiteY4" fmla="*/ 342 h 16194"/>
                    <a:gd name="connsiteX5" fmla="*/ 30521 w 30862"/>
                    <a:gd name="connsiteY5" fmla="*/ 3931 h 16194"/>
                    <a:gd name="connsiteX6" fmla="*/ 26932 w 30862"/>
                    <a:gd name="connsiteY6" fmla="*/ 11472 h 16194"/>
                    <a:gd name="connsiteX7" fmla="*/ 25646 w 30862"/>
                    <a:gd name="connsiteY7" fmla="*/ 11772 h 1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862" h="16194">
                      <a:moveTo>
                        <a:pt x="25647" y="11772"/>
                      </a:moveTo>
                      <a:lnTo>
                        <a:pt x="6597" y="16154"/>
                      </a:lnTo>
                      <a:cubicBezTo>
                        <a:pt x="3357" y="16535"/>
                        <a:pt x="422" y="14219"/>
                        <a:pt x="41" y="10979"/>
                      </a:cubicBezTo>
                      <a:cubicBezTo>
                        <a:pt x="-282" y="8242"/>
                        <a:pt x="1332" y="5646"/>
                        <a:pt x="3930" y="4724"/>
                      </a:cubicBezTo>
                      <a:lnTo>
                        <a:pt x="22980" y="342"/>
                      </a:lnTo>
                      <a:cubicBezTo>
                        <a:pt x="26053" y="-749"/>
                        <a:pt x="29429" y="857"/>
                        <a:pt x="30521" y="3931"/>
                      </a:cubicBezTo>
                      <a:cubicBezTo>
                        <a:pt x="31612" y="7004"/>
                        <a:pt x="30005" y="10381"/>
                        <a:pt x="26932" y="11472"/>
                      </a:cubicBezTo>
                      <a:cubicBezTo>
                        <a:pt x="26516" y="11620"/>
                        <a:pt x="26085" y="11720"/>
                        <a:pt x="25646" y="11772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05" name="图形 364">
                <a:extLst>
                  <a:ext uri="{FF2B5EF4-FFF2-40B4-BE49-F238E27FC236}">
                    <a16:creationId xmlns:a16="http://schemas.microsoft.com/office/drawing/2014/main" id="{9E3F4690-A43B-F742-D9C7-F7E5BF22551F}"/>
                  </a:ext>
                </a:extLst>
              </p:cNvPr>
              <p:cNvGrpSpPr/>
              <p:nvPr/>
            </p:nvGrpSpPr>
            <p:grpSpPr>
              <a:xfrm>
                <a:off x="-4066065" y="-1306604"/>
                <a:ext cx="312397" cy="282784"/>
                <a:chOff x="-4066065" y="-1306604"/>
                <a:chExt cx="312397" cy="282784"/>
              </a:xfrm>
              <a:solidFill>
                <a:srgbClr val="FFCA00"/>
              </a:solidFill>
            </p:grpSpPr>
            <p:sp>
              <p:nvSpPr>
                <p:cNvPr id="606" name="任意多边形: 形状 605">
                  <a:extLst>
                    <a:ext uri="{FF2B5EF4-FFF2-40B4-BE49-F238E27FC236}">
                      <a16:creationId xmlns:a16="http://schemas.microsoft.com/office/drawing/2014/main" id="{2C4E6D82-F13E-6F8C-1CE6-E071CC603645}"/>
                    </a:ext>
                  </a:extLst>
                </p:cNvPr>
                <p:cNvSpPr/>
                <p:nvPr/>
              </p:nvSpPr>
              <p:spPr>
                <a:xfrm>
                  <a:off x="-4053738" y="-1306604"/>
                  <a:ext cx="70050" cy="70135"/>
                </a:xfrm>
                <a:custGeom>
                  <a:avLst/>
                  <a:gdLst>
                    <a:gd name="connsiteX0" fmla="*/ 64712 w 70050"/>
                    <a:gd name="connsiteY0" fmla="*/ 68584 h 70135"/>
                    <a:gd name="connsiteX1" fmla="*/ 64712 w 70050"/>
                    <a:gd name="connsiteY1" fmla="*/ 68584 h 70135"/>
                    <a:gd name="connsiteX2" fmla="*/ 56806 w 70050"/>
                    <a:gd name="connsiteY2" fmla="*/ 68584 h 70135"/>
                    <a:gd name="connsiteX3" fmla="*/ 52711 w 70050"/>
                    <a:gd name="connsiteY3" fmla="*/ 64584 h 70135"/>
                    <a:gd name="connsiteX4" fmla="*/ 52711 w 70050"/>
                    <a:gd name="connsiteY4" fmla="*/ 64584 h 70135"/>
                    <a:gd name="connsiteX5" fmla="*/ 13944 w 70050"/>
                    <a:gd name="connsiteY5" fmla="*/ 62107 h 70135"/>
                    <a:gd name="connsiteX6" fmla="*/ 9467 w 70050"/>
                    <a:gd name="connsiteY6" fmla="*/ 65536 h 70135"/>
                    <a:gd name="connsiteX7" fmla="*/ 1561 w 70050"/>
                    <a:gd name="connsiteY7" fmla="*/ 64774 h 70135"/>
                    <a:gd name="connsiteX8" fmla="*/ 1561 w 70050"/>
                    <a:gd name="connsiteY8" fmla="*/ 56773 h 70135"/>
                    <a:gd name="connsiteX9" fmla="*/ 5467 w 70050"/>
                    <a:gd name="connsiteY9" fmla="*/ 52773 h 70135"/>
                    <a:gd name="connsiteX10" fmla="*/ 7943 w 70050"/>
                    <a:gd name="connsiteY10" fmla="*/ 14006 h 70135"/>
                    <a:gd name="connsiteX11" fmla="*/ 4514 w 70050"/>
                    <a:gd name="connsiteY11" fmla="*/ 9529 h 70135"/>
                    <a:gd name="connsiteX12" fmla="*/ 5276 w 70050"/>
                    <a:gd name="connsiteY12" fmla="*/ 1528 h 70135"/>
                    <a:gd name="connsiteX13" fmla="*/ 13277 w 70050"/>
                    <a:gd name="connsiteY13" fmla="*/ 1528 h 70135"/>
                    <a:gd name="connsiteX14" fmla="*/ 17373 w 70050"/>
                    <a:gd name="connsiteY14" fmla="*/ 5529 h 70135"/>
                    <a:gd name="connsiteX15" fmla="*/ 56044 w 70050"/>
                    <a:gd name="connsiteY15" fmla="*/ 8005 h 70135"/>
                    <a:gd name="connsiteX16" fmla="*/ 60616 w 70050"/>
                    <a:gd name="connsiteY16" fmla="*/ 4576 h 70135"/>
                    <a:gd name="connsiteX17" fmla="*/ 68522 w 70050"/>
                    <a:gd name="connsiteY17" fmla="*/ 5338 h 70135"/>
                    <a:gd name="connsiteX18" fmla="*/ 68522 w 70050"/>
                    <a:gd name="connsiteY18" fmla="*/ 13339 h 70135"/>
                    <a:gd name="connsiteX19" fmla="*/ 64522 w 70050"/>
                    <a:gd name="connsiteY19" fmla="*/ 17340 h 70135"/>
                    <a:gd name="connsiteX20" fmla="*/ 62140 w 70050"/>
                    <a:gd name="connsiteY20" fmla="*/ 56106 h 70135"/>
                    <a:gd name="connsiteX21" fmla="*/ 65569 w 70050"/>
                    <a:gd name="connsiteY21" fmla="*/ 60583 h 70135"/>
                    <a:gd name="connsiteX22" fmla="*/ 64712 w 70050"/>
                    <a:gd name="connsiteY22" fmla="*/ 68584 h 70135"/>
                    <a:gd name="connsiteX23" fmla="*/ 23564 w 70050"/>
                    <a:gd name="connsiteY23" fmla="*/ 45153 h 70135"/>
                    <a:gd name="connsiteX24" fmla="*/ 44995 w 70050"/>
                    <a:gd name="connsiteY24" fmla="*/ 46486 h 70135"/>
                    <a:gd name="connsiteX25" fmla="*/ 46329 w 70050"/>
                    <a:gd name="connsiteY25" fmla="*/ 25150 h 70135"/>
                    <a:gd name="connsiteX26" fmla="*/ 24898 w 70050"/>
                    <a:gd name="connsiteY26" fmla="*/ 23817 h 70135"/>
                    <a:gd name="connsiteX27" fmla="*/ 23564 w 70050"/>
                    <a:gd name="connsiteY27" fmla="*/ 45153 h 70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70050" h="70135">
                      <a:moveTo>
                        <a:pt x="64712" y="68584"/>
                      </a:moveTo>
                      <a:lnTo>
                        <a:pt x="64712" y="68584"/>
                      </a:lnTo>
                      <a:cubicBezTo>
                        <a:pt x="62483" y="70653"/>
                        <a:pt x="59035" y="70653"/>
                        <a:pt x="56806" y="68584"/>
                      </a:cubicBezTo>
                      <a:lnTo>
                        <a:pt x="52711" y="64584"/>
                      </a:lnTo>
                      <a:lnTo>
                        <a:pt x="52711" y="64584"/>
                      </a:lnTo>
                      <a:cubicBezTo>
                        <a:pt x="42191" y="54258"/>
                        <a:pt x="25692" y="53204"/>
                        <a:pt x="13944" y="62107"/>
                      </a:cubicBezTo>
                      <a:lnTo>
                        <a:pt x="9467" y="65536"/>
                      </a:lnTo>
                      <a:cubicBezTo>
                        <a:pt x="7043" y="67404"/>
                        <a:pt x="3585" y="67071"/>
                        <a:pt x="1561" y="64774"/>
                      </a:cubicBezTo>
                      <a:cubicBezTo>
                        <a:pt x="-520" y="62513"/>
                        <a:pt x="-520" y="59034"/>
                        <a:pt x="1561" y="56773"/>
                      </a:cubicBezTo>
                      <a:lnTo>
                        <a:pt x="5467" y="52773"/>
                      </a:lnTo>
                      <a:cubicBezTo>
                        <a:pt x="15832" y="42271"/>
                        <a:pt x="16888" y="25741"/>
                        <a:pt x="7943" y="14006"/>
                      </a:cubicBezTo>
                      <a:lnTo>
                        <a:pt x="4514" y="9529"/>
                      </a:lnTo>
                      <a:cubicBezTo>
                        <a:pt x="2767" y="7037"/>
                        <a:pt x="3090" y="3645"/>
                        <a:pt x="5276" y="1528"/>
                      </a:cubicBezTo>
                      <a:cubicBezTo>
                        <a:pt x="7554" y="-509"/>
                        <a:pt x="10999" y="-509"/>
                        <a:pt x="13277" y="1528"/>
                      </a:cubicBezTo>
                      <a:lnTo>
                        <a:pt x="17373" y="5529"/>
                      </a:lnTo>
                      <a:cubicBezTo>
                        <a:pt x="27861" y="15840"/>
                        <a:pt x="44327" y="16895"/>
                        <a:pt x="56044" y="8005"/>
                      </a:cubicBezTo>
                      <a:lnTo>
                        <a:pt x="60616" y="4576"/>
                      </a:lnTo>
                      <a:cubicBezTo>
                        <a:pt x="63041" y="2708"/>
                        <a:pt x="66499" y="3041"/>
                        <a:pt x="68522" y="5338"/>
                      </a:cubicBezTo>
                      <a:cubicBezTo>
                        <a:pt x="70560" y="7616"/>
                        <a:pt x="70560" y="11061"/>
                        <a:pt x="68522" y="13339"/>
                      </a:cubicBezTo>
                      <a:lnTo>
                        <a:pt x="64522" y="17340"/>
                      </a:lnTo>
                      <a:cubicBezTo>
                        <a:pt x="54225" y="27884"/>
                        <a:pt x="53212" y="44381"/>
                        <a:pt x="62140" y="56106"/>
                      </a:cubicBezTo>
                      <a:lnTo>
                        <a:pt x="65569" y="60583"/>
                      </a:lnTo>
                      <a:cubicBezTo>
                        <a:pt x="67379" y="63075"/>
                        <a:pt x="67009" y="66532"/>
                        <a:pt x="64712" y="68584"/>
                      </a:cubicBezTo>
                      <a:close/>
                      <a:moveTo>
                        <a:pt x="23564" y="45153"/>
                      </a:moveTo>
                      <a:cubicBezTo>
                        <a:pt x="30703" y="43733"/>
                        <a:pt x="38088" y="44192"/>
                        <a:pt x="44995" y="46486"/>
                      </a:cubicBezTo>
                      <a:cubicBezTo>
                        <a:pt x="43477" y="39386"/>
                        <a:pt x="43938" y="32006"/>
                        <a:pt x="46329" y="25150"/>
                      </a:cubicBezTo>
                      <a:cubicBezTo>
                        <a:pt x="39190" y="26574"/>
                        <a:pt x="31804" y="26115"/>
                        <a:pt x="24898" y="23817"/>
                      </a:cubicBezTo>
                      <a:cubicBezTo>
                        <a:pt x="26318" y="30923"/>
                        <a:pt x="25858" y="38278"/>
                        <a:pt x="23564" y="45153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7" name="任意多边形: 形状 606">
                  <a:extLst>
                    <a:ext uri="{FF2B5EF4-FFF2-40B4-BE49-F238E27FC236}">
                      <a16:creationId xmlns:a16="http://schemas.microsoft.com/office/drawing/2014/main" id="{FFDBC71C-5E94-A857-3218-AC4F41D44D29}"/>
                    </a:ext>
                  </a:extLst>
                </p:cNvPr>
                <p:cNvSpPr/>
                <p:nvPr/>
              </p:nvSpPr>
              <p:spPr>
                <a:xfrm>
                  <a:off x="-3828538" y="-1169555"/>
                  <a:ext cx="74870" cy="74873"/>
                </a:xfrm>
                <a:custGeom>
                  <a:avLst/>
                  <a:gdLst>
                    <a:gd name="connsiteX0" fmla="*/ 62682 w 74870"/>
                    <a:gd name="connsiteY0" fmla="*/ 65076 h 74873"/>
                    <a:gd name="connsiteX1" fmla="*/ 41918 w 74870"/>
                    <a:gd name="connsiteY1" fmla="*/ 74601 h 74873"/>
                    <a:gd name="connsiteX2" fmla="*/ 273 w 74870"/>
                    <a:gd name="connsiteY2" fmla="*/ 41918 h 74873"/>
                    <a:gd name="connsiteX3" fmla="*/ 32956 w 74870"/>
                    <a:gd name="connsiteY3" fmla="*/ 273 h 74873"/>
                    <a:gd name="connsiteX4" fmla="*/ 74601 w 74870"/>
                    <a:gd name="connsiteY4" fmla="*/ 32956 h 74873"/>
                    <a:gd name="connsiteX5" fmla="*/ 62682 w 74870"/>
                    <a:gd name="connsiteY5" fmla="*/ 65076 h 74873"/>
                    <a:gd name="connsiteX6" fmla="*/ 18963 w 74870"/>
                    <a:gd name="connsiteY6" fmla="*/ 19070 h 74873"/>
                    <a:gd name="connsiteX7" fmla="*/ 16200 w 74870"/>
                    <a:gd name="connsiteY7" fmla="*/ 22214 h 74873"/>
                    <a:gd name="connsiteX8" fmla="*/ 20970 w 74870"/>
                    <a:gd name="connsiteY8" fmla="*/ 58269 h 74873"/>
                    <a:gd name="connsiteX9" fmla="*/ 21153 w 74870"/>
                    <a:gd name="connsiteY9" fmla="*/ 58409 h 74873"/>
                    <a:gd name="connsiteX10" fmla="*/ 40203 w 74870"/>
                    <a:gd name="connsiteY10" fmla="*/ 63457 h 74873"/>
                    <a:gd name="connsiteX11" fmla="*/ 62478 w 74870"/>
                    <a:gd name="connsiteY11" fmla="*/ 34366 h 74873"/>
                    <a:gd name="connsiteX12" fmla="*/ 33386 w 74870"/>
                    <a:gd name="connsiteY12" fmla="*/ 12091 h 74873"/>
                    <a:gd name="connsiteX13" fmla="*/ 18867 w 74870"/>
                    <a:gd name="connsiteY13" fmla="*/ 19070 h 74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4870" h="74873">
                      <a:moveTo>
                        <a:pt x="62682" y="65076"/>
                      </a:moveTo>
                      <a:cubicBezTo>
                        <a:pt x="56941" y="70364"/>
                        <a:pt x="49672" y="73699"/>
                        <a:pt x="41918" y="74601"/>
                      </a:cubicBezTo>
                      <a:cubicBezTo>
                        <a:pt x="21393" y="77076"/>
                        <a:pt x="2748" y="62443"/>
                        <a:pt x="273" y="41918"/>
                      </a:cubicBezTo>
                      <a:cubicBezTo>
                        <a:pt x="-2202" y="21393"/>
                        <a:pt x="12431" y="2748"/>
                        <a:pt x="32956" y="273"/>
                      </a:cubicBezTo>
                      <a:cubicBezTo>
                        <a:pt x="53481" y="-2202"/>
                        <a:pt x="72126" y="12431"/>
                        <a:pt x="74601" y="32956"/>
                      </a:cubicBezTo>
                      <a:cubicBezTo>
                        <a:pt x="76048" y="44959"/>
                        <a:pt x="71609" y="56922"/>
                        <a:pt x="62682" y="65076"/>
                      </a:cubicBezTo>
                      <a:close/>
                      <a:moveTo>
                        <a:pt x="18963" y="19070"/>
                      </a:moveTo>
                      <a:cubicBezTo>
                        <a:pt x="17969" y="20052"/>
                        <a:pt x="17046" y="21102"/>
                        <a:pt x="16200" y="22214"/>
                      </a:cubicBezTo>
                      <a:cubicBezTo>
                        <a:pt x="7561" y="33487"/>
                        <a:pt x="9696" y="49630"/>
                        <a:pt x="20970" y="58269"/>
                      </a:cubicBezTo>
                      <a:cubicBezTo>
                        <a:pt x="21031" y="58316"/>
                        <a:pt x="21092" y="58363"/>
                        <a:pt x="21153" y="58409"/>
                      </a:cubicBezTo>
                      <a:cubicBezTo>
                        <a:pt x="26576" y="62564"/>
                        <a:pt x="33434" y="64381"/>
                        <a:pt x="40203" y="63457"/>
                      </a:cubicBezTo>
                      <a:cubicBezTo>
                        <a:pt x="54387" y="61574"/>
                        <a:pt x="64360" y="48550"/>
                        <a:pt x="62478" y="34366"/>
                      </a:cubicBezTo>
                      <a:cubicBezTo>
                        <a:pt x="60595" y="20181"/>
                        <a:pt x="47571" y="10209"/>
                        <a:pt x="33386" y="12091"/>
                      </a:cubicBezTo>
                      <a:cubicBezTo>
                        <a:pt x="27928" y="12816"/>
                        <a:pt x="22842" y="15260"/>
                        <a:pt x="18867" y="19070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任意多边形: 形状 607">
                  <a:extLst>
                    <a:ext uri="{FF2B5EF4-FFF2-40B4-BE49-F238E27FC236}">
                      <a16:creationId xmlns:a16="http://schemas.microsoft.com/office/drawing/2014/main" id="{B80116B5-B76C-5260-BB9A-736404470C77}"/>
                    </a:ext>
                  </a:extLst>
                </p:cNvPr>
                <p:cNvSpPr/>
                <p:nvPr/>
              </p:nvSpPr>
              <p:spPr>
                <a:xfrm>
                  <a:off x="-4066065" y="-1049800"/>
                  <a:ext cx="26134" cy="24505"/>
                </a:xfrm>
                <a:custGeom>
                  <a:avLst/>
                  <a:gdLst>
                    <a:gd name="connsiteX0" fmla="*/ 24746 w 26134"/>
                    <a:gd name="connsiteY0" fmla="*/ 9234 h 24505"/>
                    <a:gd name="connsiteX1" fmla="*/ 24746 w 26134"/>
                    <a:gd name="connsiteY1" fmla="*/ 9234 h 24505"/>
                    <a:gd name="connsiteX2" fmla="*/ 10364 w 26134"/>
                    <a:gd name="connsiteY2" fmla="*/ 22474 h 24505"/>
                    <a:gd name="connsiteX3" fmla="*/ 2032 w 26134"/>
                    <a:gd name="connsiteY3" fmla="*/ 23058 h 24505"/>
                    <a:gd name="connsiteX4" fmla="*/ 1448 w 26134"/>
                    <a:gd name="connsiteY4" fmla="*/ 14727 h 24505"/>
                    <a:gd name="connsiteX5" fmla="*/ 2458 w 26134"/>
                    <a:gd name="connsiteY5" fmla="*/ 13806 h 24505"/>
                    <a:gd name="connsiteX6" fmla="*/ 16745 w 26134"/>
                    <a:gd name="connsiteY6" fmla="*/ 1138 h 24505"/>
                    <a:gd name="connsiteX7" fmla="*/ 24998 w 26134"/>
                    <a:gd name="connsiteY7" fmla="*/ 2422 h 24505"/>
                    <a:gd name="connsiteX8" fmla="*/ 24746 w 26134"/>
                    <a:gd name="connsiteY8" fmla="*/ 9710 h 24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134" h="24505">
                      <a:moveTo>
                        <a:pt x="24746" y="9234"/>
                      </a:moveTo>
                      <a:lnTo>
                        <a:pt x="24746" y="9234"/>
                      </a:lnTo>
                      <a:lnTo>
                        <a:pt x="10364" y="22474"/>
                      </a:lnTo>
                      <a:cubicBezTo>
                        <a:pt x="8224" y="24936"/>
                        <a:pt x="4494" y="25197"/>
                        <a:pt x="2032" y="23058"/>
                      </a:cubicBezTo>
                      <a:cubicBezTo>
                        <a:pt x="-430" y="20919"/>
                        <a:pt x="-691" y="17189"/>
                        <a:pt x="1448" y="14727"/>
                      </a:cubicBezTo>
                      <a:cubicBezTo>
                        <a:pt x="1748" y="14382"/>
                        <a:pt x="2087" y="14073"/>
                        <a:pt x="2458" y="13806"/>
                      </a:cubicBezTo>
                      <a:lnTo>
                        <a:pt x="16745" y="1138"/>
                      </a:lnTo>
                      <a:cubicBezTo>
                        <a:pt x="19379" y="-787"/>
                        <a:pt x="23073" y="-212"/>
                        <a:pt x="24998" y="2422"/>
                      </a:cubicBezTo>
                      <a:cubicBezTo>
                        <a:pt x="26603" y="4619"/>
                        <a:pt x="26499" y="7629"/>
                        <a:pt x="24746" y="9710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任意多边形: 形状 608">
                  <a:extLst>
                    <a:ext uri="{FF2B5EF4-FFF2-40B4-BE49-F238E27FC236}">
                      <a16:creationId xmlns:a16="http://schemas.microsoft.com/office/drawing/2014/main" id="{8AB72382-FEB0-3606-0F1C-F3D38DDF3CEA}"/>
                    </a:ext>
                  </a:extLst>
                </p:cNvPr>
                <p:cNvSpPr/>
                <p:nvPr/>
              </p:nvSpPr>
              <p:spPr>
                <a:xfrm>
                  <a:off x="-4034787" y="-1049884"/>
                  <a:ext cx="24780" cy="26064"/>
                </a:xfrm>
                <a:custGeom>
                  <a:avLst/>
                  <a:gdLst>
                    <a:gd name="connsiteX0" fmla="*/ 23091 w 24780"/>
                    <a:gd name="connsiteY0" fmla="*/ 24367 h 26064"/>
                    <a:gd name="connsiteX1" fmla="*/ 23091 w 24780"/>
                    <a:gd name="connsiteY1" fmla="*/ 24367 h 26064"/>
                    <a:gd name="connsiteX2" fmla="*/ 14805 w 24780"/>
                    <a:gd name="connsiteY2" fmla="*/ 24367 h 26064"/>
                    <a:gd name="connsiteX3" fmla="*/ 1660 w 24780"/>
                    <a:gd name="connsiteY3" fmla="*/ 9984 h 26064"/>
                    <a:gd name="connsiteX4" fmla="*/ 1660 w 24780"/>
                    <a:gd name="connsiteY4" fmla="*/ 1697 h 26064"/>
                    <a:gd name="connsiteX5" fmla="*/ 9947 w 24780"/>
                    <a:gd name="connsiteY5" fmla="*/ 1697 h 26064"/>
                    <a:gd name="connsiteX6" fmla="*/ 23091 w 24780"/>
                    <a:gd name="connsiteY6" fmla="*/ 16175 h 26064"/>
                    <a:gd name="connsiteX7" fmla="*/ 23091 w 24780"/>
                    <a:gd name="connsiteY7" fmla="*/ 24367 h 26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80" h="26064">
                      <a:moveTo>
                        <a:pt x="23091" y="24367"/>
                      </a:moveTo>
                      <a:lnTo>
                        <a:pt x="23091" y="24367"/>
                      </a:lnTo>
                      <a:cubicBezTo>
                        <a:pt x="20793" y="26630"/>
                        <a:pt x="17103" y="26630"/>
                        <a:pt x="14805" y="24367"/>
                      </a:cubicBezTo>
                      <a:lnTo>
                        <a:pt x="1660" y="9984"/>
                      </a:lnTo>
                      <a:cubicBezTo>
                        <a:pt x="-553" y="7665"/>
                        <a:pt x="-553" y="4016"/>
                        <a:pt x="1660" y="1697"/>
                      </a:cubicBezTo>
                      <a:cubicBezTo>
                        <a:pt x="3959" y="-566"/>
                        <a:pt x="7648" y="-566"/>
                        <a:pt x="9947" y="1697"/>
                      </a:cubicBezTo>
                      <a:lnTo>
                        <a:pt x="23091" y="16175"/>
                      </a:lnTo>
                      <a:cubicBezTo>
                        <a:pt x="25343" y="18442"/>
                        <a:pt x="25343" y="22101"/>
                        <a:pt x="23091" y="24367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0" name="任意多边形: 形状 609">
                  <a:extLst>
                    <a:ext uri="{FF2B5EF4-FFF2-40B4-BE49-F238E27FC236}">
                      <a16:creationId xmlns:a16="http://schemas.microsoft.com/office/drawing/2014/main" id="{B70C9704-59AC-F81E-79A6-1F378887CD27}"/>
                    </a:ext>
                  </a:extLst>
                </p:cNvPr>
                <p:cNvSpPr/>
                <p:nvPr/>
              </p:nvSpPr>
              <p:spPr>
                <a:xfrm>
                  <a:off x="-4033263" y="-1079863"/>
                  <a:ext cx="25601" cy="24421"/>
                </a:xfrm>
                <a:custGeom>
                  <a:avLst/>
                  <a:gdLst>
                    <a:gd name="connsiteX0" fmla="*/ 24329 w 25601"/>
                    <a:gd name="connsiteY0" fmla="*/ 9484 h 24421"/>
                    <a:gd name="connsiteX1" fmla="*/ 24329 w 25601"/>
                    <a:gd name="connsiteY1" fmla="*/ 9484 h 24421"/>
                    <a:gd name="connsiteX2" fmla="*/ 9947 w 25601"/>
                    <a:gd name="connsiteY2" fmla="*/ 22724 h 24421"/>
                    <a:gd name="connsiteX3" fmla="*/ 1660 w 25601"/>
                    <a:gd name="connsiteY3" fmla="*/ 22724 h 24421"/>
                    <a:gd name="connsiteX4" fmla="*/ 1660 w 25601"/>
                    <a:gd name="connsiteY4" fmla="*/ 14437 h 24421"/>
                    <a:gd name="connsiteX5" fmla="*/ 16138 w 25601"/>
                    <a:gd name="connsiteY5" fmla="*/ 1292 h 24421"/>
                    <a:gd name="connsiteX6" fmla="*/ 24309 w 25601"/>
                    <a:gd name="connsiteY6" fmla="*/ 2157 h 24421"/>
                    <a:gd name="connsiteX7" fmla="*/ 24044 w 25601"/>
                    <a:gd name="connsiteY7" fmla="*/ 9770 h 24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601" h="24421">
                      <a:moveTo>
                        <a:pt x="24329" y="9484"/>
                      </a:moveTo>
                      <a:lnTo>
                        <a:pt x="24329" y="9484"/>
                      </a:lnTo>
                      <a:lnTo>
                        <a:pt x="9947" y="22724"/>
                      </a:lnTo>
                      <a:cubicBezTo>
                        <a:pt x="7648" y="24987"/>
                        <a:pt x="3959" y="24987"/>
                        <a:pt x="1660" y="22724"/>
                      </a:cubicBezTo>
                      <a:cubicBezTo>
                        <a:pt x="-553" y="20405"/>
                        <a:pt x="-553" y="16756"/>
                        <a:pt x="1660" y="14437"/>
                      </a:cubicBezTo>
                      <a:lnTo>
                        <a:pt x="16138" y="1292"/>
                      </a:lnTo>
                      <a:cubicBezTo>
                        <a:pt x="18633" y="-725"/>
                        <a:pt x="22292" y="-338"/>
                        <a:pt x="24309" y="2157"/>
                      </a:cubicBezTo>
                      <a:cubicBezTo>
                        <a:pt x="26128" y="4407"/>
                        <a:pt x="26015" y="7652"/>
                        <a:pt x="24044" y="9770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任意多边形: 形状 610">
                  <a:extLst>
                    <a:ext uri="{FF2B5EF4-FFF2-40B4-BE49-F238E27FC236}">
                      <a16:creationId xmlns:a16="http://schemas.microsoft.com/office/drawing/2014/main" id="{1CF6D384-463C-41A9-7BE6-FE97D84F5B0E}"/>
                    </a:ext>
                  </a:extLst>
                </p:cNvPr>
                <p:cNvSpPr/>
                <p:nvPr/>
              </p:nvSpPr>
              <p:spPr>
                <a:xfrm>
                  <a:off x="-4064389" y="-1082354"/>
                  <a:ext cx="24727" cy="25863"/>
                </a:xfrm>
                <a:custGeom>
                  <a:avLst/>
                  <a:gdLst>
                    <a:gd name="connsiteX0" fmla="*/ 22976 w 24727"/>
                    <a:gd name="connsiteY0" fmla="*/ 24166 h 25863"/>
                    <a:gd name="connsiteX1" fmla="*/ 22976 w 24727"/>
                    <a:gd name="connsiteY1" fmla="*/ 24166 h 25863"/>
                    <a:gd name="connsiteX2" fmla="*/ 14689 w 24727"/>
                    <a:gd name="connsiteY2" fmla="*/ 24166 h 25863"/>
                    <a:gd name="connsiteX3" fmla="*/ 1545 w 24727"/>
                    <a:gd name="connsiteY3" fmla="*/ 9784 h 25863"/>
                    <a:gd name="connsiteX4" fmla="*/ 1878 w 24727"/>
                    <a:gd name="connsiteY4" fmla="*/ 1544 h 25863"/>
                    <a:gd name="connsiteX5" fmla="*/ 10117 w 24727"/>
                    <a:gd name="connsiteY5" fmla="*/ 1878 h 25863"/>
                    <a:gd name="connsiteX6" fmla="*/ 23357 w 24727"/>
                    <a:gd name="connsiteY6" fmla="*/ 16261 h 25863"/>
                    <a:gd name="connsiteX7" fmla="*/ 22976 w 24727"/>
                    <a:gd name="connsiteY7" fmla="*/ 24166 h 25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27" h="25863">
                      <a:moveTo>
                        <a:pt x="22976" y="24166"/>
                      </a:moveTo>
                      <a:lnTo>
                        <a:pt x="22976" y="24166"/>
                      </a:lnTo>
                      <a:cubicBezTo>
                        <a:pt x="20677" y="26430"/>
                        <a:pt x="16988" y="26430"/>
                        <a:pt x="14689" y="24166"/>
                      </a:cubicBezTo>
                      <a:lnTo>
                        <a:pt x="1545" y="9784"/>
                      </a:lnTo>
                      <a:cubicBezTo>
                        <a:pt x="-639" y="7416"/>
                        <a:pt x="-489" y="3728"/>
                        <a:pt x="1878" y="1544"/>
                      </a:cubicBezTo>
                      <a:cubicBezTo>
                        <a:pt x="4245" y="-639"/>
                        <a:pt x="7934" y="-489"/>
                        <a:pt x="10117" y="1878"/>
                      </a:cubicBezTo>
                      <a:lnTo>
                        <a:pt x="23357" y="16261"/>
                      </a:lnTo>
                      <a:cubicBezTo>
                        <a:pt x="25322" y="18588"/>
                        <a:pt x="25156" y="22038"/>
                        <a:pt x="22976" y="24166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098003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4CBACDA-AFC7-CE61-5A6C-E8DBB8654375}"/>
              </a:ext>
            </a:extLst>
          </p:cNvPr>
          <p:cNvGrpSpPr/>
          <p:nvPr userDrawn="1"/>
        </p:nvGrpSpPr>
        <p:grpSpPr>
          <a:xfrm>
            <a:off x="658813" y="399766"/>
            <a:ext cx="10860088" cy="6032167"/>
            <a:chOff x="658813" y="515878"/>
            <a:chExt cx="10860088" cy="603216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4D5F54E-428C-6CEB-EA10-D5EB5678235F}"/>
                </a:ext>
              </a:extLst>
            </p:cNvPr>
            <p:cNvSpPr/>
            <p:nvPr/>
          </p:nvSpPr>
          <p:spPr>
            <a:xfrm>
              <a:off x="838201" y="892589"/>
              <a:ext cx="10680700" cy="5655456"/>
            </a:xfrm>
            <a:prstGeom prst="rect">
              <a:avLst/>
            </a:prstGeom>
            <a:solidFill>
              <a:schemeClr val="accent2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D1FB6FA-1079-4ED3-8F0E-172D30D8E9A5}"/>
                </a:ext>
              </a:extLst>
            </p:cNvPr>
            <p:cNvSpPr/>
            <p:nvPr/>
          </p:nvSpPr>
          <p:spPr>
            <a:xfrm>
              <a:off x="658813" y="515878"/>
              <a:ext cx="10581812" cy="5740460"/>
            </a:xfrm>
            <a:prstGeom prst="rect">
              <a:avLst/>
            </a:prstGeom>
            <a:pattFill prst="pct5">
              <a:fgClr>
                <a:schemeClr val="tx1"/>
              </a:fgClr>
              <a:bgClr>
                <a:schemeClr val="bg1"/>
              </a:bgClr>
            </a:patt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6" name="组合 615">
            <a:extLst>
              <a:ext uri="{FF2B5EF4-FFF2-40B4-BE49-F238E27FC236}">
                <a16:creationId xmlns:a16="http://schemas.microsoft.com/office/drawing/2014/main" id="{B52B1462-3677-EB0B-210F-67B5462F95C4}"/>
              </a:ext>
            </a:extLst>
          </p:cNvPr>
          <p:cNvGrpSpPr/>
          <p:nvPr userDrawn="1"/>
        </p:nvGrpSpPr>
        <p:grpSpPr>
          <a:xfrm>
            <a:off x="6654251" y="1938151"/>
            <a:ext cx="4464281" cy="3912542"/>
            <a:chOff x="10722718" y="2225484"/>
            <a:chExt cx="4464281" cy="3912542"/>
          </a:xfrm>
        </p:grpSpPr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24DA4E43-C11B-D509-9EB1-E74C7E42C120}"/>
                </a:ext>
              </a:extLst>
            </p:cNvPr>
            <p:cNvSpPr/>
            <p:nvPr userDrawn="1"/>
          </p:nvSpPr>
          <p:spPr>
            <a:xfrm>
              <a:off x="10894174" y="2326256"/>
              <a:ext cx="4292825" cy="3811770"/>
            </a:xfrm>
            <a:custGeom>
              <a:avLst/>
              <a:gdLst>
                <a:gd name="connsiteX0" fmla="*/ 1395747 w 4292825"/>
                <a:gd name="connsiteY0" fmla="*/ 115 h 3811770"/>
                <a:gd name="connsiteX1" fmla="*/ 5097 w 4292825"/>
                <a:gd name="connsiteY1" fmla="*/ 971665 h 3811770"/>
                <a:gd name="connsiteX2" fmla="*/ 938547 w 4292825"/>
                <a:gd name="connsiteY2" fmla="*/ 2400415 h 3811770"/>
                <a:gd name="connsiteX3" fmla="*/ 1262397 w 4292825"/>
                <a:gd name="connsiteY3" fmla="*/ 3810115 h 3811770"/>
                <a:gd name="connsiteX4" fmla="*/ 4215147 w 4292825"/>
                <a:gd name="connsiteY4" fmla="*/ 2648065 h 3811770"/>
                <a:gd name="connsiteX5" fmla="*/ 3262647 w 4292825"/>
                <a:gd name="connsiteY5" fmla="*/ 1028815 h 3811770"/>
                <a:gd name="connsiteX6" fmla="*/ 1395747 w 4292825"/>
                <a:gd name="connsiteY6" fmla="*/ 115 h 381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2825" h="3811770">
                  <a:moveTo>
                    <a:pt x="1395747" y="115"/>
                  </a:moveTo>
                  <a:cubicBezTo>
                    <a:pt x="852822" y="-9410"/>
                    <a:pt x="81297" y="571615"/>
                    <a:pt x="5097" y="971665"/>
                  </a:cubicBezTo>
                  <a:cubicBezTo>
                    <a:pt x="-71103" y="1371715"/>
                    <a:pt x="728997" y="1927340"/>
                    <a:pt x="938547" y="2400415"/>
                  </a:cubicBezTo>
                  <a:cubicBezTo>
                    <a:pt x="1148097" y="2873490"/>
                    <a:pt x="716297" y="3768840"/>
                    <a:pt x="1262397" y="3810115"/>
                  </a:cubicBezTo>
                  <a:cubicBezTo>
                    <a:pt x="1808497" y="3851390"/>
                    <a:pt x="3881772" y="3111615"/>
                    <a:pt x="4215147" y="2648065"/>
                  </a:cubicBezTo>
                  <a:cubicBezTo>
                    <a:pt x="4548522" y="2184515"/>
                    <a:pt x="3729372" y="1466965"/>
                    <a:pt x="3262647" y="1028815"/>
                  </a:cubicBezTo>
                  <a:cubicBezTo>
                    <a:pt x="2795922" y="590665"/>
                    <a:pt x="1938672" y="9640"/>
                    <a:pt x="1395747" y="11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9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73F7BCD5-C29B-8ED2-10A9-1EE0A5649D36}"/>
                </a:ext>
              </a:extLst>
            </p:cNvPr>
            <p:cNvSpPr/>
            <p:nvPr userDrawn="1"/>
          </p:nvSpPr>
          <p:spPr>
            <a:xfrm>
              <a:off x="10722718" y="2225484"/>
              <a:ext cx="4292825" cy="3811770"/>
            </a:xfrm>
            <a:custGeom>
              <a:avLst/>
              <a:gdLst>
                <a:gd name="connsiteX0" fmla="*/ 1395747 w 4292825"/>
                <a:gd name="connsiteY0" fmla="*/ 115 h 3811770"/>
                <a:gd name="connsiteX1" fmla="*/ 5097 w 4292825"/>
                <a:gd name="connsiteY1" fmla="*/ 971665 h 3811770"/>
                <a:gd name="connsiteX2" fmla="*/ 938547 w 4292825"/>
                <a:gd name="connsiteY2" fmla="*/ 2400415 h 3811770"/>
                <a:gd name="connsiteX3" fmla="*/ 1262397 w 4292825"/>
                <a:gd name="connsiteY3" fmla="*/ 3810115 h 3811770"/>
                <a:gd name="connsiteX4" fmla="*/ 4215147 w 4292825"/>
                <a:gd name="connsiteY4" fmla="*/ 2648065 h 3811770"/>
                <a:gd name="connsiteX5" fmla="*/ 3262647 w 4292825"/>
                <a:gd name="connsiteY5" fmla="*/ 1028815 h 3811770"/>
                <a:gd name="connsiteX6" fmla="*/ 1395747 w 4292825"/>
                <a:gd name="connsiteY6" fmla="*/ 115 h 381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2825" h="3811770">
                  <a:moveTo>
                    <a:pt x="1395747" y="115"/>
                  </a:moveTo>
                  <a:cubicBezTo>
                    <a:pt x="852822" y="-9410"/>
                    <a:pt x="81297" y="571615"/>
                    <a:pt x="5097" y="971665"/>
                  </a:cubicBezTo>
                  <a:cubicBezTo>
                    <a:pt x="-71103" y="1371715"/>
                    <a:pt x="728997" y="1927340"/>
                    <a:pt x="938547" y="2400415"/>
                  </a:cubicBezTo>
                  <a:cubicBezTo>
                    <a:pt x="1148097" y="2873490"/>
                    <a:pt x="716297" y="3768840"/>
                    <a:pt x="1262397" y="3810115"/>
                  </a:cubicBezTo>
                  <a:cubicBezTo>
                    <a:pt x="1808497" y="3851390"/>
                    <a:pt x="3881772" y="3111615"/>
                    <a:pt x="4215147" y="2648065"/>
                  </a:cubicBezTo>
                  <a:cubicBezTo>
                    <a:pt x="4548522" y="2184515"/>
                    <a:pt x="3729372" y="1466965"/>
                    <a:pt x="3262647" y="1028815"/>
                  </a:cubicBezTo>
                  <a:cubicBezTo>
                    <a:pt x="2795922" y="590665"/>
                    <a:pt x="1938672" y="9640"/>
                    <a:pt x="1395747" y="115"/>
                  </a:cubicBezTo>
                  <a:close/>
                </a:path>
              </a:pathLst>
            </a:custGeom>
            <a:pattFill prst="wdUpDiag">
              <a:fgClr>
                <a:schemeClr val="accent2">
                  <a:lumMod val="60000"/>
                  <a:lumOff val="40000"/>
                </a:schemeClr>
              </a:fgClr>
              <a:bgClr>
                <a:schemeClr val="bg1"/>
              </a:bgClr>
            </a:pattFill>
            <a:ln w="129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C381F12-6CE3-4BCE-DB75-98471CDF5D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3EBAC152-C384-4126-A41C-02F34DED3069}" type="datetime1">
              <a:rPr lang="zh-CN" altLang="en-US" smtClean="0"/>
              <a:pPr/>
              <a:t>2023/3/1</a:t>
            </a:fld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7DEDF2E-A3FC-1ABC-FA7C-3A19CE488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497F2E6-CE9F-5462-B221-DA5090161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370" name="文本占位符 367">
            <a:extLst>
              <a:ext uri="{FF2B5EF4-FFF2-40B4-BE49-F238E27FC236}">
                <a16:creationId xmlns:a16="http://schemas.microsoft.com/office/drawing/2014/main" id="{14D696B1-232E-3EBF-8B6D-DB37F97E59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6064" y="2356752"/>
            <a:ext cx="5301851" cy="374871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8800" b="0">
                <a:ln w="6350">
                  <a:solidFill>
                    <a:schemeClr val="tx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101600" dir="2700000" algn="tl" rotWithShape="0">
                    <a:prstClr val="black"/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75" name="矩形: 圆角 374">
            <a:extLst>
              <a:ext uri="{FF2B5EF4-FFF2-40B4-BE49-F238E27FC236}">
                <a16:creationId xmlns:a16="http://schemas.microsoft.com/office/drawing/2014/main" id="{A3EE90C2-2183-B256-3F91-D37B584FE965}"/>
              </a:ext>
            </a:extLst>
          </p:cNvPr>
          <p:cNvSpPr/>
          <p:nvPr userDrawn="1"/>
        </p:nvSpPr>
        <p:spPr>
          <a:xfrm>
            <a:off x="1035759" y="4522909"/>
            <a:ext cx="2130010" cy="402053"/>
          </a:xfrm>
          <a:prstGeom prst="roundRect">
            <a:avLst>
              <a:gd name="adj" fmla="val 31047"/>
            </a:avLst>
          </a:prstGeom>
          <a:pattFill prst="wdUp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4" name="矩形: 圆角 373">
            <a:extLst>
              <a:ext uri="{FF2B5EF4-FFF2-40B4-BE49-F238E27FC236}">
                <a16:creationId xmlns:a16="http://schemas.microsoft.com/office/drawing/2014/main" id="{2EFF9646-E43D-5C1E-A983-13E84B84336F}"/>
              </a:ext>
            </a:extLst>
          </p:cNvPr>
          <p:cNvSpPr/>
          <p:nvPr userDrawn="1"/>
        </p:nvSpPr>
        <p:spPr>
          <a:xfrm>
            <a:off x="1029132" y="4458425"/>
            <a:ext cx="2130010" cy="402053"/>
          </a:xfrm>
          <a:prstGeom prst="roundRect">
            <a:avLst>
              <a:gd name="adj" fmla="val 37365"/>
            </a:avLst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" name="文本占位符 378">
            <a:extLst>
              <a:ext uri="{FF2B5EF4-FFF2-40B4-BE49-F238E27FC236}">
                <a16:creationId xmlns:a16="http://schemas.microsoft.com/office/drawing/2014/main" id="{7553F581-BA8A-F26D-C7F8-A9CAD8A6ADFF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1178253" y="4522781"/>
            <a:ext cx="1575377" cy="4801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>
              <a:buNone/>
              <a:defRPr sz="14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81" name="矩形: 圆角 380">
            <a:extLst>
              <a:ext uri="{FF2B5EF4-FFF2-40B4-BE49-F238E27FC236}">
                <a16:creationId xmlns:a16="http://schemas.microsoft.com/office/drawing/2014/main" id="{3A9342FE-CC2C-DAF1-083F-9A3398BFAE06}"/>
              </a:ext>
            </a:extLst>
          </p:cNvPr>
          <p:cNvSpPr/>
          <p:nvPr userDrawn="1"/>
        </p:nvSpPr>
        <p:spPr>
          <a:xfrm>
            <a:off x="3498618" y="4522909"/>
            <a:ext cx="2130010" cy="402053"/>
          </a:xfrm>
          <a:prstGeom prst="roundRect">
            <a:avLst>
              <a:gd name="adj" fmla="val 31047"/>
            </a:avLst>
          </a:prstGeom>
          <a:pattFill prst="wdUp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2" name="矩形: 圆角 381">
            <a:extLst>
              <a:ext uri="{FF2B5EF4-FFF2-40B4-BE49-F238E27FC236}">
                <a16:creationId xmlns:a16="http://schemas.microsoft.com/office/drawing/2014/main" id="{2A910DFE-A81E-7295-E4FD-9D68F5936F88}"/>
              </a:ext>
            </a:extLst>
          </p:cNvPr>
          <p:cNvSpPr/>
          <p:nvPr userDrawn="1"/>
        </p:nvSpPr>
        <p:spPr>
          <a:xfrm>
            <a:off x="3491991" y="4458425"/>
            <a:ext cx="2130010" cy="402053"/>
          </a:xfrm>
          <a:prstGeom prst="roundRect">
            <a:avLst>
              <a:gd name="adj" fmla="val 37365"/>
            </a:avLst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文本占位符 378">
            <a:extLst>
              <a:ext uri="{FF2B5EF4-FFF2-40B4-BE49-F238E27FC236}">
                <a16:creationId xmlns:a16="http://schemas.microsoft.com/office/drawing/2014/main" id="{3CC5DF4B-7DDE-D2D9-936F-1491BC2B3D7D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3641112" y="4522781"/>
            <a:ext cx="1575377" cy="4801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just">
              <a:buNone/>
              <a:defRPr sz="14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84" name="等腰三角形 383">
            <a:extLst>
              <a:ext uri="{FF2B5EF4-FFF2-40B4-BE49-F238E27FC236}">
                <a16:creationId xmlns:a16="http://schemas.microsoft.com/office/drawing/2014/main" id="{B605ABB5-C3AC-3874-156A-0B7FCAEB55F7}"/>
              </a:ext>
            </a:extLst>
          </p:cNvPr>
          <p:cNvSpPr/>
          <p:nvPr userDrawn="1"/>
        </p:nvSpPr>
        <p:spPr>
          <a:xfrm rot="6801252">
            <a:off x="10182392" y="960156"/>
            <a:ext cx="786039" cy="529822"/>
          </a:xfrm>
          <a:prstGeom prst="triangl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5" name="任意多边形: 形状 384">
            <a:extLst>
              <a:ext uri="{FF2B5EF4-FFF2-40B4-BE49-F238E27FC236}">
                <a16:creationId xmlns:a16="http://schemas.microsoft.com/office/drawing/2014/main" id="{5E3406B4-D239-51FF-294F-7693449E531A}"/>
              </a:ext>
            </a:extLst>
          </p:cNvPr>
          <p:cNvSpPr/>
          <p:nvPr userDrawn="1"/>
        </p:nvSpPr>
        <p:spPr>
          <a:xfrm>
            <a:off x="2913503" y="606344"/>
            <a:ext cx="810183" cy="917761"/>
          </a:xfrm>
          <a:custGeom>
            <a:avLst/>
            <a:gdLst>
              <a:gd name="connsiteX0" fmla="*/ 694354 w 1401508"/>
              <a:gd name="connsiteY0" fmla="*/ 3184 h 1440000"/>
              <a:gd name="connsiteX1" fmla="*/ 1269249 w 1401508"/>
              <a:gd name="connsiteY1" fmla="*/ 708556 h 1440000"/>
              <a:gd name="connsiteX2" fmla="*/ 1401508 w 1401508"/>
              <a:gd name="connsiteY2" fmla="*/ 721889 h 1440000"/>
              <a:gd name="connsiteX3" fmla="*/ 1269249 w 1401508"/>
              <a:gd name="connsiteY3" fmla="*/ 735222 h 1440000"/>
              <a:gd name="connsiteX4" fmla="*/ 698072 w 1401508"/>
              <a:gd name="connsiteY4" fmla="*/ 1366978 h 1440000"/>
              <a:gd name="connsiteX5" fmla="*/ 694384 w 1401508"/>
              <a:gd name="connsiteY5" fmla="*/ 1440000 h 1440000"/>
              <a:gd name="connsiteX6" fmla="*/ 694324 w 1401508"/>
              <a:gd name="connsiteY6" fmla="*/ 1440000 h 1440000"/>
              <a:gd name="connsiteX7" fmla="*/ 690637 w 1401508"/>
              <a:gd name="connsiteY7" fmla="*/ 1366978 h 1440000"/>
              <a:gd name="connsiteX8" fmla="*/ 47970 w 1401508"/>
              <a:gd name="connsiteY8" fmla="*/ 724311 h 1440000"/>
              <a:gd name="connsiteX9" fmla="*/ 0 w 1401508"/>
              <a:gd name="connsiteY9" fmla="*/ 721889 h 1440000"/>
              <a:gd name="connsiteX10" fmla="*/ 47970 w 1401508"/>
              <a:gd name="connsiteY10" fmla="*/ 719467 h 1440000"/>
              <a:gd name="connsiteX11" fmla="*/ 694354 w 1401508"/>
              <a:gd name="connsiteY11" fmla="*/ 3184 h 1440000"/>
              <a:gd name="connsiteX12" fmla="*/ 694193 w 1401508"/>
              <a:gd name="connsiteY12" fmla="*/ 0 h 1440000"/>
              <a:gd name="connsiteX13" fmla="*/ 694515 w 1401508"/>
              <a:gd name="connsiteY13" fmla="*/ 0 h 1440000"/>
              <a:gd name="connsiteX14" fmla="*/ 694354 w 1401508"/>
              <a:gd name="connsiteY14" fmla="*/ 3184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01508" h="1440000">
                <a:moveTo>
                  <a:pt x="694354" y="3184"/>
                </a:moveTo>
                <a:cubicBezTo>
                  <a:pt x="694354" y="351124"/>
                  <a:pt x="941157" y="641419"/>
                  <a:pt x="1269249" y="708556"/>
                </a:cubicBezTo>
                <a:lnTo>
                  <a:pt x="1401508" y="721889"/>
                </a:lnTo>
                <a:lnTo>
                  <a:pt x="1269249" y="735222"/>
                </a:lnTo>
                <a:cubicBezTo>
                  <a:pt x="964592" y="797564"/>
                  <a:pt x="730027" y="1052323"/>
                  <a:pt x="698072" y="1366978"/>
                </a:cubicBezTo>
                <a:lnTo>
                  <a:pt x="694384" y="1440000"/>
                </a:lnTo>
                <a:lnTo>
                  <a:pt x="694324" y="1440000"/>
                </a:lnTo>
                <a:lnTo>
                  <a:pt x="690637" y="1366978"/>
                </a:lnTo>
                <a:cubicBezTo>
                  <a:pt x="656224" y="1028118"/>
                  <a:pt x="386830" y="758725"/>
                  <a:pt x="47970" y="724311"/>
                </a:cubicBezTo>
                <a:lnTo>
                  <a:pt x="0" y="721889"/>
                </a:lnTo>
                <a:lnTo>
                  <a:pt x="47970" y="719467"/>
                </a:lnTo>
                <a:cubicBezTo>
                  <a:pt x="411034" y="682596"/>
                  <a:pt x="694354" y="375976"/>
                  <a:pt x="694354" y="3184"/>
                </a:cubicBezTo>
                <a:close/>
                <a:moveTo>
                  <a:pt x="694193" y="0"/>
                </a:moveTo>
                <a:lnTo>
                  <a:pt x="694515" y="0"/>
                </a:lnTo>
                <a:lnTo>
                  <a:pt x="694354" y="3184"/>
                </a:lnTo>
                <a:close/>
              </a:path>
            </a:pathLst>
          </a:custGeom>
          <a:solidFill>
            <a:schemeClr val="accent6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6" name="任意多边形: 形状 385">
            <a:extLst>
              <a:ext uri="{FF2B5EF4-FFF2-40B4-BE49-F238E27FC236}">
                <a16:creationId xmlns:a16="http://schemas.microsoft.com/office/drawing/2014/main" id="{7D7B8D2B-02F3-7965-AD53-5588D50C1544}"/>
              </a:ext>
            </a:extLst>
          </p:cNvPr>
          <p:cNvSpPr/>
          <p:nvPr userDrawn="1"/>
        </p:nvSpPr>
        <p:spPr>
          <a:xfrm>
            <a:off x="3602756" y="1196180"/>
            <a:ext cx="471850" cy="534503"/>
          </a:xfrm>
          <a:custGeom>
            <a:avLst/>
            <a:gdLst>
              <a:gd name="connsiteX0" fmla="*/ 694354 w 1401508"/>
              <a:gd name="connsiteY0" fmla="*/ 3184 h 1440000"/>
              <a:gd name="connsiteX1" fmla="*/ 1269249 w 1401508"/>
              <a:gd name="connsiteY1" fmla="*/ 708556 h 1440000"/>
              <a:gd name="connsiteX2" fmla="*/ 1401508 w 1401508"/>
              <a:gd name="connsiteY2" fmla="*/ 721889 h 1440000"/>
              <a:gd name="connsiteX3" fmla="*/ 1269249 w 1401508"/>
              <a:gd name="connsiteY3" fmla="*/ 735222 h 1440000"/>
              <a:gd name="connsiteX4" fmla="*/ 698072 w 1401508"/>
              <a:gd name="connsiteY4" fmla="*/ 1366978 h 1440000"/>
              <a:gd name="connsiteX5" fmla="*/ 694384 w 1401508"/>
              <a:gd name="connsiteY5" fmla="*/ 1440000 h 1440000"/>
              <a:gd name="connsiteX6" fmla="*/ 694324 w 1401508"/>
              <a:gd name="connsiteY6" fmla="*/ 1440000 h 1440000"/>
              <a:gd name="connsiteX7" fmla="*/ 690637 w 1401508"/>
              <a:gd name="connsiteY7" fmla="*/ 1366978 h 1440000"/>
              <a:gd name="connsiteX8" fmla="*/ 47970 w 1401508"/>
              <a:gd name="connsiteY8" fmla="*/ 724311 h 1440000"/>
              <a:gd name="connsiteX9" fmla="*/ 0 w 1401508"/>
              <a:gd name="connsiteY9" fmla="*/ 721889 h 1440000"/>
              <a:gd name="connsiteX10" fmla="*/ 47970 w 1401508"/>
              <a:gd name="connsiteY10" fmla="*/ 719467 h 1440000"/>
              <a:gd name="connsiteX11" fmla="*/ 694354 w 1401508"/>
              <a:gd name="connsiteY11" fmla="*/ 3184 h 1440000"/>
              <a:gd name="connsiteX12" fmla="*/ 694193 w 1401508"/>
              <a:gd name="connsiteY12" fmla="*/ 0 h 1440000"/>
              <a:gd name="connsiteX13" fmla="*/ 694515 w 1401508"/>
              <a:gd name="connsiteY13" fmla="*/ 0 h 1440000"/>
              <a:gd name="connsiteX14" fmla="*/ 694354 w 1401508"/>
              <a:gd name="connsiteY14" fmla="*/ 3184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01508" h="1440000">
                <a:moveTo>
                  <a:pt x="694354" y="3184"/>
                </a:moveTo>
                <a:cubicBezTo>
                  <a:pt x="694354" y="351124"/>
                  <a:pt x="941157" y="641419"/>
                  <a:pt x="1269249" y="708556"/>
                </a:cubicBezTo>
                <a:lnTo>
                  <a:pt x="1401508" y="721889"/>
                </a:lnTo>
                <a:lnTo>
                  <a:pt x="1269249" y="735222"/>
                </a:lnTo>
                <a:cubicBezTo>
                  <a:pt x="964592" y="797564"/>
                  <a:pt x="730027" y="1052323"/>
                  <a:pt x="698072" y="1366978"/>
                </a:cubicBezTo>
                <a:lnTo>
                  <a:pt x="694384" y="1440000"/>
                </a:lnTo>
                <a:lnTo>
                  <a:pt x="694324" y="1440000"/>
                </a:lnTo>
                <a:lnTo>
                  <a:pt x="690637" y="1366978"/>
                </a:lnTo>
                <a:cubicBezTo>
                  <a:pt x="656224" y="1028118"/>
                  <a:pt x="386830" y="758725"/>
                  <a:pt x="47970" y="724311"/>
                </a:cubicBezTo>
                <a:lnTo>
                  <a:pt x="0" y="721889"/>
                </a:lnTo>
                <a:lnTo>
                  <a:pt x="47970" y="719467"/>
                </a:lnTo>
                <a:cubicBezTo>
                  <a:pt x="411034" y="682596"/>
                  <a:pt x="694354" y="375976"/>
                  <a:pt x="694354" y="3184"/>
                </a:cubicBezTo>
                <a:close/>
                <a:moveTo>
                  <a:pt x="694193" y="0"/>
                </a:moveTo>
                <a:lnTo>
                  <a:pt x="694515" y="0"/>
                </a:lnTo>
                <a:lnTo>
                  <a:pt x="694354" y="3184"/>
                </a:lnTo>
                <a:close/>
              </a:path>
            </a:pathLst>
          </a:custGeom>
          <a:solidFill>
            <a:schemeClr val="accent6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8" name="L 形 387">
            <a:extLst>
              <a:ext uri="{FF2B5EF4-FFF2-40B4-BE49-F238E27FC236}">
                <a16:creationId xmlns:a16="http://schemas.microsoft.com/office/drawing/2014/main" id="{3C38F080-4035-BCDE-0B5D-894A9BCCC2B2}"/>
              </a:ext>
            </a:extLst>
          </p:cNvPr>
          <p:cNvSpPr/>
          <p:nvPr userDrawn="1"/>
        </p:nvSpPr>
        <p:spPr>
          <a:xfrm rot="20216195">
            <a:off x="1146455" y="693009"/>
            <a:ext cx="522868" cy="522868"/>
          </a:xfrm>
          <a:prstGeom prst="corner">
            <a:avLst>
              <a:gd name="adj1" fmla="val 41092"/>
              <a:gd name="adj2" fmla="val 39354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ln w="38100">
            <a:solidFill>
              <a:schemeClr val="tx1"/>
            </a:solidFill>
          </a:ln>
          <a:effectLst>
            <a:outerShdw dist="38100" dir="2700000" algn="tl" rotWithShape="0">
              <a:schemeClr val="accent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1" name="十字形 390">
            <a:extLst>
              <a:ext uri="{FF2B5EF4-FFF2-40B4-BE49-F238E27FC236}">
                <a16:creationId xmlns:a16="http://schemas.microsoft.com/office/drawing/2014/main" id="{F47C86C0-CE61-BBBC-28D3-B0DEA4A7DD1B}"/>
              </a:ext>
            </a:extLst>
          </p:cNvPr>
          <p:cNvSpPr/>
          <p:nvPr userDrawn="1"/>
        </p:nvSpPr>
        <p:spPr>
          <a:xfrm>
            <a:off x="1714110" y="5399895"/>
            <a:ext cx="503662" cy="503662"/>
          </a:xfrm>
          <a:prstGeom prst="plus">
            <a:avLst>
              <a:gd name="adj" fmla="val 32245"/>
            </a:avLst>
          </a:prstGeom>
          <a:pattFill prst="pct5">
            <a:fgClr>
              <a:schemeClr val="accent2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2" name="十字形 391">
            <a:extLst>
              <a:ext uri="{FF2B5EF4-FFF2-40B4-BE49-F238E27FC236}">
                <a16:creationId xmlns:a16="http://schemas.microsoft.com/office/drawing/2014/main" id="{5332953C-F384-E0FB-E95A-E74976397862}"/>
              </a:ext>
            </a:extLst>
          </p:cNvPr>
          <p:cNvSpPr/>
          <p:nvPr userDrawn="1"/>
        </p:nvSpPr>
        <p:spPr>
          <a:xfrm>
            <a:off x="1674171" y="5359971"/>
            <a:ext cx="503662" cy="503662"/>
          </a:xfrm>
          <a:prstGeom prst="plus">
            <a:avLst>
              <a:gd name="adj" fmla="val 32245"/>
            </a:avLst>
          </a:prstGeom>
          <a:solidFill>
            <a:schemeClr val="accent2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11E7938-DFD8-4DE9-6335-B4A58371FC5A}"/>
              </a:ext>
            </a:extLst>
          </p:cNvPr>
          <p:cNvGrpSpPr/>
          <p:nvPr userDrawn="1"/>
        </p:nvGrpSpPr>
        <p:grpSpPr>
          <a:xfrm>
            <a:off x="4978041" y="5359971"/>
            <a:ext cx="1108143" cy="592226"/>
            <a:chOff x="981468" y="1074141"/>
            <a:chExt cx="1108143" cy="592226"/>
          </a:xfrm>
        </p:grpSpPr>
        <p:pic>
          <p:nvPicPr>
            <p:cNvPr id="393" name="图片 392">
              <a:extLst>
                <a:ext uri="{FF2B5EF4-FFF2-40B4-BE49-F238E27FC236}">
                  <a16:creationId xmlns:a16="http://schemas.microsoft.com/office/drawing/2014/main" id="{D564DE4A-053C-6898-D724-C5BA1CCA48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81468" y="1074141"/>
              <a:ext cx="1108143" cy="220908"/>
            </a:xfrm>
            <a:prstGeom prst="rect">
              <a:avLst/>
            </a:prstGeom>
            <a:effectLst/>
          </p:spPr>
        </p:pic>
        <p:pic>
          <p:nvPicPr>
            <p:cNvPr id="395" name="图片 394">
              <a:extLst>
                <a:ext uri="{FF2B5EF4-FFF2-40B4-BE49-F238E27FC236}">
                  <a16:creationId xmlns:a16="http://schemas.microsoft.com/office/drawing/2014/main" id="{70D7AE76-C9E2-3E1E-A13A-4DDF1C9768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81468" y="1259800"/>
              <a:ext cx="1108143" cy="220908"/>
            </a:xfrm>
            <a:prstGeom prst="rect">
              <a:avLst/>
            </a:prstGeom>
            <a:effectLst/>
          </p:spPr>
        </p:pic>
        <p:pic>
          <p:nvPicPr>
            <p:cNvPr id="396" name="图片 395">
              <a:extLst>
                <a:ext uri="{FF2B5EF4-FFF2-40B4-BE49-F238E27FC236}">
                  <a16:creationId xmlns:a16="http://schemas.microsoft.com/office/drawing/2014/main" id="{5BBC874C-231D-B223-E6EA-78C5092119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81468" y="1445459"/>
              <a:ext cx="1108143" cy="220908"/>
            </a:xfrm>
            <a:prstGeom prst="rect">
              <a:avLst/>
            </a:prstGeom>
            <a:effectLst/>
          </p:spPr>
        </p:pic>
      </p:grpSp>
      <p:grpSp>
        <p:nvGrpSpPr>
          <p:cNvPr id="397" name="组合 396">
            <a:extLst>
              <a:ext uri="{FF2B5EF4-FFF2-40B4-BE49-F238E27FC236}">
                <a16:creationId xmlns:a16="http://schemas.microsoft.com/office/drawing/2014/main" id="{A13DD428-2796-2314-1A5F-94B5E5690F64}"/>
              </a:ext>
            </a:extLst>
          </p:cNvPr>
          <p:cNvGrpSpPr/>
          <p:nvPr userDrawn="1"/>
        </p:nvGrpSpPr>
        <p:grpSpPr>
          <a:xfrm>
            <a:off x="6153357" y="663295"/>
            <a:ext cx="900683" cy="880545"/>
            <a:chOff x="7662293" y="4164806"/>
            <a:chExt cx="900683" cy="880545"/>
          </a:xfrm>
        </p:grpSpPr>
        <p:sp>
          <p:nvSpPr>
            <p:cNvPr id="398" name="L 形 69">
              <a:extLst>
                <a:ext uri="{FF2B5EF4-FFF2-40B4-BE49-F238E27FC236}">
                  <a16:creationId xmlns:a16="http://schemas.microsoft.com/office/drawing/2014/main" id="{871641D6-289F-64AF-DFFA-28A354E115A4}"/>
                </a:ext>
              </a:extLst>
            </p:cNvPr>
            <p:cNvSpPr/>
            <p:nvPr/>
          </p:nvSpPr>
          <p:spPr>
            <a:xfrm>
              <a:off x="7662293" y="4168512"/>
              <a:ext cx="894443" cy="876839"/>
            </a:xfrm>
            <a:custGeom>
              <a:avLst/>
              <a:gdLst>
                <a:gd name="connsiteX0" fmla="*/ 0 w 792480"/>
                <a:gd name="connsiteY0" fmla="*/ 0 h 792000"/>
                <a:gd name="connsiteX1" fmla="*/ 292612 w 792480"/>
                <a:gd name="connsiteY1" fmla="*/ 0 h 792000"/>
                <a:gd name="connsiteX2" fmla="*/ 292612 w 792480"/>
                <a:gd name="connsiteY2" fmla="*/ 485599 h 792000"/>
                <a:gd name="connsiteX3" fmla="*/ 792480 w 792480"/>
                <a:gd name="connsiteY3" fmla="*/ 485599 h 792000"/>
                <a:gd name="connsiteX4" fmla="*/ 792480 w 792480"/>
                <a:gd name="connsiteY4" fmla="*/ 792000 h 792000"/>
                <a:gd name="connsiteX5" fmla="*/ 0 w 792480"/>
                <a:gd name="connsiteY5" fmla="*/ 792000 h 792000"/>
                <a:gd name="connsiteX6" fmla="*/ 0 w 792480"/>
                <a:gd name="connsiteY6" fmla="*/ 0 h 792000"/>
                <a:gd name="connsiteX0" fmla="*/ 4762 w 792480"/>
                <a:gd name="connsiteY0" fmla="*/ 61913 h 792000"/>
                <a:gd name="connsiteX1" fmla="*/ 292612 w 792480"/>
                <a:gd name="connsiteY1" fmla="*/ 0 h 792000"/>
                <a:gd name="connsiteX2" fmla="*/ 292612 w 792480"/>
                <a:gd name="connsiteY2" fmla="*/ 485599 h 792000"/>
                <a:gd name="connsiteX3" fmla="*/ 792480 w 792480"/>
                <a:gd name="connsiteY3" fmla="*/ 485599 h 792000"/>
                <a:gd name="connsiteX4" fmla="*/ 792480 w 792480"/>
                <a:gd name="connsiteY4" fmla="*/ 792000 h 792000"/>
                <a:gd name="connsiteX5" fmla="*/ 0 w 792480"/>
                <a:gd name="connsiteY5" fmla="*/ 792000 h 792000"/>
                <a:gd name="connsiteX6" fmla="*/ 4762 w 792480"/>
                <a:gd name="connsiteY6" fmla="*/ 61913 h 792000"/>
                <a:gd name="connsiteX0" fmla="*/ 4762 w 792480"/>
                <a:gd name="connsiteY0" fmla="*/ 61913 h 792000"/>
                <a:gd name="connsiteX1" fmla="*/ 292612 w 792480"/>
                <a:gd name="connsiteY1" fmla="*/ 0 h 792000"/>
                <a:gd name="connsiteX2" fmla="*/ 292612 w 792480"/>
                <a:gd name="connsiteY2" fmla="*/ 485599 h 792000"/>
                <a:gd name="connsiteX3" fmla="*/ 792480 w 792480"/>
                <a:gd name="connsiteY3" fmla="*/ 485599 h 792000"/>
                <a:gd name="connsiteX4" fmla="*/ 725805 w 792480"/>
                <a:gd name="connsiteY4" fmla="*/ 787237 h 792000"/>
                <a:gd name="connsiteX5" fmla="*/ 0 w 792480"/>
                <a:gd name="connsiteY5" fmla="*/ 792000 h 792000"/>
                <a:gd name="connsiteX6" fmla="*/ 4762 w 792480"/>
                <a:gd name="connsiteY6" fmla="*/ 61913 h 792000"/>
                <a:gd name="connsiteX0" fmla="*/ 4762 w 792480"/>
                <a:gd name="connsiteY0" fmla="*/ 59802 h 789889"/>
                <a:gd name="connsiteX1" fmla="*/ 95342 w 792480"/>
                <a:gd name="connsiteY1" fmla="*/ 0 h 789889"/>
                <a:gd name="connsiteX2" fmla="*/ 292612 w 792480"/>
                <a:gd name="connsiteY2" fmla="*/ 483488 h 789889"/>
                <a:gd name="connsiteX3" fmla="*/ 792480 w 792480"/>
                <a:gd name="connsiteY3" fmla="*/ 483488 h 789889"/>
                <a:gd name="connsiteX4" fmla="*/ 725805 w 792480"/>
                <a:gd name="connsiteY4" fmla="*/ 785126 h 789889"/>
                <a:gd name="connsiteX5" fmla="*/ 0 w 792480"/>
                <a:gd name="connsiteY5" fmla="*/ 789889 h 789889"/>
                <a:gd name="connsiteX6" fmla="*/ 4762 w 792480"/>
                <a:gd name="connsiteY6" fmla="*/ 59802 h 789889"/>
                <a:gd name="connsiteX0" fmla="*/ 4762 w 794579"/>
                <a:gd name="connsiteY0" fmla="*/ 59802 h 789889"/>
                <a:gd name="connsiteX1" fmla="*/ 95342 w 794579"/>
                <a:gd name="connsiteY1" fmla="*/ 0 h 789889"/>
                <a:gd name="connsiteX2" fmla="*/ 292612 w 794579"/>
                <a:gd name="connsiteY2" fmla="*/ 483488 h 789889"/>
                <a:gd name="connsiteX3" fmla="*/ 794579 w 794579"/>
                <a:gd name="connsiteY3" fmla="*/ 698782 h 789889"/>
                <a:gd name="connsiteX4" fmla="*/ 725805 w 794579"/>
                <a:gd name="connsiteY4" fmla="*/ 785126 h 789889"/>
                <a:gd name="connsiteX5" fmla="*/ 0 w 794579"/>
                <a:gd name="connsiteY5" fmla="*/ 789889 h 789889"/>
                <a:gd name="connsiteX6" fmla="*/ 4762 w 794579"/>
                <a:gd name="connsiteY6" fmla="*/ 59802 h 78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4579" h="789889">
                  <a:moveTo>
                    <a:pt x="4762" y="59802"/>
                  </a:moveTo>
                  <a:lnTo>
                    <a:pt x="95342" y="0"/>
                  </a:lnTo>
                  <a:lnTo>
                    <a:pt x="292612" y="483488"/>
                  </a:lnTo>
                  <a:lnTo>
                    <a:pt x="794579" y="698782"/>
                  </a:lnTo>
                  <a:lnTo>
                    <a:pt x="725805" y="785126"/>
                  </a:lnTo>
                  <a:lnTo>
                    <a:pt x="0" y="789889"/>
                  </a:lnTo>
                  <a:cubicBezTo>
                    <a:pt x="1587" y="546527"/>
                    <a:pt x="3175" y="303164"/>
                    <a:pt x="4762" y="59802"/>
                  </a:cubicBezTo>
                  <a:close/>
                </a:path>
              </a:pathLst>
            </a:custGeom>
            <a:pattFill prst="wdUpDiag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9" name="L 形 398">
              <a:extLst>
                <a:ext uri="{FF2B5EF4-FFF2-40B4-BE49-F238E27FC236}">
                  <a16:creationId xmlns:a16="http://schemas.microsoft.com/office/drawing/2014/main" id="{AC50FDCD-DD59-D65B-A7E2-BF60F24C66BB}"/>
                </a:ext>
              </a:extLst>
            </p:cNvPr>
            <p:cNvSpPr/>
            <p:nvPr/>
          </p:nvSpPr>
          <p:spPr>
            <a:xfrm>
              <a:off x="7770496" y="4164806"/>
              <a:ext cx="792480" cy="780094"/>
            </a:xfrm>
            <a:prstGeom prst="corner">
              <a:avLst>
                <a:gd name="adj1" fmla="val 38687"/>
                <a:gd name="adj2" fmla="val 36946"/>
              </a:avLst>
            </a:prstGeom>
            <a:solidFill>
              <a:schemeClr val="accent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2" name="组合 611">
            <a:extLst>
              <a:ext uri="{FF2B5EF4-FFF2-40B4-BE49-F238E27FC236}">
                <a16:creationId xmlns:a16="http://schemas.microsoft.com/office/drawing/2014/main" id="{6307E89F-2998-D26C-9BF0-EA198E0D27EF}"/>
              </a:ext>
            </a:extLst>
          </p:cNvPr>
          <p:cNvGrpSpPr/>
          <p:nvPr userDrawn="1"/>
        </p:nvGrpSpPr>
        <p:grpSpPr>
          <a:xfrm>
            <a:off x="6389211" y="1967715"/>
            <a:ext cx="4051104" cy="3252018"/>
            <a:chOff x="-5320312" y="-1420378"/>
            <a:chExt cx="4530281" cy="3636677"/>
          </a:xfrm>
        </p:grpSpPr>
        <p:grpSp>
          <p:nvGrpSpPr>
            <p:cNvPr id="378" name="图形 364">
              <a:extLst>
                <a:ext uri="{FF2B5EF4-FFF2-40B4-BE49-F238E27FC236}">
                  <a16:creationId xmlns:a16="http://schemas.microsoft.com/office/drawing/2014/main" id="{4ADD6CED-A690-40FE-1FCF-92A4C9E6DA45}"/>
                </a:ext>
              </a:extLst>
            </p:cNvPr>
            <p:cNvGrpSpPr/>
            <p:nvPr/>
          </p:nvGrpSpPr>
          <p:grpSpPr>
            <a:xfrm>
              <a:off x="-1145488" y="1415437"/>
              <a:ext cx="355457" cy="631524"/>
              <a:chOff x="-1145488" y="1415437"/>
              <a:chExt cx="355457" cy="631524"/>
            </a:xfrm>
          </p:grpSpPr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2CE8882C-23CA-6B95-1286-1DB889327E50}"/>
                  </a:ext>
                </a:extLst>
              </p:cNvPr>
              <p:cNvSpPr/>
              <p:nvPr/>
            </p:nvSpPr>
            <p:spPr>
              <a:xfrm>
                <a:off x="-1145488" y="1415437"/>
                <a:ext cx="229201" cy="607044"/>
              </a:xfrm>
              <a:custGeom>
                <a:avLst/>
                <a:gdLst>
                  <a:gd name="connsiteX0" fmla="*/ 121786 w 229201"/>
                  <a:gd name="connsiteY0" fmla="*/ 607045 h 607044"/>
                  <a:gd name="connsiteX1" fmla="*/ 48443 w 229201"/>
                  <a:gd name="connsiteY1" fmla="*/ 571612 h 607044"/>
                  <a:gd name="connsiteX2" fmla="*/ 1485 w 229201"/>
                  <a:gd name="connsiteY2" fmla="*/ 334535 h 607044"/>
                  <a:gd name="connsiteX3" fmla="*/ 178269 w 229201"/>
                  <a:gd name="connsiteY3" fmla="*/ 1731 h 607044"/>
                  <a:gd name="connsiteX4" fmla="*/ 144360 w 229201"/>
                  <a:gd name="connsiteY4" fmla="*/ 347489 h 607044"/>
                  <a:gd name="connsiteX5" fmla="*/ 121786 w 229201"/>
                  <a:gd name="connsiteY5" fmla="*/ 607045 h 607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201" h="607044">
                    <a:moveTo>
                      <a:pt x="121786" y="607045"/>
                    </a:moveTo>
                    <a:lnTo>
                      <a:pt x="48443" y="571612"/>
                    </a:lnTo>
                    <a:cubicBezTo>
                      <a:pt x="48443" y="571612"/>
                      <a:pt x="10343" y="445501"/>
                      <a:pt x="1485" y="334535"/>
                    </a:cubicBezTo>
                    <a:cubicBezTo>
                      <a:pt x="-10707" y="178610"/>
                      <a:pt x="52539" y="-20653"/>
                      <a:pt x="178269" y="1731"/>
                    </a:cubicBezTo>
                    <a:cubicBezTo>
                      <a:pt x="303999" y="24115"/>
                      <a:pt x="159219" y="210710"/>
                      <a:pt x="144360" y="347489"/>
                    </a:cubicBezTo>
                    <a:cubicBezTo>
                      <a:pt x="129501" y="484268"/>
                      <a:pt x="121786" y="607045"/>
                      <a:pt x="121786" y="607045"/>
                    </a:cubicBezTo>
                    <a:close/>
                  </a:path>
                </a:pathLst>
              </a:custGeom>
              <a:solidFill>
                <a:srgbClr val="FFC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BB5028C9-C6AF-B5D2-7A33-32DAF86C5190}"/>
                  </a:ext>
                </a:extLst>
              </p:cNvPr>
              <p:cNvSpPr/>
              <p:nvPr/>
            </p:nvSpPr>
            <p:spPr>
              <a:xfrm>
                <a:off x="-1145488" y="1415437"/>
                <a:ext cx="229201" cy="607044"/>
              </a:xfrm>
              <a:custGeom>
                <a:avLst/>
                <a:gdLst>
                  <a:gd name="connsiteX0" fmla="*/ 121786 w 229201"/>
                  <a:gd name="connsiteY0" fmla="*/ 607045 h 607044"/>
                  <a:gd name="connsiteX1" fmla="*/ 48443 w 229201"/>
                  <a:gd name="connsiteY1" fmla="*/ 571612 h 607044"/>
                  <a:gd name="connsiteX2" fmla="*/ 1485 w 229201"/>
                  <a:gd name="connsiteY2" fmla="*/ 334535 h 607044"/>
                  <a:gd name="connsiteX3" fmla="*/ 178269 w 229201"/>
                  <a:gd name="connsiteY3" fmla="*/ 1731 h 607044"/>
                  <a:gd name="connsiteX4" fmla="*/ 144360 w 229201"/>
                  <a:gd name="connsiteY4" fmla="*/ 347489 h 607044"/>
                  <a:gd name="connsiteX5" fmla="*/ 121786 w 229201"/>
                  <a:gd name="connsiteY5" fmla="*/ 607045 h 607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201" h="607044">
                    <a:moveTo>
                      <a:pt x="121786" y="607045"/>
                    </a:moveTo>
                    <a:lnTo>
                      <a:pt x="48443" y="571612"/>
                    </a:lnTo>
                    <a:cubicBezTo>
                      <a:pt x="48443" y="571612"/>
                      <a:pt x="10343" y="445501"/>
                      <a:pt x="1485" y="334535"/>
                    </a:cubicBezTo>
                    <a:cubicBezTo>
                      <a:pt x="-10707" y="178610"/>
                      <a:pt x="52539" y="-20653"/>
                      <a:pt x="178269" y="1731"/>
                    </a:cubicBezTo>
                    <a:cubicBezTo>
                      <a:pt x="303999" y="24115"/>
                      <a:pt x="159219" y="210710"/>
                      <a:pt x="144360" y="347489"/>
                    </a:cubicBezTo>
                    <a:cubicBezTo>
                      <a:pt x="129501" y="484268"/>
                      <a:pt x="121786" y="607045"/>
                      <a:pt x="121786" y="607045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04EE3FD-3465-DE5E-96FC-A50BECF62EAD}"/>
                  </a:ext>
                </a:extLst>
              </p:cNvPr>
              <p:cNvSpPr/>
              <p:nvPr/>
            </p:nvSpPr>
            <p:spPr>
              <a:xfrm>
                <a:off x="-1093712" y="1466716"/>
                <a:ext cx="94661" cy="537188"/>
              </a:xfrm>
              <a:custGeom>
                <a:avLst/>
                <a:gdLst>
                  <a:gd name="connsiteX0" fmla="*/ 26099 w 94661"/>
                  <a:gd name="connsiteY0" fmla="*/ 537097 h 537188"/>
                  <a:gd name="connsiteX1" fmla="*/ 26099 w 94661"/>
                  <a:gd name="connsiteY1" fmla="*/ 537097 h 537188"/>
                  <a:gd name="connsiteX2" fmla="*/ 29147 w 94661"/>
                  <a:gd name="connsiteY2" fmla="*/ 532240 h 537188"/>
                  <a:gd name="connsiteX3" fmla="*/ 93917 w 94661"/>
                  <a:gd name="connsiteY3" fmla="*/ 6364 h 537188"/>
                  <a:gd name="connsiteX4" fmla="*/ 92964 w 94661"/>
                  <a:gd name="connsiteY4" fmla="*/ 745 h 537188"/>
                  <a:gd name="connsiteX5" fmla="*/ 87344 w 94661"/>
                  <a:gd name="connsiteY5" fmla="*/ 1697 h 537188"/>
                  <a:gd name="connsiteX6" fmla="*/ 21241 w 94661"/>
                  <a:gd name="connsiteY6" fmla="*/ 533954 h 537188"/>
                  <a:gd name="connsiteX7" fmla="*/ 26099 w 94661"/>
                  <a:gd name="connsiteY7" fmla="*/ 537097 h 53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661" h="537188">
                    <a:moveTo>
                      <a:pt x="26099" y="537097"/>
                    </a:moveTo>
                    <a:lnTo>
                      <a:pt x="26099" y="537097"/>
                    </a:lnTo>
                    <a:cubicBezTo>
                      <a:pt x="28268" y="536578"/>
                      <a:pt x="29623" y="534419"/>
                      <a:pt x="29147" y="532240"/>
                    </a:cubicBezTo>
                    <a:cubicBezTo>
                      <a:pt x="-42958" y="193816"/>
                      <a:pt x="92488" y="8365"/>
                      <a:pt x="93917" y="6364"/>
                    </a:cubicBezTo>
                    <a:cubicBezTo>
                      <a:pt x="95205" y="4549"/>
                      <a:pt x="94779" y="2034"/>
                      <a:pt x="92964" y="745"/>
                    </a:cubicBezTo>
                    <a:cubicBezTo>
                      <a:pt x="91149" y="-544"/>
                      <a:pt x="88633" y="-118"/>
                      <a:pt x="87344" y="1697"/>
                    </a:cubicBezTo>
                    <a:cubicBezTo>
                      <a:pt x="85916" y="3697"/>
                      <a:pt x="-51530" y="192197"/>
                      <a:pt x="21241" y="533954"/>
                    </a:cubicBezTo>
                    <a:cubicBezTo>
                      <a:pt x="21716" y="536162"/>
                      <a:pt x="23889" y="537568"/>
                      <a:pt x="26099" y="5370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6C3EA615-7892-FA67-61FB-AE072E5E3AB2}"/>
                  </a:ext>
                </a:extLst>
              </p:cNvPr>
              <p:cNvSpPr/>
              <p:nvPr/>
            </p:nvSpPr>
            <p:spPr>
              <a:xfrm>
                <a:off x="-1044084" y="1594235"/>
                <a:ext cx="254052" cy="452726"/>
              </a:xfrm>
              <a:custGeom>
                <a:avLst/>
                <a:gdLst>
                  <a:gd name="connsiteX0" fmla="*/ 70864 w 254052"/>
                  <a:gd name="connsiteY0" fmla="*/ 452726 h 452726"/>
                  <a:gd name="connsiteX1" fmla="*/ 19905 w 254052"/>
                  <a:gd name="connsiteY1" fmla="*/ 428628 h 452726"/>
                  <a:gd name="connsiteX2" fmla="*/ 7903 w 254052"/>
                  <a:gd name="connsiteY2" fmla="*/ 201743 h 452726"/>
                  <a:gd name="connsiteX3" fmla="*/ 185640 w 254052"/>
                  <a:gd name="connsiteY3" fmla="*/ 575 h 452726"/>
                  <a:gd name="connsiteX4" fmla="*/ 247648 w 254052"/>
                  <a:gd name="connsiteY4" fmla="*/ 114875 h 452726"/>
                  <a:gd name="connsiteX5" fmla="*/ 70864 w 254052"/>
                  <a:gd name="connsiteY5" fmla="*/ 452726 h 452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052" h="452726">
                    <a:moveTo>
                      <a:pt x="70864" y="452726"/>
                    </a:moveTo>
                    <a:lnTo>
                      <a:pt x="19905" y="428628"/>
                    </a:lnTo>
                    <a:cubicBezTo>
                      <a:pt x="-1660" y="354958"/>
                      <a:pt x="-5769" y="277277"/>
                      <a:pt x="7903" y="201743"/>
                    </a:cubicBezTo>
                    <a:cubicBezTo>
                      <a:pt x="30382" y="76298"/>
                      <a:pt x="130966" y="-7807"/>
                      <a:pt x="185640" y="575"/>
                    </a:cubicBezTo>
                    <a:cubicBezTo>
                      <a:pt x="252315" y="10861"/>
                      <a:pt x="263555" y="70964"/>
                      <a:pt x="247648" y="114875"/>
                    </a:cubicBezTo>
                    <a:cubicBezTo>
                      <a:pt x="228883" y="166119"/>
                      <a:pt x="81246" y="314328"/>
                      <a:pt x="70864" y="45272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2A922177-1857-51D8-6656-E93BB523913A}"/>
                  </a:ext>
                </a:extLst>
              </p:cNvPr>
              <p:cNvSpPr/>
              <p:nvPr/>
            </p:nvSpPr>
            <p:spPr>
              <a:xfrm>
                <a:off x="-1010286" y="1631011"/>
                <a:ext cx="153739" cy="410094"/>
              </a:xfrm>
              <a:custGeom>
                <a:avLst/>
                <a:gdLst>
                  <a:gd name="connsiteX0" fmla="*/ 10490 w 153739"/>
                  <a:gd name="connsiteY0" fmla="*/ 410045 h 410094"/>
                  <a:gd name="connsiteX1" fmla="*/ 10490 w 153739"/>
                  <a:gd name="connsiteY1" fmla="*/ 410045 h 410094"/>
                  <a:gd name="connsiteX2" fmla="*/ 13729 w 153739"/>
                  <a:gd name="connsiteY2" fmla="*/ 405283 h 410094"/>
                  <a:gd name="connsiteX3" fmla="*/ 152603 w 153739"/>
                  <a:gd name="connsiteY3" fmla="*/ 6852 h 410094"/>
                  <a:gd name="connsiteX4" fmla="*/ 152508 w 153739"/>
                  <a:gd name="connsiteY4" fmla="*/ 1137 h 410094"/>
                  <a:gd name="connsiteX5" fmla="*/ 146793 w 153739"/>
                  <a:gd name="connsiteY5" fmla="*/ 1232 h 410094"/>
                  <a:gd name="connsiteX6" fmla="*/ 5823 w 153739"/>
                  <a:gd name="connsiteY6" fmla="*/ 406711 h 410094"/>
                  <a:gd name="connsiteX7" fmla="*/ 10490 w 153739"/>
                  <a:gd name="connsiteY7" fmla="*/ 410045 h 410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739" h="410094">
                    <a:moveTo>
                      <a:pt x="10490" y="410045"/>
                    </a:moveTo>
                    <a:lnTo>
                      <a:pt x="10490" y="410045"/>
                    </a:lnTo>
                    <a:cubicBezTo>
                      <a:pt x="12662" y="409568"/>
                      <a:pt x="14084" y="407478"/>
                      <a:pt x="13729" y="405283"/>
                    </a:cubicBezTo>
                    <a:cubicBezTo>
                      <a:pt x="-25514" y="190208"/>
                      <a:pt x="150794" y="8661"/>
                      <a:pt x="152603" y="6852"/>
                    </a:cubicBezTo>
                    <a:cubicBezTo>
                      <a:pt x="154155" y="5247"/>
                      <a:pt x="154113" y="2689"/>
                      <a:pt x="152508" y="1137"/>
                    </a:cubicBezTo>
                    <a:cubicBezTo>
                      <a:pt x="150903" y="-415"/>
                      <a:pt x="148345" y="-373"/>
                      <a:pt x="146793" y="1232"/>
                    </a:cubicBezTo>
                    <a:cubicBezTo>
                      <a:pt x="144983" y="3042"/>
                      <a:pt x="-34182" y="187541"/>
                      <a:pt x="5823" y="406711"/>
                    </a:cubicBezTo>
                    <a:cubicBezTo>
                      <a:pt x="6211" y="408908"/>
                      <a:pt x="8286" y="410390"/>
                      <a:pt x="10490" y="4100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00" name="图形 364">
              <a:extLst>
                <a:ext uri="{FF2B5EF4-FFF2-40B4-BE49-F238E27FC236}">
                  <a16:creationId xmlns:a16="http://schemas.microsoft.com/office/drawing/2014/main" id="{2A70E662-E91F-696E-0E03-3E6FBCD60996}"/>
                </a:ext>
              </a:extLst>
            </p:cNvPr>
            <p:cNvGrpSpPr/>
            <p:nvPr/>
          </p:nvGrpSpPr>
          <p:grpSpPr>
            <a:xfrm>
              <a:off x="-5320240" y="1337977"/>
              <a:ext cx="397548" cy="739926"/>
              <a:chOff x="-5320240" y="1337977"/>
              <a:chExt cx="397548" cy="739926"/>
            </a:xfrm>
          </p:grpSpPr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2B6F83FB-8CBA-D954-F94A-B12B29AF5FBB}"/>
                  </a:ext>
                </a:extLst>
              </p:cNvPr>
              <p:cNvSpPr/>
              <p:nvPr/>
            </p:nvSpPr>
            <p:spPr>
              <a:xfrm>
                <a:off x="-5195727" y="1337977"/>
                <a:ext cx="273035" cy="632784"/>
              </a:xfrm>
              <a:custGeom>
                <a:avLst/>
                <a:gdLst>
                  <a:gd name="connsiteX0" fmla="*/ 190764 w 273035"/>
                  <a:gd name="connsiteY0" fmla="*/ 632785 h 632784"/>
                  <a:gd name="connsiteX1" fmla="*/ 256391 w 273035"/>
                  <a:gd name="connsiteY1" fmla="*/ 595352 h 632784"/>
                  <a:gd name="connsiteX2" fmla="*/ 264297 w 273035"/>
                  <a:gd name="connsiteY2" fmla="*/ 272645 h 632784"/>
                  <a:gd name="connsiteX3" fmla="*/ 42936 w 273035"/>
                  <a:gd name="connsiteY3" fmla="*/ 3182 h 632784"/>
                  <a:gd name="connsiteX4" fmla="*/ 66177 w 273035"/>
                  <a:gd name="connsiteY4" fmla="*/ 215590 h 632784"/>
                  <a:gd name="connsiteX5" fmla="*/ 190764 w 273035"/>
                  <a:gd name="connsiteY5" fmla="*/ 632785 h 63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3035" h="632784">
                    <a:moveTo>
                      <a:pt x="190764" y="632785"/>
                    </a:moveTo>
                    <a:lnTo>
                      <a:pt x="256391" y="595352"/>
                    </a:lnTo>
                    <a:cubicBezTo>
                      <a:pt x="256391" y="595352"/>
                      <a:pt x="287824" y="421806"/>
                      <a:pt x="264297" y="272645"/>
                    </a:cubicBezTo>
                    <a:cubicBezTo>
                      <a:pt x="231150" y="63095"/>
                      <a:pt x="94752" y="-17677"/>
                      <a:pt x="42936" y="3182"/>
                    </a:cubicBezTo>
                    <a:cubicBezTo>
                      <a:pt x="-8880" y="24042"/>
                      <a:pt x="-27454" y="94432"/>
                      <a:pt x="66177" y="215590"/>
                    </a:cubicBezTo>
                    <a:cubicBezTo>
                      <a:pt x="121422" y="287504"/>
                      <a:pt x="192479" y="438570"/>
                      <a:pt x="190764" y="632785"/>
                    </a:cubicBezTo>
                    <a:close/>
                  </a:path>
                </a:pathLst>
              </a:custGeom>
              <a:solidFill>
                <a:srgbClr val="FFC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53793A3D-D10E-1A4B-E514-1691030D08E6}"/>
                  </a:ext>
                </a:extLst>
              </p:cNvPr>
              <p:cNvSpPr/>
              <p:nvPr/>
            </p:nvSpPr>
            <p:spPr>
              <a:xfrm>
                <a:off x="-5195727" y="1337977"/>
                <a:ext cx="273035" cy="632784"/>
              </a:xfrm>
              <a:custGeom>
                <a:avLst/>
                <a:gdLst>
                  <a:gd name="connsiteX0" fmla="*/ 190764 w 273035"/>
                  <a:gd name="connsiteY0" fmla="*/ 632785 h 632784"/>
                  <a:gd name="connsiteX1" fmla="*/ 256391 w 273035"/>
                  <a:gd name="connsiteY1" fmla="*/ 595352 h 632784"/>
                  <a:gd name="connsiteX2" fmla="*/ 264297 w 273035"/>
                  <a:gd name="connsiteY2" fmla="*/ 272645 h 632784"/>
                  <a:gd name="connsiteX3" fmla="*/ 42936 w 273035"/>
                  <a:gd name="connsiteY3" fmla="*/ 3182 h 632784"/>
                  <a:gd name="connsiteX4" fmla="*/ 66177 w 273035"/>
                  <a:gd name="connsiteY4" fmla="*/ 215590 h 632784"/>
                  <a:gd name="connsiteX5" fmla="*/ 190764 w 273035"/>
                  <a:gd name="connsiteY5" fmla="*/ 632785 h 63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3035" h="632784">
                    <a:moveTo>
                      <a:pt x="190764" y="632785"/>
                    </a:moveTo>
                    <a:lnTo>
                      <a:pt x="256391" y="595352"/>
                    </a:lnTo>
                    <a:cubicBezTo>
                      <a:pt x="256391" y="595352"/>
                      <a:pt x="287824" y="421806"/>
                      <a:pt x="264297" y="272645"/>
                    </a:cubicBezTo>
                    <a:cubicBezTo>
                      <a:pt x="231150" y="63095"/>
                      <a:pt x="94752" y="-17677"/>
                      <a:pt x="42936" y="3182"/>
                    </a:cubicBezTo>
                    <a:cubicBezTo>
                      <a:pt x="-8880" y="24042"/>
                      <a:pt x="-27454" y="94432"/>
                      <a:pt x="66177" y="215590"/>
                    </a:cubicBezTo>
                    <a:cubicBezTo>
                      <a:pt x="121422" y="287504"/>
                      <a:pt x="192479" y="438570"/>
                      <a:pt x="190764" y="6327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F1981CA0-B87C-118C-FC0B-81E693F28ACF}"/>
                  </a:ext>
                </a:extLst>
              </p:cNvPr>
              <p:cNvSpPr/>
              <p:nvPr/>
            </p:nvSpPr>
            <p:spPr>
              <a:xfrm>
                <a:off x="-5127801" y="1376578"/>
                <a:ext cx="156462" cy="511316"/>
              </a:xfrm>
              <a:custGeom>
                <a:avLst/>
                <a:gdLst>
                  <a:gd name="connsiteX0" fmla="*/ 146556 w 156462"/>
                  <a:gd name="connsiteY0" fmla="*/ 511316 h 511316"/>
                  <a:gd name="connsiteX1" fmla="*/ 145984 w 156462"/>
                  <a:gd name="connsiteY1" fmla="*/ 511316 h 511316"/>
                  <a:gd name="connsiteX2" fmla="*/ 141960 w 156462"/>
                  <a:gd name="connsiteY2" fmla="*/ 506255 h 511316"/>
                  <a:gd name="connsiteX3" fmla="*/ 141984 w 156462"/>
                  <a:gd name="connsiteY3" fmla="*/ 506077 h 511316"/>
                  <a:gd name="connsiteX4" fmla="*/ 1395 w 156462"/>
                  <a:gd name="connsiteY4" fmla="*/ 8015 h 511316"/>
                  <a:gd name="connsiteX5" fmla="*/ 1347 w 156462"/>
                  <a:gd name="connsiteY5" fmla="*/ 1395 h 511316"/>
                  <a:gd name="connsiteX6" fmla="*/ 7967 w 156462"/>
                  <a:gd name="connsiteY6" fmla="*/ 1347 h 511316"/>
                  <a:gd name="connsiteX7" fmla="*/ 150842 w 156462"/>
                  <a:gd name="connsiteY7" fmla="*/ 507411 h 511316"/>
                  <a:gd name="connsiteX8" fmla="*/ 146556 w 156462"/>
                  <a:gd name="connsiteY8" fmla="*/ 511316 h 511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462" h="511316">
                    <a:moveTo>
                      <a:pt x="146556" y="511316"/>
                    </a:moveTo>
                    <a:lnTo>
                      <a:pt x="145984" y="511316"/>
                    </a:lnTo>
                    <a:cubicBezTo>
                      <a:pt x="143476" y="511030"/>
                      <a:pt x="141674" y="508764"/>
                      <a:pt x="141960" y="506255"/>
                    </a:cubicBezTo>
                    <a:cubicBezTo>
                      <a:pt x="141967" y="506196"/>
                      <a:pt x="141975" y="506136"/>
                      <a:pt x="141984" y="506077"/>
                    </a:cubicBezTo>
                    <a:cubicBezTo>
                      <a:pt x="169035" y="309767"/>
                      <a:pt x="90168" y="94692"/>
                      <a:pt x="1395" y="8015"/>
                    </a:cubicBezTo>
                    <a:cubicBezTo>
                      <a:pt x="-446" y="6200"/>
                      <a:pt x="-468" y="3236"/>
                      <a:pt x="1347" y="1395"/>
                    </a:cubicBezTo>
                    <a:cubicBezTo>
                      <a:pt x="3162" y="-446"/>
                      <a:pt x="6126" y="-467"/>
                      <a:pt x="7967" y="1347"/>
                    </a:cubicBezTo>
                    <a:cubicBezTo>
                      <a:pt x="98264" y="89549"/>
                      <a:pt x="178750" y="308148"/>
                      <a:pt x="150842" y="507411"/>
                    </a:cubicBezTo>
                    <a:cubicBezTo>
                      <a:pt x="150462" y="509533"/>
                      <a:pt x="148704" y="511134"/>
                      <a:pt x="146556" y="5113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0AE925A4-7469-06EB-74ED-A319C523C825}"/>
                  </a:ext>
                </a:extLst>
              </p:cNvPr>
              <p:cNvSpPr/>
              <p:nvPr/>
            </p:nvSpPr>
            <p:spPr>
              <a:xfrm>
                <a:off x="-5320240" y="1525863"/>
                <a:ext cx="364402" cy="552040"/>
              </a:xfrm>
              <a:custGeom>
                <a:avLst/>
                <a:gdLst>
                  <a:gd name="connsiteX0" fmla="*/ 133065 w 364402"/>
                  <a:gd name="connsiteY0" fmla="*/ 550531 h 552040"/>
                  <a:gd name="connsiteX1" fmla="*/ 93155 w 364402"/>
                  <a:gd name="connsiteY1" fmla="*/ 537958 h 552040"/>
                  <a:gd name="connsiteX2" fmla="*/ 60198 w 364402"/>
                  <a:gd name="connsiteY2" fmla="*/ 499858 h 552040"/>
                  <a:gd name="connsiteX3" fmla="*/ 52007 w 364402"/>
                  <a:gd name="connsiteY3" fmla="*/ 444136 h 552040"/>
                  <a:gd name="connsiteX4" fmla="*/ 59055 w 364402"/>
                  <a:gd name="connsiteY4" fmla="*/ 414514 h 552040"/>
                  <a:gd name="connsiteX5" fmla="*/ 67342 w 364402"/>
                  <a:gd name="connsiteY5" fmla="*/ 385939 h 552040"/>
                  <a:gd name="connsiteX6" fmla="*/ 71533 w 364402"/>
                  <a:gd name="connsiteY6" fmla="*/ 356888 h 552040"/>
                  <a:gd name="connsiteX7" fmla="*/ 35719 w 364402"/>
                  <a:gd name="connsiteY7" fmla="*/ 311549 h 552040"/>
                  <a:gd name="connsiteX8" fmla="*/ 0 w 364402"/>
                  <a:gd name="connsiteY8" fmla="*/ 257351 h 552040"/>
                  <a:gd name="connsiteX9" fmla="*/ 20860 w 364402"/>
                  <a:gd name="connsiteY9" fmla="*/ 207821 h 552040"/>
                  <a:gd name="connsiteX10" fmla="*/ 55817 w 364402"/>
                  <a:gd name="connsiteY10" fmla="*/ 165721 h 552040"/>
                  <a:gd name="connsiteX11" fmla="*/ 67723 w 364402"/>
                  <a:gd name="connsiteY11" fmla="*/ 128859 h 552040"/>
                  <a:gd name="connsiteX12" fmla="*/ 59722 w 364402"/>
                  <a:gd name="connsiteY12" fmla="*/ 105904 h 552040"/>
                  <a:gd name="connsiteX13" fmla="*/ 34576 w 364402"/>
                  <a:gd name="connsiteY13" fmla="*/ 59803 h 552040"/>
                  <a:gd name="connsiteX14" fmla="*/ 42577 w 364402"/>
                  <a:gd name="connsiteY14" fmla="*/ 10844 h 552040"/>
                  <a:gd name="connsiteX15" fmla="*/ 83249 w 364402"/>
                  <a:gd name="connsiteY15" fmla="*/ 652 h 552040"/>
                  <a:gd name="connsiteX16" fmla="*/ 121349 w 364402"/>
                  <a:gd name="connsiteY16" fmla="*/ 13987 h 552040"/>
                  <a:gd name="connsiteX17" fmla="*/ 220314 w 364402"/>
                  <a:gd name="connsiteY17" fmla="*/ 95522 h 552040"/>
                  <a:gd name="connsiteX18" fmla="*/ 268605 w 364402"/>
                  <a:gd name="connsiteY18" fmla="*/ 107333 h 552040"/>
                  <a:gd name="connsiteX19" fmla="*/ 308420 w 364402"/>
                  <a:gd name="connsiteY19" fmla="*/ 134765 h 552040"/>
                  <a:gd name="connsiteX20" fmla="*/ 306134 w 364402"/>
                  <a:gd name="connsiteY20" fmla="*/ 231062 h 552040"/>
                  <a:gd name="connsiteX21" fmla="*/ 356902 w 364402"/>
                  <a:gd name="connsiteY21" fmla="*/ 293832 h 552040"/>
                  <a:gd name="connsiteX22" fmla="*/ 363951 w 364402"/>
                  <a:gd name="connsiteY22" fmla="*/ 329837 h 552040"/>
                  <a:gd name="connsiteX23" fmla="*/ 348806 w 364402"/>
                  <a:gd name="connsiteY23" fmla="*/ 390606 h 552040"/>
                  <a:gd name="connsiteX24" fmla="*/ 315468 w 364402"/>
                  <a:gd name="connsiteY24" fmla="*/ 445280 h 552040"/>
                  <a:gd name="connsiteX25" fmla="*/ 133065 w 364402"/>
                  <a:gd name="connsiteY25" fmla="*/ 550531 h 55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64402" h="552040">
                    <a:moveTo>
                      <a:pt x="133065" y="550531"/>
                    </a:moveTo>
                    <a:cubicBezTo>
                      <a:pt x="122778" y="556436"/>
                      <a:pt x="101346" y="543482"/>
                      <a:pt x="93155" y="537958"/>
                    </a:cubicBezTo>
                    <a:cubicBezTo>
                      <a:pt x="79084" y="528294"/>
                      <a:pt x="67735" y="515174"/>
                      <a:pt x="60198" y="499858"/>
                    </a:cubicBezTo>
                    <a:cubicBezTo>
                      <a:pt x="51754" y="482584"/>
                      <a:pt x="48891" y="463110"/>
                      <a:pt x="52007" y="444136"/>
                    </a:cubicBezTo>
                    <a:cubicBezTo>
                      <a:pt x="53656" y="434109"/>
                      <a:pt x="56011" y="424210"/>
                      <a:pt x="59055" y="414514"/>
                    </a:cubicBezTo>
                    <a:lnTo>
                      <a:pt x="67342" y="385939"/>
                    </a:lnTo>
                    <a:cubicBezTo>
                      <a:pt x="70657" y="376630"/>
                      <a:pt x="72082" y="366754"/>
                      <a:pt x="71533" y="356888"/>
                    </a:cubicBezTo>
                    <a:cubicBezTo>
                      <a:pt x="69057" y="337266"/>
                      <a:pt x="51531" y="323455"/>
                      <a:pt x="35719" y="311549"/>
                    </a:cubicBezTo>
                    <a:cubicBezTo>
                      <a:pt x="18098" y="298404"/>
                      <a:pt x="-95" y="281069"/>
                      <a:pt x="0" y="257351"/>
                    </a:cubicBezTo>
                    <a:cubicBezTo>
                      <a:pt x="1265" y="238984"/>
                      <a:pt x="8604" y="221559"/>
                      <a:pt x="20860" y="207821"/>
                    </a:cubicBezTo>
                    <a:cubicBezTo>
                      <a:pt x="32100" y="193534"/>
                      <a:pt x="45530" y="180866"/>
                      <a:pt x="55817" y="165721"/>
                    </a:cubicBezTo>
                    <a:cubicBezTo>
                      <a:pt x="63872" y="155150"/>
                      <a:pt x="68072" y="142144"/>
                      <a:pt x="67723" y="128859"/>
                    </a:cubicBezTo>
                    <a:cubicBezTo>
                      <a:pt x="66632" y="120746"/>
                      <a:pt x="63910" y="112937"/>
                      <a:pt x="59722" y="105904"/>
                    </a:cubicBezTo>
                    <a:cubicBezTo>
                      <a:pt x="50086" y="91255"/>
                      <a:pt x="41676" y="75835"/>
                      <a:pt x="34576" y="59803"/>
                    </a:cubicBezTo>
                    <a:cubicBezTo>
                      <a:pt x="28766" y="43229"/>
                      <a:pt x="29623" y="22655"/>
                      <a:pt x="42577" y="10844"/>
                    </a:cubicBezTo>
                    <a:cubicBezTo>
                      <a:pt x="54189" y="2068"/>
                      <a:pt x="68870" y="-1611"/>
                      <a:pt x="83249" y="652"/>
                    </a:cubicBezTo>
                    <a:cubicBezTo>
                      <a:pt x="96774" y="2247"/>
                      <a:pt x="109782" y="6800"/>
                      <a:pt x="121349" y="13987"/>
                    </a:cubicBezTo>
                    <a:cubicBezTo>
                      <a:pt x="158973" y="34943"/>
                      <a:pt x="180404" y="79424"/>
                      <a:pt x="220314" y="95522"/>
                    </a:cubicBezTo>
                    <a:cubicBezTo>
                      <a:pt x="236154" y="100441"/>
                      <a:pt x="252282" y="104386"/>
                      <a:pt x="268605" y="107333"/>
                    </a:cubicBezTo>
                    <a:cubicBezTo>
                      <a:pt x="285165" y="110422"/>
                      <a:pt x="299635" y="120392"/>
                      <a:pt x="308420" y="134765"/>
                    </a:cubicBezTo>
                    <a:cubicBezTo>
                      <a:pt x="322993" y="164006"/>
                      <a:pt x="295847" y="200011"/>
                      <a:pt x="306134" y="231062"/>
                    </a:cubicBezTo>
                    <a:cubicBezTo>
                      <a:pt x="315659" y="258590"/>
                      <a:pt x="341948" y="269162"/>
                      <a:pt x="356902" y="293832"/>
                    </a:cubicBezTo>
                    <a:cubicBezTo>
                      <a:pt x="363034" y="304774"/>
                      <a:pt x="365503" y="317391"/>
                      <a:pt x="363951" y="329837"/>
                    </a:cubicBezTo>
                    <a:cubicBezTo>
                      <a:pt x="362609" y="350841"/>
                      <a:pt x="357478" y="371429"/>
                      <a:pt x="348806" y="390606"/>
                    </a:cubicBezTo>
                    <a:cubicBezTo>
                      <a:pt x="339063" y="409631"/>
                      <a:pt x="327920" y="427906"/>
                      <a:pt x="315468" y="445280"/>
                    </a:cubicBezTo>
                    <a:cubicBezTo>
                      <a:pt x="314611" y="445946"/>
                      <a:pt x="134684" y="549674"/>
                      <a:pt x="133065" y="55053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D142609B-A36C-F99B-338B-80EF2EB5EC6A}"/>
                  </a:ext>
                </a:extLst>
              </p:cNvPr>
              <p:cNvSpPr/>
              <p:nvPr/>
            </p:nvSpPr>
            <p:spPr>
              <a:xfrm>
                <a:off x="-5230384" y="1555809"/>
                <a:ext cx="155046" cy="463816"/>
              </a:xfrm>
              <a:custGeom>
                <a:avLst/>
                <a:gdLst>
                  <a:gd name="connsiteX0" fmla="*/ 149793 w 155046"/>
                  <a:gd name="connsiteY0" fmla="*/ 463816 h 463816"/>
                  <a:gd name="connsiteX1" fmla="*/ 149793 w 155046"/>
                  <a:gd name="connsiteY1" fmla="*/ 463816 h 463816"/>
                  <a:gd name="connsiteX2" fmla="*/ 145218 w 155046"/>
                  <a:gd name="connsiteY2" fmla="*/ 459058 h 463816"/>
                  <a:gd name="connsiteX3" fmla="*/ 145221 w 155046"/>
                  <a:gd name="connsiteY3" fmla="*/ 458958 h 463816"/>
                  <a:gd name="connsiteX4" fmla="*/ 1775 w 155046"/>
                  <a:gd name="connsiteY4" fmla="*/ 8330 h 463816"/>
                  <a:gd name="connsiteX5" fmla="*/ 1005 w 155046"/>
                  <a:gd name="connsiteY5" fmla="*/ 1775 h 463816"/>
                  <a:gd name="connsiteX6" fmla="*/ 7560 w 155046"/>
                  <a:gd name="connsiteY6" fmla="*/ 1005 h 463816"/>
                  <a:gd name="connsiteX7" fmla="*/ 8156 w 155046"/>
                  <a:gd name="connsiteY7" fmla="*/ 1567 h 463816"/>
                  <a:gd name="connsiteX8" fmla="*/ 154556 w 155046"/>
                  <a:gd name="connsiteY8" fmla="*/ 459339 h 463816"/>
                  <a:gd name="connsiteX9" fmla="*/ 149793 w 155046"/>
                  <a:gd name="connsiteY9" fmla="*/ 463816 h 46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046" h="463816">
                    <a:moveTo>
                      <a:pt x="149793" y="463816"/>
                    </a:moveTo>
                    <a:lnTo>
                      <a:pt x="149793" y="463816"/>
                    </a:lnTo>
                    <a:cubicBezTo>
                      <a:pt x="147216" y="463765"/>
                      <a:pt x="145168" y="461635"/>
                      <a:pt x="145218" y="459058"/>
                    </a:cubicBezTo>
                    <a:cubicBezTo>
                      <a:pt x="145219" y="459025"/>
                      <a:pt x="145220" y="458991"/>
                      <a:pt x="145221" y="458958"/>
                    </a:cubicBezTo>
                    <a:cubicBezTo>
                      <a:pt x="152936" y="273125"/>
                      <a:pt x="65402" y="67957"/>
                      <a:pt x="1775" y="8330"/>
                    </a:cubicBezTo>
                    <a:cubicBezTo>
                      <a:pt x="-248" y="6732"/>
                      <a:pt x="-593" y="3797"/>
                      <a:pt x="1005" y="1775"/>
                    </a:cubicBezTo>
                    <a:cubicBezTo>
                      <a:pt x="2603" y="-248"/>
                      <a:pt x="5538" y="-593"/>
                      <a:pt x="7560" y="1005"/>
                    </a:cubicBezTo>
                    <a:cubicBezTo>
                      <a:pt x="7775" y="1175"/>
                      <a:pt x="7974" y="1363"/>
                      <a:pt x="8156" y="1567"/>
                    </a:cubicBezTo>
                    <a:cubicBezTo>
                      <a:pt x="73117" y="62337"/>
                      <a:pt x="162461" y="270839"/>
                      <a:pt x="154556" y="459339"/>
                    </a:cubicBezTo>
                    <a:cubicBezTo>
                      <a:pt x="154452" y="461879"/>
                      <a:pt x="152335" y="463870"/>
                      <a:pt x="149793" y="4638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86C437BA-FD69-405C-8321-B42D16BD3077}"/>
                  </a:ext>
                </a:extLst>
              </p:cNvPr>
              <p:cNvSpPr/>
              <p:nvPr/>
            </p:nvSpPr>
            <p:spPr>
              <a:xfrm>
                <a:off x="-5249374" y="1768831"/>
                <a:ext cx="146446" cy="31670"/>
              </a:xfrm>
              <a:custGeom>
                <a:avLst/>
                <a:gdLst>
                  <a:gd name="connsiteX0" fmla="*/ 140970 w 146446"/>
                  <a:gd name="connsiteY0" fmla="*/ 31242 h 31670"/>
                  <a:gd name="connsiteX1" fmla="*/ 139541 w 146446"/>
                  <a:gd name="connsiteY1" fmla="*/ 31242 h 31670"/>
                  <a:gd name="connsiteX2" fmla="*/ 4763 w 146446"/>
                  <a:gd name="connsiteY2" fmla="*/ 9525 h 31670"/>
                  <a:gd name="connsiteX3" fmla="*/ 0 w 146446"/>
                  <a:gd name="connsiteY3" fmla="*/ 4763 h 31670"/>
                  <a:gd name="connsiteX4" fmla="*/ 4763 w 146446"/>
                  <a:gd name="connsiteY4" fmla="*/ 0 h 31670"/>
                  <a:gd name="connsiteX5" fmla="*/ 142304 w 146446"/>
                  <a:gd name="connsiteY5" fmla="*/ 22098 h 31670"/>
                  <a:gd name="connsiteX6" fmla="*/ 146399 w 146446"/>
                  <a:gd name="connsiteY6" fmla="*/ 27527 h 31670"/>
                  <a:gd name="connsiteX7" fmla="*/ 140970 w 146446"/>
                  <a:gd name="connsiteY7" fmla="*/ 31623 h 31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446" h="31670">
                    <a:moveTo>
                      <a:pt x="140970" y="31242"/>
                    </a:moveTo>
                    <a:lnTo>
                      <a:pt x="139541" y="31242"/>
                    </a:lnTo>
                    <a:cubicBezTo>
                      <a:pt x="95545" y="19095"/>
                      <a:pt x="50348" y="11812"/>
                      <a:pt x="4763" y="9525"/>
                    </a:cubicBezTo>
                    <a:cubicBezTo>
                      <a:pt x="2132" y="9525"/>
                      <a:pt x="0" y="7393"/>
                      <a:pt x="0" y="4763"/>
                    </a:cubicBezTo>
                    <a:cubicBezTo>
                      <a:pt x="0" y="2132"/>
                      <a:pt x="2132" y="0"/>
                      <a:pt x="4763" y="0"/>
                    </a:cubicBezTo>
                    <a:cubicBezTo>
                      <a:pt x="51276" y="2352"/>
                      <a:pt x="97394" y="9762"/>
                      <a:pt x="142304" y="22098"/>
                    </a:cubicBezTo>
                    <a:cubicBezTo>
                      <a:pt x="144934" y="22466"/>
                      <a:pt x="146767" y="24897"/>
                      <a:pt x="146399" y="27527"/>
                    </a:cubicBezTo>
                    <a:cubicBezTo>
                      <a:pt x="146031" y="30158"/>
                      <a:pt x="143600" y="31991"/>
                      <a:pt x="140970" y="316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44C89CB4-D859-8D96-2DF1-7FE54252235F}"/>
                </a:ext>
              </a:extLst>
            </p:cNvPr>
            <p:cNvSpPr/>
            <p:nvPr/>
          </p:nvSpPr>
          <p:spPr>
            <a:xfrm>
              <a:off x="-3357709" y="1925518"/>
              <a:ext cx="192785" cy="243649"/>
            </a:xfrm>
            <a:custGeom>
              <a:avLst/>
              <a:gdLst>
                <a:gd name="connsiteX0" fmla="*/ 192786 w 192785"/>
                <a:gd name="connsiteY0" fmla="*/ 243649 h 243649"/>
                <a:gd name="connsiteX1" fmla="*/ 3905 w 192785"/>
                <a:gd name="connsiteY1" fmla="*/ 134493 h 243649"/>
                <a:gd name="connsiteX2" fmla="*/ 3905 w 192785"/>
                <a:gd name="connsiteY2" fmla="*/ 58007 h 243649"/>
                <a:gd name="connsiteX3" fmla="*/ 0 w 192785"/>
                <a:gd name="connsiteY3" fmla="*/ 55721 h 243649"/>
                <a:gd name="connsiteX4" fmla="*/ 0 w 192785"/>
                <a:gd name="connsiteY4" fmla="*/ 0 h 243649"/>
                <a:gd name="connsiteX5" fmla="*/ 192786 w 192785"/>
                <a:gd name="connsiteY5" fmla="*/ 111347 h 243649"/>
                <a:gd name="connsiteX6" fmla="*/ 192786 w 192785"/>
                <a:gd name="connsiteY6" fmla="*/ 243649 h 24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785" h="243649">
                  <a:moveTo>
                    <a:pt x="192786" y="243649"/>
                  </a:moveTo>
                  <a:lnTo>
                    <a:pt x="3905" y="134493"/>
                  </a:lnTo>
                  <a:lnTo>
                    <a:pt x="3905" y="58007"/>
                  </a:lnTo>
                  <a:lnTo>
                    <a:pt x="0" y="55721"/>
                  </a:lnTo>
                  <a:lnTo>
                    <a:pt x="0" y="0"/>
                  </a:lnTo>
                  <a:lnTo>
                    <a:pt x="192786" y="111347"/>
                  </a:lnTo>
                  <a:lnTo>
                    <a:pt x="192786" y="243649"/>
                  </a:ln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4E8515D2-F8FC-8172-3456-E3205C96D3B9}"/>
                </a:ext>
              </a:extLst>
            </p:cNvPr>
            <p:cNvSpPr/>
            <p:nvPr/>
          </p:nvSpPr>
          <p:spPr>
            <a:xfrm>
              <a:off x="-3357709" y="1925518"/>
              <a:ext cx="192785" cy="243649"/>
            </a:xfrm>
            <a:custGeom>
              <a:avLst/>
              <a:gdLst>
                <a:gd name="connsiteX0" fmla="*/ 192786 w 192785"/>
                <a:gd name="connsiteY0" fmla="*/ 243649 h 243649"/>
                <a:gd name="connsiteX1" fmla="*/ 3905 w 192785"/>
                <a:gd name="connsiteY1" fmla="*/ 134493 h 243649"/>
                <a:gd name="connsiteX2" fmla="*/ 3905 w 192785"/>
                <a:gd name="connsiteY2" fmla="*/ 58007 h 243649"/>
                <a:gd name="connsiteX3" fmla="*/ 0 w 192785"/>
                <a:gd name="connsiteY3" fmla="*/ 55721 h 243649"/>
                <a:gd name="connsiteX4" fmla="*/ 0 w 192785"/>
                <a:gd name="connsiteY4" fmla="*/ 0 h 243649"/>
                <a:gd name="connsiteX5" fmla="*/ 192786 w 192785"/>
                <a:gd name="connsiteY5" fmla="*/ 111347 h 243649"/>
                <a:gd name="connsiteX6" fmla="*/ 192786 w 192785"/>
                <a:gd name="connsiteY6" fmla="*/ 243649 h 24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785" h="243649">
                  <a:moveTo>
                    <a:pt x="192786" y="243649"/>
                  </a:moveTo>
                  <a:lnTo>
                    <a:pt x="3905" y="134493"/>
                  </a:lnTo>
                  <a:lnTo>
                    <a:pt x="3905" y="58007"/>
                  </a:lnTo>
                  <a:lnTo>
                    <a:pt x="0" y="55721"/>
                  </a:lnTo>
                  <a:lnTo>
                    <a:pt x="0" y="0"/>
                  </a:lnTo>
                  <a:lnTo>
                    <a:pt x="192786" y="111347"/>
                  </a:lnTo>
                  <a:lnTo>
                    <a:pt x="192786" y="243649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4597C98C-2893-1357-7621-67F669864769}"/>
                </a:ext>
              </a:extLst>
            </p:cNvPr>
            <p:cNvSpPr/>
            <p:nvPr/>
          </p:nvSpPr>
          <p:spPr>
            <a:xfrm>
              <a:off x="-3353804" y="1983525"/>
              <a:ext cx="188880" cy="116966"/>
            </a:xfrm>
            <a:custGeom>
              <a:avLst/>
              <a:gdLst>
                <a:gd name="connsiteX0" fmla="*/ 188881 w 188880"/>
                <a:gd name="connsiteY0" fmla="*/ 108966 h 116966"/>
                <a:gd name="connsiteX1" fmla="*/ 116586 w 188880"/>
                <a:gd name="connsiteY1" fmla="*/ 67246 h 116966"/>
                <a:gd name="connsiteX2" fmla="*/ 0 w 188880"/>
                <a:gd name="connsiteY2" fmla="*/ 0 h 116966"/>
                <a:gd name="connsiteX3" fmla="*/ 0 w 188880"/>
                <a:gd name="connsiteY3" fmla="*/ 8001 h 116966"/>
                <a:gd name="connsiteX4" fmla="*/ 188881 w 188880"/>
                <a:gd name="connsiteY4" fmla="*/ 116967 h 116966"/>
                <a:gd name="connsiteX5" fmla="*/ 188881 w 188880"/>
                <a:gd name="connsiteY5" fmla="*/ 108966 h 11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880" h="116966">
                  <a:moveTo>
                    <a:pt x="188881" y="108966"/>
                  </a:moveTo>
                  <a:lnTo>
                    <a:pt x="116586" y="67246"/>
                  </a:lnTo>
                  <a:lnTo>
                    <a:pt x="0" y="0"/>
                  </a:lnTo>
                  <a:lnTo>
                    <a:pt x="0" y="8001"/>
                  </a:lnTo>
                  <a:lnTo>
                    <a:pt x="188881" y="116967"/>
                  </a:lnTo>
                  <a:lnTo>
                    <a:pt x="188881" y="108966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0E10CCFD-0CFC-0440-71FB-2E9791B8CBE2}"/>
                </a:ext>
              </a:extLst>
            </p:cNvPr>
            <p:cNvSpPr/>
            <p:nvPr/>
          </p:nvSpPr>
          <p:spPr>
            <a:xfrm>
              <a:off x="-3164923" y="1925518"/>
              <a:ext cx="192786" cy="243649"/>
            </a:xfrm>
            <a:custGeom>
              <a:avLst/>
              <a:gdLst>
                <a:gd name="connsiteX0" fmla="*/ 0 w 192786"/>
                <a:gd name="connsiteY0" fmla="*/ 243649 h 243649"/>
                <a:gd name="connsiteX1" fmla="*/ 187738 w 192786"/>
                <a:gd name="connsiteY1" fmla="*/ 135350 h 243649"/>
                <a:gd name="connsiteX2" fmla="*/ 187738 w 192786"/>
                <a:gd name="connsiteY2" fmla="*/ 58579 h 243649"/>
                <a:gd name="connsiteX3" fmla="*/ 192786 w 192786"/>
                <a:gd name="connsiteY3" fmla="*/ 55721 h 243649"/>
                <a:gd name="connsiteX4" fmla="*/ 192786 w 192786"/>
                <a:gd name="connsiteY4" fmla="*/ 0 h 243649"/>
                <a:gd name="connsiteX5" fmla="*/ 0 w 192786"/>
                <a:gd name="connsiteY5" fmla="*/ 111347 h 243649"/>
                <a:gd name="connsiteX6" fmla="*/ 0 w 192786"/>
                <a:gd name="connsiteY6" fmla="*/ 243649 h 24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786" h="243649">
                  <a:moveTo>
                    <a:pt x="0" y="243649"/>
                  </a:moveTo>
                  <a:lnTo>
                    <a:pt x="187738" y="135350"/>
                  </a:lnTo>
                  <a:lnTo>
                    <a:pt x="187738" y="58579"/>
                  </a:lnTo>
                  <a:lnTo>
                    <a:pt x="192786" y="55721"/>
                  </a:lnTo>
                  <a:lnTo>
                    <a:pt x="192786" y="0"/>
                  </a:lnTo>
                  <a:lnTo>
                    <a:pt x="0" y="111347"/>
                  </a:lnTo>
                  <a:lnTo>
                    <a:pt x="0" y="243649"/>
                  </a:ln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ED9F9855-856C-D4B2-F20A-4B13E5F260C9}"/>
                </a:ext>
              </a:extLst>
            </p:cNvPr>
            <p:cNvSpPr/>
            <p:nvPr/>
          </p:nvSpPr>
          <p:spPr>
            <a:xfrm>
              <a:off x="-3164923" y="1984096"/>
              <a:ext cx="187833" cy="116395"/>
            </a:xfrm>
            <a:custGeom>
              <a:avLst/>
              <a:gdLst>
                <a:gd name="connsiteX0" fmla="*/ 187833 w 187833"/>
                <a:gd name="connsiteY0" fmla="*/ 0 h 116395"/>
                <a:gd name="connsiteX1" fmla="*/ 0 w 187833"/>
                <a:gd name="connsiteY1" fmla="*/ 108395 h 116395"/>
                <a:gd name="connsiteX2" fmla="*/ 0 w 187833"/>
                <a:gd name="connsiteY2" fmla="*/ 116396 h 116395"/>
                <a:gd name="connsiteX3" fmla="*/ 187833 w 187833"/>
                <a:gd name="connsiteY3" fmla="*/ 8096 h 116395"/>
                <a:gd name="connsiteX4" fmla="*/ 187833 w 187833"/>
                <a:gd name="connsiteY4" fmla="*/ 0 h 11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33" h="116395">
                  <a:moveTo>
                    <a:pt x="187833" y="0"/>
                  </a:moveTo>
                  <a:lnTo>
                    <a:pt x="0" y="108395"/>
                  </a:lnTo>
                  <a:lnTo>
                    <a:pt x="0" y="116396"/>
                  </a:lnTo>
                  <a:lnTo>
                    <a:pt x="187833" y="8096"/>
                  </a:lnTo>
                  <a:lnTo>
                    <a:pt x="187833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FC18BEEC-D26B-31D4-1633-1BF2242AA406}"/>
                </a:ext>
              </a:extLst>
            </p:cNvPr>
            <p:cNvSpPr/>
            <p:nvPr/>
          </p:nvSpPr>
          <p:spPr>
            <a:xfrm>
              <a:off x="-3357709" y="1814170"/>
              <a:ext cx="385572" cy="222694"/>
            </a:xfrm>
            <a:custGeom>
              <a:avLst/>
              <a:gdLst>
                <a:gd name="connsiteX0" fmla="*/ 385572 w 385572"/>
                <a:gd name="connsiteY0" fmla="*/ 111347 h 222694"/>
                <a:gd name="connsiteX1" fmla="*/ 192786 w 385572"/>
                <a:gd name="connsiteY1" fmla="*/ 0 h 222694"/>
                <a:gd name="connsiteX2" fmla="*/ 0 w 385572"/>
                <a:gd name="connsiteY2" fmla="*/ 111347 h 222694"/>
                <a:gd name="connsiteX3" fmla="*/ 192786 w 385572"/>
                <a:gd name="connsiteY3" fmla="*/ 222695 h 222694"/>
                <a:gd name="connsiteX4" fmla="*/ 385572 w 385572"/>
                <a:gd name="connsiteY4" fmla="*/ 111347 h 22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572" h="222694">
                  <a:moveTo>
                    <a:pt x="385572" y="111347"/>
                  </a:moveTo>
                  <a:lnTo>
                    <a:pt x="192786" y="0"/>
                  </a:lnTo>
                  <a:lnTo>
                    <a:pt x="0" y="111347"/>
                  </a:lnTo>
                  <a:lnTo>
                    <a:pt x="192786" y="222695"/>
                  </a:lnTo>
                  <a:lnTo>
                    <a:pt x="385572" y="111347"/>
                  </a:ln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FFF3A95D-DF46-B481-767E-E20E411FAA7E}"/>
                </a:ext>
              </a:extLst>
            </p:cNvPr>
            <p:cNvSpPr/>
            <p:nvPr/>
          </p:nvSpPr>
          <p:spPr>
            <a:xfrm>
              <a:off x="-3357709" y="1814170"/>
              <a:ext cx="385572" cy="222694"/>
            </a:xfrm>
            <a:custGeom>
              <a:avLst/>
              <a:gdLst>
                <a:gd name="connsiteX0" fmla="*/ 385572 w 385572"/>
                <a:gd name="connsiteY0" fmla="*/ 111347 h 222694"/>
                <a:gd name="connsiteX1" fmla="*/ 192786 w 385572"/>
                <a:gd name="connsiteY1" fmla="*/ 0 h 222694"/>
                <a:gd name="connsiteX2" fmla="*/ 0 w 385572"/>
                <a:gd name="connsiteY2" fmla="*/ 111347 h 222694"/>
                <a:gd name="connsiteX3" fmla="*/ 192786 w 385572"/>
                <a:gd name="connsiteY3" fmla="*/ 222695 h 222694"/>
                <a:gd name="connsiteX4" fmla="*/ 385572 w 385572"/>
                <a:gd name="connsiteY4" fmla="*/ 111347 h 22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572" h="222694">
                  <a:moveTo>
                    <a:pt x="385572" y="111347"/>
                  </a:moveTo>
                  <a:lnTo>
                    <a:pt x="192786" y="0"/>
                  </a:lnTo>
                  <a:lnTo>
                    <a:pt x="0" y="111347"/>
                  </a:lnTo>
                  <a:lnTo>
                    <a:pt x="192786" y="222695"/>
                  </a:lnTo>
                  <a:lnTo>
                    <a:pt x="385572" y="111347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B535EF87-B5B8-5084-1CEB-02475BD85762}"/>
                </a:ext>
              </a:extLst>
            </p:cNvPr>
            <p:cNvSpPr/>
            <p:nvPr/>
          </p:nvSpPr>
          <p:spPr>
            <a:xfrm>
              <a:off x="-3266403" y="1865268"/>
              <a:ext cx="202349" cy="252940"/>
            </a:xfrm>
            <a:custGeom>
              <a:avLst/>
              <a:gdLst>
                <a:gd name="connsiteX0" fmla="*/ 197682 w 202349"/>
                <a:gd name="connsiteY0" fmla="*/ 252941 h 252940"/>
                <a:gd name="connsiteX1" fmla="*/ 192920 w 202349"/>
                <a:gd name="connsiteY1" fmla="*/ 248178 h 252940"/>
                <a:gd name="connsiteX2" fmla="*/ 192920 w 202349"/>
                <a:gd name="connsiteY2" fmla="*/ 118543 h 252940"/>
                <a:gd name="connsiteX3" fmla="*/ 2420 w 202349"/>
                <a:gd name="connsiteY3" fmla="*/ 8624 h 252940"/>
                <a:gd name="connsiteX4" fmla="*/ 610 w 202349"/>
                <a:gd name="connsiteY4" fmla="*/ 2147 h 252940"/>
                <a:gd name="connsiteX5" fmla="*/ 7182 w 202349"/>
                <a:gd name="connsiteY5" fmla="*/ 718 h 252940"/>
                <a:gd name="connsiteX6" fmla="*/ 199969 w 202349"/>
                <a:gd name="connsiteY6" fmla="*/ 112066 h 252940"/>
                <a:gd name="connsiteX7" fmla="*/ 202350 w 202349"/>
                <a:gd name="connsiteY7" fmla="*/ 116161 h 252940"/>
                <a:gd name="connsiteX8" fmla="*/ 202350 w 202349"/>
                <a:gd name="connsiteY8" fmla="*/ 248368 h 252940"/>
                <a:gd name="connsiteX9" fmla="*/ 197682 w 202349"/>
                <a:gd name="connsiteY9" fmla="*/ 252941 h 25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349" h="252940">
                  <a:moveTo>
                    <a:pt x="197682" y="252941"/>
                  </a:moveTo>
                  <a:cubicBezTo>
                    <a:pt x="195052" y="252941"/>
                    <a:pt x="192920" y="250808"/>
                    <a:pt x="192920" y="248178"/>
                  </a:cubicBezTo>
                  <a:lnTo>
                    <a:pt x="192920" y="118543"/>
                  </a:lnTo>
                  <a:lnTo>
                    <a:pt x="2420" y="8624"/>
                  </a:lnTo>
                  <a:cubicBezTo>
                    <a:pt x="135" y="7333"/>
                    <a:pt x="-674" y="4436"/>
                    <a:pt x="610" y="2147"/>
                  </a:cubicBezTo>
                  <a:cubicBezTo>
                    <a:pt x="2064" y="-14"/>
                    <a:pt x="4963" y="-644"/>
                    <a:pt x="7182" y="718"/>
                  </a:cubicBezTo>
                  <a:lnTo>
                    <a:pt x="199969" y="112066"/>
                  </a:lnTo>
                  <a:cubicBezTo>
                    <a:pt x="201433" y="112911"/>
                    <a:pt x="202340" y="114470"/>
                    <a:pt x="202350" y="116161"/>
                  </a:cubicBezTo>
                  <a:lnTo>
                    <a:pt x="202350" y="248368"/>
                  </a:lnTo>
                  <a:cubicBezTo>
                    <a:pt x="202249" y="250887"/>
                    <a:pt x="200203" y="252892"/>
                    <a:pt x="197682" y="252941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E5276B2D-DBB9-F1FE-A876-D65A2DB416D2}"/>
                </a:ext>
              </a:extLst>
            </p:cNvPr>
            <p:cNvSpPr/>
            <p:nvPr/>
          </p:nvSpPr>
          <p:spPr>
            <a:xfrm>
              <a:off x="-3267698" y="1865409"/>
              <a:ext cx="202313" cy="252799"/>
            </a:xfrm>
            <a:custGeom>
              <a:avLst/>
              <a:gdLst>
                <a:gd name="connsiteX0" fmla="*/ 4763 w 202313"/>
                <a:gd name="connsiteY0" fmla="*/ 252799 h 252799"/>
                <a:gd name="connsiteX1" fmla="*/ 0 w 202313"/>
                <a:gd name="connsiteY1" fmla="*/ 248037 h 252799"/>
                <a:gd name="connsiteX2" fmla="*/ 0 w 202313"/>
                <a:gd name="connsiteY2" fmla="*/ 115639 h 252799"/>
                <a:gd name="connsiteX3" fmla="*/ 2381 w 202313"/>
                <a:gd name="connsiteY3" fmla="*/ 111543 h 252799"/>
                <a:gd name="connsiteX4" fmla="*/ 195167 w 202313"/>
                <a:gd name="connsiteY4" fmla="*/ 577 h 252799"/>
                <a:gd name="connsiteX5" fmla="*/ 201644 w 202313"/>
                <a:gd name="connsiteY5" fmla="*/ 2387 h 252799"/>
                <a:gd name="connsiteX6" fmla="*/ 200052 w 202313"/>
                <a:gd name="connsiteY6" fmla="*/ 8793 h 252799"/>
                <a:gd name="connsiteX7" fmla="*/ 199930 w 202313"/>
                <a:gd name="connsiteY7" fmla="*/ 8864 h 252799"/>
                <a:gd name="connsiteX8" fmla="*/ 9430 w 202313"/>
                <a:gd name="connsiteY8" fmla="*/ 118782 h 252799"/>
                <a:gd name="connsiteX9" fmla="*/ 9430 w 202313"/>
                <a:gd name="connsiteY9" fmla="*/ 248227 h 252799"/>
                <a:gd name="connsiteX10" fmla="*/ 4763 w 202313"/>
                <a:gd name="connsiteY10" fmla="*/ 252799 h 25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313" h="252799">
                  <a:moveTo>
                    <a:pt x="4763" y="252799"/>
                  </a:moveTo>
                  <a:cubicBezTo>
                    <a:pt x="2132" y="252799"/>
                    <a:pt x="0" y="250667"/>
                    <a:pt x="0" y="248037"/>
                  </a:cubicBezTo>
                  <a:lnTo>
                    <a:pt x="0" y="115639"/>
                  </a:lnTo>
                  <a:cubicBezTo>
                    <a:pt x="10" y="113948"/>
                    <a:pt x="917" y="112389"/>
                    <a:pt x="2381" y="111543"/>
                  </a:cubicBezTo>
                  <a:lnTo>
                    <a:pt x="195167" y="577"/>
                  </a:lnTo>
                  <a:cubicBezTo>
                    <a:pt x="197462" y="-653"/>
                    <a:pt x="200319" y="145"/>
                    <a:pt x="201644" y="2387"/>
                  </a:cubicBezTo>
                  <a:cubicBezTo>
                    <a:pt x="202974" y="4595"/>
                    <a:pt x="202261" y="7463"/>
                    <a:pt x="200052" y="8793"/>
                  </a:cubicBezTo>
                  <a:cubicBezTo>
                    <a:pt x="200012" y="8817"/>
                    <a:pt x="199971" y="8841"/>
                    <a:pt x="199930" y="8864"/>
                  </a:cubicBezTo>
                  <a:lnTo>
                    <a:pt x="9430" y="118782"/>
                  </a:lnTo>
                  <a:lnTo>
                    <a:pt x="9430" y="248227"/>
                  </a:lnTo>
                  <a:cubicBezTo>
                    <a:pt x="9284" y="250726"/>
                    <a:pt x="7264" y="252705"/>
                    <a:pt x="4763" y="25279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34885532-D0AB-EA09-BABD-3038917B4386}"/>
                </a:ext>
              </a:extLst>
            </p:cNvPr>
            <p:cNvSpPr/>
            <p:nvPr/>
          </p:nvSpPr>
          <p:spPr>
            <a:xfrm>
              <a:off x="-3329520" y="-763104"/>
              <a:ext cx="88016" cy="95025"/>
            </a:xfrm>
            <a:custGeom>
              <a:avLst/>
              <a:gdLst>
                <a:gd name="connsiteX0" fmla="*/ 88016 w 88016"/>
                <a:gd name="connsiteY0" fmla="*/ 68485 h 95025"/>
                <a:gd name="connsiteX1" fmla="*/ 88016 w 88016"/>
                <a:gd name="connsiteY1" fmla="*/ 68485 h 95025"/>
                <a:gd name="connsiteX2" fmla="*/ 40391 w 88016"/>
                <a:gd name="connsiteY2" fmla="*/ 1 h 95025"/>
                <a:gd name="connsiteX3" fmla="*/ 5 w 88016"/>
                <a:gd name="connsiteY3" fmla="*/ 70581 h 95025"/>
                <a:gd name="connsiteX4" fmla="*/ 5 w 88016"/>
                <a:gd name="connsiteY4" fmla="*/ 70581 h 95025"/>
                <a:gd name="connsiteX5" fmla="*/ 13150 w 88016"/>
                <a:gd name="connsiteY5" fmla="*/ 88297 h 95025"/>
                <a:gd name="connsiteX6" fmla="*/ 75253 w 88016"/>
                <a:gd name="connsiteY6" fmla="*/ 86773 h 95025"/>
                <a:gd name="connsiteX7" fmla="*/ 87730 w 88016"/>
                <a:gd name="connsiteY7" fmla="*/ 68485 h 95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16" h="95025">
                  <a:moveTo>
                    <a:pt x="88016" y="68485"/>
                  </a:moveTo>
                  <a:lnTo>
                    <a:pt x="88016" y="68485"/>
                  </a:lnTo>
                  <a:cubicBezTo>
                    <a:pt x="88016" y="49435"/>
                    <a:pt x="47916" y="-190"/>
                    <a:pt x="40391" y="1"/>
                  </a:cubicBezTo>
                  <a:cubicBezTo>
                    <a:pt x="32866" y="191"/>
                    <a:pt x="-471" y="50769"/>
                    <a:pt x="5" y="70581"/>
                  </a:cubicBezTo>
                  <a:lnTo>
                    <a:pt x="5" y="70581"/>
                  </a:lnTo>
                  <a:cubicBezTo>
                    <a:pt x="896" y="78415"/>
                    <a:pt x="5910" y="85173"/>
                    <a:pt x="13150" y="88297"/>
                  </a:cubicBezTo>
                  <a:cubicBezTo>
                    <a:pt x="32897" y="97779"/>
                    <a:pt x="55994" y="97212"/>
                    <a:pt x="75253" y="86773"/>
                  </a:cubicBezTo>
                  <a:cubicBezTo>
                    <a:pt x="82426" y="83398"/>
                    <a:pt x="87204" y="76396"/>
                    <a:pt x="87730" y="68485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0A313E0B-473F-9D1B-AE9F-F72328B26CDB}"/>
                </a:ext>
              </a:extLst>
            </p:cNvPr>
            <p:cNvSpPr/>
            <p:nvPr/>
          </p:nvSpPr>
          <p:spPr>
            <a:xfrm>
              <a:off x="-3329520" y="-763104"/>
              <a:ext cx="88016" cy="95025"/>
            </a:xfrm>
            <a:custGeom>
              <a:avLst/>
              <a:gdLst>
                <a:gd name="connsiteX0" fmla="*/ 88016 w 88016"/>
                <a:gd name="connsiteY0" fmla="*/ 68485 h 95025"/>
                <a:gd name="connsiteX1" fmla="*/ 88016 w 88016"/>
                <a:gd name="connsiteY1" fmla="*/ 68485 h 95025"/>
                <a:gd name="connsiteX2" fmla="*/ 40391 w 88016"/>
                <a:gd name="connsiteY2" fmla="*/ 1 h 95025"/>
                <a:gd name="connsiteX3" fmla="*/ 5 w 88016"/>
                <a:gd name="connsiteY3" fmla="*/ 70581 h 95025"/>
                <a:gd name="connsiteX4" fmla="*/ 5 w 88016"/>
                <a:gd name="connsiteY4" fmla="*/ 70581 h 95025"/>
                <a:gd name="connsiteX5" fmla="*/ 13150 w 88016"/>
                <a:gd name="connsiteY5" fmla="*/ 88297 h 95025"/>
                <a:gd name="connsiteX6" fmla="*/ 75253 w 88016"/>
                <a:gd name="connsiteY6" fmla="*/ 86773 h 95025"/>
                <a:gd name="connsiteX7" fmla="*/ 87730 w 88016"/>
                <a:gd name="connsiteY7" fmla="*/ 68485 h 95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16" h="95025">
                  <a:moveTo>
                    <a:pt x="88016" y="68485"/>
                  </a:moveTo>
                  <a:lnTo>
                    <a:pt x="88016" y="68485"/>
                  </a:lnTo>
                  <a:cubicBezTo>
                    <a:pt x="88016" y="49435"/>
                    <a:pt x="47916" y="-190"/>
                    <a:pt x="40391" y="1"/>
                  </a:cubicBezTo>
                  <a:cubicBezTo>
                    <a:pt x="32866" y="191"/>
                    <a:pt x="-471" y="50769"/>
                    <a:pt x="5" y="70581"/>
                  </a:cubicBezTo>
                  <a:lnTo>
                    <a:pt x="5" y="70581"/>
                  </a:lnTo>
                  <a:cubicBezTo>
                    <a:pt x="896" y="78415"/>
                    <a:pt x="5910" y="85173"/>
                    <a:pt x="13150" y="88297"/>
                  </a:cubicBezTo>
                  <a:cubicBezTo>
                    <a:pt x="32897" y="97779"/>
                    <a:pt x="55994" y="97212"/>
                    <a:pt x="75253" y="86773"/>
                  </a:cubicBezTo>
                  <a:cubicBezTo>
                    <a:pt x="82426" y="83398"/>
                    <a:pt x="87204" y="76396"/>
                    <a:pt x="87730" y="6848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FDDBCB92-0332-B341-5FE0-D6858A29469A}"/>
                </a:ext>
              </a:extLst>
            </p:cNvPr>
            <p:cNvSpPr/>
            <p:nvPr/>
          </p:nvSpPr>
          <p:spPr>
            <a:xfrm>
              <a:off x="-3554110" y="-1371645"/>
              <a:ext cx="514802" cy="630830"/>
            </a:xfrm>
            <a:custGeom>
              <a:avLst/>
              <a:gdLst>
                <a:gd name="connsiteX0" fmla="*/ 514727 w 514802"/>
                <a:gd name="connsiteY0" fmla="*/ 268881 h 630830"/>
                <a:gd name="connsiteX1" fmla="*/ 265743 w 514802"/>
                <a:gd name="connsiteY1" fmla="*/ 630831 h 630830"/>
                <a:gd name="connsiteX2" fmla="*/ 91 w 514802"/>
                <a:gd name="connsiteY2" fmla="*/ 281263 h 630830"/>
                <a:gd name="connsiteX3" fmla="*/ 250979 w 514802"/>
                <a:gd name="connsiteY3" fmla="*/ 85 h 630830"/>
                <a:gd name="connsiteX4" fmla="*/ 514727 w 514802"/>
                <a:gd name="connsiteY4" fmla="*/ 268881 h 630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802" h="630830">
                  <a:moveTo>
                    <a:pt x="514727" y="268881"/>
                  </a:moveTo>
                  <a:cubicBezTo>
                    <a:pt x="518060" y="410994"/>
                    <a:pt x="410809" y="592731"/>
                    <a:pt x="265743" y="630831"/>
                  </a:cubicBezTo>
                  <a:cubicBezTo>
                    <a:pt x="118106" y="592731"/>
                    <a:pt x="3424" y="423376"/>
                    <a:pt x="91" y="281263"/>
                  </a:cubicBezTo>
                  <a:cubicBezTo>
                    <a:pt x="-3243" y="139150"/>
                    <a:pt x="85340" y="3991"/>
                    <a:pt x="250979" y="85"/>
                  </a:cubicBezTo>
                  <a:cubicBezTo>
                    <a:pt x="416619" y="-3820"/>
                    <a:pt x="511393" y="126768"/>
                    <a:pt x="514727" y="26888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543AB285-EFC6-3781-B448-D4B8EDC5385D}"/>
                </a:ext>
              </a:extLst>
            </p:cNvPr>
            <p:cNvSpPr/>
            <p:nvPr/>
          </p:nvSpPr>
          <p:spPr>
            <a:xfrm>
              <a:off x="-3542875" y="-1166868"/>
              <a:ext cx="503567" cy="426529"/>
            </a:xfrm>
            <a:custGeom>
              <a:avLst/>
              <a:gdLst>
                <a:gd name="connsiteX0" fmla="*/ 1619 w 503567"/>
                <a:gd name="connsiteY0" fmla="*/ 150209 h 426529"/>
                <a:gd name="connsiteX1" fmla="*/ 212217 w 503567"/>
                <a:gd name="connsiteY1" fmla="*/ 293084 h 426529"/>
                <a:gd name="connsiteX2" fmla="*/ 495491 w 503567"/>
                <a:gd name="connsiteY2" fmla="*/ 0 h 426529"/>
                <a:gd name="connsiteX3" fmla="*/ 503492 w 503567"/>
                <a:gd name="connsiteY3" fmla="*/ 64579 h 426529"/>
                <a:gd name="connsiteX4" fmla="*/ 254508 w 503567"/>
                <a:gd name="connsiteY4" fmla="*/ 426530 h 426529"/>
                <a:gd name="connsiteX5" fmla="*/ 0 w 503567"/>
                <a:gd name="connsiteY5" fmla="*/ 150876 h 426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3567" h="426529">
                  <a:moveTo>
                    <a:pt x="1619" y="150209"/>
                  </a:moveTo>
                  <a:cubicBezTo>
                    <a:pt x="1619" y="150209"/>
                    <a:pt x="43148" y="285655"/>
                    <a:pt x="212217" y="293084"/>
                  </a:cubicBezTo>
                  <a:cubicBezTo>
                    <a:pt x="375095" y="299752"/>
                    <a:pt x="503206" y="118110"/>
                    <a:pt x="495491" y="0"/>
                  </a:cubicBezTo>
                  <a:cubicBezTo>
                    <a:pt x="500325" y="21202"/>
                    <a:pt x="503006" y="42838"/>
                    <a:pt x="503492" y="64579"/>
                  </a:cubicBezTo>
                  <a:cubicBezTo>
                    <a:pt x="506825" y="206693"/>
                    <a:pt x="399574" y="388430"/>
                    <a:pt x="254508" y="426530"/>
                  </a:cubicBezTo>
                  <a:cubicBezTo>
                    <a:pt x="132112" y="394430"/>
                    <a:pt x="32480" y="272606"/>
                    <a:pt x="0" y="150876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1F5D4F20-2FC0-E1A2-8E29-B45B38E63042}"/>
                </a:ext>
              </a:extLst>
            </p:cNvPr>
            <p:cNvSpPr/>
            <p:nvPr/>
          </p:nvSpPr>
          <p:spPr>
            <a:xfrm>
              <a:off x="-2974512" y="-178899"/>
              <a:ext cx="85922" cy="94960"/>
            </a:xfrm>
            <a:custGeom>
              <a:avLst/>
              <a:gdLst>
                <a:gd name="connsiteX0" fmla="*/ 85338 w 85922"/>
                <a:gd name="connsiteY0" fmla="*/ 78831 h 94960"/>
                <a:gd name="connsiteX1" fmla="*/ 85338 w 85922"/>
                <a:gd name="connsiteY1" fmla="*/ 78831 h 94960"/>
                <a:gd name="connsiteX2" fmla="*/ 58382 w 85922"/>
                <a:gd name="connsiteY2" fmla="*/ 60 h 94960"/>
                <a:gd name="connsiteX3" fmla="*/ 280 w 85922"/>
                <a:gd name="connsiteY3" fmla="*/ 57210 h 94960"/>
                <a:gd name="connsiteX4" fmla="*/ 280 w 85922"/>
                <a:gd name="connsiteY4" fmla="*/ 57210 h 94960"/>
                <a:gd name="connsiteX5" fmla="*/ 8185 w 85922"/>
                <a:gd name="connsiteY5" fmla="*/ 77879 h 94960"/>
                <a:gd name="connsiteX6" fmla="*/ 68383 w 85922"/>
                <a:gd name="connsiteY6" fmla="*/ 93309 h 94960"/>
                <a:gd name="connsiteX7" fmla="*/ 85338 w 85922"/>
                <a:gd name="connsiteY7" fmla="*/ 79117 h 9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22" h="94960">
                  <a:moveTo>
                    <a:pt x="85338" y="78831"/>
                  </a:moveTo>
                  <a:lnTo>
                    <a:pt x="85338" y="78831"/>
                  </a:lnTo>
                  <a:cubicBezTo>
                    <a:pt x="90005" y="60829"/>
                    <a:pt x="65431" y="1869"/>
                    <a:pt x="58382" y="60"/>
                  </a:cubicBezTo>
                  <a:cubicBezTo>
                    <a:pt x="51333" y="-1750"/>
                    <a:pt x="5232" y="38160"/>
                    <a:pt x="280" y="57210"/>
                  </a:cubicBezTo>
                  <a:lnTo>
                    <a:pt x="280" y="57210"/>
                  </a:lnTo>
                  <a:cubicBezTo>
                    <a:pt x="-973" y="65017"/>
                    <a:pt x="2042" y="72900"/>
                    <a:pt x="8185" y="77879"/>
                  </a:cubicBezTo>
                  <a:cubicBezTo>
                    <a:pt x="24628" y="92354"/>
                    <a:pt x="47004" y="98090"/>
                    <a:pt x="68383" y="93309"/>
                  </a:cubicBezTo>
                  <a:cubicBezTo>
                    <a:pt x="76183" y="91987"/>
                    <a:pt x="82663" y="86562"/>
                    <a:pt x="85338" y="79117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97BBE12D-F31F-5ADC-C186-E69B77A6165E}"/>
                </a:ext>
              </a:extLst>
            </p:cNvPr>
            <p:cNvSpPr/>
            <p:nvPr/>
          </p:nvSpPr>
          <p:spPr>
            <a:xfrm>
              <a:off x="-2974512" y="-178899"/>
              <a:ext cx="85922" cy="94960"/>
            </a:xfrm>
            <a:custGeom>
              <a:avLst/>
              <a:gdLst>
                <a:gd name="connsiteX0" fmla="*/ 85338 w 85922"/>
                <a:gd name="connsiteY0" fmla="*/ 78831 h 94960"/>
                <a:gd name="connsiteX1" fmla="*/ 85338 w 85922"/>
                <a:gd name="connsiteY1" fmla="*/ 78831 h 94960"/>
                <a:gd name="connsiteX2" fmla="*/ 58382 w 85922"/>
                <a:gd name="connsiteY2" fmla="*/ 60 h 94960"/>
                <a:gd name="connsiteX3" fmla="*/ 280 w 85922"/>
                <a:gd name="connsiteY3" fmla="*/ 57210 h 94960"/>
                <a:gd name="connsiteX4" fmla="*/ 280 w 85922"/>
                <a:gd name="connsiteY4" fmla="*/ 57210 h 94960"/>
                <a:gd name="connsiteX5" fmla="*/ 8185 w 85922"/>
                <a:gd name="connsiteY5" fmla="*/ 77879 h 94960"/>
                <a:gd name="connsiteX6" fmla="*/ 68383 w 85922"/>
                <a:gd name="connsiteY6" fmla="*/ 93309 h 94960"/>
                <a:gd name="connsiteX7" fmla="*/ 85338 w 85922"/>
                <a:gd name="connsiteY7" fmla="*/ 79117 h 9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22" h="94960">
                  <a:moveTo>
                    <a:pt x="85338" y="78831"/>
                  </a:moveTo>
                  <a:lnTo>
                    <a:pt x="85338" y="78831"/>
                  </a:lnTo>
                  <a:cubicBezTo>
                    <a:pt x="90005" y="60829"/>
                    <a:pt x="65431" y="1869"/>
                    <a:pt x="58382" y="60"/>
                  </a:cubicBezTo>
                  <a:cubicBezTo>
                    <a:pt x="51333" y="-1750"/>
                    <a:pt x="5232" y="38160"/>
                    <a:pt x="280" y="57210"/>
                  </a:cubicBezTo>
                  <a:lnTo>
                    <a:pt x="280" y="57210"/>
                  </a:lnTo>
                  <a:cubicBezTo>
                    <a:pt x="-973" y="65017"/>
                    <a:pt x="2042" y="72900"/>
                    <a:pt x="8185" y="77879"/>
                  </a:cubicBezTo>
                  <a:cubicBezTo>
                    <a:pt x="24628" y="92354"/>
                    <a:pt x="47004" y="98090"/>
                    <a:pt x="68383" y="93309"/>
                  </a:cubicBezTo>
                  <a:cubicBezTo>
                    <a:pt x="76183" y="91987"/>
                    <a:pt x="82663" y="86562"/>
                    <a:pt x="85338" y="7911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EEC54B25-EA5E-A971-5AE1-6ABDFEA9178A}"/>
                </a:ext>
              </a:extLst>
            </p:cNvPr>
            <p:cNvSpPr/>
            <p:nvPr/>
          </p:nvSpPr>
          <p:spPr>
            <a:xfrm>
              <a:off x="-3092032" y="-777364"/>
              <a:ext cx="518460" cy="619824"/>
            </a:xfrm>
            <a:custGeom>
              <a:avLst/>
              <a:gdLst>
                <a:gd name="connsiteX0" fmla="*/ 508229 w 518460"/>
                <a:gd name="connsiteY0" fmla="*/ 339444 h 619824"/>
                <a:gd name="connsiteX1" fmla="*/ 170377 w 518460"/>
                <a:gd name="connsiteY1" fmla="*/ 619765 h 619824"/>
                <a:gd name="connsiteX2" fmla="*/ 9595 w 518460"/>
                <a:gd name="connsiteY2" fmla="*/ 211238 h 619824"/>
                <a:gd name="connsiteX3" fmla="*/ 327349 w 518460"/>
                <a:gd name="connsiteY3" fmla="*/ 9022 h 619824"/>
                <a:gd name="connsiteX4" fmla="*/ 508229 w 518460"/>
                <a:gd name="connsiteY4" fmla="*/ 339444 h 61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60" h="619824">
                  <a:moveTo>
                    <a:pt x="508229" y="339444"/>
                  </a:moveTo>
                  <a:cubicBezTo>
                    <a:pt x="472891" y="477081"/>
                    <a:pt x="320206" y="623194"/>
                    <a:pt x="170377" y="619765"/>
                  </a:cubicBezTo>
                  <a:cubicBezTo>
                    <a:pt x="38456" y="543565"/>
                    <a:pt x="-25742" y="348874"/>
                    <a:pt x="9595" y="211238"/>
                  </a:cubicBezTo>
                  <a:cubicBezTo>
                    <a:pt x="44933" y="73601"/>
                    <a:pt x="166758" y="-32221"/>
                    <a:pt x="327349" y="9022"/>
                  </a:cubicBezTo>
                  <a:cubicBezTo>
                    <a:pt x="487941" y="50265"/>
                    <a:pt x="543662" y="201713"/>
                    <a:pt x="508229" y="339444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9CB3361E-F118-3FCF-C862-E9B0DC15ADC0}"/>
                </a:ext>
              </a:extLst>
            </p:cNvPr>
            <p:cNvSpPr/>
            <p:nvPr/>
          </p:nvSpPr>
          <p:spPr>
            <a:xfrm>
              <a:off x="-3092032" y="-777364"/>
              <a:ext cx="518460" cy="619824"/>
            </a:xfrm>
            <a:custGeom>
              <a:avLst/>
              <a:gdLst>
                <a:gd name="connsiteX0" fmla="*/ 508229 w 518460"/>
                <a:gd name="connsiteY0" fmla="*/ 339444 h 619824"/>
                <a:gd name="connsiteX1" fmla="*/ 170377 w 518460"/>
                <a:gd name="connsiteY1" fmla="*/ 619765 h 619824"/>
                <a:gd name="connsiteX2" fmla="*/ 9595 w 518460"/>
                <a:gd name="connsiteY2" fmla="*/ 211238 h 619824"/>
                <a:gd name="connsiteX3" fmla="*/ 327349 w 518460"/>
                <a:gd name="connsiteY3" fmla="*/ 9022 h 619824"/>
                <a:gd name="connsiteX4" fmla="*/ 508229 w 518460"/>
                <a:gd name="connsiteY4" fmla="*/ 339444 h 61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60" h="619824">
                  <a:moveTo>
                    <a:pt x="508229" y="339444"/>
                  </a:moveTo>
                  <a:cubicBezTo>
                    <a:pt x="472891" y="477081"/>
                    <a:pt x="320206" y="623194"/>
                    <a:pt x="170377" y="619765"/>
                  </a:cubicBezTo>
                  <a:cubicBezTo>
                    <a:pt x="38456" y="543565"/>
                    <a:pt x="-25742" y="348874"/>
                    <a:pt x="9595" y="211238"/>
                  </a:cubicBezTo>
                  <a:cubicBezTo>
                    <a:pt x="44933" y="73601"/>
                    <a:pt x="166758" y="-32221"/>
                    <a:pt x="327349" y="9022"/>
                  </a:cubicBezTo>
                  <a:cubicBezTo>
                    <a:pt x="487941" y="50265"/>
                    <a:pt x="543662" y="201713"/>
                    <a:pt x="508229" y="339444"/>
                  </a:cubicBezTo>
                  <a:close/>
                </a:path>
              </a:pathLst>
            </a:custGeom>
            <a:solidFill>
              <a:srgbClr val="000000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4CD65206-71F5-D492-1276-3A4C6943B9A7}"/>
                </a:ext>
              </a:extLst>
            </p:cNvPr>
            <p:cNvSpPr/>
            <p:nvPr/>
          </p:nvSpPr>
          <p:spPr>
            <a:xfrm>
              <a:off x="-3091432" y="-502308"/>
              <a:ext cx="517630" cy="344768"/>
            </a:xfrm>
            <a:custGeom>
              <a:avLst/>
              <a:gdLst>
                <a:gd name="connsiteX0" fmla="*/ 1280 w 517630"/>
                <a:gd name="connsiteY0" fmla="*/ 10858 h 344768"/>
                <a:gd name="connsiteX1" fmla="*/ 165206 w 517630"/>
                <a:gd name="connsiteY1" fmla="*/ 205168 h 344768"/>
                <a:gd name="connsiteX2" fmla="*/ 517631 w 517630"/>
                <a:gd name="connsiteY2" fmla="*/ 0 h 344768"/>
                <a:gd name="connsiteX3" fmla="*/ 508106 w 517630"/>
                <a:gd name="connsiteY3" fmla="*/ 64389 h 344768"/>
                <a:gd name="connsiteX4" fmla="*/ 170254 w 517630"/>
                <a:gd name="connsiteY4" fmla="*/ 344710 h 344768"/>
                <a:gd name="connsiteX5" fmla="*/ 42 w 517630"/>
                <a:gd name="connsiteY5" fmla="*/ 11335 h 34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7630" h="344768">
                  <a:moveTo>
                    <a:pt x="1280" y="10858"/>
                  </a:moveTo>
                  <a:cubicBezTo>
                    <a:pt x="1280" y="10858"/>
                    <a:pt x="4424" y="152495"/>
                    <a:pt x="165206" y="205168"/>
                  </a:cubicBezTo>
                  <a:cubicBezTo>
                    <a:pt x="320177" y="255842"/>
                    <a:pt x="492770" y="115729"/>
                    <a:pt x="517631" y="0"/>
                  </a:cubicBezTo>
                  <a:cubicBezTo>
                    <a:pt x="516657" y="21731"/>
                    <a:pt x="513466" y="43307"/>
                    <a:pt x="508106" y="64389"/>
                  </a:cubicBezTo>
                  <a:cubicBezTo>
                    <a:pt x="472768" y="202025"/>
                    <a:pt x="320082" y="348139"/>
                    <a:pt x="170254" y="344710"/>
                  </a:cubicBezTo>
                  <a:cubicBezTo>
                    <a:pt x="61002" y="281559"/>
                    <a:pt x="-1863" y="137065"/>
                    <a:pt x="42" y="1133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595B2DFA-CE86-1BB8-D1CD-0844E03375EB}"/>
                </a:ext>
              </a:extLst>
            </p:cNvPr>
            <p:cNvSpPr/>
            <p:nvPr/>
          </p:nvSpPr>
          <p:spPr>
            <a:xfrm>
              <a:off x="-3308452" y="-82000"/>
              <a:ext cx="84587" cy="92954"/>
            </a:xfrm>
            <a:custGeom>
              <a:avLst/>
              <a:gdLst>
                <a:gd name="connsiteX0" fmla="*/ 84283 w 84587"/>
                <a:gd name="connsiteY0" fmla="*/ 50036 h 92954"/>
                <a:gd name="connsiteX1" fmla="*/ 84283 w 84587"/>
                <a:gd name="connsiteY1" fmla="*/ 50036 h 92954"/>
                <a:gd name="connsiteX2" fmla="*/ 17608 w 84587"/>
                <a:gd name="connsiteY2" fmla="*/ 125 h 92954"/>
                <a:gd name="connsiteX3" fmla="*/ 1606 w 84587"/>
                <a:gd name="connsiteY3" fmla="*/ 79849 h 92954"/>
                <a:gd name="connsiteX4" fmla="*/ 1606 w 84587"/>
                <a:gd name="connsiteY4" fmla="*/ 79849 h 92954"/>
                <a:gd name="connsiteX5" fmla="*/ 19799 w 84587"/>
                <a:gd name="connsiteY5" fmla="*/ 92422 h 92954"/>
                <a:gd name="connsiteX6" fmla="*/ 77806 w 84587"/>
                <a:gd name="connsiteY6" fmla="*/ 71562 h 92954"/>
                <a:gd name="connsiteX7" fmla="*/ 83902 w 84587"/>
                <a:gd name="connsiteY7" fmla="*/ 50226 h 9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87" h="92954">
                  <a:moveTo>
                    <a:pt x="84283" y="50036"/>
                  </a:moveTo>
                  <a:lnTo>
                    <a:pt x="84283" y="50036"/>
                  </a:lnTo>
                  <a:cubicBezTo>
                    <a:pt x="77997" y="32605"/>
                    <a:pt x="24466" y="-2352"/>
                    <a:pt x="17608" y="125"/>
                  </a:cubicBezTo>
                  <a:cubicBezTo>
                    <a:pt x="10750" y="2601"/>
                    <a:pt x="-5061" y="61275"/>
                    <a:pt x="1606" y="79849"/>
                  </a:cubicBezTo>
                  <a:lnTo>
                    <a:pt x="1606" y="79849"/>
                  </a:lnTo>
                  <a:cubicBezTo>
                    <a:pt x="4955" y="87018"/>
                    <a:pt x="11909" y="91824"/>
                    <a:pt x="19799" y="92422"/>
                  </a:cubicBezTo>
                  <a:cubicBezTo>
                    <a:pt x="41357" y="95134"/>
                    <a:pt x="62913" y="87383"/>
                    <a:pt x="77806" y="71562"/>
                  </a:cubicBezTo>
                  <a:cubicBezTo>
                    <a:pt x="83538" y="66071"/>
                    <a:pt x="85868" y="57917"/>
                    <a:pt x="83902" y="50226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BF8207DB-BC43-98A8-EEA0-E6F2B10F1630}"/>
                </a:ext>
              </a:extLst>
            </p:cNvPr>
            <p:cNvSpPr/>
            <p:nvPr/>
          </p:nvSpPr>
          <p:spPr>
            <a:xfrm>
              <a:off x="-3308452" y="-82000"/>
              <a:ext cx="84587" cy="92954"/>
            </a:xfrm>
            <a:custGeom>
              <a:avLst/>
              <a:gdLst>
                <a:gd name="connsiteX0" fmla="*/ 84283 w 84587"/>
                <a:gd name="connsiteY0" fmla="*/ 50036 h 92954"/>
                <a:gd name="connsiteX1" fmla="*/ 84283 w 84587"/>
                <a:gd name="connsiteY1" fmla="*/ 50036 h 92954"/>
                <a:gd name="connsiteX2" fmla="*/ 17608 w 84587"/>
                <a:gd name="connsiteY2" fmla="*/ 125 h 92954"/>
                <a:gd name="connsiteX3" fmla="*/ 1606 w 84587"/>
                <a:gd name="connsiteY3" fmla="*/ 79849 h 92954"/>
                <a:gd name="connsiteX4" fmla="*/ 1606 w 84587"/>
                <a:gd name="connsiteY4" fmla="*/ 79849 h 92954"/>
                <a:gd name="connsiteX5" fmla="*/ 19799 w 84587"/>
                <a:gd name="connsiteY5" fmla="*/ 92422 h 92954"/>
                <a:gd name="connsiteX6" fmla="*/ 77806 w 84587"/>
                <a:gd name="connsiteY6" fmla="*/ 71562 h 92954"/>
                <a:gd name="connsiteX7" fmla="*/ 83902 w 84587"/>
                <a:gd name="connsiteY7" fmla="*/ 50226 h 9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87" h="92954">
                  <a:moveTo>
                    <a:pt x="84283" y="50036"/>
                  </a:moveTo>
                  <a:lnTo>
                    <a:pt x="84283" y="50036"/>
                  </a:lnTo>
                  <a:cubicBezTo>
                    <a:pt x="77997" y="32605"/>
                    <a:pt x="24466" y="-2352"/>
                    <a:pt x="17608" y="125"/>
                  </a:cubicBezTo>
                  <a:cubicBezTo>
                    <a:pt x="10750" y="2601"/>
                    <a:pt x="-5061" y="61275"/>
                    <a:pt x="1606" y="79849"/>
                  </a:cubicBezTo>
                  <a:lnTo>
                    <a:pt x="1606" y="79849"/>
                  </a:lnTo>
                  <a:cubicBezTo>
                    <a:pt x="4955" y="87018"/>
                    <a:pt x="11909" y="91824"/>
                    <a:pt x="19799" y="92422"/>
                  </a:cubicBezTo>
                  <a:cubicBezTo>
                    <a:pt x="41357" y="95134"/>
                    <a:pt x="62913" y="87383"/>
                    <a:pt x="77806" y="71562"/>
                  </a:cubicBezTo>
                  <a:cubicBezTo>
                    <a:pt x="83538" y="66071"/>
                    <a:pt x="85868" y="57917"/>
                    <a:pt x="83902" y="5022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E4F66809-AA50-2F62-2F15-7DA971CC928C}"/>
                </a:ext>
              </a:extLst>
            </p:cNvPr>
            <p:cNvSpPr/>
            <p:nvPr/>
          </p:nvSpPr>
          <p:spPr>
            <a:xfrm>
              <a:off x="-3665233" y="-671277"/>
              <a:ext cx="522523" cy="610765"/>
            </a:xfrm>
            <a:custGeom>
              <a:avLst/>
              <a:gdLst>
                <a:gd name="connsiteX0" fmla="*/ 503453 w 522523"/>
                <a:gd name="connsiteY0" fmla="*/ 188209 h 610765"/>
                <a:gd name="connsiteX1" fmla="*/ 381819 w 522523"/>
                <a:gd name="connsiteY1" fmla="*/ 610072 h 610765"/>
                <a:gd name="connsiteX2" fmla="*/ 19107 w 522523"/>
                <a:gd name="connsiteY2" fmla="*/ 362422 h 610765"/>
                <a:gd name="connsiteX3" fmla="*/ 168078 w 522523"/>
                <a:gd name="connsiteY3" fmla="*/ 16569 h 610765"/>
                <a:gd name="connsiteX4" fmla="*/ 503453 w 522523"/>
                <a:gd name="connsiteY4" fmla="*/ 188209 h 61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523" h="610765">
                  <a:moveTo>
                    <a:pt x="503453" y="188209"/>
                  </a:moveTo>
                  <a:cubicBezTo>
                    <a:pt x="551650" y="321559"/>
                    <a:pt x="507549" y="528633"/>
                    <a:pt x="381819" y="610072"/>
                  </a:cubicBezTo>
                  <a:cubicBezTo>
                    <a:pt x="229419" y="621216"/>
                    <a:pt x="67494" y="496438"/>
                    <a:pt x="19107" y="362422"/>
                  </a:cubicBezTo>
                  <a:cubicBezTo>
                    <a:pt x="-29280" y="228405"/>
                    <a:pt x="12058" y="72766"/>
                    <a:pt x="168078" y="16569"/>
                  </a:cubicBezTo>
                  <a:cubicBezTo>
                    <a:pt x="324097" y="-39629"/>
                    <a:pt x="455257" y="54478"/>
                    <a:pt x="503453" y="188209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4ED96CA1-79C0-1FA1-D3DB-8D94B60ADC12}"/>
                </a:ext>
              </a:extLst>
            </p:cNvPr>
            <p:cNvSpPr/>
            <p:nvPr/>
          </p:nvSpPr>
          <p:spPr>
            <a:xfrm>
              <a:off x="-3665233" y="-671277"/>
              <a:ext cx="522523" cy="610765"/>
            </a:xfrm>
            <a:custGeom>
              <a:avLst/>
              <a:gdLst>
                <a:gd name="connsiteX0" fmla="*/ 503453 w 522523"/>
                <a:gd name="connsiteY0" fmla="*/ 188209 h 610765"/>
                <a:gd name="connsiteX1" fmla="*/ 381819 w 522523"/>
                <a:gd name="connsiteY1" fmla="*/ 610072 h 610765"/>
                <a:gd name="connsiteX2" fmla="*/ 19107 w 522523"/>
                <a:gd name="connsiteY2" fmla="*/ 362422 h 610765"/>
                <a:gd name="connsiteX3" fmla="*/ 168078 w 522523"/>
                <a:gd name="connsiteY3" fmla="*/ 16569 h 610765"/>
                <a:gd name="connsiteX4" fmla="*/ 503453 w 522523"/>
                <a:gd name="connsiteY4" fmla="*/ 188209 h 61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523" h="610765">
                  <a:moveTo>
                    <a:pt x="503453" y="188209"/>
                  </a:moveTo>
                  <a:cubicBezTo>
                    <a:pt x="551650" y="321559"/>
                    <a:pt x="507549" y="528633"/>
                    <a:pt x="381819" y="610072"/>
                  </a:cubicBezTo>
                  <a:cubicBezTo>
                    <a:pt x="229419" y="621216"/>
                    <a:pt x="67494" y="496438"/>
                    <a:pt x="19107" y="362422"/>
                  </a:cubicBezTo>
                  <a:cubicBezTo>
                    <a:pt x="-29280" y="228405"/>
                    <a:pt x="12058" y="72766"/>
                    <a:pt x="168078" y="16569"/>
                  </a:cubicBezTo>
                  <a:cubicBezTo>
                    <a:pt x="324097" y="-39629"/>
                    <a:pt x="455257" y="54478"/>
                    <a:pt x="503453" y="188209"/>
                  </a:cubicBezTo>
                  <a:close/>
                </a:path>
              </a:pathLst>
            </a:custGeom>
            <a:solidFill>
              <a:srgbClr val="000000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B638628F-BB57-166E-B9BF-2337BE13F989}"/>
                </a:ext>
              </a:extLst>
            </p:cNvPr>
            <p:cNvSpPr/>
            <p:nvPr/>
          </p:nvSpPr>
          <p:spPr>
            <a:xfrm>
              <a:off x="-3611931" y="-541837"/>
              <a:ext cx="469221" cy="481365"/>
            </a:xfrm>
            <a:custGeom>
              <a:avLst/>
              <a:gdLst>
                <a:gd name="connsiteX0" fmla="*/ 1429 w 469221"/>
                <a:gd name="connsiteY0" fmla="*/ 299371 h 481365"/>
                <a:gd name="connsiteX1" fmla="*/ 246221 w 469221"/>
                <a:gd name="connsiteY1" fmla="*/ 367760 h 481365"/>
                <a:gd name="connsiteX2" fmla="*/ 422053 w 469221"/>
                <a:gd name="connsiteY2" fmla="*/ 0 h 481365"/>
                <a:gd name="connsiteX3" fmla="*/ 450151 w 469221"/>
                <a:gd name="connsiteY3" fmla="*/ 58769 h 481365"/>
                <a:gd name="connsiteX4" fmla="*/ 328517 w 469221"/>
                <a:gd name="connsiteY4" fmla="*/ 480632 h 481365"/>
                <a:gd name="connsiteX5" fmla="*/ 0 w 469221"/>
                <a:gd name="connsiteY5" fmla="*/ 300514 h 48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221" h="481365">
                  <a:moveTo>
                    <a:pt x="1429" y="299371"/>
                  </a:moveTo>
                  <a:cubicBezTo>
                    <a:pt x="1429" y="299371"/>
                    <a:pt x="83629" y="414719"/>
                    <a:pt x="246221" y="367760"/>
                  </a:cubicBezTo>
                  <a:cubicBezTo>
                    <a:pt x="402812" y="322517"/>
                    <a:pt x="466725" y="109633"/>
                    <a:pt x="422053" y="0"/>
                  </a:cubicBezTo>
                  <a:cubicBezTo>
                    <a:pt x="433315" y="18626"/>
                    <a:pt x="442726" y="38309"/>
                    <a:pt x="450151" y="58769"/>
                  </a:cubicBezTo>
                  <a:cubicBezTo>
                    <a:pt x="498348" y="192119"/>
                    <a:pt x="454247" y="399193"/>
                    <a:pt x="328517" y="480632"/>
                  </a:cubicBezTo>
                  <a:cubicBezTo>
                    <a:pt x="202597" y="490157"/>
                    <a:pt x="69437" y="405765"/>
                    <a:pt x="0" y="30051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A9CB1992-5C4D-7D7F-6ACD-5E291B22A0B8}"/>
                </a:ext>
              </a:extLst>
            </p:cNvPr>
            <p:cNvSpPr/>
            <p:nvPr/>
          </p:nvSpPr>
          <p:spPr>
            <a:xfrm>
              <a:off x="-3551447" y="272888"/>
              <a:ext cx="395099" cy="1661345"/>
            </a:xfrm>
            <a:custGeom>
              <a:avLst/>
              <a:gdLst>
                <a:gd name="connsiteX0" fmla="*/ 0 w 395099"/>
                <a:gd name="connsiteY0" fmla="*/ 3376 h 1661345"/>
                <a:gd name="connsiteX1" fmla="*/ 26194 w 395099"/>
                <a:gd name="connsiteY1" fmla="*/ 82148 h 1661345"/>
                <a:gd name="connsiteX2" fmla="*/ 35719 w 395099"/>
                <a:gd name="connsiteY2" fmla="*/ 166158 h 1661345"/>
                <a:gd name="connsiteX3" fmla="*/ 68294 w 395099"/>
                <a:gd name="connsiteY3" fmla="*/ 340752 h 1661345"/>
                <a:gd name="connsiteX4" fmla="*/ 165259 w 395099"/>
                <a:gd name="connsiteY4" fmla="*/ 679841 h 1661345"/>
                <a:gd name="connsiteX5" fmla="*/ 197263 w 395099"/>
                <a:gd name="connsiteY5" fmla="*/ 853958 h 1661345"/>
                <a:gd name="connsiteX6" fmla="*/ 205549 w 395099"/>
                <a:gd name="connsiteY6" fmla="*/ 936826 h 1661345"/>
                <a:gd name="connsiteX7" fmla="*/ 210121 w 395099"/>
                <a:gd name="connsiteY7" fmla="*/ 1015217 h 1661345"/>
                <a:gd name="connsiteX8" fmla="*/ 262699 w 395099"/>
                <a:gd name="connsiteY8" fmla="*/ 1173903 h 1661345"/>
                <a:gd name="connsiteX9" fmla="*/ 283178 w 395099"/>
                <a:gd name="connsiteY9" fmla="*/ 1260200 h 1661345"/>
                <a:gd name="connsiteX10" fmla="*/ 290798 w 395099"/>
                <a:gd name="connsiteY10" fmla="*/ 1342496 h 1661345"/>
                <a:gd name="connsiteX11" fmla="*/ 304038 w 395099"/>
                <a:gd name="connsiteY11" fmla="*/ 1422029 h 1661345"/>
                <a:gd name="connsiteX12" fmla="*/ 323659 w 395099"/>
                <a:gd name="connsiteY12" fmla="*/ 1495086 h 1661345"/>
                <a:gd name="connsiteX13" fmla="*/ 367379 w 395099"/>
                <a:gd name="connsiteY13" fmla="*/ 1631103 h 1661345"/>
                <a:gd name="connsiteX14" fmla="*/ 386429 w 395099"/>
                <a:gd name="connsiteY14" fmla="*/ 1659678 h 1661345"/>
                <a:gd name="connsiteX15" fmla="*/ 394335 w 395099"/>
                <a:gd name="connsiteY15" fmla="*/ 1656059 h 1661345"/>
                <a:gd name="connsiteX16" fmla="*/ 341281 w 395099"/>
                <a:gd name="connsiteY16" fmla="*/ 1520327 h 1661345"/>
                <a:gd name="connsiteX17" fmla="*/ 322707 w 395099"/>
                <a:gd name="connsiteY17" fmla="*/ 1445366 h 1661345"/>
                <a:gd name="connsiteX18" fmla="*/ 305276 w 395099"/>
                <a:gd name="connsiteY18" fmla="*/ 1369927 h 1661345"/>
                <a:gd name="connsiteX19" fmla="*/ 298513 w 395099"/>
                <a:gd name="connsiteY19" fmla="*/ 1288298 h 1661345"/>
                <a:gd name="connsiteX20" fmla="*/ 282416 w 395099"/>
                <a:gd name="connsiteY20" fmla="*/ 1202573 h 1661345"/>
                <a:gd name="connsiteX21" fmla="*/ 255937 w 395099"/>
                <a:gd name="connsiteY21" fmla="*/ 1120849 h 1661345"/>
                <a:gd name="connsiteX22" fmla="*/ 226504 w 395099"/>
                <a:gd name="connsiteY22" fmla="*/ 1040268 h 1661345"/>
                <a:gd name="connsiteX23" fmla="*/ 217646 w 395099"/>
                <a:gd name="connsiteY23" fmla="*/ 960829 h 1661345"/>
                <a:gd name="connsiteX24" fmla="*/ 212598 w 395099"/>
                <a:gd name="connsiteY24" fmla="*/ 883962 h 1661345"/>
                <a:gd name="connsiteX25" fmla="*/ 183356 w 395099"/>
                <a:gd name="connsiteY25" fmla="*/ 709464 h 1661345"/>
                <a:gd name="connsiteX26" fmla="*/ 88106 w 395099"/>
                <a:gd name="connsiteY26" fmla="*/ 370279 h 1661345"/>
                <a:gd name="connsiteX27" fmla="*/ 50006 w 395099"/>
                <a:gd name="connsiteY27" fmla="*/ 198162 h 1661345"/>
                <a:gd name="connsiteX28" fmla="*/ 41815 w 395099"/>
                <a:gd name="connsiteY28" fmla="*/ 113199 h 1661345"/>
                <a:gd name="connsiteX29" fmla="*/ 22765 w 395099"/>
                <a:gd name="connsiteY29" fmla="*/ 40714 h 1661345"/>
                <a:gd name="connsiteX30" fmla="*/ 5620 w 395099"/>
                <a:gd name="connsiteY30" fmla="*/ 2042 h 1661345"/>
                <a:gd name="connsiteX31" fmla="*/ 476 w 395099"/>
                <a:gd name="connsiteY31" fmla="*/ 2900 h 166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95099" h="1661345">
                  <a:moveTo>
                    <a:pt x="0" y="3376"/>
                  </a:moveTo>
                  <a:cubicBezTo>
                    <a:pt x="10338" y="29071"/>
                    <a:pt x="19086" y="55378"/>
                    <a:pt x="26194" y="82148"/>
                  </a:cubicBezTo>
                  <a:cubicBezTo>
                    <a:pt x="31558" y="109860"/>
                    <a:pt x="34743" y="137949"/>
                    <a:pt x="35719" y="166158"/>
                  </a:cubicBezTo>
                  <a:cubicBezTo>
                    <a:pt x="41553" y="225182"/>
                    <a:pt x="52452" y="283595"/>
                    <a:pt x="68294" y="340752"/>
                  </a:cubicBezTo>
                  <a:cubicBezTo>
                    <a:pt x="98488" y="454480"/>
                    <a:pt x="138874" y="565065"/>
                    <a:pt x="165259" y="679841"/>
                  </a:cubicBezTo>
                  <a:cubicBezTo>
                    <a:pt x="178530" y="737372"/>
                    <a:pt x="189198" y="795411"/>
                    <a:pt x="197263" y="853958"/>
                  </a:cubicBezTo>
                  <a:cubicBezTo>
                    <a:pt x="201073" y="881486"/>
                    <a:pt x="204502" y="909013"/>
                    <a:pt x="205549" y="936826"/>
                  </a:cubicBezTo>
                  <a:cubicBezTo>
                    <a:pt x="206597" y="963020"/>
                    <a:pt x="206692" y="989213"/>
                    <a:pt x="210121" y="1015217"/>
                  </a:cubicBezTo>
                  <a:cubicBezTo>
                    <a:pt x="217456" y="1070557"/>
                    <a:pt x="246697" y="1120849"/>
                    <a:pt x="262699" y="1173903"/>
                  </a:cubicBezTo>
                  <a:cubicBezTo>
                    <a:pt x="271373" y="1202198"/>
                    <a:pt x="278214" y="1231024"/>
                    <a:pt x="283178" y="1260200"/>
                  </a:cubicBezTo>
                  <a:cubicBezTo>
                    <a:pt x="287750" y="1287537"/>
                    <a:pt x="288417" y="1314968"/>
                    <a:pt x="290798" y="1342496"/>
                  </a:cubicBezTo>
                  <a:cubicBezTo>
                    <a:pt x="292621" y="1369374"/>
                    <a:pt x="297056" y="1396010"/>
                    <a:pt x="304038" y="1422029"/>
                  </a:cubicBezTo>
                  <a:cubicBezTo>
                    <a:pt x="311086" y="1446318"/>
                    <a:pt x="317754" y="1470512"/>
                    <a:pt x="323659" y="1495086"/>
                  </a:cubicBezTo>
                  <a:cubicBezTo>
                    <a:pt x="334613" y="1541282"/>
                    <a:pt x="344329" y="1589098"/>
                    <a:pt x="367379" y="1631103"/>
                  </a:cubicBezTo>
                  <a:cubicBezTo>
                    <a:pt x="372927" y="1641139"/>
                    <a:pt x="379299" y="1650697"/>
                    <a:pt x="386429" y="1659678"/>
                  </a:cubicBezTo>
                  <a:cubicBezTo>
                    <a:pt x="389191" y="1663298"/>
                    <a:pt x="397669" y="1660535"/>
                    <a:pt x="394335" y="1656059"/>
                  </a:cubicBezTo>
                  <a:cubicBezTo>
                    <a:pt x="365093" y="1616625"/>
                    <a:pt x="352615" y="1567286"/>
                    <a:pt x="341281" y="1520327"/>
                  </a:cubicBezTo>
                  <a:cubicBezTo>
                    <a:pt x="335280" y="1495277"/>
                    <a:pt x="329660" y="1470131"/>
                    <a:pt x="322707" y="1445366"/>
                  </a:cubicBezTo>
                  <a:cubicBezTo>
                    <a:pt x="315147" y="1420656"/>
                    <a:pt x="309323" y="1395449"/>
                    <a:pt x="305276" y="1369927"/>
                  </a:cubicBezTo>
                  <a:cubicBezTo>
                    <a:pt x="301561" y="1342781"/>
                    <a:pt x="301180" y="1315445"/>
                    <a:pt x="298513" y="1288298"/>
                  </a:cubicBezTo>
                  <a:cubicBezTo>
                    <a:pt x="295406" y="1259345"/>
                    <a:pt x="290023" y="1230682"/>
                    <a:pt x="282416" y="1202573"/>
                  </a:cubicBezTo>
                  <a:cubicBezTo>
                    <a:pt x="275173" y="1174844"/>
                    <a:pt x="266332" y="1147557"/>
                    <a:pt x="255937" y="1120849"/>
                  </a:cubicBezTo>
                  <a:cubicBezTo>
                    <a:pt x="244662" y="1094546"/>
                    <a:pt x="234836" y="1067645"/>
                    <a:pt x="226504" y="1040268"/>
                  </a:cubicBezTo>
                  <a:cubicBezTo>
                    <a:pt x="220602" y="1014201"/>
                    <a:pt x="217631" y="987556"/>
                    <a:pt x="217646" y="960829"/>
                  </a:cubicBezTo>
                  <a:cubicBezTo>
                    <a:pt x="216789" y="935016"/>
                    <a:pt x="215741" y="909584"/>
                    <a:pt x="212598" y="883962"/>
                  </a:cubicBezTo>
                  <a:cubicBezTo>
                    <a:pt x="205454" y="825479"/>
                    <a:pt x="195643" y="767186"/>
                    <a:pt x="183356" y="709464"/>
                  </a:cubicBezTo>
                  <a:cubicBezTo>
                    <a:pt x="158782" y="594307"/>
                    <a:pt x="119920" y="483436"/>
                    <a:pt x="88106" y="370279"/>
                  </a:cubicBezTo>
                  <a:cubicBezTo>
                    <a:pt x="71417" y="313863"/>
                    <a:pt x="58686" y="256351"/>
                    <a:pt x="50006" y="198162"/>
                  </a:cubicBezTo>
                  <a:cubicBezTo>
                    <a:pt x="46006" y="169587"/>
                    <a:pt x="45529" y="141488"/>
                    <a:pt x="41815" y="113199"/>
                  </a:cubicBezTo>
                  <a:cubicBezTo>
                    <a:pt x="38534" y="88333"/>
                    <a:pt x="32134" y="63980"/>
                    <a:pt x="22765" y="40714"/>
                  </a:cubicBezTo>
                  <a:cubicBezTo>
                    <a:pt x="17526" y="27569"/>
                    <a:pt x="11620" y="14806"/>
                    <a:pt x="5620" y="2042"/>
                  </a:cubicBezTo>
                  <a:cubicBezTo>
                    <a:pt x="4381" y="-720"/>
                    <a:pt x="-953" y="-910"/>
                    <a:pt x="476" y="290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A4024DEC-832E-48C9-0DA0-D9C2FD0482B2}"/>
                </a:ext>
              </a:extLst>
            </p:cNvPr>
            <p:cNvSpPr/>
            <p:nvPr/>
          </p:nvSpPr>
          <p:spPr>
            <a:xfrm>
              <a:off x="-3568776" y="264025"/>
              <a:ext cx="172662" cy="113692"/>
            </a:xfrm>
            <a:custGeom>
              <a:avLst/>
              <a:gdLst>
                <a:gd name="connsiteX0" fmla="*/ 16281 w 172662"/>
                <a:gd name="connsiteY0" fmla="*/ 1094 h 113692"/>
                <a:gd name="connsiteX1" fmla="*/ 20186 w 172662"/>
                <a:gd name="connsiteY1" fmla="*/ 88834 h 113692"/>
                <a:gd name="connsiteX2" fmla="*/ 34474 w 172662"/>
                <a:gd name="connsiteY2" fmla="*/ 98630 h 113692"/>
                <a:gd name="connsiteX3" fmla="*/ 85433 w 172662"/>
                <a:gd name="connsiteY3" fmla="*/ 95487 h 113692"/>
                <a:gd name="connsiteX4" fmla="*/ 102101 w 172662"/>
                <a:gd name="connsiteY4" fmla="*/ 52529 h 113692"/>
                <a:gd name="connsiteX5" fmla="*/ 80956 w 172662"/>
                <a:gd name="connsiteY5" fmla="*/ 49386 h 113692"/>
                <a:gd name="connsiteX6" fmla="*/ 68669 w 172662"/>
                <a:gd name="connsiteY6" fmla="*/ 72056 h 113692"/>
                <a:gd name="connsiteX7" fmla="*/ 98196 w 172662"/>
                <a:gd name="connsiteY7" fmla="*/ 110156 h 113692"/>
                <a:gd name="connsiteX8" fmla="*/ 140392 w 172662"/>
                <a:gd name="connsiteY8" fmla="*/ 86915 h 113692"/>
                <a:gd name="connsiteX9" fmla="*/ 130867 w 172662"/>
                <a:gd name="connsiteY9" fmla="*/ 65102 h 113692"/>
                <a:gd name="connsiteX10" fmla="*/ 115246 w 172662"/>
                <a:gd name="connsiteY10" fmla="*/ 75580 h 113692"/>
                <a:gd name="connsiteX11" fmla="*/ 139758 w 172662"/>
                <a:gd name="connsiteY11" fmla="*/ 113147 h 113692"/>
                <a:gd name="connsiteX12" fmla="*/ 143249 w 172662"/>
                <a:gd name="connsiteY12" fmla="*/ 113680 h 113692"/>
                <a:gd name="connsiteX13" fmla="*/ 172650 w 172662"/>
                <a:gd name="connsiteY13" fmla="*/ 85955 h 113692"/>
                <a:gd name="connsiteX14" fmla="*/ 171824 w 172662"/>
                <a:gd name="connsiteY14" fmla="*/ 78247 h 113692"/>
                <a:gd name="connsiteX15" fmla="*/ 167729 w 172662"/>
                <a:gd name="connsiteY15" fmla="*/ 78247 h 113692"/>
                <a:gd name="connsiteX16" fmla="*/ 144773 w 172662"/>
                <a:gd name="connsiteY16" fmla="*/ 106536 h 113692"/>
                <a:gd name="connsiteX17" fmla="*/ 119555 w 172662"/>
                <a:gd name="connsiteY17" fmla="*/ 84832 h 113692"/>
                <a:gd name="connsiteX18" fmla="*/ 119627 w 172662"/>
                <a:gd name="connsiteY18" fmla="*/ 80533 h 113692"/>
                <a:gd name="connsiteX19" fmla="*/ 123628 w 172662"/>
                <a:gd name="connsiteY19" fmla="*/ 71960 h 113692"/>
                <a:gd name="connsiteX20" fmla="*/ 133153 w 172662"/>
                <a:gd name="connsiteY20" fmla="*/ 80533 h 113692"/>
                <a:gd name="connsiteX21" fmla="*/ 121913 w 172662"/>
                <a:gd name="connsiteY21" fmla="*/ 96630 h 113692"/>
                <a:gd name="connsiteX22" fmla="*/ 88481 w 172662"/>
                <a:gd name="connsiteY22" fmla="*/ 97202 h 113692"/>
                <a:gd name="connsiteX23" fmla="*/ 80384 w 172662"/>
                <a:gd name="connsiteY23" fmla="*/ 63102 h 113692"/>
                <a:gd name="connsiteX24" fmla="*/ 94862 w 172662"/>
                <a:gd name="connsiteY24" fmla="*/ 57006 h 113692"/>
                <a:gd name="connsiteX25" fmla="*/ 91148 w 172662"/>
                <a:gd name="connsiteY25" fmla="*/ 76913 h 113692"/>
                <a:gd name="connsiteX26" fmla="*/ 30068 w 172662"/>
                <a:gd name="connsiteY26" fmla="*/ 86509 h 113692"/>
                <a:gd name="connsiteX27" fmla="*/ 27330 w 172662"/>
                <a:gd name="connsiteY27" fmla="*/ 84343 h 113692"/>
                <a:gd name="connsiteX28" fmla="*/ 9233 w 172662"/>
                <a:gd name="connsiteY28" fmla="*/ 47291 h 113692"/>
                <a:gd name="connsiteX29" fmla="*/ 22187 w 172662"/>
                <a:gd name="connsiteY29" fmla="*/ 6142 h 113692"/>
                <a:gd name="connsiteX30" fmla="*/ 16376 w 172662"/>
                <a:gd name="connsiteY30" fmla="*/ 904 h 113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72662" h="113692">
                  <a:moveTo>
                    <a:pt x="16281" y="1094"/>
                  </a:moveTo>
                  <a:cubicBezTo>
                    <a:pt x="-6869" y="26401"/>
                    <a:pt x="-5121" y="65684"/>
                    <a:pt x="20186" y="88834"/>
                  </a:cubicBezTo>
                  <a:cubicBezTo>
                    <a:pt x="24467" y="92751"/>
                    <a:pt x="29277" y="96049"/>
                    <a:pt x="34474" y="98630"/>
                  </a:cubicBezTo>
                  <a:cubicBezTo>
                    <a:pt x="50908" y="106219"/>
                    <a:pt x="70056" y="105038"/>
                    <a:pt x="85433" y="95487"/>
                  </a:cubicBezTo>
                  <a:cubicBezTo>
                    <a:pt x="97244" y="88058"/>
                    <a:pt x="116103" y="66055"/>
                    <a:pt x="102101" y="52529"/>
                  </a:cubicBezTo>
                  <a:cubicBezTo>
                    <a:pt x="96360" y="47253"/>
                    <a:pt x="87983" y="46007"/>
                    <a:pt x="80956" y="49386"/>
                  </a:cubicBezTo>
                  <a:cubicBezTo>
                    <a:pt x="73124" y="54223"/>
                    <a:pt x="68446" y="62853"/>
                    <a:pt x="68669" y="72056"/>
                  </a:cubicBezTo>
                  <a:cubicBezTo>
                    <a:pt x="68206" y="90159"/>
                    <a:pt x="80550" y="106087"/>
                    <a:pt x="98196" y="110156"/>
                  </a:cubicBezTo>
                  <a:cubicBezTo>
                    <a:pt x="114770" y="113775"/>
                    <a:pt x="136296" y="104536"/>
                    <a:pt x="140392" y="86915"/>
                  </a:cubicBezTo>
                  <a:cubicBezTo>
                    <a:pt x="143117" y="78285"/>
                    <a:pt x="139049" y="68969"/>
                    <a:pt x="130867" y="65102"/>
                  </a:cubicBezTo>
                  <a:cubicBezTo>
                    <a:pt x="123151" y="62340"/>
                    <a:pt x="117246" y="68627"/>
                    <a:pt x="115246" y="75580"/>
                  </a:cubicBezTo>
                  <a:cubicBezTo>
                    <a:pt x="111641" y="92722"/>
                    <a:pt x="122615" y="109542"/>
                    <a:pt x="139758" y="113147"/>
                  </a:cubicBezTo>
                  <a:cubicBezTo>
                    <a:pt x="140911" y="113389"/>
                    <a:pt x="142077" y="113567"/>
                    <a:pt x="143249" y="113680"/>
                  </a:cubicBezTo>
                  <a:cubicBezTo>
                    <a:pt x="159024" y="114143"/>
                    <a:pt x="172187" y="101730"/>
                    <a:pt x="172650" y="85955"/>
                  </a:cubicBezTo>
                  <a:cubicBezTo>
                    <a:pt x="172726" y="83360"/>
                    <a:pt x="172449" y="80767"/>
                    <a:pt x="171824" y="78247"/>
                  </a:cubicBezTo>
                  <a:cubicBezTo>
                    <a:pt x="171253" y="75961"/>
                    <a:pt x="167538" y="74627"/>
                    <a:pt x="167729" y="78247"/>
                  </a:cubicBezTo>
                  <a:cubicBezTo>
                    <a:pt x="168218" y="92087"/>
                    <a:pt x="158418" y="104165"/>
                    <a:pt x="144773" y="106536"/>
                  </a:cubicBezTo>
                  <a:cubicBezTo>
                    <a:pt x="131816" y="107506"/>
                    <a:pt x="120526" y="97789"/>
                    <a:pt x="119555" y="84832"/>
                  </a:cubicBezTo>
                  <a:cubicBezTo>
                    <a:pt x="119448" y="83400"/>
                    <a:pt x="119472" y="81961"/>
                    <a:pt x="119627" y="80533"/>
                  </a:cubicBezTo>
                  <a:cubicBezTo>
                    <a:pt x="119956" y="77306"/>
                    <a:pt x="121366" y="74285"/>
                    <a:pt x="123628" y="71960"/>
                  </a:cubicBezTo>
                  <a:cubicBezTo>
                    <a:pt x="130009" y="66436"/>
                    <a:pt x="134486" y="74627"/>
                    <a:pt x="133153" y="80533"/>
                  </a:cubicBezTo>
                  <a:cubicBezTo>
                    <a:pt x="131311" y="87004"/>
                    <a:pt x="127354" y="92671"/>
                    <a:pt x="121913" y="96630"/>
                  </a:cubicBezTo>
                  <a:cubicBezTo>
                    <a:pt x="112198" y="104409"/>
                    <a:pt x="98456" y="104644"/>
                    <a:pt x="88481" y="97202"/>
                  </a:cubicBezTo>
                  <a:cubicBezTo>
                    <a:pt x="78310" y="89019"/>
                    <a:pt x="74977" y="74984"/>
                    <a:pt x="80384" y="63102"/>
                  </a:cubicBezTo>
                  <a:cubicBezTo>
                    <a:pt x="82956" y="58435"/>
                    <a:pt x="89909" y="52910"/>
                    <a:pt x="94862" y="57006"/>
                  </a:cubicBezTo>
                  <a:cubicBezTo>
                    <a:pt x="99815" y="61102"/>
                    <a:pt x="94862" y="72437"/>
                    <a:pt x="91148" y="76913"/>
                  </a:cubicBezTo>
                  <a:cubicBezTo>
                    <a:pt x="76931" y="96430"/>
                    <a:pt x="49584" y="100726"/>
                    <a:pt x="30068" y="86509"/>
                  </a:cubicBezTo>
                  <a:cubicBezTo>
                    <a:pt x="29127" y="85824"/>
                    <a:pt x="28213" y="85101"/>
                    <a:pt x="27330" y="84343"/>
                  </a:cubicBezTo>
                  <a:cubicBezTo>
                    <a:pt x="16459" y="75006"/>
                    <a:pt x="9913" y="61604"/>
                    <a:pt x="9233" y="47291"/>
                  </a:cubicBezTo>
                  <a:cubicBezTo>
                    <a:pt x="9176" y="32562"/>
                    <a:pt x="13703" y="18182"/>
                    <a:pt x="22187" y="6142"/>
                  </a:cubicBezTo>
                  <a:cubicBezTo>
                    <a:pt x="24187" y="2904"/>
                    <a:pt x="19234" y="-2049"/>
                    <a:pt x="16376" y="904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A9136BB4-F0A6-7205-A4EF-9F66AE4D8CCD}"/>
                </a:ext>
              </a:extLst>
            </p:cNvPr>
            <p:cNvSpPr/>
            <p:nvPr/>
          </p:nvSpPr>
          <p:spPr>
            <a:xfrm>
              <a:off x="-3598107" y="227489"/>
              <a:ext cx="86762" cy="95358"/>
            </a:xfrm>
            <a:custGeom>
              <a:avLst/>
              <a:gdLst>
                <a:gd name="connsiteX0" fmla="*/ 85997 w 86762"/>
                <a:gd name="connsiteY0" fmla="*/ 47822 h 95358"/>
                <a:gd name="connsiteX1" fmla="*/ 85997 w 86762"/>
                <a:gd name="connsiteY1" fmla="*/ 47822 h 95358"/>
                <a:gd name="connsiteX2" fmla="*/ 14560 w 86762"/>
                <a:gd name="connsiteY2" fmla="*/ 197 h 95358"/>
                <a:gd name="connsiteX3" fmla="*/ 2463 w 86762"/>
                <a:gd name="connsiteY3" fmla="*/ 83160 h 95358"/>
                <a:gd name="connsiteX4" fmla="*/ 2463 w 86762"/>
                <a:gd name="connsiteY4" fmla="*/ 83160 h 95358"/>
                <a:gd name="connsiteX5" fmla="*/ 21513 w 86762"/>
                <a:gd name="connsiteY5" fmla="*/ 95161 h 95358"/>
                <a:gd name="connsiteX6" fmla="*/ 80663 w 86762"/>
                <a:gd name="connsiteY6" fmla="*/ 70301 h 95358"/>
                <a:gd name="connsiteX7" fmla="*/ 85712 w 86762"/>
                <a:gd name="connsiteY7" fmla="*/ 48013 h 95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62" h="95358">
                  <a:moveTo>
                    <a:pt x="85997" y="47822"/>
                  </a:moveTo>
                  <a:lnTo>
                    <a:pt x="85997" y="47822"/>
                  </a:lnTo>
                  <a:cubicBezTo>
                    <a:pt x="78568" y="30201"/>
                    <a:pt x="21513" y="-2851"/>
                    <a:pt x="14560" y="197"/>
                  </a:cubicBezTo>
                  <a:cubicBezTo>
                    <a:pt x="7607" y="3245"/>
                    <a:pt x="-5443" y="64396"/>
                    <a:pt x="2463" y="83160"/>
                  </a:cubicBezTo>
                  <a:lnTo>
                    <a:pt x="2463" y="83160"/>
                  </a:lnTo>
                  <a:cubicBezTo>
                    <a:pt x="6222" y="90268"/>
                    <a:pt x="13479" y="94839"/>
                    <a:pt x="21513" y="95161"/>
                  </a:cubicBezTo>
                  <a:cubicBezTo>
                    <a:pt x="44077" y="96849"/>
                    <a:pt x="66080" y="87602"/>
                    <a:pt x="80663" y="70301"/>
                  </a:cubicBezTo>
                  <a:cubicBezTo>
                    <a:pt x="86242" y="64325"/>
                    <a:pt x="88171" y="55809"/>
                    <a:pt x="85712" y="48013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4CD38D83-E5E4-A70C-39EF-62CBC11BBF2C}"/>
                </a:ext>
              </a:extLst>
            </p:cNvPr>
            <p:cNvSpPr/>
            <p:nvPr/>
          </p:nvSpPr>
          <p:spPr>
            <a:xfrm>
              <a:off x="-3598107" y="227489"/>
              <a:ext cx="86762" cy="95358"/>
            </a:xfrm>
            <a:custGeom>
              <a:avLst/>
              <a:gdLst>
                <a:gd name="connsiteX0" fmla="*/ 85997 w 86762"/>
                <a:gd name="connsiteY0" fmla="*/ 47822 h 95358"/>
                <a:gd name="connsiteX1" fmla="*/ 85997 w 86762"/>
                <a:gd name="connsiteY1" fmla="*/ 47822 h 95358"/>
                <a:gd name="connsiteX2" fmla="*/ 14560 w 86762"/>
                <a:gd name="connsiteY2" fmla="*/ 197 h 95358"/>
                <a:gd name="connsiteX3" fmla="*/ 2463 w 86762"/>
                <a:gd name="connsiteY3" fmla="*/ 83160 h 95358"/>
                <a:gd name="connsiteX4" fmla="*/ 2463 w 86762"/>
                <a:gd name="connsiteY4" fmla="*/ 83160 h 95358"/>
                <a:gd name="connsiteX5" fmla="*/ 21513 w 86762"/>
                <a:gd name="connsiteY5" fmla="*/ 95161 h 95358"/>
                <a:gd name="connsiteX6" fmla="*/ 80663 w 86762"/>
                <a:gd name="connsiteY6" fmla="*/ 70301 h 95358"/>
                <a:gd name="connsiteX7" fmla="*/ 85712 w 86762"/>
                <a:gd name="connsiteY7" fmla="*/ 48013 h 95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62" h="95358">
                  <a:moveTo>
                    <a:pt x="85997" y="47822"/>
                  </a:moveTo>
                  <a:lnTo>
                    <a:pt x="85997" y="47822"/>
                  </a:lnTo>
                  <a:cubicBezTo>
                    <a:pt x="78568" y="30201"/>
                    <a:pt x="21513" y="-2851"/>
                    <a:pt x="14560" y="197"/>
                  </a:cubicBezTo>
                  <a:cubicBezTo>
                    <a:pt x="7607" y="3245"/>
                    <a:pt x="-5443" y="64396"/>
                    <a:pt x="2463" y="83160"/>
                  </a:cubicBezTo>
                  <a:lnTo>
                    <a:pt x="2463" y="83160"/>
                  </a:lnTo>
                  <a:cubicBezTo>
                    <a:pt x="6222" y="90268"/>
                    <a:pt x="13479" y="94839"/>
                    <a:pt x="21513" y="95161"/>
                  </a:cubicBezTo>
                  <a:cubicBezTo>
                    <a:pt x="44077" y="96849"/>
                    <a:pt x="66080" y="87602"/>
                    <a:pt x="80663" y="70301"/>
                  </a:cubicBezTo>
                  <a:cubicBezTo>
                    <a:pt x="86242" y="64325"/>
                    <a:pt x="88171" y="55809"/>
                    <a:pt x="85712" y="4801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07687F6E-3B14-5A1B-E7F9-8BC99427C74F}"/>
                </a:ext>
              </a:extLst>
            </p:cNvPr>
            <p:cNvSpPr/>
            <p:nvPr/>
          </p:nvSpPr>
          <p:spPr>
            <a:xfrm>
              <a:off x="-3598107" y="227489"/>
              <a:ext cx="86762" cy="95358"/>
            </a:xfrm>
            <a:custGeom>
              <a:avLst/>
              <a:gdLst>
                <a:gd name="connsiteX0" fmla="*/ 85997 w 86762"/>
                <a:gd name="connsiteY0" fmla="*/ 47822 h 95358"/>
                <a:gd name="connsiteX1" fmla="*/ 85997 w 86762"/>
                <a:gd name="connsiteY1" fmla="*/ 47822 h 95358"/>
                <a:gd name="connsiteX2" fmla="*/ 14560 w 86762"/>
                <a:gd name="connsiteY2" fmla="*/ 197 h 95358"/>
                <a:gd name="connsiteX3" fmla="*/ 2463 w 86762"/>
                <a:gd name="connsiteY3" fmla="*/ 83160 h 95358"/>
                <a:gd name="connsiteX4" fmla="*/ 2463 w 86762"/>
                <a:gd name="connsiteY4" fmla="*/ 83160 h 95358"/>
                <a:gd name="connsiteX5" fmla="*/ 21513 w 86762"/>
                <a:gd name="connsiteY5" fmla="*/ 95161 h 95358"/>
                <a:gd name="connsiteX6" fmla="*/ 80663 w 86762"/>
                <a:gd name="connsiteY6" fmla="*/ 70301 h 95358"/>
                <a:gd name="connsiteX7" fmla="*/ 85712 w 86762"/>
                <a:gd name="connsiteY7" fmla="*/ 48013 h 95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62" h="95358">
                  <a:moveTo>
                    <a:pt x="85997" y="47822"/>
                  </a:moveTo>
                  <a:lnTo>
                    <a:pt x="85997" y="47822"/>
                  </a:lnTo>
                  <a:cubicBezTo>
                    <a:pt x="78568" y="30201"/>
                    <a:pt x="21513" y="-2851"/>
                    <a:pt x="14560" y="197"/>
                  </a:cubicBezTo>
                  <a:cubicBezTo>
                    <a:pt x="7607" y="3245"/>
                    <a:pt x="-5443" y="64396"/>
                    <a:pt x="2463" y="83160"/>
                  </a:cubicBezTo>
                  <a:lnTo>
                    <a:pt x="2463" y="83160"/>
                  </a:lnTo>
                  <a:cubicBezTo>
                    <a:pt x="6222" y="90268"/>
                    <a:pt x="13479" y="94839"/>
                    <a:pt x="21513" y="95161"/>
                  </a:cubicBezTo>
                  <a:cubicBezTo>
                    <a:pt x="44077" y="96849"/>
                    <a:pt x="66080" y="87602"/>
                    <a:pt x="80663" y="70301"/>
                  </a:cubicBezTo>
                  <a:cubicBezTo>
                    <a:pt x="86242" y="64325"/>
                    <a:pt x="88171" y="55809"/>
                    <a:pt x="85712" y="48013"/>
                  </a:cubicBezTo>
                  <a:close/>
                </a:path>
              </a:pathLst>
            </a:custGeom>
            <a:solidFill>
              <a:schemeClr val="accent3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EF3A85A5-F011-5002-1165-08220DBD341A}"/>
                </a:ext>
              </a:extLst>
            </p:cNvPr>
            <p:cNvSpPr/>
            <p:nvPr/>
          </p:nvSpPr>
          <p:spPr>
            <a:xfrm>
              <a:off x="-3988164" y="-374176"/>
              <a:ext cx="542412" cy="624404"/>
            </a:xfrm>
            <a:custGeom>
              <a:avLst/>
              <a:gdLst>
                <a:gd name="connsiteX0" fmla="*/ 515584 w 542412"/>
                <a:gd name="connsiteY0" fmla="*/ 180763 h 624404"/>
                <a:gd name="connsiteX1" fmla="*/ 413381 w 542412"/>
                <a:gd name="connsiteY1" fmla="*/ 622247 h 624404"/>
                <a:gd name="connsiteX2" fmla="*/ 25904 w 542412"/>
                <a:gd name="connsiteY2" fmla="*/ 387170 h 624404"/>
                <a:gd name="connsiteX3" fmla="*/ 160492 w 542412"/>
                <a:gd name="connsiteY3" fmla="*/ 22458 h 624404"/>
                <a:gd name="connsiteX4" fmla="*/ 515584 w 542412"/>
                <a:gd name="connsiteY4" fmla="*/ 180763 h 624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412" h="624404">
                  <a:moveTo>
                    <a:pt x="515584" y="180763"/>
                  </a:moveTo>
                  <a:cubicBezTo>
                    <a:pt x="572734" y="315923"/>
                    <a:pt x="538539" y="531379"/>
                    <a:pt x="413381" y="622247"/>
                  </a:cubicBezTo>
                  <a:cubicBezTo>
                    <a:pt x="257361" y="642059"/>
                    <a:pt x="82958" y="522425"/>
                    <a:pt x="25904" y="387170"/>
                  </a:cubicBezTo>
                  <a:cubicBezTo>
                    <a:pt x="-31151" y="251915"/>
                    <a:pt x="2758" y="88942"/>
                    <a:pt x="160492" y="22458"/>
                  </a:cubicBezTo>
                  <a:cubicBezTo>
                    <a:pt x="318226" y="-44027"/>
                    <a:pt x="458624" y="45508"/>
                    <a:pt x="515584" y="180763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A2E677D9-B84E-9722-2D45-D94FE6BB6988}"/>
                </a:ext>
              </a:extLst>
            </p:cNvPr>
            <p:cNvSpPr/>
            <p:nvPr/>
          </p:nvSpPr>
          <p:spPr>
            <a:xfrm>
              <a:off x="-3988164" y="-374176"/>
              <a:ext cx="542412" cy="624404"/>
            </a:xfrm>
            <a:custGeom>
              <a:avLst/>
              <a:gdLst>
                <a:gd name="connsiteX0" fmla="*/ 515584 w 542412"/>
                <a:gd name="connsiteY0" fmla="*/ 180763 h 624404"/>
                <a:gd name="connsiteX1" fmla="*/ 413381 w 542412"/>
                <a:gd name="connsiteY1" fmla="*/ 622247 h 624404"/>
                <a:gd name="connsiteX2" fmla="*/ 25904 w 542412"/>
                <a:gd name="connsiteY2" fmla="*/ 387170 h 624404"/>
                <a:gd name="connsiteX3" fmla="*/ 160492 w 542412"/>
                <a:gd name="connsiteY3" fmla="*/ 22458 h 624404"/>
                <a:gd name="connsiteX4" fmla="*/ 515584 w 542412"/>
                <a:gd name="connsiteY4" fmla="*/ 180763 h 624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412" h="624404">
                  <a:moveTo>
                    <a:pt x="515584" y="180763"/>
                  </a:moveTo>
                  <a:cubicBezTo>
                    <a:pt x="572734" y="315923"/>
                    <a:pt x="538539" y="531379"/>
                    <a:pt x="413381" y="622247"/>
                  </a:cubicBezTo>
                  <a:cubicBezTo>
                    <a:pt x="257361" y="642059"/>
                    <a:pt x="82958" y="522425"/>
                    <a:pt x="25904" y="387170"/>
                  </a:cubicBezTo>
                  <a:cubicBezTo>
                    <a:pt x="-31151" y="251915"/>
                    <a:pt x="2758" y="88942"/>
                    <a:pt x="160492" y="22458"/>
                  </a:cubicBezTo>
                  <a:cubicBezTo>
                    <a:pt x="318226" y="-44027"/>
                    <a:pt x="458624" y="45508"/>
                    <a:pt x="515584" y="180763"/>
                  </a:cubicBez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4E44726D-80E0-552D-B907-7D8695D6E17D}"/>
                </a:ext>
              </a:extLst>
            </p:cNvPr>
            <p:cNvSpPr/>
            <p:nvPr/>
          </p:nvSpPr>
          <p:spPr>
            <a:xfrm>
              <a:off x="-3923208" y="-252372"/>
              <a:ext cx="477456" cy="502687"/>
            </a:xfrm>
            <a:custGeom>
              <a:avLst/>
              <a:gdLst>
                <a:gd name="connsiteX0" fmla="*/ 1333 w 477456"/>
                <a:gd name="connsiteY0" fmla="*/ 331565 h 502687"/>
                <a:gd name="connsiteX1" fmla="*/ 257366 w 477456"/>
                <a:gd name="connsiteY1" fmla="*/ 388715 h 502687"/>
                <a:gd name="connsiteX2" fmla="*/ 418433 w 477456"/>
                <a:gd name="connsiteY2" fmla="*/ 0 h 502687"/>
                <a:gd name="connsiteX3" fmla="*/ 450628 w 477456"/>
                <a:gd name="connsiteY3" fmla="*/ 59055 h 502687"/>
                <a:gd name="connsiteX4" fmla="*/ 348425 w 477456"/>
                <a:gd name="connsiteY4" fmla="*/ 500539 h 502687"/>
                <a:gd name="connsiteX5" fmla="*/ 0 w 477456"/>
                <a:gd name="connsiteY5" fmla="*/ 332899 h 50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456" h="502687">
                  <a:moveTo>
                    <a:pt x="1333" y="331565"/>
                  </a:moveTo>
                  <a:cubicBezTo>
                    <a:pt x="1333" y="331565"/>
                    <a:pt x="92488" y="445865"/>
                    <a:pt x="257366" y="388715"/>
                  </a:cubicBezTo>
                  <a:cubicBezTo>
                    <a:pt x="416338" y="333470"/>
                    <a:pt x="470535" y="110585"/>
                    <a:pt x="418433" y="0"/>
                  </a:cubicBezTo>
                  <a:cubicBezTo>
                    <a:pt x="431165" y="18527"/>
                    <a:pt x="441954" y="38316"/>
                    <a:pt x="450628" y="59055"/>
                  </a:cubicBezTo>
                  <a:cubicBezTo>
                    <a:pt x="507778" y="194215"/>
                    <a:pt x="473583" y="409670"/>
                    <a:pt x="348425" y="500539"/>
                  </a:cubicBezTo>
                  <a:cubicBezTo>
                    <a:pt x="219170" y="516922"/>
                    <a:pt x="77248" y="437578"/>
                    <a:pt x="0" y="33289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5F04DECA-AE85-7152-6D73-B7E55441AC90}"/>
                </a:ext>
              </a:extLst>
            </p:cNvPr>
            <p:cNvSpPr/>
            <p:nvPr/>
          </p:nvSpPr>
          <p:spPr>
            <a:xfrm>
              <a:off x="-3483058" y="-292355"/>
              <a:ext cx="327045" cy="2227020"/>
            </a:xfrm>
            <a:custGeom>
              <a:avLst/>
              <a:gdLst>
                <a:gd name="connsiteX0" fmla="*/ 0 w 327045"/>
                <a:gd name="connsiteY0" fmla="*/ 2835 h 2227020"/>
                <a:gd name="connsiteX1" fmla="*/ 24670 w 327045"/>
                <a:gd name="connsiteY1" fmla="*/ 225244 h 2227020"/>
                <a:gd name="connsiteX2" fmla="*/ 84106 w 327045"/>
                <a:gd name="connsiteY2" fmla="*/ 426412 h 2227020"/>
                <a:gd name="connsiteX3" fmla="*/ 135255 w 327045"/>
                <a:gd name="connsiteY3" fmla="*/ 623389 h 2227020"/>
                <a:gd name="connsiteX4" fmla="*/ 133731 w 327045"/>
                <a:gd name="connsiteY4" fmla="*/ 849989 h 2227020"/>
                <a:gd name="connsiteX5" fmla="*/ 146590 w 327045"/>
                <a:gd name="connsiteY5" fmla="*/ 964289 h 2227020"/>
                <a:gd name="connsiteX6" fmla="*/ 175641 w 327045"/>
                <a:gd name="connsiteY6" fmla="*/ 1072493 h 2227020"/>
                <a:gd name="connsiteX7" fmla="*/ 198787 w 327045"/>
                <a:gd name="connsiteY7" fmla="*/ 1180411 h 2227020"/>
                <a:gd name="connsiteX8" fmla="*/ 202311 w 327045"/>
                <a:gd name="connsiteY8" fmla="*/ 1299188 h 2227020"/>
                <a:gd name="connsiteX9" fmla="*/ 195834 w 327045"/>
                <a:gd name="connsiteY9" fmla="*/ 1522359 h 2227020"/>
                <a:gd name="connsiteX10" fmla="*/ 213931 w 327045"/>
                <a:gd name="connsiteY10" fmla="*/ 1631325 h 2227020"/>
                <a:gd name="connsiteX11" fmla="*/ 243840 w 327045"/>
                <a:gd name="connsiteY11" fmla="*/ 1733909 h 2227020"/>
                <a:gd name="connsiteX12" fmla="*/ 262890 w 327045"/>
                <a:gd name="connsiteY12" fmla="*/ 1954984 h 2227020"/>
                <a:gd name="connsiteX13" fmla="*/ 297371 w 327045"/>
                <a:gd name="connsiteY13" fmla="*/ 2173107 h 2227020"/>
                <a:gd name="connsiteX14" fmla="*/ 317945 w 327045"/>
                <a:gd name="connsiteY14" fmla="*/ 2224256 h 2227020"/>
                <a:gd name="connsiteX15" fmla="*/ 326612 w 327045"/>
                <a:gd name="connsiteY15" fmla="*/ 2221589 h 2227020"/>
                <a:gd name="connsiteX16" fmla="*/ 276987 w 327045"/>
                <a:gd name="connsiteY16" fmla="*/ 2003657 h 2227020"/>
                <a:gd name="connsiteX17" fmla="*/ 264795 w 327045"/>
                <a:gd name="connsiteY17" fmla="*/ 1780296 h 2227020"/>
                <a:gd name="connsiteX18" fmla="*/ 241459 w 327045"/>
                <a:gd name="connsiteY18" fmla="*/ 1679902 h 2227020"/>
                <a:gd name="connsiteX19" fmla="*/ 212884 w 327045"/>
                <a:gd name="connsiteY19" fmla="*/ 1574079 h 2227020"/>
                <a:gd name="connsiteX20" fmla="*/ 211550 w 327045"/>
                <a:gd name="connsiteY20" fmla="*/ 1347956 h 2227020"/>
                <a:gd name="connsiteX21" fmla="*/ 200406 w 327045"/>
                <a:gd name="connsiteY21" fmla="*/ 1123642 h 2227020"/>
                <a:gd name="connsiteX22" fmla="*/ 148590 w 327045"/>
                <a:gd name="connsiteY22" fmla="*/ 907329 h 2227020"/>
                <a:gd name="connsiteX23" fmla="*/ 149352 w 327045"/>
                <a:gd name="connsiteY23" fmla="*/ 674443 h 2227020"/>
                <a:gd name="connsiteX24" fmla="*/ 113728 w 327045"/>
                <a:gd name="connsiteY24" fmla="*/ 478514 h 2227020"/>
                <a:gd name="connsiteX25" fmla="*/ 80105 w 327045"/>
                <a:gd name="connsiteY25" fmla="*/ 384121 h 2227020"/>
                <a:gd name="connsiteX26" fmla="*/ 45720 w 327045"/>
                <a:gd name="connsiteY26" fmla="*/ 283918 h 2227020"/>
                <a:gd name="connsiteX27" fmla="*/ 19241 w 327045"/>
                <a:gd name="connsiteY27" fmla="*/ 58842 h 2227020"/>
                <a:gd name="connsiteX28" fmla="*/ 5715 w 327045"/>
                <a:gd name="connsiteY28" fmla="*/ 2835 h 2227020"/>
                <a:gd name="connsiteX29" fmla="*/ 191 w 327045"/>
                <a:gd name="connsiteY29" fmla="*/ 2835 h 2227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27045" h="2227020">
                  <a:moveTo>
                    <a:pt x="0" y="2835"/>
                  </a:moveTo>
                  <a:cubicBezTo>
                    <a:pt x="18193" y="75797"/>
                    <a:pt x="15812" y="151140"/>
                    <a:pt x="24670" y="225244"/>
                  </a:cubicBezTo>
                  <a:cubicBezTo>
                    <a:pt x="33052" y="295634"/>
                    <a:pt x="60198" y="360213"/>
                    <a:pt x="84106" y="426412"/>
                  </a:cubicBezTo>
                  <a:cubicBezTo>
                    <a:pt x="107251" y="490325"/>
                    <a:pt x="128111" y="555476"/>
                    <a:pt x="135255" y="623389"/>
                  </a:cubicBezTo>
                  <a:cubicBezTo>
                    <a:pt x="143161" y="698637"/>
                    <a:pt x="132302" y="774551"/>
                    <a:pt x="133731" y="849989"/>
                  </a:cubicBezTo>
                  <a:cubicBezTo>
                    <a:pt x="134249" y="888419"/>
                    <a:pt x="138556" y="926704"/>
                    <a:pt x="146590" y="964289"/>
                  </a:cubicBezTo>
                  <a:cubicBezTo>
                    <a:pt x="154686" y="1000770"/>
                    <a:pt x="165640" y="1036488"/>
                    <a:pt x="175641" y="1072493"/>
                  </a:cubicBezTo>
                  <a:cubicBezTo>
                    <a:pt x="186068" y="1107830"/>
                    <a:pt x="193805" y="1143906"/>
                    <a:pt x="198787" y="1180411"/>
                  </a:cubicBezTo>
                  <a:cubicBezTo>
                    <a:pt x="203009" y="1219854"/>
                    <a:pt x="204188" y="1259564"/>
                    <a:pt x="202311" y="1299188"/>
                  </a:cubicBezTo>
                  <a:cubicBezTo>
                    <a:pt x="199644" y="1373578"/>
                    <a:pt x="191357" y="1447873"/>
                    <a:pt x="195834" y="1522359"/>
                  </a:cubicBezTo>
                  <a:cubicBezTo>
                    <a:pt x="197660" y="1559255"/>
                    <a:pt x="203733" y="1595819"/>
                    <a:pt x="213931" y="1631325"/>
                  </a:cubicBezTo>
                  <a:cubicBezTo>
                    <a:pt x="224123" y="1665519"/>
                    <a:pt x="235744" y="1699143"/>
                    <a:pt x="243840" y="1733909"/>
                  </a:cubicBezTo>
                  <a:cubicBezTo>
                    <a:pt x="260699" y="1806775"/>
                    <a:pt x="259366" y="1880689"/>
                    <a:pt x="262890" y="1954984"/>
                  </a:cubicBezTo>
                  <a:cubicBezTo>
                    <a:pt x="266414" y="2029279"/>
                    <a:pt x="273558" y="2102622"/>
                    <a:pt x="297371" y="2173107"/>
                  </a:cubicBezTo>
                  <a:cubicBezTo>
                    <a:pt x="303271" y="2190526"/>
                    <a:pt x="310140" y="2207602"/>
                    <a:pt x="317945" y="2224256"/>
                  </a:cubicBezTo>
                  <a:cubicBezTo>
                    <a:pt x="320230" y="2229019"/>
                    <a:pt x="329089" y="2227304"/>
                    <a:pt x="326612" y="2221589"/>
                  </a:cubicBezTo>
                  <a:cubicBezTo>
                    <a:pt x="296132" y="2153199"/>
                    <a:pt x="282416" y="2077857"/>
                    <a:pt x="276987" y="2003657"/>
                  </a:cubicBezTo>
                  <a:cubicBezTo>
                    <a:pt x="271558" y="1929457"/>
                    <a:pt x="275939" y="1854019"/>
                    <a:pt x="264795" y="1780296"/>
                  </a:cubicBezTo>
                  <a:cubicBezTo>
                    <a:pt x="259401" y="1746321"/>
                    <a:pt x="251603" y="1712772"/>
                    <a:pt x="241459" y="1679902"/>
                  </a:cubicBezTo>
                  <a:cubicBezTo>
                    <a:pt x="229566" y="1645310"/>
                    <a:pt x="220019" y="1609956"/>
                    <a:pt x="212884" y="1574079"/>
                  </a:cubicBezTo>
                  <a:cubicBezTo>
                    <a:pt x="201168" y="1499118"/>
                    <a:pt x="207264" y="1423203"/>
                    <a:pt x="211550" y="1347956"/>
                  </a:cubicBezTo>
                  <a:cubicBezTo>
                    <a:pt x="215837" y="1272708"/>
                    <a:pt x="217075" y="1197556"/>
                    <a:pt x="200406" y="1123642"/>
                  </a:cubicBezTo>
                  <a:cubicBezTo>
                    <a:pt x="184118" y="1051252"/>
                    <a:pt x="156782" y="981434"/>
                    <a:pt x="148590" y="907329"/>
                  </a:cubicBezTo>
                  <a:cubicBezTo>
                    <a:pt x="140017" y="829701"/>
                    <a:pt x="149924" y="752167"/>
                    <a:pt x="149352" y="674443"/>
                  </a:cubicBezTo>
                  <a:cubicBezTo>
                    <a:pt x="147679" y="607684"/>
                    <a:pt x="135662" y="541589"/>
                    <a:pt x="113728" y="478514"/>
                  </a:cubicBezTo>
                  <a:cubicBezTo>
                    <a:pt x="103346" y="446796"/>
                    <a:pt x="91630" y="415458"/>
                    <a:pt x="80105" y="384121"/>
                  </a:cubicBezTo>
                  <a:cubicBezTo>
                    <a:pt x="66956" y="351323"/>
                    <a:pt x="55480" y="317879"/>
                    <a:pt x="45720" y="283918"/>
                  </a:cubicBezTo>
                  <a:cubicBezTo>
                    <a:pt x="26670" y="210099"/>
                    <a:pt x="32385" y="133423"/>
                    <a:pt x="19241" y="58842"/>
                  </a:cubicBezTo>
                  <a:cubicBezTo>
                    <a:pt x="15927" y="39905"/>
                    <a:pt x="11409" y="21198"/>
                    <a:pt x="5715" y="2835"/>
                  </a:cubicBezTo>
                  <a:cubicBezTo>
                    <a:pt x="4667" y="-403"/>
                    <a:pt x="-953" y="-1451"/>
                    <a:pt x="191" y="2835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82EECD45-BC5D-5B15-867F-3DD9D85EFF7F}"/>
                </a:ext>
              </a:extLst>
            </p:cNvPr>
            <p:cNvSpPr/>
            <p:nvPr/>
          </p:nvSpPr>
          <p:spPr>
            <a:xfrm>
              <a:off x="-3583379" y="-294695"/>
              <a:ext cx="104636" cy="213504"/>
            </a:xfrm>
            <a:custGeom>
              <a:avLst/>
              <a:gdLst>
                <a:gd name="connsiteX0" fmla="*/ 80509 w 104636"/>
                <a:gd name="connsiteY0" fmla="*/ 2793 h 213504"/>
                <a:gd name="connsiteX1" fmla="*/ 87462 w 104636"/>
                <a:gd name="connsiteY1" fmla="*/ 84042 h 213504"/>
                <a:gd name="connsiteX2" fmla="*/ 55458 w 104636"/>
                <a:gd name="connsiteY2" fmla="*/ 103949 h 213504"/>
                <a:gd name="connsiteX3" fmla="*/ 39647 w 104636"/>
                <a:gd name="connsiteY3" fmla="*/ 101187 h 213504"/>
                <a:gd name="connsiteX4" fmla="*/ 30788 w 104636"/>
                <a:gd name="connsiteY4" fmla="*/ 83756 h 213504"/>
                <a:gd name="connsiteX5" fmla="*/ 49838 w 104636"/>
                <a:gd name="connsiteY5" fmla="*/ 85661 h 213504"/>
                <a:gd name="connsiteX6" fmla="*/ 67079 w 104636"/>
                <a:gd name="connsiteY6" fmla="*/ 98710 h 213504"/>
                <a:gd name="connsiteX7" fmla="*/ 68507 w 104636"/>
                <a:gd name="connsiteY7" fmla="*/ 133000 h 213504"/>
                <a:gd name="connsiteX8" fmla="*/ 36027 w 104636"/>
                <a:gd name="connsiteY8" fmla="*/ 148431 h 213504"/>
                <a:gd name="connsiteX9" fmla="*/ 18406 w 104636"/>
                <a:gd name="connsiteY9" fmla="*/ 141668 h 213504"/>
                <a:gd name="connsiteX10" fmla="*/ 20514 w 104636"/>
                <a:gd name="connsiteY10" fmla="*/ 134005 h 213504"/>
                <a:gd name="connsiteX11" fmla="*/ 22883 w 104636"/>
                <a:gd name="connsiteY11" fmla="*/ 133286 h 213504"/>
                <a:gd name="connsiteX12" fmla="*/ 34408 w 104636"/>
                <a:gd name="connsiteY12" fmla="*/ 139001 h 213504"/>
                <a:gd name="connsiteX13" fmla="*/ 37646 w 104636"/>
                <a:gd name="connsiteY13" fmla="*/ 179387 h 213504"/>
                <a:gd name="connsiteX14" fmla="*/ 1356 w 104636"/>
                <a:gd name="connsiteY14" fmla="*/ 207390 h 213504"/>
                <a:gd name="connsiteX15" fmla="*/ 4023 w 104636"/>
                <a:gd name="connsiteY15" fmla="*/ 213486 h 213504"/>
                <a:gd name="connsiteX16" fmla="*/ 44981 w 104636"/>
                <a:gd name="connsiteY16" fmla="*/ 184911 h 213504"/>
                <a:gd name="connsiteX17" fmla="*/ 42504 w 104636"/>
                <a:gd name="connsiteY17" fmla="*/ 137286 h 213504"/>
                <a:gd name="connsiteX18" fmla="*/ 21168 w 104636"/>
                <a:gd name="connsiteY18" fmla="*/ 125952 h 213504"/>
                <a:gd name="connsiteX19" fmla="*/ 8641 w 104636"/>
                <a:gd name="connsiteY19" fmla="*/ 138570 h 213504"/>
                <a:gd name="connsiteX20" fmla="*/ 8786 w 104636"/>
                <a:gd name="connsiteY20" fmla="*/ 140430 h 213504"/>
                <a:gd name="connsiteX21" fmla="*/ 52791 w 104636"/>
                <a:gd name="connsiteY21" fmla="*/ 155384 h 213504"/>
                <a:gd name="connsiteX22" fmla="*/ 82604 w 104636"/>
                <a:gd name="connsiteY22" fmla="*/ 118427 h 213504"/>
                <a:gd name="connsiteX23" fmla="*/ 52982 w 104636"/>
                <a:gd name="connsiteY23" fmla="*/ 78993 h 213504"/>
                <a:gd name="connsiteX24" fmla="*/ 27836 w 104636"/>
                <a:gd name="connsiteY24" fmla="*/ 75469 h 213504"/>
                <a:gd name="connsiteX25" fmla="*/ 20645 w 104636"/>
                <a:gd name="connsiteY25" fmla="*/ 93629 h 213504"/>
                <a:gd name="connsiteX26" fmla="*/ 20787 w 104636"/>
                <a:gd name="connsiteY26" fmla="*/ 93948 h 213504"/>
                <a:gd name="connsiteX27" fmla="*/ 66888 w 104636"/>
                <a:gd name="connsiteY27" fmla="*/ 110997 h 213504"/>
                <a:gd name="connsiteX28" fmla="*/ 103655 w 104636"/>
                <a:gd name="connsiteY28" fmla="*/ 69373 h 213504"/>
                <a:gd name="connsiteX29" fmla="*/ 84605 w 104636"/>
                <a:gd name="connsiteY29" fmla="*/ 1365 h 213504"/>
                <a:gd name="connsiteX30" fmla="*/ 80318 w 104636"/>
                <a:gd name="connsiteY30" fmla="*/ 3270 h 21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4636" h="213504">
                  <a:moveTo>
                    <a:pt x="80509" y="2793"/>
                  </a:moveTo>
                  <a:cubicBezTo>
                    <a:pt x="93368" y="27654"/>
                    <a:pt x="103274" y="58038"/>
                    <a:pt x="87462" y="84042"/>
                  </a:cubicBezTo>
                  <a:cubicBezTo>
                    <a:pt x="80734" y="95554"/>
                    <a:pt x="68758" y="103003"/>
                    <a:pt x="55458" y="103949"/>
                  </a:cubicBezTo>
                  <a:cubicBezTo>
                    <a:pt x="50042" y="104322"/>
                    <a:pt x="44616" y="103374"/>
                    <a:pt x="39647" y="101187"/>
                  </a:cubicBezTo>
                  <a:cubicBezTo>
                    <a:pt x="34027" y="98520"/>
                    <a:pt x="24121" y="90328"/>
                    <a:pt x="30788" y="83756"/>
                  </a:cubicBezTo>
                  <a:cubicBezTo>
                    <a:pt x="37456" y="77184"/>
                    <a:pt x="44409" y="82708"/>
                    <a:pt x="49838" y="85661"/>
                  </a:cubicBezTo>
                  <a:cubicBezTo>
                    <a:pt x="56376" y="88854"/>
                    <a:pt x="62231" y="93285"/>
                    <a:pt x="67079" y="98710"/>
                  </a:cubicBezTo>
                  <a:cubicBezTo>
                    <a:pt x="74859" y="108651"/>
                    <a:pt x="75434" y="122446"/>
                    <a:pt x="68507" y="133000"/>
                  </a:cubicBezTo>
                  <a:cubicBezTo>
                    <a:pt x="61373" y="143761"/>
                    <a:pt x="48876" y="149699"/>
                    <a:pt x="36027" y="148431"/>
                  </a:cubicBezTo>
                  <a:cubicBezTo>
                    <a:pt x="30693" y="148431"/>
                    <a:pt x="21644" y="146621"/>
                    <a:pt x="18406" y="141668"/>
                  </a:cubicBezTo>
                  <a:cubicBezTo>
                    <a:pt x="16872" y="138970"/>
                    <a:pt x="17816" y="135539"/>
                    <a:pt x="20514" y="134005"/>
                  </a:cubicBezTo>
                  <a:cubicBezTo>
                    <a:pt x="21240" y="133592"/>
                    <a:pt x="22050" y="133347"/>
                    <a:pt x="22883" y="133286"/>
                  </a:cubicBezTo>
                  <a:cubicBezTo>
                    <a:pt x="27399" y="133315"/>
                    <a:pt x="31651" y="135423"/>
                    <a:pt x="34408" y="139001"/>
                  </a:cubicBezTo>
                  <a:cubicBezTo>
                    <a:pt x="43149" y="150726"/>
                    <a:pt x="44407" y="166419"/>
                    <a:pt x="37646" y="179387"/>
                  </a:cubicBezTo>
                  <a:cubicBezTo>
                    <a:pt x="30620" y="193903"/>
                    <a:pt x="17180" y="204274"/>
                    <a:pt x="1356" y="207390"/>
                  </a:cubicBezTo>
                  <a:cubicBezTo>
                    <a:pt x="-1882" y="208057"/>
                    <a:pt x="1356" y="213867"/>
                    <a:pt x="4023" y="213486"/>
                  </a:cubicBezTo>
                  <a:cubicBezTo>
                    <a:pt x="21573" y="211352"/>
                    <a:pt x="36919" y="200645"/>
                    <a:pt x="44981" y="184911"/>
                  </a:cubicBezTo>
                  <a:cubicBezTo>
                    <a:pt x="53200" y="169839"/>
                    <a:pt x="52243" y="151425"/>
                    <a:pt x="42504" y="137286"/>
                  </a:cubicBezTo>
                  <a:cubicBezTo>
                    <a:pt x="37641" y="130283"/>
                    <a:pt x="29694" y="126061"/>
                    <a:pt x="21168" y="125952"/>
                  </a:cubicBezTo>
                  <a:cubicBezTo>
                    <a:pt x="14224" y="125977"/>
                    <a:pt x="8616" y="131626"/>
                    <a:pt x="8641" y="138570"/>
                  </a:cubicBezTo>
                  <a:cubicBezTo>
                    <a:pt x="8643" y="139193"/>
                    <a:pt x="8691" y="139814"/>
                    <a:pt x="8786" y="140430"/>
                  </a:cubicBezTo>
                  <a:cubicBezTo>
                    <a:pt x="12500" y="157098"/>
                    <a:pt x="39837" y="158813"/>
                    <a:pt x="52791" y="155384"/>
                  </a:cubicBezTo>
                  <a:cubicBezTo>
                    <a:pt x="69882" y="151128"/>
                    <a:pt x="82060" y="136031"/>
                    <a:pt x="82604" y="118427"/>
                  </a:cubicBezTo>
                  <a:cubicBezTo>
                    <a:pt x="82604" y="99377"/>
                    <a:pt x="68317" y="87280"/>
                    <a:pt x="52982" y="78993"/>
                  </a:cubicBezTo>
                  <a:cubicBezTo>
                    <a:pt x="45611" y="73954"/>
                    <a:pt x="36308" y="72651"/>
                    <a:pt x="27836" y="75469"/>
                  </a:cubicBezTo>
                  <a:cubicBezTo>
                    <a:pt x="20835" y="78498"/>
                    <a:pt x="17616" y="86629"/>
                    <a:pt x="20645" y="93629"/>
                  </a:cubicBezTo>
                  <a:cubicBezTo>
                    <a:pt x="20691" y="93736"/>
                    <a:pt x="20738" y="93842"/>
                    <a:pt x="20787" y="93948"/>
                  </a:cubicBezTo>
                  <a:cubicBezTo>
                    <a:pt x="27836" y="110807"/>
                    <a:pt x="50982" y="115093"/>
                    <a:pt x="66888" y="110997"/>
                  </a:cubicBezTo>
                  <a:cubicBezTo>
                    <a:pt x="86057" y="105235"/>
                    <a:pt x="100303" y="89107"/>
                    <a:pt x="103655" y="69373"/>
                  </a:cubicBezTo>
                  <a:cubicBezTo>
                    <a:pt x="107372" y="45019"/>
                    <a:pt x="100432" y="20244"/>
                    <a:pt x="84605" y="1365"/>
                  </a:cubicBezTo>
                  <a:cubicBezTo>
                    <a:pt x="82700" y="-1112"/>
                    <a:pt x="78604" y="-64"/>
                    <a:pt x="80318" y="327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3A633A82-042C-0227-5AE7-F5331EADA487}"/>
                </a:ext>
              </a:extLst>
            </p:cNvPr>
            <p:cNvSpPr/>
            <p:nvPr/>
          </p:nvSpPr>
          <p:spPr>
            <a:xfrm>
              <a:off x="-3528305" y="-335746"/>
              <a:ext cx="91695" cy="100137"/>
            </a:xfrm>
            <a:custGeom>
              <a:avLst/>
              <a:gdLst>
                <a:gd name="connsiteX0" fmla="*/ 91253 w 91695"/>
                <a:gd name="connsiteY0" fmla="*/ 57275 h 100137"/>
                <a:gd name="connsiteX1" fmla="*/ 91253 w 91695"/>
                <a:gd name="connsiteY1" fmla="*/ 57275 h 100137"/>
                <a:gd name="connsiteX2" fmla="*/ 23244 w 91695"/>
                <a:gd name="connsiteY2" fmla="*/ 125 h 100137"/>
                <a:gd name="connsiteX3" fmla="*/ 1051 w 91695"/>
                <a:gd name="connsiteY3" fmla="*/ 84326 h 100137"/>
                <a:gd name="connsiteX4" fmla="*/ 1051 w 91695"/>
                <a:gd name="connsiteY4" fmla="*/ 84326 h 100137"/>
                <a:gd name="connsiteX5" fmla="*/ 19625 w 91695"/>
                <a:gd name="connsiteY5" fmla="*/ 98899 h 100137"/>
                <a:gd name="connsiteX6" fmla="*/ 83442 w 91695"/>
                <a:gd name="connsiteY6" fmla="*/ 79849 h 100137"/>
                <a:gd name="connsiteX7" fmla="*/ 91253 w 91695"/>
                <a:gd name="connsiteY7" fmla="*/ 57465 h 1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695" h="100137">
                  <a:moveTo>
                    <a:pt x="91253" y="57275"/>
                  </a:moveTo>
                  <a:lnTo>
                    <a:pt x="91253" y="57275"/>
                  </a:lnTo>
                  <a:cubicBezTo>
                    <a:pt x="85633" y="38225"/>
                    <a:pt x="30769" y="-2542"/>
                    <a:pt x="23244" y="125"/>
                  </a:cubicBezTo>
                  <a:cubicBezTo>
                    <a:pt x="15719" y="2792"/>
                    <a:pt x="-4855" y="64038"/>
                    <a:pt x="1051" y="84326"/>
                  </a:cubicBezTo>
                  <a:lnTo>
                    <a:pt x="1051" y="84326"/>
                  </a:lnTo>
                  <a:cubicBezTo>
                    <a:pt x="4180" y="92163"/>
                    <a:pt x="11268" y="97724"/>
                    <a:pt x="19625" y="98899"/>
                  </a:cubicBezTo>
                  <a:cubicBezTo>
                    <a:pt x="42724" y="103211"/>
                    <a:pt x="66486" y="96118"/>
                    <a:pt x="83442" y="79849"/>
                  </a:cubicBezTo>
                  <a:cubicBezTo>
                    <a:pt x="89906" y="74352"/>
                    <a:pt x="92894" y="65790"/>
                    <a:pt x="91253" y="574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BA84F03B-5D96-DAAA-F3BD-EC0E9E5A857B}"/>
                </a:ext>
              </a:extLst>
            </p:cNvPr>
            <p:cNvSpPr/>
            <p:nvPr/>
          </p:nvSpPr>
          <p:spPr>
            <a:xfrm>
              <a:off x="-3497793" y="-310786"/>
              <a:ext cx="91695" cy="100137"/>
            </a:xfrm>
            <a:custGeom>
              <a:avLst/>
              <a:gdLst>
                <a:gd name="connsiteX0" fmla="*/ 91253 w 91695"/>
                <a:gd name="connsiteY0" fmla="*/ 57275 h 100137"/>
                <a:gd name="connsiteX1" fmla="*/ 91253 w 91695"/>
                <a:gd name="connsiteY1" fmla="*/ 57275 h 100137"/>
                <a:gd name="connsiteX2" fmla="*/ 23244 w 91695"/>
                <a:gd name="connsiteY2" fmla="*/ 125 h 100137"/>
                <a:gd name="connsiteX3" fmla="*/ 1051 w 91695"/>
                <a:gd name="connsiteY3" fmla="*/ 84326 h 100137"/>
                <a:gd name="connsiteX4" fmla="*/ 1051 w 91695"/>
                <a:gd name="connsiteY4" fmla="*/ 84326 h 100137"/>
                <a:gd name="connsiteX5" fmla="*/ 19625 w 91695"/>
                <a:gd name="connsiteY5" fmla="*/ 98899 h 100137"/>
                <a:gd name="connsiteX6" fmla="*/ 83442 w 91695"/>
                <a:gd name="connsiteY6" fmla="*/ 79849 h 100137"/>
                <a:gd name="connsiteX7" fmla="*/ 91253 w 91695"/>
                <a:gd name="connsiteY7" fmla="*/ 57465 h 1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695" h="100137">
                  <a:moveTo>
                    <a:pt x="91253" y="57275"/>
                  </a:moveTo>
                  <a:lnTo>
                    <a:pt x="91253" y="57275"/>
                  </a:lnTo>
                  <a:cubicBezTo>
                    <a:pt x="85633" y="38225"/>
                    <a:pt x="30769" y="-2542"/>
                    <a:pt x="23244" y="125"/>
                  </a:cubicBezTo>
                  <a:cubicBezTo>
                    <a:pt x="15719" y="2792"/>
                    <a:pt x="-4855" y="64038"/>
                    <a:pt x="1051" y="84326"/>
                  </a:cubicBezTo>
                  <a:lnTo>
                    <a:pt x="1051" y="84326"/>
                  </a:lnTo>
                  <a:cubicBezTo>
                    <a:pt x="4180" y="92163"/>
                    <a:pt x="11268" y="97724"/>
                    <a:pt x="19625" y="98899"/>
                  </a:cubicBezTo>
                  <a:cubicBezTo>
                    <a:pt x="42724" y="103211"/>
                    <a:pt x="66486" y="96118"/>
                    <a:pt x="83442" y="79849"/>
                  </a:cubicBezTo>
                  <a:cubicBezTo>
                    <a:pt x="89906" y="74352"/>
                    <a:pt x="92894" y="65790"/>
                    <a:pt x="91253" y="57465"/>
                  </a:cubicBez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D4E9C26F-8B4D-C47C-AE29-E31B20BA40D5}"/>
                </a:ext>
              </a:extLst>
            </p:cNvPr>
            <p:cNvSpPr/>
            <p:nvPr/>
          </p:nvSpPr>
          <p:spPr>
            <a:xfrm>
              <a:off x="-3883828" y="-973470"/>
              <a:ext cx="556024" cy="659876"/>
            </a:xfrm>
            <a:custGeom>
              <a:avLst/>
              <a:gdLst>
                <a:gd name="connsiteX0" fmla="*/ 542407 w 556024"/>
                <a:gd name="connsiteY0" fmla="*/ 216940 h 659876"/>
                <a:gd name="connsiteX1" fmla="*/ 385435 w 556024"/>
                <a:gd name="connsiteY1" fmla="*/ 659852 h 659876"/>
                <a:gd name="connsiteX2" fmla="*/ 13960 w 556024"/>
                <a:gd name="connsiteY2" fmla="*/ 372293 h 659876"/>
                <a:gd name="connsiteX3" fmla="*/ 194935 w 556024"/>
                <a:gd name="connsiteY3" fmla="*/ 12343 h 659876"/>
                <a:gd name="connsiteX4" fmla="*/ 542407 w 556024"/>
                <a:gd name="connsiteY4" fmla="*/ 216940 h 65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024" h="659876">
                  <a:moveTo>
                    <a:pt x="542407" y="216940"/>
                  </a:moveTo>
                  <a:cubicBezTo>
                    <a:pt x="585365" y="362958"/>
                    <a:pt x="524976" y="580985"/>
                    <a:pt x="385435" y="659852"/>
                  </a:cubicBezTo>
                  <a:cubicBezTo>
                    <a:pt x="222367" y="662043"/>
                    <a:pt x="56632" y="518311"/>
                    <a:pt x="13960" y="372293"/>
                  </a:cubicBezTo>
                  <a:cubicBezTo>
                    <a:pt x="-28712" y="226274"/>
                    <a:pt x="25009" y="62349"/>
                    <a:pt x="194935" y="12343"/>
                  </a:cubicBezTo>
                  <a:cubicBezTo>
                    <a:pt x="364861" y="-37663"/>
                    <a:pt x="499544" y="71017"/>
                    <a:pt x="542407" y="21694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5DFD556C-AB83-56EC-0193-FCA0B3AA65C5}"/>
                </a:ext>
              </a:extLst>
            </p:cNvPr>
            <p:cNvSpPr/>
            <p:nvPr/>
          </p:nvSpPr>
          <p:spPr>
            <a:xfrm>
              <a:off x="-3890100" y="-985324"/>
              <a:ext cx="556024" cy="659876"/>
            </a:xfrm>
            <a:custGeom>
              <a:avLst/>
              <a:gdLst>
                <a:gd name="connsiteX0" fmla="*/ 542407 w 556024"/>
                <a:gd name="connsiteY0" fmla="*/ 216940 h 659876"/>
                <a:gd name="connsiteX1" fmla="*/ 385435 w 556024"/>
                <a:gd name="connsiteY1" fmla="*/ 659852 h 659876"/>
                <a:gd name="connsiteX2" fmla="*/ 13960 w 556024"/>
                <a:gd name="connsiteY2" fmla="*/ 372293 h 659876"/>
                <a:gd name="connsiteX3" fmla="*/ 194935 w 556024"/>
                <a:gd name="connsiteY3" fmla="*/ 12343 h 659876"/>
                <a:gd name="connsiteX4" fmla="*/ 542407 w 556024"/>
                <a:gd name="connsiteY4" fmla="*/ 216940 h 65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024" h="659876">
                  <a:moveTo>
                    <a:pt x="542407" y="216940"/>
                  </a:moveTo>
                  <a:cubicBezTo>
                    <a:pt x="585365" y="362958"/>
                    <a:pt x="524976" y="580985"/>
                    <a:pt x="385435" y="659852"/>
                  </a:cubicBezTo>
                  <a:cubicBezTo>
                    <a:pt x="222367" y="662043"/>
                    <a:pt x="56632" y="518311"/>
                    <a:pt x="13960" y="372293"/>
                  </a:cubicBezTo>
                  <a:cubicBezTo>
                    <a:pt x="-28712" y="226274"/>
                    <a:pt x="25009" y="62349"/>
                    <a:pt x="194935" y="12343"/>
                  </a:cubicBezTo>
                  <a:cubicBezTo>
                    <a:pt x="364861" y="-37663"/>
                    <a:pt x="499544" y="71017"/>
                    <a:pt x="542407" y="216940"/>
                  </a:cubicBezTo>
                  <a:close/>
                </a:path>
              </a:pathLst>
            </a:custGeom>
            <a:solidFill>
              <a:schemeClr val="accent4">
                <a:alpha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40CAC99D-BBC0-987F-E9C4-1306E7433105}"/>
                </a:ext>
              </a:extLst>
            </p:cNvPr>
            <p:cNvSpPr/>
            <p:nvPr/>
          </p:nvSpPr>
          <p:spPr>
            <a:xfrm>
              <a:off x="-3837769" y="-821015"/>
              <a:ext cx="509965" cy="507421"/>
            </a:xfrm>
            <a:custGeom>
              <a:avLst/>
              <a:gdLst>
                <a:gd name="connsiteX0" fmla="*/ 1524 w 509965"/>
                <a:gd name="connsiteY0" fmla="*/ 292798 h 507421"/>
                <a:gd name="connsiteX1" fmla="*/ 258699 w 509965"/>
                <a:gd name="connsiteY1" fmla="*/ 381571 h 507421"/>
                <a:gd name="connsiteX2" fmla="*/ 470154 w 509965"/>
                <a:gd name="connsiteY2" fmla="*/ 0 h 507421"/>
                <a:gd name="connsiteX3" fmla="*/ 496348 w 509965"/>
                <a:gd name="connsiteY3" fmla="*/ 64484 h 507421"/>
                <a:gd name="connsiteX4" fmla="*/ 339376 w 509965"/>
                <a:gd name="connsiteY4" fmla="*/ 507397 h 507421"/>
                <a:gd name="connsiteX5" fmla="*/ 0 w 509965"/>
                <a:gd name="connsiteY5" fmla="*/ 293942 h 50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9965" h="507421">
                  <a:moveTo>
                    <a:pt x="1524" y="292798"/>
                  </a:moveTo>
                  <a:cubicBezTo>
                    <a:pt x="1524" y="292798"/>
                    <a:pt x="82010" y="421291"/>
                    <a:pt x="258699" y="381571"/>
                  </a:cubicBezTo>
                  <a:cubicBezTo>
                    <a:pt x="428911" y="343471"/>
                    <a:pt x="510826" y="119920"/>
                    <a:pt x="470154" y="0"/>
                  </a:cubicBezTo>
                  <a:cubicBezTo>
                    <a:pt x="481060" y="20546"/>
                    <a:pt x="489837" y="42153"/>
                    <a:pt x="496348" y="64484"/>
                  </a:cubicBezTo>
                  <a:cubicBezTo>
                    <a:pt x="539306" y="210502"/>
                    <a:pt x="478917" y="428530"/>
                    <a:pt x="339376" y="507397"/>
                  </a:cubicBezTo>
                  <a:cubicBezTo>
                    <a:pt x="204216" y="509207"/>
                    <a:pt x="67342" y="410813"/>
                    <a:pt x="0" y="293942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E8274F2F-AA09-73CD-F6DA-35A194FFD0EB}"/>
                </a:ext>
              </a:extLst>
            </p:cNvPr>
            <p:cNvSpPr/>
            <p:nvPr/>
          </p:nvSpPr>
          <p:spPr>
            <a:xfrm>
              <a:off x="-3210879" y="195826"/>
              <a:ext cx="54579" cy="1738955"/>
            </a:xfrm>
            <a:custGeom>
              <a:avLst/>
              <a:gdLst>
                <a:gd name="connsiteX0" fmla="*/ 16429 w 54579"/>
                <a:gd name="connsiteY0" fmla="*/ 1190 h 1738955"/>
                <a:gd name="connsiteX1" fmla="*/ 18429 w 54579"/>
                <a:gd name="connsiteY1" fmla="*/ 343328 h 1738955"/>
                <a:gd name="connsiteX2" fmla="*/ 12905 w 54579"/>
                <a:gd name="connsiteY2" fmla="*/ 687848 h 1738955"/>
                <a:gd name="connsiteX3" fmla="*/ 617 w 54579"/>
                <a:gd name="connsiteY3" fmla="*/ 1032367 h 1738955"/>
                <a:gd name="connsiteX4" fmla="*/ 3380 w 54579"/>
                <a:gd name="connsiteY4" fmla="*/ 1200864 h 1738955"/>
                <a:gd name="connsiteX5" fmla="*/ 21001 w 54579"/>
                <a:gd name="connsiteY5" fmla="*/ 1365837 h 1738955"/>
                <a:gd name="connsiteX6" fmla="*/ 20429 w 54579"/>
                <a:gd name="connsiteY6" fmla="*/ 1538049 h 1738955"/>
                <a:gd name="connsiteX7" fmla="*/ 34431 w 54579"/>
                <a:gd name="connsiteY7" fmla="*/ 1697212 h 1738955"/>
                <a:gd name="connsiteX8" fmla="*/ 44909 w 54579"/>
                <a:gd name="connsiteY8" fmla="*/ 1735312 h 1738955"/>
                <a:gd name="connsiteX9" fmla="*/ 54434 w 54579"/>
                <a:gd name="connsiteY9" fmla="*/ 1734740 h 1738955"/>
                <a:gd name="connsiteX10" fmla="*/ 31288 w 54579"/>
                <a:gd name="connsiteY10" fmla="*/ 1572053 h 1738955"/>
                <a:gd name="connsiteX11" fmla="*/ 34907 w 54579"/>
                <a:gd name="connsiteY11" fmla="*/ 1402318 h 1738955"/>
                <a:gd name="connsiteX12" fmla="*/ 18143 w 54579"/>
                <a:gd name="connsiteY12" fmla="*/ 1240393 h 1738955"/>
                <a:gd name="connsiteX13" fmla="*/ 11571 w 54579"/>
                <a:gd name="connsiteY13" fmla="*/ 1068371 h 1738955"/>
                <a:gd name="connsiteX14" fmla="*/ 22715 w 54579"/>
                <a:gd name="connsiteY14" fmla="*/ 724233 h 1738955"/>
                <a:gd name="connsiteX15" fmla="*/ 31478 w 54579"/>
                <a:gd name="connsiteY15" fmla="*/ 383619 h 1738955"/>
                <a:gd name="connsiteX16" fmla="*/ 20906 w 54579"/>
                <a:gd name="connsiteY16" fmla="*/ 216360 h 1738955"/>
                <a:gd name="connsiteX17" fmla="*/ 19096 w 54579"/>
                <a:gd name="connsiteY17" fmla="*/ 49768 h 1738955"/>
                <a:gd name="connsiteX18" fmla="*/ 22144 w 54579"/>
                <a:gd name="connsiteY18" fmla="*/ 4619 h 1738955"/>
                <a:gd name="connsiteX19" fmla="*/ 16524 w 54579"/>
                <a:gd name="connsiteY19" fmla="*/ 1667 h 173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579" h="1738955">
                  <a:moveTo>
                    <a:pt x="16429" y="1190"/>
                  </a:moveTo>
                  <a:cubicBezTo>
                    <a:pt x="-3288" y="113776"/>
                    <a:pt x="12047" y="229790"/>
                    <a:pt x="18429" y="343328"/>
                  </a:cubicBezTo>
                  <a:cubicBezTo>
                    <a:pt x="24906" y="458295"/>
                    <a:pt x="18429" y="573071"/>
                    <a:pt x="12905" y="687848"/>
                  </a:cubicBezTo>
                  <a:cubicBezTo>
                    <a:pt x="7380" y="802624"/>
                    <a:pt x="3380" y="917495"/>
                    <a:pt x="617" y="1032367"/>
                  </a:cubicBezTo>
                  <a:cubicBezTo>
                    <a:pt x="-526" y="1088469"/>
                    <a:pt x="-335" y="1144762"/>
                    <a:pt x="3380" y="1200864"/>
                  </a:cubicBezTo>
                  <a:cubicBezTo>
                    <a:pt x="7094" y="1256966"/>
                    <a:pt x="16048" y="1310687"/>
                    <a:pt x="21001" y="1365837"/>
                  </a:cubicBezTo>
                  <a:cubicBezTo>
                    <a:pt x="26144" y="1422987"/>
                    <a:pt x="22144" y="1480137"/>
                    <a:pt x="20429" y="1538049"/>
                  </a:cubicBezTo>
                  <a:cubicBezTo>
                    <a:pt x="17539" y="1591499"/>
                    <a:pt x="22253" y="1645088"/>
                    <a:pt x="34431" y="1697212"/>
                  </a:cubicBezTo>
                  <a:cubicBezTo>
                    <a:pt x="37670" y="1709880"/>
                    <a:pt x="41194" y="1722453"/>
                    <a:pt x="44909" y="1735312"/>
                  </a:cubicBezTo>
                  <a:cubicBezTo>
                    <a:pt x="46337" y="1740074"/>
                    <a:pt x="55862" y="1740455"/>
                    <a:pt x="54434" y="1734740"/>
                  </a:cubicBezTo>
                  <a:cubicBezTo>
                    <a:pt x="39478" y="1681790"/>
                    <a:pt x="31694" y="1627073"/>
                    <a:pt x="31288" y="1572053"/>
                  </a:cubicBezTo>
                  <a:cubicBezTo>
                    <a:pt x="31288" y="1515475"/>
                    <a:pt x="37479" y="1458801"/>
                    <a:pt x="34907" y="1402318"/>
                  </a:cubicBezTo>
                  <a:cubicBezTo>
                    <a:pt x="32526" y="1347930"/>
                    <a:pt x="23668" y="1294304"/>
                    <a:pt x="18143" y="1240393"/>
                  </a:cubicBezTo>
                  <a:cubicBezTo>
                    <a:pt x="12763" y="1183219"/>
                    <a:pt x="10568" y="1125789"/>
                    <a:pt x="11571" y="1068371"/>
                  </a:cubicBezTo>
                  <a:cubicBezTo>
                    <a:pt x="12619" y="954071"/>
                    <a:pt x="17858" y="838819"/>
                    <a:pt x="22715" y="724233"/>
                  </a:cubicBezTo>
                  <a:cubicBezTo>
                    <a:pt x="27573" y="609647"/>
                    <a:pt x="35765" y="497157"/>
                    <a:pt x="31478" y="383619"/>
                  </a:cubicBezTo>
                  <a:cubicBezTo>
                    <a:pt x="29288" y="327803"/>
                    <a:pt x="24525" y="272081"/>
                    <a:pt x="20906" y="216360"/>
                  </a:cubicBezTo>
                  <a:cubicBezTo>
                    <a:pt x="17494" y="160895"/>
                    <a:pt x="16890" y="105294"/>
                    <a:pt x="19096" y="49768"/>
                  </a:cubicBezTo>
                  <a:cubicBezTo>
                    <a:pt x="19667" y="34718"/>
                    <a:pt x="20906" y="19669"/>
                    <a:pt x="22144" y="4619"/>
                  </a:cubicBezTo>
                  <a:cubicBezTo>
                    <a:pt x="22144" y="1762"/>
                    <a:pt x="17191" y="-2334"/>
                    <a:pt x="16524" y="166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72B22A24-8835-6B6D-8D17-B8C4D8EC0031}"/>
                </a:ext>
              </a:extLst>
            </p:cNvPr>
            <p:cNvSpPr/>
            <p:nvPr/>
          </p:nvSpPr>
          <p:spPr>
            <a:xfrm>
              <a:off x="-3185200" y="234887"/>
              <a:ext cx="81775" cy="140487"/>
            </a:xfrm>
            <a:custGeom>
              <a:avLst/>
              <a:gdLst>
                <a:gd name="connsiteX0" fmla="*/ 5037 w 81775"/>
                <a:gd name="connsiteY0" fmla="*/ 1277 h 140487"/>
                <a:gd name="connsiteX1" fmla="*/ 24958 w 81775"/>
                <a:gd name="connsiteY1" fmla="*/ 62931 h 140487"/>
                <a:gd name="connsiteX2" fmla="*/ 45042 w 81775"/>
                <a:gd name="connsiteY2" fmla="*/ 67952 h 140487"/>
                <a:gd name="connsiteX3" fmla="*/ 71141 w 81775"/>
                <a:gd name="connsiteY3" fmla="*/ 44330 h 140487"/>
                <a:gd name="connsiteX4" fmla="*/ 30660 w 81775"/>
                <a:gd name="connsiteY4" fmla="*/ 39853 h 140487"/>
                <a:gd name="connsiteX5" fmla="*/ 41708 w 81775"/>
                <a:gd name="connsiteY5" fmla="*/ 112053 h 140487"/>
                <a:gd name="connsiteX6" fmla="*/ 78380 w 81775"/>
                <a:gd name="connsiteY6" fmla="*/ 101385 h 140487"/>
                <a:gd name="connsiteX7" fmla="*/ 76432 w 81775"/>
                <a:gd name="connsiteY7" fmla="*/ 80597 h 140487"/>
                <a:gd name="connsiteX8" fmla="*/ 63330 w 81775"/>
                <a:gd name="connsiteY8" fmla="*/ 77668 h 140487"/>
                <a:gd name="connsiteX9" fmla="*/ 37994 w 81775"/>
                <a:gd name="connsiteY9" fmla="*/ 112815 h 140487"/>
                <a:gd name="connsiteX10" fmla="*/ 72665 w 81775"/>
                <a:gd name="connsiteY10" fmla="*/ 140437 h 140487"/>
                <a:gd name="connsiteX11" fmla="*/ 71141 w 81775"/>
                <a:gd name="connsiteY11" fmla="*/ 134056 h 140487"/>
                <a:gd name="connsiteX12" fmla="*/ 46947 w 81775"/>
                <a:gd name="connsiteY12" fmla="*/ 116911 h 140487"/>
                <a:gd name="connsiteX13" fmla="*/ 57139 w 81775"/>
                <a:gd name="connsiteY13" fmla="*/ 88336 h 140487"/>
                <a:gd name="connsiteX14" fmla="*/ 72474 w 81775"/>
                <a:gd name="connsiteY14" fmla="*/ 86145 h 140487"/>
                <a:gd name="connsiteX15" fmla="*/ 67616 w 81775"/>
                <a:gd name="connsiteY15" fmla="*/ 99575 h 140487"/>
                <a:gd name="connsiteX16" fmla="*/ 39613 w 81775"/>
                <a:gd name="connsiteY16" fmla="*/ 103481 h 140487"/>
                <a:gd name="connsiteX17" fmla="*/ 30088 w 81775"/>
                <a:gd name="connsiteY17" fmla="*/ 52522 h 140487"/>
                <a:gd name="connsiteX18" fmla="*/ 41994 w 81775"/>
                <a:gd name="connsiteY18" fmla="*/ 42997 h 140487"/>
                <a:gd name="connsiteX19" fmla="*/ 63045 w 81775"/>
                <a:gd name="connsiteY19" fmla="*/ 43663 h 140487"/>
                <a:gd name="connsiteX20" fmla="*/ 54853 w 81775"/>
                <a:gd name="connsiteY20" fmla="*/ 57951 h 140487"/>
                <a:gd name="connsiteX21" fmla="*/ 38756 w 81775"/>
                <a:gd name="connsiteY21" fmla="*/ 60142 h 140487"/>
                <a:gd name="connsiteX22" fmla="*/ 9419 w 81775"/>
                <a:gd name="connsiteY22" fmla="*/ 4420 h 140487"/>
                <a:gd name="connsiteX23" fmla="*/ 5228 w 81775"/>
                <a:gd name="connsiteY23" fmla="*/ 1087 h 14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1775" h="140487">
                  <a:moveTo>
                    <a:pt x="5037" y="1277"/>
                  </a:moveTo>
                  <a:cubicBezTo>
                    <a:pt x="-6487" y="23804"/>
                    <a:pt x="2432" y="51407"/>
                    <a:pt x="24958" y="62931"/>
                  </a:cubicBezTo>
                  <a:cubicBezTo>
                    <a:pt x="31182" y="66115"/>
                    <a:pt x="38052" y="67833"/>
                    <a:pt x="45042" y="67952"/>
                  </a:cubicBezTo>
                  <a:cubicBezTo>
                    <a:pt x="56949" y="67952"/>
                    <a:pt x="77427" y="59951"/>
                    <a:pt x="71141" y="44330"/>
                  </a:cubicBezTo>
                  <a:cubicBezTo>
                    <a:pt x="64854" y="28709"/>
                    <a:pt x="40947" y="33091"/>
                    <a:pt x="30660" y="39853"/>
                  </a:cubicBezTo>
                  <a:cubicBezTo>
                    <a:pt x="3418" y="57856"/>
                    <a:pt x="9800" y="103766"/>
                    <a:pt x="41708" y="112053"/>
                  </a:cubicBezTo>
                  <a:cubicBezTo>
                    <a:pt x="54966" y="116157"/>
                    <a:pt x="69393" y="111960"/>
                    <a:pt x="78380" y="101385"/>
                  </a:cubicBezTo>
                  <a:cubicBezTo>
                    <a:pt x="83582" y="95107"/>
                    <a:pt x="82710" y="85799"/>
                    <a:pt x="76432" y="80597"/>
                  </a:cubicBezTo>
                  <a:cubicBezTo>
                    <a:pt x="72787" y="77577"/>
                    <a:pt x="67914" y="76487"/>
                    <a:pt x="63330" y="77668"/>
                  </a:cubicBezTo>
                  <a:cubicBezTo>
                    <a:pt x="47085" y="81098"/>
                    <a:pt x="36113" y="96319"/>
                    <a:pt x="37994" y="112815"/>
                  </a:cubicBezTo>
                  <a:cubicBezTo>
                    <a:pt x="40869" y="129485"/>
                    <a:pt x="55773" y="141360"/>
                    <a:pt x="72665" y="140437"/>
                  </a:cubicBezTo>
                  <a:cubicBezTo>
                    <a:pt x="76475" y="140437"/>
                    <a:pt x="74094" y="134151"/>
                    <a:pt x="71141" y="134056"/>
                  </a:cubicBezTo>
                  <a:cubicBezTo>
                    <a:pt x="60324" y="133842"/>
                    <a:pt x="50734" y="127045"/>
                    <a:pt x="46947" y="116911"/>
                  </a:cubicBezTo>
                  <a:cubicBezTo>
                    <a:pt x="43829" y="106185"/>
                    <a:pt x="47937" y="94668"/>
                    <a:pt x="57139" y="88336"/>
                  </a:cubicBezTo>
                  <a:cubicBezTo>
                    <a:pt x="60854" y="85669"/>
                    <a:pt x="69236" y="81573"/>
                    <a:pt x="72474" y="86145"/>
                  </a:cubicBezTo>
                  <a:cubicBezTo>
                    <a:pt x="75713" y="90717"/>
                    <a:pt x="70855" y="96622"/>
                    <a:pt x="67616" y="99575"/>
                  </a:cubicBezTo>
                  <a:cubicBezTo>
                    <a:pt x="59698" y="105898"/>
                    <a:pt x="48960" y="107396"/>
                    <a:pt x="39613" y="103481"/>
                  </a:cubicBezTo>
                  <a:cubicBezTo>
                    <a:pt x="19706" y="95479"/>
                    <a:pt x="18182" y="67857"/>
                    <a:pt x="30088" y="52522"/>
                  </a:cubicBezTo>
                  <a:cubicBezTo>
                    <a:pt x="33161" y="48365"/>
                    <a:pt x="37265" y="45082"/>
                    <a:pt x="41994" y="42997"/>
                  </a:cubicBezTo>
                  <a:cubicBezTo>
                    <a:pt x="46947" y="40996"/>
                    <a:pt x="58663" y="39472"/>
                    <a:pt x="63045" y="43663"/>
                  </a:cubicBezTo>
                  <a:cubicBezTo>
                    <a:pt x="67426" y="47854"/>
                    <a:pt x="59044" y="56141"/>
                    <a:pt x="54853" y="57951"/>
                  </a:cubicBezTo>
                  <a:cubicBezTo>
                    <a:pt x="49753" y="60009"/>
                    <a:pt x="44220" y="60762"/>
                    <a:pt x="38756" y="60142"/>
                  </a:cubicBezTo>
                  <a:cubicBezTo>
                    <a:pt x="11800" y="56808"/>
                    <a:pt x="2180" y="27661"/>
                    <a:pt x="9419" y="4420"/>
                  </a:cubicBezTo>
                  <a:cubicBezTo>
                    <a:pt x="10086" y="2134"/>
                    <a:pt x="6752" y="-1961"/>
                    <a:pt x="5228" y="108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B6BCB3B3-23BF-A246-8A13-810784561CC7}"/>
                </a:ext>
              </a:extLst>
            </p:cNvPr>
            <p:cNvSpPr/>
            <p:nvPr/>
          </p:nvSpPr>
          <p:spPr>
            <a:xfrm>
              <a:off x="-3237599" y="166631"/>
              <a:ext cx="91725" cy="98998"/>
            </a:xfrm>
            <a:custGeom>
              <a:avLst/>
              <a:gdLst>
                <a:gd name="connsiteX0" fmla="*/ 91726 w 91725"/>
                <a:gd name="connsiteY0" fmla="*/ 72676 h 98998"/>
                <a:gd name="connsiteX1" fmla="*/ 91726 w 91725"/>
                <a:gd name="connsiteY1" fmla="*/ 72676 h 98998"/>
                <a:gd name="connsiteX2" fmla="*/ 44101 w 91725"/>
                <a:gd name="connsiteY2" fmla="*/ 0 h 98998"/>
                <a:gd name="connsiteX3" fmla="*/ 0 w 91725"/>
                <a:gd name="connsiteY3" fmla="*/ 72200 h 98998"/>
                <a:gd name="connsiteX4" fmla="*/ 0 w 91725"/>
                <a:gd name="connsiteY4" fmla="*/ 72200 h 98998"/>
                <a:gd name="connsiteX5" fmla="*/ 13240 w 91725"/>
                <a:gd name="connsiteY5" fmla="*/ 91250 h 98998"/>
                <a:gd name="connsiteX6" fmla="*/ 77819 w 91725"/>
                <a:gd name="connsiteY6" fmla="*/ 91250 h 98998"/>
                <a:gd name="connsiteX7" fmla="*/ 91440 w 91725"/>
                <a:gd name="connsiteY7" fmla="*/ 72200 h 9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725" h="98998">
                  <a:moveTo>
                    <a:pt x="91726" y="72676"/>
                  </a:moveTo>
                  <a:lnTo>
                    <a:pt x="91726" y="72676"/>
                  </a:lnTo>
                  <a:cubicBezTo>
                    <a:pt x="91726" y="53626"/>
                    <a:pt x="52006" y="95"/>
                    <a:pt x="44101" y="0"/>
                  </a:cubicBezTo>
                  <a:cubicBezTo>
                    <a:pt x="36195" y="-95"/>
                    <a:pt x="95" y="51626"/>
                    <a:pt x="0" y="72200"/>
                  </a:cubicBezTo>
                  <a:lnTo>
                    <a:pt x="0" y="72200"/>
                  </a:lnTo>
                  <a:cubicBezTo>
                    <a:pt x="584" y="80498"/>
                    <a:pt x="5665" y="87810"/>
                    <a:pt x="13240" y="91250"/>
                  </a:cubicBezTo>
                  <a:cubicBezTo>
                    <a:pt x="33527" y="101581"/>
                    <a:pt x="57532" y="101581"/>
                    <a:pt x="77819" y="91250"/>
                  </a:cubicBezTo>
                  <a:cubicBezTo>
                    <a:pt x="85501" y="87867"/>
                    <a:pt x="90724" y="80562"/>
                    <a:pt x="91440" y="72200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36C94857-D3F3-D839-97C2-B4BB2B09F745}"/>
                </a:ext>
              </a:extLst>
            </p:cNvPr>
            <p:cNvSpPr/>
            <p:nvPr/>
          </p:nvSpPr>
          <p:spPr>
            <a:xfrm>
              <a:off x="-3237599" y="166631"/>
              <a:ext cx="91725" cy="98998"/>
            </a:xfrm>
            <a:custGeom>
              <a:avLst/>
              <a:gdLst>
                <a:gd name="connsiteX0" fmla="*/ 91726 w 91725"/>
                <a:gd name="connsiteY0" fmla="*/ 72676 h 98998"/>
                <a:gd name="connsiteX1" fmla="*/ 91726 w 91725"/>
                <a:gd name="connsiteY1" fmla="*/ 72676 h 98998"/>
                <a:gd name="connsiteX2" fmla="*/ 44101 w 91725"/>
                <a:gd name="connsiteY2" fmla="*/ 0 h 98998"/>
                <a:gd name="connsiteX3" fmla="*/ 0 w 91725"/>
                <a:gd name="connsiteY3" fmla="*/ 72200 h 98998"/>
                <a:gd name="connsiteX4" fmla="*/ 0 w 91725"/>
                <a:gd name="connsiteY4" fmla="*/ 72200 h 98998"/>
                <a:gd name="connsiteX5" fmla="*/ 13240 w 91725"/>
                <a:gd name="connsiteY5" fmla="*/ 91250 h 98998"/>
                <a:gd name="connsiteX6" fmla="*/ 77819 w 91725"/>
                <a:gd name="connsiteY6" fmla="*/ 91250 h 98998"/>
                <a:gd name="connsiteX7" fmla="*/ 91440 w 91725"/>
                <a:gd name="connsiteY7" fmla="*/ 72200 h 9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725" h="98998">
                  <a:moveTo>
                    <a:pt x="91726" y="72676"/>
                  </a:moveTo>
                  <a:lnTo>
                    <a:pt x="91726" y="72676"/>
                  </a:lnTo>
                  <a:cubicBezTo>
                    <a:pt x="91726" y="53626"/>
                    <a:pt x="52006" y="95"/>
                    <a:pt x="44101" y="0"/>
                  </a:cubicBezTo>
                  <a:cubicBezTo>
                    <a:pt x="36195" y="-95"/>
                    <a:pt x="95" y="51626"/>
                    <a:pt x="0" y="72200"/>
                  </a:cubicBezTo>
                  <a:lnTo>
                    <a:pt x="0" y="72200"/>
                  </a:lnTo>
                  <a:cubicBezTo>
                    <a:pt x="584" y="80498"/>
                    <a:pt x="5665" y="87810"/>
                    <a:pt x="13240" y="91250"/>
                  </a:cubicBezTo>
                  <a:cubicBezTo>
                    <a:pt x="33527" y="101581"/>
                    <a:pt x="57532" y="101581"/>
                    <a:pt x="77819" y="91250"/>
                  </a:cubicBezTo>
                  <a:cubicBezTo>
                    <a:pt x="85501" y="87867"/>
                    <a:pt x="90724" y="80562"/>
                    <a:pt x="91440" y="7220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D0A88374-5C5C-F519-E948-93101942015A}"/>
                </a:ext>
              </a:extLst>
            </p:cNvPr>
            <p:cNvSpPr/>
            <p:nvPr/>
          </p:nvSpPr>
          <p:spPr>
            <a:xfrm>
              <a:off x="-3237599" y="166631"/>
              <a:ext cx="91725" cy="98998"/>
            </a:xfrm>
            <a:custGeom>
              <a:avLst/>
              <a:gdLst>
                <a:gd name="connsiteX0" fmla="*/ 91726 w 91725"/>
                <a:gd name="connsiteY0" fmla="*/ 72676 h 98998"/>
                <a:gd name="connsiteX1" fmla="*/ 91726 w 91725"/>
                <a:gd name="connsiteY1" fmla="*/ 72676 h 98998"/>
                <a:gd name="connsiteX2" fmla="*/ 44101 w 91725"/>
                <a:gd name="connsiteY2" fmla="*/ 0 h 98998"/>
                <a:gd name="connsiteX3" fmla="*/ 0 w 91725"/>
                <a:gd name="connsiteY3" fmla="*/ 72200 h 98998"/>
                <a:gd name="connsiteX4" fmla="*/ 0 w 91725"/>
                <a:gd name="connsiteY4" fmla="*/ 72200 h 98998"/>
                <a:gd name="connsiteX5" fmla="*/ 13240 w 91725"/>
                <a:gd name="connsiteY5" fmla="*/ 91250 h 98998"/>
                <a:gd name="connsiteX6" fmla="*/ 77819 w 91725"/>
                <a:gd name="connsiteY6" fmla="*/ 91250 h 98998"/>
                <a:gd name="connsiteX7" fmla="*/ 91440 w 91725"/>
                <a:gd name="connsiteY7" fmla="*/ 72200 h 9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725" h="98998">
                  <a:moveTo>
                    <a:pt x="91726" y="72676"/>
                  </a:moveTo>
                  <a:lnTo>
                    <a:pt x="91726" y="72676"/>
                  </a:lnTo>
                  <a:cubicBezTo>
                    <a:pt x="91726" y="53626"/>
                    <a:pt x="52006" y="95"/>
                    <a:pt x="44101" y="0"/>
                  </a:cubicBezTo>
                  <a:cubicBezTo>
                    <a:pt x="36195" y="-95"/>
                    <a:pt x="95" y="51626"/>
                    <a:pt x="0" y="72200"/>
                  </a:cubicBezTo>
                  <a:lnTo>
                    <a:pt x="0" y="72200"/>
                  </a:lnTo>
                  <a:cubicBezTo>
                    <a:pt x="584" y="80498"/>
                    <a:pt x="5665" y="87810"/>
                    <a:pt x="13240" y="91250"/>
                  </a:cubicBezTo>
                  <a:cubicBezTo>
                    <a:pt x="33527" y="101581"/>
                    <a:pt x="57532" y="101581"/>
                    <a:pt x="77819" y="91250"/>
                  </a:cubicBezTo>
                  <a:cubicBezTo>
                    <a:pt x="85501" y="87867"/>
                    <a:pt x="90724" y="80562"/>
                    <a:pt x="91440" y="7220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EA1B646F-0F3B-5E54-CDD5-B67137559A29}"/>
                </a:ext>
              </a:extLst>
            </p:cNvPr>
            <p:cNvSpPr/>
            <p:nvPr/>
          </p:nvSpPr>
          <p:spPr>
            <a:xfrm>
              <a:off x="-3459344" y="-466691"/>
              <a:ext cx="536074" cy="656183"/>
            </a:xfrm>
            <a:custGeom>
              <a:avLst/>
              <a:gdLst>
                <a:gd name="connsiteX0" fmla="*/ 536070 w 536074"/>
                <a:gd name="connsiteY0" fmla="*/ 287375 h 656183"/>
                <a:gd name="connsiteX1" fmla="*/ 266036 w 536074"/>
                <a:gd name="connsiteY1" fmla="*/ 656183 h 656183"/>
                <a:gd name="connsiteX2" fmla="*/ 3 w 536074"/>
                <a:gd name="connsiteY2" fmla="*/ 284708 h 656183"/>
                <a:gd name="connsiteX3" fmla="*/ 269560 w 536074"/>
                <a:gd name="connsiteY3" fmla="*/ 6 h 656183"/>
                <a:gd name="connsiteX4" fmla="*/ 536070 w 536074"/>
                <a:gd name="connsiteY4" fmla="*/ 287375 h 65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074" h="656183">
                  <a:moveTo>
                    <a:pt x="536070" y="287375"/>
                  </a:moveTo>
                  <a:cubicBezTo>
                    <a:pt x="535213" y="435394"/>
                    <a:pt x="418150" y="621607"/>
                    <a:pt x="266036" y="656183"/>
                  </a:cubicBezTo>
                  <a:cubicBezTo>
                    <a:pt x="113636" y="612654"/>
                    <a:pt x="-664" y="432441"/>
                    <a:pt x="3" y="284708"/>
                  </a:cubicBezTo>
                  <a:cubicBezTo>
                    <a:pt x="670" y="136975"/>
                    <a:pt x="96967" y="-1042"/>
                    <a:pt x="269560" y="6"/>
                  </a:cubicBezTo>
                  <a:cubicBezTo>
                    <a:pt x="442153" y="1054"/>
                    <a:pt x="536832" y="139357"/>
                    <a:pt x="536070" y="287375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87EEA194-9808-DAFF-1D19-B84EA1BB0EAD}"/>
                </a:ext>
              </a:extLst>
            </p:cNvPr>
            <p:cNvSpPr/>
            <p:nvPr/>
          </p:nvSpPr>
          <p:spPr>
            <a:xfrm>
              <a:off x="-3459344" y="-466691"/>
              <a:ext cx="536074" cy="656183"/>
            </a:xfrm>
            <a:custGeom>
              <a:avLst/>
              <a:gdLst>
                <a:gd name="connsiteX0" fmla="*/ 536070 w 536074"/>
                <a:gd name="connsiteY0" fmla="*/ 287375 h 656183"/>
                <a:gd name="connsiteX1" fmla="*/ 266036 w 536074"/>
                <a:gd name="connsiteY1" fmla="*/ 656183 h 656183"/>
                <a:gd name="connsiteX2" fmla="*/ 3 w 536074"/>
                <a:gd name="connsiteY2" fmla="*/ 284708 h 656183"/>
                <a:gd name="connsiteX3" fmla="*/ 269560 w 536074"/>
                <a:gd name="connsiteY3" fmla="*/ 6 h 656183"/>
                <a:gd name="connsiteX4" fmla="*/ 536070 w 536074"/>
                <a:gd name="connsiteY4" fmla="*/ 287375 h 65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074" h="656183">
                  <a:moveTo>
                    <a:pt x="536070" y="287375"/>
                  </a:moveTo>
                  <a:cubicBezTo>
                    <a:pt x="535213" y="435394"/>
                    <a:pt x="418150" y="621607"/>
                    <a:pt x="266036" y="656183"/>
                  </a:cubicBezTo>
                  <a:cubicBezTo>
                    <a:pt x="113636" y="612654"/>
                    <a:pt x="-664" y="432441"/>
                    <a:pt x="3" y="284708"/>
                  </a:cubicBezTo>
                  <a:cubicBezTo>
                    <a:pt x="670" y="136975"/>
                    <a:pt x="96967" y="-1042"/>
                    <a:pt x="269560" y="6"/>
                  </a:cubicBezTo>
                  <a:cubicBezTo>
                    <a:pt x="442153" y="1054"/>
                    <a:pt x="536832" y="139357"/>
                    <a:pt x="536070" y="287375"/>
                  </a:cubicBez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EFCD9637-3A2B-6D98-94A2-7547E6BFC937}"/>
                </a:ext>
              </a:extLst>
            </p:cNvPr>
            <p:cNvSpPr/>
            <p:nvPr/>
          </p:nvSpPr>
          <p:spPr>
            <a:xfrm>
              <a:off x="-3449911" y="-246848"/>
              <a:ext cx="526640" cy="436340"/>
            </a:xfrm>
            <a:custGeom>
              <a:avLst/>
              <a:gdLst>
                <a:gd name="connsiteX0" fmla="*/ 1715 w 526640"/>
                <a:gd name="connsiteY0" fmla="*/ 142018 h 436340"/>
                <a:gd name="connsiteX1" fmla="*/ 216599 w 526640"/>
                <a:gd name="connsiteY1" fmla="*/ 296513 h 436340"/>
                <a:gd name="connsiteX2" fmla="*/ 520160 w 526640"/>
                <a:gd name="connsiteY2" fmla="*/ 0 h 436340"/>
                <a:gd name="connsiteX3" fmla="*/ 526637 w 526640"/>
                <a:gd name="connsiteY3" fmla="*/ 67532 h 436340"/>
                <a:gd name="connsiteX4" fmla="*/ 256604 w 526640"/>
                <a:gd name="connsiteY4" fmla="*/ 436340 h 436340"/>
                <a:gd name="connsiteX5" fmla="*/ 0 w 526640"/>
                <a:gd name="connsiteY5" fmla="*/ 142685 h 436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6640" h="436340">
                  <a:moveTo>
                    <a:pt x="1715" y="142018"/>
                  </a:moveTo>
                  <a:cubicBezTo>
                    <a:pt x="1715" y="142018"/>
                    <a:pt x="40862" y="284226"/>
                    <a:pt x="216599" y="296513"/>
                  </a:cubicBezTo>
                  <a:cubicBezTo>
                    <a:pt x="385858" y="308420"/>
                    <a:pt x="524637" y="123254"/>
                    <a:pt x="520160" y="0"/>
                  </a:cubicBezTo>
                  <a:cubicBezTo>
                    <a:pt x="524573" y="22237"/>
                    <a:pt x="526742" y="44862"/>
                    <a:pt x="526637" y="67532"/>
                  </a:cubicBezTo>
                  <a:cubicBezTo>
                    <a:pt x="525780" y="215551"/>
                    <a:pt x="408718" y="401765"/>
                    <a:pt x="256604" y="436340"/>
                  </a:cubicBezTo>
                  <a:cubicBezTo>
                    <a:pt x="130207" y="400241"/>
                    <a:pt x="30099" y="270320"/>
                    <a:pt x="0" y="14268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6E165F6C-D8C3-DC80-E748-928DE9681676}"/>
                </a:ext>
              </a:extLst>
            </p:cNvPr>
            <p:cNvSpPr/>
            <p:nvPr/>
          </p:nvSpPr>
          <p:spPr>
            <a:xfrm>
              <a:off x="-2592952" y="-178656"/>
              <a:ext cx="85032" cy="94099"/>
            </a:xfrm>
            <a:custGeom>
              <a:avLst/>
              <a:gdLst>
                <a:gd name="connsiteX0" fmla="*/ 84015 w 85032"/>
                <a:gd name="connsiteY0" fmla="*/ 80589 h 94099"/>
                <a:gd name="connsiteX1" fmla="*/ 84015 w 85032"/>
                <a:gd name="connsiteY1" fmla="*/ 80589 h 94099"/>
                <a:gd name="connsiteX2" fmla="*/ 62203 w 85032"/>
                <a:gd name="connsiteY2" fmla="*/ 103 h 94099"/>
                <a:gd name="connsiteX3" fmla="*/ 577 w 85032"/>
                <a:gd name="connsiteY3" fmla="*/ 53062 h 94099"/>
                <a:gd name="connsiteX4" fmla="*/ 577 w 85032"/>
                <a:gd name="connsiteY4" fmla="*/ 53062 h 94099"/>
                <a:gd name="connsiteX5" fmla="*/ 7054 w 85032"/>
                <a:gd name="connsiteY5" fmla="*/ 74207 h 94099"/>
                <a:gd name="connsiteX6" fmla="*/ 66109 w 85032"/>
                <a:gd name="connsiteY6" fmla="*/ 93257 h 94099"/>
                <a:gd name="connsiteX7" fmla="*/ 84016 w 85032"/>
                <a:gd name="connsiteY7" fmla="*/ 80208 h 9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032" h="94099">
                  <a:moveTo>
                    <a:pt x="84015" y="80589"/>
                  </a:moveTo>
                  <a:lnTo>
                    <a:pt x="84015" y="80589"/>
                  </a:lnTo>
                  <a:cubicBezTo>
                    <a:pt x="89826" y="62968"/>
                    <a:pt x="69156" y="2389"/>
                    <a:pt x="62203" y="103"/>
                  </a:cubicBezTo>
                  <a:cubicBezTo>
                    <a:pt x="55250" y="-2183"/>
                    <a:pt x="6768" y="34297"/>
                    <a:pt x="577" y="53062"/>
                  </a:cubicBezTo>
                  <a:lnTo>
                    <a:pt x="577" y="53062"/>
                  </a:lnTo>
                  <a:cubicBezTo>
                    <a:pt x="-1221" y="60762"/>
                    <a:pt x="1252" y="68834"/>
                    <a:pt x="7054" y="74207"/>
                  </a:cubicBezTo>
                  <a:cubicBezTo>
                    <a:pt x="22584" y="89595"/>
                    <a:pt x="44513" y="96669"/>
                    <a:pt x="66109" y="93257"/>
                  </a:cubicBezTo>
                  <a:cubicBezTo>
                    <a:pt x="73977" y="92411"/>
                    <a:pt x="80800" y="87439"/>
                    <a:pt x="84016" y="80208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B75F31F4-69D0-51E1-EDC9-87AD2B0B99FE}"/>
                </a:ext>
              </a:extLst>
            </p:cNvPr>
            <p:cNvSpPr/>
            <p:nvPr/>
          </p:nvSpPr>
          <p:spPr>
            <a:xfrm>
              <a:off x="-2686672" y="-771111"/>
              <a:ext cx="520885" cy="614161"/>
            </a:xfrm>
            <a:custGeom>
              <a:avLst/>
              <a:gdLst>
                <a:gd name="connsiteX0" fmla="*/ 504729 w 520885"/>
                <a:gd name="connsiteY0" fmla="*/ 356052 h 614161"/>
                <a:gd name="connsiteX1" fmla="*/ 149066 w 520885"/>
                <a:gd name="connsiteY1" fmla="*/ 613227 h 614161"/>
                <a:gd name="connsiteX2" fmla="*/ 15716 w 520885"/>
                <a:gd name="connsiteY2" fmla="*/ 194984 h 614161"/>
                <a:gd name="connsiteX3" fmla="*/ 346138 w 520885"/>
                <a:gd name="connsiteY3" fmla="*/ 14009 h 614161"/>
                <a:gd name="connsiteX4" fmla="*/ 504729 w 520885"/>
                <a:gd name="connsiteY4" fmla="*/ 356052 h 6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885" h="614161">
                  <a:moveTo>
                    <a:pt x="504729" y="356052"/>
                  </a:moveTo>
                  <a:cubicBezTo>
                    <a:pt x="460343" y="491116"/>
                    <a:pt x="298323" y="626752"/>
                    <a:pt x="149066" y="613227"/>
                  </a:cubicBezTo>
                  <a:cubicBezTo>
                    <a:pt x="22574" y="528454"/>
                    <a:pt x="-28671" y="330049"/>
                    <a:pt x="15716" y="194984"/>
                  </a:cubicBezTo>
                  <a:cubicBezTo>
                    <a:pt x="60103" y="59920"/>
                    <a:pt x="188690" y="-37521"/>
                    <a:pt x="346138" y="14009"/>
                  </a:cubicBezTo>
                  <a:cubicBezTo>
                    <a:pt x="503587" y="65539"/>
                    <a:pt x="549211" y="220987"/>
                    <a:pt x="504729" y="356052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8B1FDFB4-381F-37D8-F9F5-14181FA7F536}"/>
                </a:ext>
              </a:extLst>
            </p:cNvPr>
            <p:cNvSpPr/>
            <p:nvPr/>
          </p:nvSpPr>
          <p:spPr>
            <a:xfrm>
              <a:off x="-2686672" y="-771111"/>
              <a:ext cx="520885" cy="614161"/>
            </a:xfrm>
            <a:custGeom>
              <a:avLst/>
              <a:gdLst>
                <a:gd name="connsiteX0" fmla="*/ 504729 w 520885"/>
                <a:gd name="connsiteY0" fmla="*/ 356052 h 614161"/>
                <a:gd name="connsiteX1" fmla="*/ 149066 w 520885"/>
                <a:gd name="connsiteY1" fmla="*/ 613227 h 614161"/>
                <a:gd name="connsiteX2" fmla="*/ 15716 w 520885"/>
                <a:gd name="connsiteY2" fmla="*/ 194984 h 614161"/>
                <a:gd name="connsiteX3" fmla="*/ 346138 w 520885"/>
                <a:gd name="connsiteY3" fmla="*/ 14009 h 614161"/>
                <a:gd name="connsiteX4" fmla="*/ 504729 w 520885"/>
                <a:gd name="connsiteY4" fmla="*/ 356052 h 6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885" h="614161">
                  <a:moveTo>
                    <a:pt x="504729" y="356052"/>
                  </a:moveTo>
                  <a:cubicBezTo>
                    <a:pt x="460343" y="491116"/>
                    <a:pt x="298323" y="626752"/>
                    <a:pt x="149066" y="613227"/>
                  </a:cubicBezTo>
                  <a:cubicBezTo>
                    <a:pt x="22574" y="528454"/>
                    <a:pt x="-28671" y="330049"/>
                    <a:pt x="15716" y="194984"/>
                  </a:cubicBezTo>
                  <a:cubicBezTo>
                    <a:pt x="60103" y="59920"/>
                    <a:pt x="188690" y="-37521"/>
                    <a:pt x="346138" y="14009"/>
                  </a:cubicBezTo>
                  <a:cubicBezTo>
                    <a:pt x="503587" y="65539"/>
                    <a:pt x="549211" y="220987"/>
                    <a:pt x="504729" y="356052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2CA891AB-1B9C-5DEB-4BB8-BE0353880F8B}"/>
                </a:ext>
              </a:extLst>
            </p:cNvPr>
            <p:cNvSpPr/>
            <p:nvPr/>
          </p:nvSpPr>
          <p:spPr>
            <a:xfrm>
              <a:off x="-2686649" y="-501927"/>
              <a:ext cx="518803" cy="345358"/>
            </a:xfrm>
            <a:custGeom>
              <a:avLst/>
              <a:gdLst>
                <a:gd name="connsiteX0" fmla="*/ 3025 w 518803"/>
                <a:gd name="connsiteY0" fmla="*/ 0 h 345358"/>
                <a:gd name="connsiteX1" fmla="*/ 153710 w 518803"/>
                <a:gd name="connsiteY1" fmla="*/ 204692 h 345358"/>
                <a:gd name="connsiteX2" fmla="*/ 518803 w 518803"/>
                <a:gd name="connsiteY2" fmla="*/ 23717 h 345358"/>
                <a:gd name="connsiteX3" fmla="*/ 504706 w 518803"/>
                <a:gd name="connsiteY3" fmla="*/ 87249 h 345358"/>
                <a:gd name="connsiteX4" fmla="*/ 149043 w 518803"/>
                <a:gd name="connsiteY4" fmla="*/ 344424 h 345358"/>
                <a:gd name="connsiteX5" fmla="*/ 1215 w 518803"/>
                <a:gd name="connsiteY5" fmla="*/ 286 h 345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8803" h="345358">
                  <a:moveTo>
                    <a:pt x="3025" y="0"/>
                  </a:moveTo>
                  <a:cubicBezTo>
                    <a:pt x="3025" y="0"/>
                    <a:pt x="-3167" y="141541"/>
                    <a:pt x="153710" y="204692"/>
                  </a:cubicBezTo>
                  <a:cubicBezTo>
                    <a:pt x="304967" y="265557"/>
                    <a:pt x="486514" y="137255"/>
                    <a:pt x="518803" y="23717"/>
                  </a:cubicBezTo>
                  <a:cubicBezTo>
                    <a:pt x="516300" y="45323"/>
                    <a:pt x="511576" y="66613"/>
                    <a:pt x="504706" y="87249"/>
                  </a:cubicBezTo>
                  <a:cubicBezTo>
                    <a:pt x="460320" y="222314"/>
                    <a:pt x="298300" y="357949"/>
                    <a:pt x="149043" y="344424"/>
                  </a:cubicBezTo>
                  <a:cubicBezTo>
                    <a:pt x="44268" y="274129"/>
                    <a:pt x="-8882" y="125825"/>
                    <a:pt x="1215" y="28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2E259447-AE81-65CC-9329-2B44FB9D1525}"/>
                </a:ext>
              </a:extLst>
            </p:cNvPr>
            <p:cNvSpPr/>
            <p:nvPr/>
          </p:nvSpPr>
          <p:spPr>
            <a:xfrm>
              <a:off x="-3168686" y="-564998"/>
              <a:ext cx="385619" cy="2499924"/>
            </a:xfrm>
            <a:custGeom>
              <a:avLst/>
              <a:gdLst>
                <a:gd name="connsiteX0" fmla="*/ 380000 w 385619"/>
                <a:gd name="connsiteY0" fmla="*/ 1349 h 2499924"/>
                <a:gd name="connsiteX1" fmla="*/ 329232 w 385619"/>
                <a:gd name="connsiteY1" fmla="*/ 232997 h 2499924"/>
                <a:gd name="connsiteX2" fmla="*/ 328565 w 385619"/>
                <a:gd name="connsiteY2" fmla="*/ 488076 h 2499924"/>
                <a:gd name="connsiteX3" fmla="*/ 308277 w 385619"/>
                <a:gd name="connsiteY3" fmla="*/ 614759 h 2499924"/>
                <a:gd name="connsiteX4" fmla="*/ 291322 w 385619"/>
                <a:gd name="connsiteY4" fmla="*/ 673909 h 2499924"/>
                <a:gd name="connsiteX5" fmla="*/ 280845 w 385619"/>
                <a:gd name="connsiteY5" fmla="*/ 733726 h 2499924"/>
                <a:gd name="connsiteX6" fmla="*/ 263319 w 385619"/>
                <a:gd name="connsiteY6" fmla="*/ 791924 h 2499924"/>
                <a:gd name="connsiteX7" fmla="*/ 237506 w 385619"/>
                <a:gd name="connsiteY7" fmla="*/ 847836 h 2499924"/>
                <a:gd name="connsiteX8" fmla="*/ 211217 w 385619"/>
                <a:gd name="connsiteY8" fmla="*/ 971661 h 2499924"/>
                <a:gd name="connsiteX9" fmla="*/ 198835 w 385619"/>
                <a:gd name="connsiteY9" fmla="*/ 1236170 h 2499924"/>
                <a:gd name="connsiteX10" fmla="*/ 148257 w 385619"/>
                <a:gd name="connsiteY10" fmla="*/ 1490868 h 2499924"/>
                <a:gd name="connsiteX11" fmla="*/ 100632 w 385619"/>
                <a:gd name="connsiteY11" fmla="*/ 1744519 h 2499924"/>
                <a:gd name="connsiteX12" fmla="*/ 80725 w 385619"/>
                <a:gd name="connsiteY12" fmla="*/ 2005885 h 2499924"/>
                <a:gd name="connsiteX13" fmla="*/ 60722 w 385619"/>
                <a:gd name="connsiteY13" fmla="*/ 2105231 h 2499924"/>
                <a:gd name="connsiteX14" fmla="*/ 41672 w 385619"/>
                <a:gd name="connsiteY14" fmla="*/ 2209244 h 2499924"/>
                <a:gd name="connsiteX15" fmla="*/ 25861 w 385619"/>
                <a:gd name="connsiteY15" fmla="*/ 2302875 h 2499924"/>
                <a:gd name="connsiteX16" fmla="*/ 14526 w 385619"/>
                <a:gd name="connsiteY16" fmla="*/ 2369550 h 2499924"/>
                <a:gd name="connsiteX17" fmla="*/ 2143 w 385619"/>
                <a:gd name="connsiteY17" fmla="*/ 2432700 h 2499924"/>
                <a:gd name="connsiteX18" fmla="*/ 2143 w 385619"/>
                <a:gd name="connsiteY18" fmla="*/ 2496137 h 2499924"/>
                <a:gd name="connsiteX19" fmla="*/ 11668 w 385619"/>
                <a:gd name="connsiteY19" fmla="*/ 2495565 h 2499924"/>
                <a:gd name="connsiteX20" fmla="*/ 28433 w 385619"/>
                <a:gd name="connsiteY20" fmla="*/ 2356786 h 2499924"/>
                <a:gd name="connsiteX21" fmla="*/ 46149 w 385619"/>
                <a:gd name="connsiteY21" fmla="*/ 2250868 h 2499924"/>
                <a:gd name="connsiteX22" fmla="*/ 82820 w 385619"/>
                <a:gd name="connsiteY22" fmla="*/ 2051700 h 2499924"/>
                <a:gd name="connsiteX23" fmla="*/ 110538 w 385619"/>
                <a:gd name="connsiteY23" fmla="*/ 1798812 h 2499924"/>
                <a:gd name="connsiteX24" fmla="*/ 117872 w 385619"/>
                <a:gd name="connsiteY24" fmla="*/ 1666605 h 2499924"/>
                <a:gd name="connsiteX25" fmla="*/ 145685 w 385619"/>
                <a:gd name="connsiteY25" fmla="*/ 1541827 h 2499924"/>
                <a:gd name="connsiteX26" fmla="*/ 203883 w 385619"/>
                <a:gd name="connsiteY26" fmla="*/ 1295606 h 2499924"/>
                <a:gd name="connsiteX27" fmla="*/ 217218 w 385619"/>
                <a:gd name="connsiteY27" fmla="*/ 1030144 h 2499924"/>
                <a:gd name="connsiteX28" fmla="*/ 233982 w 385619"/>
                <a:gd name="connsiteY28" fmla="*/ 901176 h 2499924"/>
                <a:gd name="connsiteX29" fmla="*/ 253794 w 385619"/>
                <a:gd name="connsiteY29" fmla="*/ 835834 h 2499924"/>
                <a:gd name="connsiteX30" fmla="*/ 279416 w 385619"/>
                <a:gd name="connsiteY30" fmla="*/ 782399 h 2499924"/>
                <a:gd name="connsiteX31" fmla="*/ 304848 w 385619"/>
                <a:gd name="connsiteY31" fmla="*/ 665146 h 2499924"/>
                <a:gd name="connsiteX32" fmla="*/ 336281 w 385619"/>
                <a:gd name="connsiteY32" fmla="*/ 543607 h 2499924"/>
                <a:gd name="connsiteX33" fmla="*/ 336281 w 385619"/>
                <a:gd name="connsiteY33" fmla="*/ 418068 h 2499924"/>
                <a:gd name="connsiteX34" fmla="*/ 332185 w 385619"/>
                <a:gd name="connsiteY34" fmla="*/ 288242 h 2499924"/>
                <a:gd name="connsiteX35" fmla="*/ 380667 w 385619"/>
                <a:gd name="connsiteY35" fmla="*/ 58404 h 2499924"/>
                <a:gd name="connsiteX36" fmla="*/ 385620 w 385619"/>
                <a:gd name="connsiteY36" fmla="*/ 3825 h 2499924"/>
                <a:gd name="connsiteX37" fmla="*/ 379905 w 385619"/>
                <a:gd name="connsiteY37" fmla="*/ 1635 h 249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85619" h="2499924">
                  <a:moveTo>
                    <a:pt x="380000" y="1349"/>
                  </a:moveTo>
                  <a:cubicBezTo>
                    <a:pt x="373142" y="80787"/>
                    <a:pt x="343996" y="155082"/>
                    <a:pt x="329232" y="232997"/>
                  </a:cubicBezTo>
                  <a:cubicBezTo>
                    <a:pt x="313135" y="317674"/>
                    <a:pt x="327232" y="402828"/>
                    <a:pt x="328565" y="488076"/>
                  </a:cubicBezTo>
                  <a:cubicBezTo>
                    <a:pt x="328313" y="531092"/>
                    <a:pt x="321471" y="573816"/>
                    <a:pt x="308277" y="614759"/>
                  </a:cubicBezTo>
                  <a:cubicBezTo>
                    <a:pt x="302562" y="634476"/>
                    <a:pt x="296466" y="654097"/>
                    <a:pt x="291322" y="673909"/>
                  </a:cubicBezTo>
                  <a:cubicBezTo>
                    <a:pt x="286179" y="693721"/>
                    <a:pt x="283893" y="713628"/>
                    <a:pt x="280845" y="733726"/>
                  </a:cubicBezTo>
                  <a:cubicBezTo>
                    <a:pt x="277950" y="753893"/>
                    <a:pt x="272042" y="773512"/>
                    <a:pt x="263319" y="791924"/>
                  </a:cubicBezTo>
                  <a:cubicBezTo>
                    <a:pt x="253581" y="810017"/>
                    <a:pt x="244961" y="828689"/>
                    <a:pt x="237506" y="847836"/>
                  </a:cubicBezTo>
                  <a:cubicBezTo>
                    <a:pt x="224327" y="888048"/>
                    <a:pt x="215513" y="929562"/>
                    <a:pt x="211217" y="971661"/>
                  </a:cubicBezTo>
                  <a:cubicBezTo>
                    <a:pt x="201216" y="1059481"/>
                    <a:pt x="205026" y="1148064"/>
                    <a:pt x="198835" y="1236170"/>
                  </a:cubicBezTo>
                  <a:cubicBezTo>
                    <a:pt x="192644" y="1324276"/>
                    <a:pt x="171307" y="1406953"/>
                    <a:pt x="148257" y="1490868"/>
                  </a:cubicBezTo>
                  <a:cubicBezTo>
                    <a:pt x="125206" y="1574784"/>
                    <a:pt x="102918" y="1657461"/>
                    <a:pt x="100632" y="1744519"/>
                  </a:cubicBezTo>
                  <a:cubicBezTo>
                    <a:pt x="98346" y="1831578"/>
                    <a:pt x="95489" y="1919874"/>
                    <a:pt x="80725" y="2005885"/>
                  </a:cubicBezTo>
                  <a:cubicBezTo>
                    <a:pt x="75010" y="2039223"/>
                    <a:pt x="67009" y="2072084"/>
                    <a:pt x="60722" y="2105231"/>
                  </a:cubicBezTo>
                  <a:cubicBezTo>
                    <a:pt x="54436" y="2138378"/>
                    <a:pt x="47959" y="2174478"/>
                    <a:pt x="41672" y="2209244"/>
                  </a:cubicBezTo>
                  <a:cubicBezTo>
                    <a:pt x="36338" y="2240359"/>
                    <a:pt x="31068" y="2271569"/>
                    <a:pt x="25861" y="2302875"/>
                  </a:cubicBezTo>
                  <a:cubicBezTo>
                    <a:pt x="22146" y="2324973"/>
                    <a:pt x="18812" y="2347261"/>
                    <a:pt x="14526" y="2369550"/>
                  </a:cubicBezTo>
                  <a:cubicBezTo>
                    <a:pt x="10240" y="2391838"/>
                    <a:pt x="5001" y="2411364"/>
                    <a:pt x="2143" y="2432700"/>
                  </a:cubicBezTo>
                  <a:cubicBezTo>
                    <a:pt x="-714" y="2453749"/>
                    <a:pt x="-714" y="2475088"/>
                    <a:pt x="2143" y="2496137"/>
                  </a:cubicBezTo>
                  <a:cubicBezTo>
                    <a:pt x="2905" y="2501185"/>
                    <a:pt x="12335" y="2501376"/>
                    <a:pt x="11668" y="2495565"/>
                  </a:cubicBezTo>
                  <a:cubicBezTo>
                    <a:pt x="5572" y="2447940"/>
                    <a:pt x="20146" y="2403173"/>
                    <a:pt x="28433" y="2356786"/>
                  </a:cubicBezTo>
                  <a:cubicBezTo>
                    <a:pt x="34719" y="2321544"/>
                    <a:pt x="40148" y="2286206"/>
                    <a:pt x="46149" y="2250868"/>
                  </a:cubicBezTo>
                  <a:cubicBezTo>
                    <a:pt x="57484" y="2184193"/>
                    <a:pt x="68628" y="2117518"/>
                    <a:pt x="82820" y="2051700"/>
                  </a:cubicBezTo>
                  <a:cubicBezTo>
                    <a:pt x="99762" y="1968427"/>
                    <a:pt x="109040" y="1883777"/>
                    <a:pt x="110538" y="1798812"/>
                  </a:cubicBezTo>
                  <a:cubicBezTo>
                    <a:pt x="111872" y="1754711"/>
                    <a:pt x="111014" y="1710324"/>
                    <a:pt x="117872" y="1666605"/>
                  </a:cubicBezTo>
                  <a:cubicBezTo>
                    <a:pt x="124994" y="1624562"/>
                    <a:pt x="134278" y="1582914"/>
                    <a:pt x="145685" y="1541827"/>
                  </a:cubicBezTo>
                  <a:cubicBezTo>
                    <a:pt x="167307" y="1460388"/>
                    <a:pt x="192644" y="1379426"/>
                    <a:pt x="203883" y="1295606"/>
                  </a:cubicBezTo>
                  <a:cubicBezTo>
                    <a:pt x="215694" y="1207595"/>
                    <a:pt x="212074" y="1118536"/>
                    <a:pt x="217218" y="1030144"/>
                  </a:cubicBezTo>
                  <a:cubicBezTo>
                    <a:pt x="219264" y="986768"/>
                    <a:pt x="224871" y="943633"/>
                    <a:pt x="233982" y="901176"/>
                  </a:cubicBezTo>
                  <a:cubicBezTo>
                    <a:pt x="238456" y="878805"/>
                    <a:pt x="245091" y="856922"/>
                    <a:pt x="253794" y="835834"/>
                  </a:cubicBezTo>
                  <a:cubicBezTo>
                    <a:pt x="261795" y="817737"/>
                    <a:pt x="271891" y="800687"/>
                    <a:pt x="279416" y="782399"/>
                  </a:cubicBezTo>
                  <a:cubicBezTo>
                    <a:pt x="294561" y="745251"/>
                    <a:pt x="294371" y="703627"/>
                    <a:pt x="304848" y="665146"/>
                  </a:cubicBezTo>
                  <a:cubicBezTo>
                    <a:pt x="315897" y="624855"/>
                    <a:pt x="330185" y="585136"/>
                    <a:pt x="336281" y="543607"/>
                  </a:cubicBezTo>
                  <a:cubicBezTo>
                    <a:pt x="342377" y="502078"/>
                    <a:pt x="338471" y="459501"/>
                    <a:pt x="336281" y="418068"/>
                  </a:cubicBezTo>
                  <a:cubicBezTo>
                    <a:pt x="332298" y="374915"/>
                    <a:pt x="330931" y="331560"/>
                    <a:pt x="332185" y="288242"/>
                  </a:cubicBezTo>
                  <a:cubicBezTo>
                    <a:pt x="337233" y="209375"/>
                    <a:pt x="368665" y="135842"/>
                    <a:pt x="380667" y="58404"/>
                  </a:cubicBezTo>
                  <a:cubicBezTo>
                    <a:pt x="383416" y="40327"/>
                    <a:pt x="385070" y="22101"/>
                    <a:pt x="385620" y="3825"/>
                  </a:cubicBezTo>
                  <a:cubicBezTo>
                    <a:pt x="385620" y="1158"/>
                    <a:pt x="380191" y="-1985"/>
                    <a:pt x="379905" y="1635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E32AAD5D-6CC6-FEDA-019D-51A85189A748}"/>
                </a:ext>
              </a:extLst>
            </p:cNvPr>
            <p:cNvSpPr/>
            <p:nvPr/>
          </p:nvSpPr>
          <p:spPr>
            <a:xfrm>
              <a:off x="-2780165" y="-551131"/>
              <a:ext cx="66256" cy="161131"/>
            </a:xfrm>
            <a:custGeom>
              <a:avLst/>
              <a:gdLst>
                <a:gd name="connsiteX0" fmla="*/ 17197 w 66256"/>
                <a:gd name="connsiteY0" fmla="*/ 912 h 161131"/>
                <a:gd name="connsiteX1" fmla="*/ 21674 w 66256"/>
                <a:gd name="connsiteY1" fmla="*/ 86637 h 161131"/>
                <a:gd name="connsiteX2" fmla="*/ 59774 w 66256"/>
                <a:gd name="connsiteY2" fmla="*/ 84351 h 161131"/>
                <a:gd name="connsiteX3" fmla="*/ 62877 w 66256"/>
                <a:gd name="connsiteY3" fmla="*/ 61254 h 161131"/>
                <a:gd name="connsiteX4" fmla="*/ 51963 w 66256"/>
                <a:gd name="connsiteY4" fmla="*/ 54918 h 161131"/>
                <a:gd name="connsiteX5" fmla="*/ 15292 w 66256"/>
                <a:gd name="connsiteY5" fmla="*/ 79112 h 161131"/>
                <a:gd name="connsiteX6" fmla="*/ 18626 w 66256"/>
                <a:gd name="connsiteY6" fmla="*/ 117212 h 161131"/>
                <a:gd name="connsiteX7" fmla="*/ 52630 w 66256"/>
                <a:gd name="connsiteY7" fmla="*/ 119879 h 161131"/>
                <a:gd name="connsiteX8" fmla="*/ 57964 w 66256"/>
                <a:gd name="connsiteY8" fmla="*/ 103877 h 161131"/>
                <a:gd name="connsiteX9" fmla="*/ 41962 w 66256"/>
                <a:gd name="connsiteY9" fmla="*/ 98924 h 161131"/>
                <a:gd name="connsiteX10" fmla="*/ 7100 w 66256"/>
                <a:gd name="connsiteY10" fmla="*/ 128737 h 161131"/>
                <a:gd name="connsiteX11" fmla="*/ 31579 w 66256"/>
                <a:gd name="connsiteY11" fmla="*/ 160455 h 161131"/>
                <a:gd name="connsiteX12" fmla="*/ 29675 w 66256"/>
                <a:gd name="connsiteY12" fmla="*/ 154645 h 161131"/>
                <a:gd name="connsiteX13" fmla="*/ 15673 w 66256"/>
                <a:gd name="connsiteY13" fmla="*/ 130547 h 161131"/>
                <a:gd name="connsiteX14" fmla="*/ 34723 w 66256"/>
                <a:gd name="connsiteY14" fmla="*/ 109211 h 161131"/>
                <a:gd name="connsiteX15" fmla="*/ 49010 w 66256"/>
                <a:gd name="connsiteY15" fmla="*/ 106353 h 161131"/>
                <a:gd name="connsiteX16" fmla="*/ 42343 w 66256"/>
                <a:gd name="connsiteY16" fmla="*/ 115878 h 161131"/>
                <a:gd name="connsiteX17" fmla="*/ 23338 w 66256"/>
                <a:gd name="connsiteY17" fmla="*/ 109855 h 161131"/>
                <a:gd name="connsiteX18" fmla="*/ 21864 w 66256"/>
                <a:gd name="connsiteY18" fmla="*/ 105115 h 161131"/>
                <a:gd name="connsiteX19" fmla="*/ 26246 w 66256"/>
                <a:gd name="connsiteY19" fmla="*/ 78159 h 161131"/>
                <a:gd name="connsiteX20" fmla="*/ 53963 w 66256"/>
                <a:gd name="connsiteY20" fmla="*/ 62729 h 161131"/>
                <a:gd name="connsiteX21" fmla="*/ 54535 w 66256"/>
                <a:gd name="connsiteY21" fmla="*/ 76731 h 161131"/>
                <a:gd name="connsiteX22" fmla="*/ 40723 w 66256"/>
                <a:gd name="connsiteY22" fmla="*/ 83017 h 161131"/>
                <a:gd name="connsiteX23" fmla="*/ 13958 w 66256"/>
                <a:gd name="connsiteY23" fmla="*/ 69873 h 161131"/>
                <a:gd name="connsiteX24" fmla="*/ 7862 w 66256"/>
                <a:gd name="connsiteY24" fmla="*/ 37678 h 161131"/>
                <a:gd name="connsiteX25" fmla="*/ 20435 w 66256"/>
                <a:gd name="connsiteY25" fmla="*/ 4245 h 161131"/>
                <a:gd name="connsiteX26" fmla="*/ 17292 w 66256"/>
                <a:gd name="connsiteY26" fmla="*/ 531 h 161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6256" h="161131">
                  <a:moveTo>
                    <a:pt x="17197" y="912"/>
                  </a:moveTo>
                  <a:cubicBezTo>
                    <a:pt x="-3472" y="23391"/>
                    <a:pt x="-9473" y="69682"/>
                    <a:pt x="21674" y="86637"/>
                  </a:cubicBezTo>
                  <a:cubicBezTo>
                    <a:pt x="33682" y="93588"/>
                    <a:pt x="48683" y="92688"/>
                    <a:pt x="59774" y="84351"/>
                  </a:cubicBezTo>
                  <a:cubicBezTo>
                    <a:pt x="67008" y="78830"/>
                    <a:pt x="68398" y="68489"/>
                    <a:pt x="62877" y="61254"/>
                  </a:cubicBezTo>
                  <a:cubicBezTo>
                    <a:pt x="60224" y="57778"/>
                    <a:pt x="56298" y="55499"/>
                    <a:pt x="51963" y="54918"/>
                  </a:cubicBezTo>
                  <a:cubicBezTo>
                    <a:pt x="36628" y="51585"/>
                    <a:pt x="21293" y="66348"/>
                    <a:pt x="15292" y="79112"/>
                  </a:cubicBezTo>
                  <a:cubicBezTo>
                    <a:pt x="9487" y="91490"/>
                    <a:pt x="10759" y="106030"/>
                    <a:pt x="18626" y="117212"/>
                  </a:cubicBezTo>
                  <a:cubicBezTo>
                    <a:pt x="27467" y="126962"/>
                    <a:pt x="42377" y="128132"/>
                    <a:pt x="52630" y="119879"/>
                  </a:cubicBezTo>
                  <a:cubicBezTo>
                    <a:pt x="57107" y="116355"/>
                    <a:pt x="62155" y="109497"/>
                    <a:pt x="57964" y="103877"/>
                  </a:cubicBezTo>
                  <a:cubicBezTo>
                    <a:pt x="53806" y="99634"/>
                    <a:pt x="47790" y="97772"/>
                    <a:pt x="41962" y="98924"/>
                  </a:cubicBezTo>
                  <a:cubicBezTo>
                    <a:pt x="25366" y="100862"/>
                    <a:pt x="11590" y="112643"/>
                    <a:pt x="7100" y="128737"/>
                  </a:cubicBezTo>
                  <a:cubicBezTo>
                    <a:pt x="3100" y="143787"/>
                    <a:pt x="13101" y="165218"/>
                    <a:pt x="31579" y="160455"/>
                  </a:cubicBezTo>
                  <a:cubicBezTo>
                    <a:pt x="34628" y="159693"/>
                    <a:pt x="32151" y="154550"/>
                    <a:pt x="29675" y="154645"/>
                  </a:cubicBezTo>
                  <a:cubicBezTo>
                    <a:pt x="16530" y="154645"/>
                    <a:pt x="12529" y="141215"/>
                    <a:pt x="15673" y="130547"/>
                  </a:cubicBezTo>
                  <a:cubicBezTo>
                    <a:pt x="18722" y="121062"/>
                    <a:pt x="25643" y="113310"/>
                    <a:pt x="34723" y="109211"/>
                  </a:cubicBezTo>
                  <a:cubicBezTo>
                    <a:pt x="38152" y="107687"/>
                    <a:pt x="45200" y="104734"/>
                    <a:pt x="49010" y="106353"/>
                  </a:cubicBezTo>
                  <a:cubicBezTo>
                    <a:pt x="52820" y="107973"/>
                    <a:pt x="45010" y="115021"/>
                    <a:pt x="42343" y="115878"/>
                  </a:cubicBezTo>
                  <a:cubicBezTo>
                    <a:pt x="35432" y="119463"/>
                    <a:pt x="26923" y="116767"/>
                    <a:pt x="23338" y="109855"/>
                  </a:cubicBezTo>
                  <a:cubicBezTo>
                    <a:pt x="22570" y="108375"/>
                    <a:pt x="22071" y="106770"/>
                    <a:pt x="21864" y="105115"/>
                  </a:cubicBezTo>
                  <a:cubicBezTo>
                    <a:pt x="19358" y="95919"/>
                    <a:pt x="20956" y="86088"/>
                    <a:pt x="26246" y="78159"/>
                  </a:cubicBezTo>
                  <a:cubicBezTo>
                    <a:pt x="31294" y="70539"/>
                    <a:pt x="43867" y="57585"/>
                    <a:pt x="53963" y="62729"/>
                  </a:cubicBezTo>
                  <a:cubicBezTo>
                    <a:pt x="60154" y="65777"/>
                    <a:pt x="58726" y="72254"/>
                    <a:pt x="54535" y="76731"/>
                  </a:cubicBezTo>
                  <a:cubicBezTo>
                    <a:pt x="50817" y="80391"/>
                    <a:pt x="45925" y="82617"/>
                    <a:pt x="40723" y="83017"/>
                  </a:cubicBezTo>
                  <a:cubicBezTo>
                    <a:pt x="30041" y="84007"/>
                    <a:pt x="19705" y="78931"/>
                    <a:pt x="13958" y="69873"/>
                  </a:cubicBezTo>
                  <a:cubicBezTo>
                    <a:pt x="8052" y="60250"/>
                    <a:pt x="5883" y="48794"/>
                    <a:pt x="7862" y="37678"/>
                  </a:cubicBezTo>
                  <a:cubicBezTo>
                    <a:pt x="10612" y="26044"/>
                    <a:pt x="14837" y="14808"/>
                    <a:pt x="20435" y="4245"/>
                  </a:cubicBezTo>
                  <a:cubicBezTo>
                    <a:pt x="21007" y="2721"/>
                    <a:pt x="19102" y="-1470"/>
                    <a:pt x="17292" y="531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E677FD34-2C64-FA18-D7AD-9E3E0537A29B}"/>
                </a:ext>
              </a:extLst>
            </p:cNvPr>
            <p:cNvSpPr/>
            <p:nvPr/>
          </p:nvSpPr>
          <p:spPr>
            <a:xfrm>
              <a:off x="-2822581" y="-599731"/>
              <a:ext cx="84316" cy="93316"/>
            </a:xfrm>
            <a:custGeom>
              <a:avLst/>
              <a:gdLst>
                <a:gd name="connsiteX0" fmla="*/ 83521 w 84316"/>
                <a:gd name="connsiteY0" fmla="*/ 78754 h 93316"/>
                <a:gd name="connsiteX1" fmla="*/ 83521 w 84316"/>
                <a:gd name="connsiteY1" fmla="*/ 78754 h 93316"/>
                <a:gd name="connsiteX2" fmla="*/ 59804 w 84316"/>
                <a:gd name="connsiteY2" fmla="*/ 77 h 93316"/>
                <a:gd name="connsiteX3" fmla="*/ 463 w 84316"/>
                <a:gd name="connsiteY3" fmla="*/ 54084 h 93316"/>
                <a:gd name="connsiteX4" fmla="*/ 463 w 84316"/>
                <a:gd name="connsiteY4" fmla="*/ 54084 h 93316"/>
                <a:gd name="connsiteX5" fmla="*/ 7512 w 84316"/>
                <a:gd name="connsiteY5" fmla="*/ 74753 h 93316"/>
                <a:gd name="connsiteX6" fmla="*/ 66281 w 84316"/>
                <a:gd name="connsiteY6" fmla="*/ 92184 h 93316"/>
                <a:gd name="connsiteX7" fmla="*/ 83521 w 84316"/>
                <a:gd name="connsiteY7" fmla="*/ 78754 h 9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16" h="93316">
                  <a:moveTo>
                    <a:pt x="83521" y="78754"/>
                  </a:moveTo>
                  <a:lnTo>
                    <a:pt x="83521" y="78754"/>
                  </a:lnTo>
                  <a:cubicBezTo>
                    <a:pt x="88760" y="61228"/>
                    <a:pt x="66662" y="2078"/>
                    <a:pt x="59804" y="77"/>
                  </a:cubicBezTo>
                  <a:cubicBezTo>
                    <a:pt x="52946" y="-1923"/>
                    <a:pt x="5987" y="35320"/>
                    <a:pt x="463" y="54084"/>
                  </a:cubicBezTo>
                  <a:lnTo>
                    <a:pt x="463" y="54084"/>
                  </a:lnTo>
                  <a:cubicBezTo>
                    <a:pt x="-1159" y="61745"/>
                    <a:pt x="1547" y="69679"/>
                    <a:pt x="7512" y="74753"/>
                  </a:cubicBezTo>
                  <a:cubicBezTo>
                    <a:pt x="23176" y="89646"/>
                    <a:pt x="45030" y="96128"/>
                    <a:pt x="66281" y="92184"/>
                  </a:cubicBezTo>
                  <a:cubicBezTo>
                    <a:pt x="74042" y="91174"/>
                    <a:pt x="80643" y="86032"/>
                    <a:pt x="83521" y="78754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1F494079-8A8C-FBE7-4936-5D3E5CFD4A95}"/>
                </a:ext>
              </a:extLst>
            </p:cNvPr>
            <p:cNvSpPr/>
            <p:nvPr/>
          </p:nvSpPr>
          <p:spPr>
            <a:xfrm>
              <a:off x="-2822581" y="-599731"/>
              <a:ext cx="84316" cy="93316"/>
            </a:xfrm>
            <a:custGeom>
              <a:avLst/>
              <a:gdLst>
                <a:gd name="connsiteX0" fmla="*/ 83521 w 84316"/>
                <a:gd name="connsiteY0" fmla="*/ 78754 h 93316"/>
                <a:gd name="connsiteX1" fmla="*/ 83521 w 84316"/>
                <a:gd name="connsiteY1" fmla="*/ 78754 h 93316"/>
                <a:gd name="connsiteX2" fmla="*/ 59804 w 84316"/>
                <a:gd name="connsiteY2" fmla="*/ 77 h 93316"/>
                <a:gd name="connsiteX3" fmla="*/ 463 w 84316"/>
                <a:gd name="connsiteY3" fmla="*/ 54084 h 93316"/>
                <a:gd name="connsiteX4" fmla="*/ 463 w 84316"/>
                <a:gd name="connsiteY4" fmla="*/ 54084 h 93316"/>
                <a:gd name="connsiteX5" fmla="*/ 7512 w 84316"/>
                <a:gd name="connsiteY5" fmla="*/ 74753 h 93316"/>
                <a:gd name="connsiteX6" fmla="*/ 66281 w 84316"/>
                <a:gd name="connsiteY6" fmla="*/ 92184 h 93316"/>
                <a:gd name="connsiteX7" fmla="*/ 83521 w 84316"/>
                <a:gd name="connsiteY7" fmla="*/ 78754 h 9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16" h="93316">
                  <a:moveTo>
                    <a:pt x="83521" y="78754"/>
                  </a:moveTo>
                  <a:lnTo>
                    <a:pt x="83521" y="78754"/>
                  </a:lnTo>
                  <a:cubicBezTo>
                    <a:pt x="88760" y="61228"/>
                    <a:pt x="66662" y="2078"/>
                    <a:pt x="59804" y="77"/>
                  </a:cubicBezTo>
                  <a:cubicBezTo>
                    <a:pt x="52946" y="-1923"/>
                    <a:pt x="5987" y="35320"/>
                    <a:pt x="463" y="54084"/>
                  </a:cubicBezTo>
                  <a:lnTo>
                    <a:pt x="463" y="54084"/>
                  </a:lnTo>
                  <a:cubicBezTo>
                    <a:pt x="-1159" y="61745"/>
                    <a:pt x="1547" y="69679"/>
                    <a:pt x="7512" y="74753"/>
                  </a:cubicBezTo>
                  <a:cubicBezTo>
                    <a:pt x="23176" y="89646"/>
                    <a:pt x="45030" y="96128"/>
                    <a:pt x="66281" y="92184"/>
                  </a:cubicBezTo>
                  <a:cubicBezTo>
                    <a:pt x="74042" y="91174"/>
                    <a:pt x="80643" y="86032"/>
                    <a:pt x="83521" y="78754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B1D3D208-BD04-13F5-44B4-EBC0098E298C}"/>
                </a:ext>
              </a:extLst>
            </p:cNvPr>
            <p:cNvSpPr/>
            <p:nvPr/>
          </p:nvSpPr>
          <p:spPr>
            <a:xfrm>
              <a:off x="-2925352" y="-1187370"/>
              <a:ext cx="513186" cy="608883"/>
            </a:xfrm>
            <a:custGeom>
              <a:avLst/>
              <a:gdLst>
                <a:gd name="connsiteX0" fmla="*/ 499951 w 513186"/>
                <a:gd name="connsiteY0" fmla="*/ 344161 h 608883"/>
                <a:gd name="connsiteX1" fmla="*/ 156384 w 513186"/>
                <a:gd name="connsiteY1" fmla="*/ 608480 h 608883"/>
                <a:gd name="connsiteX2" fmla="*/ 12652 w 513186"/>
                <a:gd name="connsiteY2" fmla="*/ 199477 h 608883"/>
                <a:gd name="connsiteX3" fmla="*/ 333644 w 513186"/>
                <a:gd name="connsiteY3" fmla="*/ 11644 h 608883"/>
                <a:gd name="connsiteX4" fmla="*/ 499951 w 513186"/>
                <a:gd name="connsiteY4" fmla="*/ 344161 h 608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186" h="608883">
                  <a:moveTo>
                    <a:pt x="499951" y="344161"/>
                  </a:moveTo>
                  <a:cubicBezTo>
                    <a:pt x="460041" y="478750"/>
                    <a:pt x="304021" y="617338"/>
                    <a:pt x="156384" y="608480"/>
                  </a:cubicBezTo>
                  <a:cubicBezTo>
                    <a:pt x="29035" y="528375"/>
                    <a:pt x="-27258" y="334065"/>
                    <a:pt x="12652" y="199477"/>
                  </a:cubicBezTo>
                  <a:cubicBezTo>
                    <a:pt x="52561" y="64888"/>
                    <a:pt x="176672" y="-35029"/>
                    <a:pt x="333644" y="11644"/>
                  </a:cubicBezTo>
                  <a:cubicBezTo>
                    <a:pt x="490616" y="58316"/>
                    <a:pt x="539955" y="209668"/>
                    <a:pt x="499951" y="34416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E9A665F1-0209-E5CC-EE24-03C2561939BC}"/>
                </a:ext>
              </a:extLst>
            </p:cNvPr>
            <p:cNvSpPr/>
            <p:nvPr/>
          </p:nvSpPr>
          <p:spPr>
            <a:xfrm>
              <a:off x="-2925245" y="-914455"/>
              <a:ext cx="511940" cy="335969"/>
            </a:xfrm>
            <a:custGeom>
              <a:avLst/>
              <a:gdLst>
                <a:gd name="connsiteX0" fmla="*/ 2257 w 511940"/>
                <a:gd name="connsiteY0" fmla="*/ 0 h 335969"/>
                <a:gd name="connsiteX1" fmla="*/ 156848 w 511940"/>
                <a:gd name="connsiteY1" fmla="*/ 197644 h 335969"/>
                <a:gd name="connsiteX2" fmla="*/ 511940 w 511940"/>
                <a:gd name="connsiteY2" fmla="*/ 8096 h 335969"/>
                <a:gd name="connsiteX3" fmla="*/ 499844 w 511940"/>
                <a:gd name="connsiteY3" fmla="*/ 71247 h 335969"/>
                <a:gd name="connsiteX4" fmla="*/ 156277 w 511940"/>
                <a:gd name="connsiteY4" fmla="*/ 335566 h 335969"/>
                <a:gd name="connsiteX5" fmla="*/ 448 w 511940"/>
                <a:gd name="connsiteY5" fmla="*/ 95 h 33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1940" h="335969">
                  <a:moveTo>
                    <a:pt x="2257" y="0"/>
                  </a:moveTo>
                  <a:cubicBezTo>
                    <a:pt x="2257" y="0"/>
                    <a:pt x="162" y="139827"/>
                    <a:pt x="156848" y="197644"/>
                  </a:cubicBezTo>
                  <a:cubicBezTo>
                    <a:pt x="307915" y="253365"/>
                    <a:pt x="483365" y="121444"/>
                    <a:pt x="511940" y="8096"/>
                  </a:cubicBezTo>
                  <a:cubicBezTo>
                    <a:pt x="510029" y="29498"/>
                    <a:pt x="505977" y="50654"/>
                    <a:pt x="499844" y="71247"/>
                  </a:cubicBezTo>
                  <a:cubicBezTo>
                    <a:pt x="459934" y="205835"/>
                    <a:pt x="303914" y="344424"/>
                    <a:pt x="156277" y="335566"/>
                  </a:cubicBezTo>
                  <a:cubicBezTo>
                    <a:pt x="50740" y="268891"/>
                    <a:pt x="-5648" y="124397"/>
                    <a:pt x="448" y="95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8C08559F-8827-4E44-7121-75B6115DB17D}"/>
                </a:ext>
              </a:extLst>
            </p:cNvPr>
            <p:cNvSpPr/>
            <p:nvPr/>
          </p:nvSpPr>
          <p:spPr>
            <a:xfrm>
              <a:off x="-3174254" y="-370312"/>
              <a:ext cx="144324" cy="2304617"/>
            </a:xfrm>
            <a:custGeom>
              <a:avLst/>
              <a:gdLst>
                <a:gd name="connsiteX0" fmla="*/ 82102 w 144324"/>
                <a:gd name="connsiteY0" fmla="*/ 2115 h 2304617"/>
                <a:gd name="connsiteX1" fmla="*/ 68671 w 144324"/>
                <a:gd name="connsiteY1" fmla="*/ 223095 h 2304617"/>
                <a:gd name="connsiteX2" fmla="*/ 68671 w 144324"/>
                <a:gd name="connsiteY2" fmla="*/ 334919 h 2304617"/>
                <a:gd name="connsiteX3" fmla="*/ 89150 w 144324"/>
                <a:gd name="connsiteY3" fmla="*/ 443504 h 2304617"/>
                <a:gd name="connsiteX4" fmla="*/ 131632 w 144324"/>
                <a:gd name="connsiteY4" fmla="*/ 897084 h 2304617"/>
                <a:gd name="connsiteX5" fmla="*/ 70767 w 144324"/>
                <a:gd name="connsiteY5" fmla="*/ 1348474 h 2304617"/>
                <a:gd name="connsiteX6" fmla="*/ 46954 w 144324"/>
                <a:gd name="connsiteY6" fmla="*/ 1816818 h 2304617"/>
                <a:gd name="connsiteX7" fmla="*/ 10759 w 144324"/>
                <a:gd name="connsiteY7" fmla="*/ 2034655 h 2304617"/>
                <a:gd name="connsiteX8" fmla="*/ 4949 w 144324"/>
                <a:gd name="connsiteY8" fmla="*/ 2148955 h 2304617"/>
                <a:gd name="connsiteX9" fmla="*/ 282 w 144324"/>
                <a:gd name="connsiteY9" fmla="*/ 2252587 h 2304617"/>
                <a:gd name="connsiteX10" fmla="*/ 8283 w 144324"/>
                <a:gd name="connsiteY10" fmla="*/ 2300974 h 2304617"/>
                <a:gd name="connsiteX11" fmla="*/ 17808 w 144324"/>
                <a:gd name="connsiteY11" fmla="*/ 2300403 h 2304617"/>
                <a:gd name="connsiteX12" fmla="*/ 14188 w 144324"/>
                <a:gd name="connsiteY12" fmla="*/ 2187722 h 2304617"/>
                <a:gd name="connsiteX13" fmla="*/ 19808 w 144324"/>
                <a:gd name="connsiteY13" fmla="*/ 2075136 h 2304617"/>
                <a:gd name="connsiteX14" fmla="*/ 31905 w 144324"/>
                <a:gd name="connsiteY14" fmla="*/ 1963789 h 2304617"/>
                <a:gd name="connsiteX15" fmla="*/ 53717 w 144324"/>
                <a:gd name="connsiteY15" fmla="*/ 1856442 h 2304617"/>
                <a:gd name="connsiteX16" fmla="*/ 66481 w 144324"/>
                <a:gd name="connsiteY16" fmla="*/ 1622222 h 2304617"/>
                <a:gd name="connsiteX17" fmla="*/ 77625 w 144324"/>
                <a:gd name="connsiteY17" fmla="*/ 1389241 h 2304617"/>
                <a:gd name="connsiteX18" fmla="*/ 140299 w 144324"/>
                <a:gd name="connsiteY18" fmla="*/ 938232 h 2304617"/>
                <a:gd name="connsiteX19" fmla="*/ 108962 w 144324"/>
                <a:gd name="connsiteY19" fmla="*/ 490081 h 2304617"/>
                <a:gd name="connsiteX20" fmla="*/ 76387 w 144324"/>
                <a:gd name="connsiteY20" fmla="*/ 271006 h 2304617"/>
                <a:gd name="connsiteX21" fmla="*/ 91817 w 144324"/>
                <a:gd name="connsiteY21" fmla="*/ 54979 h 2304617"/>
                <a:gd name="connsiteX22" fmla="*/ 87912 w 144324"/>
                <a:gd name="connsiteY22" fmla="*/ 3639 h 2304617"/>
                <a:gd name="connsiteX23" fmla="*/ 82197 w 144324"/>
                <a:gd name="connsiteY23" fmla="*/ 2210 h 230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324" h="2304617">
                  <a:moveTo>
                    <a:pt x="82102" y="2115"/>
                  </a:moveTo>
                  <a:cubicBezTo>
                    <a:pt x="87531" y="76124"/>
                    <a:pt x="74958" y="149562"/>
                    <a:pt x="68671" y="223095"/>
                  </a:cubicBezTo>
                  <a:cubicBezTo>
                    <a:pt x="64909" y="260275"/>
                    <a:pt x="64909" y="297739"/>
                    <a:pt x="68671" y="334919"/>
                  </a:cubicBezTo>
                  <a:cubicBezTo>
                    <a:pt x="73053" y="371399"/>
                    <a:pt x="82292" y="407404"/>
                    <a:pt x="89150" y="443504"/>
                  </a:cubicBezTo>
                  <a:cubicBezTo>
                    <a:pt x="117725" y="592665"/>
                    <a:pt x="139537" y="744875"/>
                    <a:pt x="131632" y="897084"/>
                  </a:cubicBezTo>
                  <a:cubicBezTo>
                    <a:pt x="123726" y="1049294"/>
                    <a:pt x="89531" y="1197788"/>
                    <a:pt x="70767" y="1348474"/>
                  </a:cubicBezTo>
                  <a:cubicBezTo>
                    <a:pt x="51717" y="1504112"/>
                    <a:pt x="60289" y="1660894"/>
                    <a:pt x="46954" y="1816818"/>
                  </a:cubicBezTo>
                  <a:cubicBezTo>
                    <a:pt x="40573" y="1890351"/>
                    <a:pt x="16379" y="1960836"/>
                    <a:pt x="10759" y="2034655"/>
                  </a:cubicBezTo>
                  <a:cubicBezTo>
                    <a:pt x="7807" y="2072755"/>
                    <a:pt x="6759" y="2110855"/>
                    <a:pt x="4949" y="2148955"/>
                  </a:cubicBezTo>
                  <a:cubicBezTo>
                    <a:pt x="3235" y="2183436"/>
                    <a:pt x="-1147" y="2218106"/>
                    <a:pt x="282" y="2252587"/>
                  </a:cubicBezTo>
                  <a:cubicBezTo>
                    <a:pt x="789" y="2269000"/>
                    <a:pt x="3480" y="2285272"/>
                    <a:pt x="8283" y="2300974"/>
                  </a:cubicBezTo>
                  <a:cubicBezTo>
                    <a:pt x="9807" y="2305737"/>
                    <a:pt x="19332" y="2306117"/>
                    <a:pt x="17808" y="2300403"/>
                  </a:cubicBezTo>
                  <a:cubicBezTo>
                    <a:pt x="7140" y="2263541"/>
                    <a:pt x="11521" y="2225346"/>
                    <a:pt x="14188" y="2187722"/>
                  </a:cubicBezTo>
                  <a:cubicBezTo>
                    <a:pt x="16855" y="2150098"/>
                    <a:pt x="17903" y="2112665"/>
                    <a:pt x="19808" y="2075136"/>
                  </a:cubicBezTo>
                  <a:cubicBezTo>
                    <a:pt x="21211" y="2037782"/>
                    <a:pt x="25253" y="2000573"/>
                    <a:pt x="31905" y="1963789"/>
                  </a:cubicBezTo>
                  <a:cubicBezTo>
                    <a:pt x="38858" y="1927880"/>
                    <a:pt x="47907" y="1892542"/>
                    <a:pt x="53717" y="1856442"/>
                  </a:cubicBezTo>
                  <a:cubicBezTo>
                    <a:pt x="66100" y="1779575"/>
                    <a:pt x="65052" y="1699946"/>
                    <a:pt x="66481" y="1622222"/>
                  </a:cubicBezTo>
                  <a:cubicBezTo>
                    <a:pt x="67909" y="1544498"/>
                    <a:pt x="69529" y="1466679"/>
                    <a:pt x="77625" y="1389241"/>
                  </a:cubicBezTo>
                  <a:cubicBezTo>
                    <a:pt x="93436" y="1238174"/>
                    <a:pt x="128107" y="1089680"/>
                    <a:pt x="140299" y="938232"/>
                  </a:cubicBezTo>
                  <a:cubicBezTo>
                    <a:pt x="152491" y="786785"/>
                    <a:pt x="135537" y="637909"/>
                    <a:pt x="108962" y="490081"/>
                  </a:cubicBezTo>
                  <a:cubicBezTo>
                    <a:pt x="96008" y="417405"/>
                    <a:pt x="75148" y="345015"/>
                    <a:pt x="76387" y="271006"/>
                  </a:cubicBezTo>
                  <a:cubicBezTo>
                    <a:pt x="77625" y="198806"/>
                    <a:pt x="92960" y="127274"/>
                    <a:pt x="91817" y="54979"/>
                  </a:cubicBezTo>
                  <a:cubicBezTo>
                    <a:pt x="91613" y="37800"/>
                    <a:pt x="90309" y="20651"/>
                    <a:pt x="87912" y="3639"/>
                  </a:cubicBezTo>
                  <a:cubicBezTo>
                    <a:pt x="87912" y="686"/>
                    <a:pt x="81816" y="-2076"/>
                    <a:pt x="82197" y="221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A2107FBD-A4C8-36E9-3593-C2CF21C83290}"/>
                </a:ext>
              </a:extLst>
            </p:cNvPr>
            <p:cNvSpPr/>
            <p:nvPr/>
          </p:nvSpPr>
          <p:spPr>
            <a:xfrm>
              <a:off x="-3128081" y="-377614"/>
              <a:ext cx="127768" cy="214357"/>
            </a:xfrm>
            <a:custGeom>
              <a:avLst/>
              <a:gdLst>
                <a:gd name="connsiteX0" fmla="*/ 32404 w 127768"/>
                <a:gd name="connsiteY0" fmla="*/ 1512 h 214357"/>
                <a:gd name="connsiteX1" fmla="*/ 14307 w 127768"/>
                <a:gd name="connsiteY1" fmla="*/ 27229 h 214357"/>
                <a:gd name="connsiteX2" fmla="*/ 2306 w 127768"/>
                <a:gd name="connsiteY2" fmla="*/ 59233 h 214357"/>
                <a:gd name="connsiteX3" fmla="*/ 12497 w 127768"/>
                <a:gd name="connsiteY3" fmla="*/ 121146 h 214357"/>
                <a:gd name="connsiteX4" fmla="*/ 98794 w 127768"/>
                <a:gd name="connsiteY4" fmla="*/ 115907 h 214357"/>
                <a:gd name="connsiteX5" fmla="*/ 98794 w 127768"/>
                <a:gd name="connsiteY5" fmla="*/ 91428 h 214357"/>
                <a:gd name="connsiteX6" fmla="*/ 73267 w 127768"/>
                <a:gd name="connsiteY6" fmla="*/ 94095 h 214357"/>
                <a:gd name="connsiteX7" fmla="*/ 54217 w 127768"/>
                <a:gd name="connsiteY7" fmla="*/ 147911 h 214357"/>
                <a:gd name="connsiteX8" fmla="*/ 107271 w 127768"/>
                <a:gd name="connsiteY8" fmla="*/ 160008 h 214357"/>
                <a:gd name="connsiteX9" fmla="*/ 127750 w 127768"/>
                <a:gd name="connsiteY9" fmla="*/ 139529 h 214357"/>
                <a:gd name="connsiteX10" fmla="*/ 108128 w 127768"/>
                <a:gd name="connsiteY10" fmla="*/ 130004 h 214357"/>
                <a:gd name="connsiteX11" fmla="*/ 74981 w 127768"/>
                <a:gd name="connsiteY11" fmla="*/ 177629 h 214357"/>
                <a:gd name="connsiteX12" fmla="*/ 122606 w 127768"/>
                <a:gd name="connsiteY12" fmla="*/ 214205 h 214357"/>
                <a:gd name="connsiteX13" fmla="*/ 120701 w 127768"/>
                <a:gd name="connsiteY13" fmla="*/ 207538 h 214357"/>
                <a:gd name="connsiteX14" fmla="*/ 86030 w 127768"/>
                <a:gd name="connsiteY14" fmla="*/ 184582 h 214357"/>
                <a:gd name="connsiteX15" fmla="*/ 97841 w 127768"/>
                <a:gd name="connsiteY15" fmla="*/ 145054 h 214357"/>
                <a:gd name="connsiteX16" fmla="*/ 118034 w 127768"/>
                <a:gd name="connsiteY16" fmla="*/ 139719 h 214357"/>
                <a:gd name="connsiteX17" fmla="*/ 111176 w 127768"/>
                <a:gd name="connsiteY17" fmla="*/ 147244 h 214357"/>
                <a:gd name="connsiteX18" fmla="*/ 98222 w 127768"/>
                <a:gd name="connsiteY18" fmla="*/ 154960 h 214357"/>
                <a:gd name="connsiteX19" fmla="*/ 61075 w 127768"/>
                <a:gd name="connsiteY19" fmla="*/ 136767 h 214357"/>
                <a:gd name="connsiteX20" fmla="*/ 85935 w 127768"/>
                <a:gd name="connsiteY20" fmla="*/ 97905 h 214357"/>
                <a:gd name="connsiteX21" fmla="*/ 93841 w 127768"/>
                <a:gd name="connsiteY21" fmla="*/ 101810 h 214357"/>
                <a:gd name="connsiteX22" fmla="*/ 89269 w 127768"/>
                <a:gd name="connsiteY22" fmla="*/ 112954 h 214357"/>
                <a:gd name="connsiteX23" fmla="*/ 73743 w 127768"/>
                <a:gd name="connsiteY23" fmla="*/ 124289 h 214357"/>
                <a:gd name="connsiteX24" fmla="*/ 15450 w 127768"/>
                <a:gd name="connsiteY24" fmla="*/ 108954 h 214357"/>
                <a:gd name="connsiteX25" fmla="*/ 15450 w 127768"/>
                <a:gd name="connsiteY25" fmla="*/ 49423 h 214357"/>
                <a:gd name="connsiteX26" fmla="*/ 27642 w 127768"/>
                <a:gd name="connsiteY26" fmla="*/ 26563 h 214357"/>
                <a:gd name="connsiteX27" fmla="*/ 40596 w 127768"/>
                <a:gd name="connsiteY27" fmla="*/ 5131 h 214357"/>
                <a:gd name="connsiteX28" fmla="*/ 32500 w 127768"/>
                <a:gd name="connsiteY28" fmla="*/ 2178 h 21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7768" h="214357">
                  <a:moveTo>
                    <a:pt x="32404" y="1512"/>
                  </a:moveTo>
                  <a:cubicBezTo>
                    <a:pt x="27351" y="10733"/>
                    <a:pt x="21281" y="19360"/>
                    <a:pt x="14307" y="27229"/>
                  </a:cubicBezTo>
                  <a:cubicBezTo>
                    <a:pt x="8051" y="36910"/>
                    <a:pt x="3957" y="47826"/>
                    <a:pt x="2306" y="59233"/>
                  </a:cubicBezTo>
                  <a:cubicBezTo>
                    <a:pt x="-1409" y="79712"/>
                    <a:pt x="-2267" y="104668"/>
                    <a:pt x="12497" y="121146"/>
                  </a:cubicBezTo>
                  <a:cubicBezTo>
                    <a:pt x="34119" y="145339"/>
                    <a:pt x="79172" y="141529"/>
                    <a:pt x="98794" y="115907"/>
                  </a:cubicBezTo>
                  <a:cubicBezTo>
                    <a:pt x="105149" y="108985"/>
                    <a:pt x="105149" y="98350"/>
                    <a:pt x="98794" y="91428"/>
                  </a:cubicBezTo>
                  <a:cubicBezTo>
                    <a:pt x="90793" y="84094"/>
                    <a:pt x="80601" y="88380"/>
                    <a:pt x="73267" y="94095"/>
                  </a:cubicBezTo>
                  <a:cubicBezTo>
                    <a:pt x="57169" y="106573"/>
                    <a:pt x="44692" y="127527"/>
                    <a:pt x="54217" y="147911"/>
                  </a:cubicBezTo>
                  <a:cubicBezTo>
                    <a:pt x="63742" y="168294"/>
                    <a:pt x="89650" y="169056"/>
                    <a:pt x="107271" y="160008"/>
                  </a:cubicBezTo>
                  <a:cubicBezTo>
                    <a:pt x="114700" y="156198"/>
                    <a:pt x="127178" y="148959"/>
                    <a:pt x="127750" y="139529"/>
                  </a:cubicBezTo>
                  <a:cubicBezTo>
                    <a:pt x="128321" y="130099"/>
                    <a:pt x="115653" y="127813"/>
                    <a:pt x="108128" y="130004"/>
                  </a:cubicBezTo>
                  <a:cubicBezTo>
                    <a:pt x="86619" y="135203"/>
                    <a:pt x="72385" y="155653"/>
                    <a:pt x="74981" y="177629"/>
                  </a:cubicBezTo>
                  <a:cubicBezTo>
                    <a:pt x="79072" y="200264"/>
                    <a:pt x="99682" y="216092"/>
                    <a:pt x="122606" y="214205"/>
                  </a:cubicBezTo>
                  <a:cubicBezTo>
                    <a:pt x="126702" y="213729"/>
                    <a:pt x="123749" y="207538"/>
                    <a:pt x="120701" y="207538"/>
                  </a:cubicBezTo>
                  <a:cubicBezTo>
                    <a:pt x="105566" y="207598"/>
                    <a:pt x="91884" y="198540"/>
                    <a:pt x="86030" y="184582"/>
                  </a:cubicBezTo>
                  <a:cubicBezTo>
                    <a:pt x="81161" y="170235"/>
                    <a:pt x="85899" y="154377"/>
                    <a:pt x="97841" y="145054"/>
                  </a:cubicBezTo>
                  <a:cubicBezTo>
                    <a:pt x="100318" y="142958"/>
                    <a:pt x="116891" y="132671"/>
                    <a:pt x="118034" y="139719"/>
                  </a:cubicBezTo>
                  <a:cubicBezTo>
                    <a:pt x="118034" y="142196"/>
                    <a:pt x="112605" y="146101"/>
                    <a:pt x="111176" y="147244"/>
                  </a:cubicBezTo>
                  <a:cubicBezTo>
                    <a:pt x="107218" y="150377"/>
                    <a:pt x="102862" y="152971"/>
                    <a:pt x="98222" y="154960"/>
                  </a:cubicBezTo>
                  <a:cubicBezTo>
                    <a:pt x="82315" y="161722"/>
                    <a:pt x="62408" y="156388"/>
                    <a:pt x="61075" y="136767"/>
                  </a:cubicBezTo>
                  <a:cubicBezTo>
                    <a:pt x="61428" y="120179"/>
                    <a:pt x="71023" y="105180"/>
                    <a:pt x="85935" y="97905"/>
                  </a:cubicBezTo>
                  <a:cubicBezTo>
                    <a:pt x="90126" y="95905"/>
                    <a:pt x="93174" y="97048"/>
                    <a:pt x="93841" y="101810"/>
                  </a:cubicBezTo>
                  <a:cubicBezTo>
                    <a:pt x="93923" y="105997"/>
                    <a:pt x="92268" y="110031"/>
                    <a:pt x="89269" y="112954"/>
                  </a:cubicBezTo>
                  <a:cubicBezTo>
                    <a:pt x="84936" y="117769"/>
                    <a:pt x="79649" y="121629"/>
                    <a:pt x="73743" y="124289"/>
                  </a:cubicBezTo>
                  <a:cubicBezTo>
                    <a:pt x="53740" y="133814"/>
                    <a:pt x="26118" y="130671"/>
                    <a:pt x="15450" y="108954"/>
                  </a:cubicBezTo>
                  <a:cubicBezTo>
                    <a:pt x="7068" y="91618"/>
                    <a:pt x="10783" y="67234"/>
                    <a:pt x="15450" y="49423"/>
                  </a:cubicBezTo>
                  <a:cubicBezTo>
                    <a:pt x="17950" y="41066"/>
                    <a:pt x="22095" y="33294"/>
                    <a:pt x="27642" y="26563"/>
                  </a:cubicBezTo>
                  <a:cubicBezTo>
                    <a:pt x="33218" y="20259"/>
                    <a:pt x="37607" y="12998"/>
                    <a:pt x="40596" y="5131"/>
                  </a:cubicBezTo>
                  <a:cubicBezTo>
                    <a:pt x="42025" y="845"/>
                    <a:pt x="34309" y="-2298"/>
                    <a:pt x="32500" y="2178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1069B413-2391-B3B2-87F3-53DD4B60C4C9}"/>
                </a:ext>
              </a:extLst>
            </p:cNvPr>
            <p:cNvSpPr/>
            <p:nvPr/>
          </p:nvSpPr>
          <p:spPr>
            <a:xfrm>
              <a:off x="-3139110" y="-420777"/>
              <a:ext cx="96124" cy="104225"/>
            </a:xfrm>
            <a:custGeom>
              <a:avLst/>
              <a:gdLst>
                <a:gd name="connsiteX0" fmla="*/ 96107 w 96124"/>
                <a:gd name="connsiteY0" fmla="*/ 78393 h 104225"/>
                <a:gd name="connsiteX1" fmla="*/ 96107 w 96124"/>
                <a:gd name="connsiteY1" fmla="*/ 78393 h 104225"/>
                <a:gd name="connsiteX2" fmla="*/ 49339 w 96124"/>
                <a:gd name="connsiteY2" fmla="*/ 2 h 104225"/>
                <a:gd name="connsiteX3" fmla="*/ 0 w 96124"/>
                <a:gd name="connsiteY3" fmla="*/ 74107 h 104225"/>
                <a:gd name="connsiteX4" fmla="*/ 0 w 96124"/>
                <a:gd name="connsiteY4" fmla="*/ 74107 h 104225"/>
                <a:gd name="connsiteX5" fmla="*/ 13145 w 96124"/>
                <a:gd name="connsiteY5" fmla="*/ 94490 h 104225"/>
                <a:gd name="connsiteX6" fmla="*/ 81153 w 96124"/>
                <a:gd name="connsiteY6" fmla="*/ 97443 h 104225"/>
                <a:gd name="connsiteX7" fmla="*/ 96107 w 96124"/>
                <a:gd name="connsiteY7" fmla="*/ 78393 h 10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124" h="104225">
                  <a:moveTo>
                    <a:pt x="96107" y="78393"/>
                  </a:moveTo>
                  <a:lnTo>
                    <a:pt x="96107" y="78393"/>
                  </a:lnTo>
                  <a:cubicBezTo>
                    <a:pt x="97060" y="58105"/>
                    <a:pt x="57436" y="383"/>
                    <a:pt x="49339" y="2"/>
                  </a:cubicBezTo>
                  <a:cubicBezTo>
                    <a:pt x="41243" y="-379"/>
                    <a:pt x="953" y="52485"/>
                    <a:pt x="0" y="74107"/>
                  </a:cubicBezTo>
                  <a:lnTo>
                    <a:pt x="0" y="74107"/>
                  </a:lnTo>
                  <a:cubicBezTo>
                    <a:pt x="394" y="82772"/>
                    <a:pt x="5414" y="90556"/>
                    <a:pt x="13145" y="94490"/>
                  </a:cubicBezTo>
                  <a:cubicBezTo>
                    <a:pt x="34026" y="106335"/>
                    <a:pt x="59324" y="107433"/>
                    <a:pt x="81153" y="97443"/>
                  </a:cubicBezTo>
                  <a:cubicBezTo>
                    <a:pt x="89236" y="94291"/>
                    <a:pt x="94965" y="86993"/>
                    <a:pt x="96107" y="78393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FFCE9D91-A1D2-3995-E8AA-97E4DB144B25}"/>
                </a:ext>
              </a:extLst>
            </p:cNvPr>
            <p:cNvSpPr/>
            <p:nvPr/>
          </p:nvSpPr>
          <p:spPr>
            <a:xfrm>
              <a:off x="-3139110" y="-420777"/>
              <a:ext cx="96124" cy="104225"/>
            </a:xfrm>
            <a:custGeom>
              <a:avLst/>
              <a:gdLst>
                <a:gd name="connsiteX0" fmla="*/ 96107 w 96124"/>
                <a:gd name="connsiteY0" fmla="*/ 78393 h 104225"/>
                <a:gd name="connsiteX1" fmla="*/ 96107 w 96124"/>
                <a:gd name="connsiteY1" fmla="*/ 78393 h 104225"/>
                <a:gd name="connsiteX2" fmla="*/ 49339 w 96124"/>
                <a:gd name="connsiteY2" fmla="*/ 2 h 104225"/>
                <a:gd name="connsiteX3" fmla="*/ 0 w 96124"/>
                <a:gd name="connsiteY3" fmla="*/ 74107 h 104225"/>
                <a:gd name="connsiteX4" fmla="*/ 0 w 96124"/>
                <a:gd name="connsiteY4" fmla="*/ 74107 h 104225"/>
                <a:gd name="connsiteX5" fmla="*/ 13145 w 96124"/>
                <a:gd name="connsiteY5" fmla="*/ 94490 h 104225"/>
                <a:gd name="connsiteX6" fmla="*/ 81153 w 96124"/>
                <a:gd name="connsiteY6" fmla="*/ 97443 h 104225"/>
                <a:gd name="connsiteX7" fmla="*/ 96107 w 96124"/>
                <a:gd name="connsiteY7" fmla="*/ 78393 h 10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124" h="104225">
                  <a:moveTo>
                    <a:pt x="96107" y="78393"/>
                  </a:moveTo>
                  <a:lnTo>
                    <a:pt x="96107" y="78393"/>
                  </a:lnTo>
                  <a:cubicBezTo>
                    <a:pt x="97060" y="58105"/>
                    <a:pt x="57436" y="383"/>
                    <a:pt x="49339" y="2"/>
                  </a:cubicBezTo>
                  <a:cubicBezTo>
                    <a:pt x="41243" y="-379"/>
                    <a:pt x="953" y="52485"/>
                    <a:pt x="0" y="74107"/>
                  </a:cubicBezTo>
                  <a:lnTo>
                    <a:pt x="0" y="74107"/>
                  </a:lnTo>
                  <a:cubicBezTo>
                    <a:pt x="394" y="82772"/>
                    <a:pt x="5414" y="90556"/>
                    <a:pt x="13145" y="94490"/>
                  </a:cubicBezTo>
                  <a:cubicBezTo>
                    <a:pt x="34026" y="106335"/>
                    <a:pt x="59324" y="107433"/>
                    <a:pt x="81153" y="97443"/>
                  </a:cubicBezTo>
                  <a:cubicBezTo>
                    <a:pt x="89236" y="94291"/>
                    <a:pt x="94965" y="86993"/>
                    <a:pt x="96107" y="7839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8783A441-D362-1A35-0C99-71A0F8AF27D3}"/>
                </a:ext>
              </a:extLst>
            </p:cNvPr>
            <p:cNvSpPr/>
            <p:nvPr/>
          </p:nvSpPr>
          <p:spPr>
            <a:xfrm>
              <a:off x="-3139110" y="-420777"/>
              <a:ext cx="96124" cy="104225"/>
            </a:xfrm>
            <a:custGeom>
              <a:avLst/>
              <a:gdLst>
                <a:gd name="connsiteX0" fmla="*/ 96107 w 96124"/>
                <a:gd name="connsiteY0" fmla="*/ 78393 h 104225"/>
                <a:gd name="connsiteX1" fmla="*/ 96107 w 96124"/>
                <a:gd name="connsiteY1" fmla="*/ 78393 h 104225"/>
                <a:gd name="connsiteX2" fmla="*/ 49339 w 96124"/>
                <a:gd name="connsiteY2" fmla="*/ 2 h 104225"/>
                <a:gd name="connsiteX3" fmla="*/ 0 w 96124"/>
                <a:gd name="connsiteY3" fmla="*/ 74107 h 104225"/>
                <a:gd name="connsiteX4" fmla="*/ 0 w 96124"/>
                <a:gd name="connsiteY4" fmla="*/ 74107 h 104225"/>
                <a:gd name="connsiteX5" fmla="*/ 13145 w 96124"/>
                <a:gd name="connsiteY5" fmla="*/ 94490 h 104225"/>
                <a:gd name="connsiteX6" fmla="*/ 81153 w 96124"/>
                <a:gd name="connsiteY6" fmla="*/ 97443 h 104225"/>
                <a:gd name="connsiteX7" fmla="*/ 96107 w 96124"/>
                <a:gd name="connsiteY7" fmla="*/ 78393 h 10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124" h="104225">
                  <a:moveTo>
                    <a:pt x="96107" y="78393"/>
                  </a:moveTo>
                  <a:lnTo>
                    <a:pt x="96107" y="78393"/>
                  </a:lnTo>
                  <a:cubicBezTo>
                    <a:pt x="97060" y="58105"/>
                    <a:pt x="57436" y="383"/>
                    <a:pt x="49339" y="2"/>
                  </a:cubicBezTo>
                  <a:cubicBezTo>
                    <a:pt x="41243" y="-379"/>
                    <a:pt x="953" y="52485"/>
                    <a:pt x="0" y="74107"/>
                  </a:cubicBezTo>
                  <a:lnTo>
                    <a:pt x="0" y="74107"/>
                  </a:lnTo>
                  <a:cubicBezTo>
                    <a:pt x="394" y="82772"/>
                    <a:pt x="5414" y="90556"/>
                    <a:pt x="13145" y="94490"/>
                  </a:cubicBezTo>
                  <a:cubicBezTo>
                    <a:pt x="34026" y="106335"/>
                    <a:pt x="59324" y="107433"/>
                    <a:pt x="81153" y="97443"/>
                  </a:cubicBezTo>
                  <a:cubicBezTo>
                    <a:pt x="89236" y="94291"/>
                    <a:pt x="94965" y="86993"/>
                    <a:pt x="96107" y="78393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010F9507-7541-758B-4D0F-96D57B7746FF}"/>
                </a:ext>
              </a:extLst>
            </p:cNvPr>
            <p:cNvSpPr/>
            <p:nvPr/>
          </p:nvSpPr>
          <p:spPr>
            <a:xfrm>
              <a:off x="-3355720" y="-1087564"/>
              <a:ext cx="564338" cy="690792"/>
            </a:xfrm>
            <a:custGeom>
              <a:avLst/>
              <a:gdLst>
                <a:gd name="connsiteX0" fmla="*/ 563987 w 564338"/>
                <a:gd name="connsiteY0" fmla="*/ 313888 h 690792"/>
                <a:gd name="connsiteX1" fmla="*/ 264902 w 564338"/>
                <a:gd name="connsiteY1" fmla="*/ 690792 h 690792"/>
                <a:gd name="connsiteX2" fmla="*/ 297 w 564338"/>
                <a:gd name="connsiteY2" fmla="*/ 288932 h 690792"/>
                <a:gd name="connsiteX3" fmla="*/ 295572 w 564338"/>
                <a:gd name="connsiteY3" fmla="*/ 325 h 690792"/>
                <a:gd name="connsiteX4" fmla="*/ 563987 w 564338"/>
                <a:gd name="connsiteY4" fmla="*/ 313888 h 690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338" h="690792">
                  <a:moveTo>
                    <a:pt x="563987" y="313888"/>
                  </a:moveTo>
                  <a:cubicBezTo>
                    <a:pt x="557129" y="469526"/>
                    <a:pt x="426350" y="660693"/>
                    <a:pt x="264902" y="690792"/>
                  </a:cubicBezTo>
                  <a:cubicBezTo>
                    <a:pt x="106025" y="638976"/>
                    <a:pt x="-6561" y="444571"/>
                    <a:pt x="297" y="288932"/>
                  </a:cubicBezTo>
                  <a:cubicBezTo>
                    <a:pt x="7155" y="133294"/>
                    <a:pt x="113835" y="-7676"/>
                    <a:pt x="295572" y="325"/>
                  </a:cubicBezTo>
                  <a:cubicBezTo>
                    <a:pt x="477309" y="8326"/>
                    <a:pt x="570845" y="158154"/>
                    <a:pt x="563987" y="313888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A7EAE838-6FE9-3BE3-4227-35A278D88D65}"/>
                </a:ext>
              </a:extLst>
            </p:cNvPr>
            <p:cNvSpPr/>
            <p:nvPr/>
          </p:nvSpPr>
          <p:spPr>
            <a:xfrm>
              <a:off x="-3355720" y="-1087564"/>
              <a:ext cx="564338" cy="690792"/>
            </a:xfrm>
            <a:custGeom>
              <a:avLst/>
              <a:gdLst>
                <a:gd name="connsiteX0" fmla="*/ 563987 w 564338"/>
                <a:gd name="connsiteY0" fmla="*/ 313888 h 690792"/>
                <a:gd name="connsiteX1" fmla="*/ 264902 w 564338"/>
                <a:gd name="connsiteY1" fmla="*/ 690792 h 690792"/>
                <a:gd name="connsiteX2" fmla="*/ 297 w 564338"/>
                <a:gd name="connsiteY2" fmla="*/ 288932 h 690792"/>
                <a:gd name="connsiteX3" fmla="*/ 295572 w 564338"/>
                <a:gd name="connsiteY3" fmla="*/ 325 h 690792"/>
                <a:gd name="connsiteX4" fmla="*/ 563987 w 564338"/>
                <a:gd name="connsiteY4" fmla="*/ 313888 h 690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338" h="690792">
                  <a:moveTo>
                    <a:pt x="563987" y="313888"/>
                  </a:moveTo>
                  <a:cubicBezTo>
                    <a:pt x="557129" y="469526"/>
                    <a:pt x="426350" y="660693"/>
                    <a:pt x="264902" y="690792"/>
                  </a:cubicBezTo>
                  <a:cubicBezTo>
                    <a:pt x="106025" y="638976"/>
                    <a:pt x="-6561" y="444571"/>
                    <a:pt x="297" y="288932"/>
                  </a:cubicBezTo>
                  <a:cubicBezTo>
                    <a:pt x="7155" y="133294"/>
                    <a:pt x="113835" y="-7676"/>
                    <a:pt x="295572" y="325"/>
                  </a:cubicBezTo>
                  <a:cubicBezTo>
                    <a:pt x="477309" y="8326"/>
                    <a:pt x="570845" y="158154"/>
                    <a:pt x="563987" y="313888"/>
                  </a:cubicBez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973407F2-F081-EDD4-9497-2700B1803E0C}"/>
                </a:ext>
              </a:extLst>
            </p:cNvPr>
            <p:cNvSpPr/>
            <p:nvPr/>
          </p:nvSpPr>
          <p:spPr>
            <a:xfrm>
              <a:off x="-3348755" y="-844923"/>
              <a:ext cx="557375" cy="448246"/>
            </a:xfrm>
            <a:custGeom>
              <a:avLst/>
              <a:gdLst>
                <a:gd name="connsiteX0" fmla="*/ 1905 w 557375"/>
                <a:gd name="connsiteY0" fmla="*/ 128111 h 448246"/>
                <a:gd name="connsiteX1" fmla="*/ 221551 w 557375"/>
                <a:gd name="connsiteY1" fmla="*/ 299561 h 448246"/>
                <a:gd name="connsiteX2" fmla="*/ 553022 w 557375"/>
                <a:gd name="connsiteY2" fmla="*/ 0 h 448246"/>
                <a:gd name="connsiteX3" fmla="*/ 557022 w 557375"/>
                <a:gd name="connsiteY3" fmla="*/ 71342 h 448246"/>
                <a:gd name="connsiteX4" fmla="*/ 257937 w 557375"/>
                <a:gd name="connsiteY4" fmla="*/ 448246 h 448246"/>
                <a:gd name="connsiteX5" fmla="*/ 0 w 557375"/>
                <a:gd name="connsiteY5" fmla="*/ 128873 h 44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7375" h="448246">
                  <a:moveTo>
                    <a:pt x="1905" y="128111"/>
                  </a:moveTo>
                  <a:cubicBezTo>
                    <a:pt x="1905" y="128111"/>
                    <a:pt x="37243" y="279368"/>
                    <a:pt x="221551" y="299561"/>
                  </a:cubicBezTo>
                  <a:cubicBezTo>
                    <a:pt x="399193" y="318611"/>
                    <a:pt x="552736" y="129826"/>
                    <a:pt x="553022" y="0"/>
                  </a:cubicBezTo>
                  <a:cubicBezTo>
                    <a:pt x="556747" y="23586"/>
                    <a:pt x="558087" y="47488"/>
                    <a:pt x="557022" y="71342"/>
                  </a:cubicBezTo>
                  <a:cubicBezTo>
                    <a:pt x="550164" y="226981"/>
                    <a:pt x="419386" y="418148"/>
                    <a:pt x="257937" y="448246"/>
                  </a:cubicBezTo>
                  <a:cubicBezTo>
                    <a:pt x="126492" y="405194"/>
                    <a:pt x="26479" y="264414"/>
                    <a:pt x="0" y="12887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07057B62-A83C-4C64-4CA6-919BE10D5F58}"/>
                </a:ext>
              </a:extLst>
            </p:cNvPr>
            <p:cNvSpPr/>
            <p:nvPr/>
          </p:nvSpPr>
          <p:spPr>
            <a:xfrm>
              <a:off x="-3167055" y="269496"/>
              <a:ext cx="370082" cy="1664827"/>
            </a:xfrm>
            <a:custGeom>
              <a:avLst/>
              <a:gdLst>
                <a:gd name="connsiteX0" fmla="*/ 364177 w 370082"/>
                <a:gd name="connsiteY0" fmla="*/ 1910 h 1664827"/>
                <a:gd name="connsiteX1" fmla="*/ 347032 w 370082"/>
                <a:gd name="connsiteY1" fmla="*/ 80396 h 1664827"/>
                <a:gd name="connsiteX2" fmla="*/ 323886 w 370082"/>
                <a:gd name="connsiteY2" fmla="*/ 159168 h 1664827"/>
                <a:gd name="connsiteX3" fmla="*/ 295311 w 370082"/>
                <a:gd name="connsiteY3" fmla="*/ 327475 h 1664827"/>
                <a:gd name="connsiteX4" fmla="*/ 273975 w 370082"/>
                <a:gd name="connsiteY4" fmla="*/ 495686 h 1664827"/>
                <a:gd name="connsiteX5" fmla="*/ 230732 w 370082"/>
                <a:gd name="connsiteY5" fmla="*/ 659135 h 1664827"/>
                <a:gd name="connsiteX6" fmla="*/ 180440 w 370082"/>
                <a:gd name="connsiteY6" fmla="*/ 815345 h 1664827"/>
                <a:gd name="connsiteX7" fmla="*/ 149960 w 370082"/>
                <a:gd name="connsiteY7" fmla="*/ 979556 h 1664827"/>
                <a:gd name="connsiteX8" fmla="*/ 91286 w 370082"/>
                <a:gd name="connsiteY8" fmla="*/ 1309217 h 1664827"/>
                <a:gd name="connsiteX9" fmla="*/ 62711 w 370082"/>
                <a:gd name="connsiteY9" fmla="*/ 1385417 h 1664827"/>
                <a:gd name="connsiteX10" fmla="*/ 47756 w 370082"/>
                <a:gd name="connsiteY10" fmla="*/ 1463045 h 1664827"/>
                <a:gd name="connsiteX11" fmla="*/ 38231 w 370082"/>
                <a:gd name="connsiteY11" fmla="*/ 1504765 h 1664827"/>
                <a:gd name="connsiteX12" fmla="*/ 23849 w 370082"/>
                <a:gd name="connsiteY12" fmla="*/ 1543532 h 1664827"/>
                <a:gd name="connsiteX13" fmla="*/ 2132 w 370082"/>
                <a:gd name="connsiteY13" fmla="*/ 1618493 h 1664827"/>
                <a:gd name="connsiteX14" fmla="*/ 417 w 370082"/>
                <a:gd name="connsiteY14" fmla="*/ 1660022 h 1664827"/>
                <a:gd name="connsiteX15" fmla="*/ 9942 w 370082"/>
                <a:gd name="connsiteY15" fmla="*/ 1661546 h 1664827"/>
                <a:gd name="connsiteX16" fmla="*/ 23087 w 370082"/>
                <a:gd name="connsiteY16" fmla="*/ 1578964 h 1664827"/>
                <a:gd name="connsiteX17" fmla="*/ 50233 w 370082"/>
                <a:gd name="connsiteY17" fmla="*/ 1503622 h 1664827"/>
                <a:gd name="connsiteX18" fmla="*/ 65282 w 370082"/>
                <a:gd name="connsiteY18" fmla="*/ 1423802 h 1664827"/>
                <a:gd name="connsiteX19" fmla="*/ 89571 w 370082"/>
                <a:gd name="connsiteY19" fmla="*/ 1343030 h 1664827"/>
                <a:gd name="connsiteX20" fmla="*/ 134624 w 370082"/>
                <a:gd name="connsiteY20" fmla="*/ 1184153 h 1664827"/>
                <a:gd name="connsiteX21" fmla="*/ 156056 w 370082"/>
                <a:gd name="connsiteY21" fmla="*/ 1019371 h 1664827"/>
                <a:gd name="connsiteX22" fmla="*/ 181773 w 370082"/>
                <a:gd name="connsiteY22" fmla="*/ 852588 h 1664827"/>
                <a:gd name="connsiteX23" fmla="*/ 230541 w 370082"/>
                <a:gd name="connsiteY23" fmla="*/ 692282 h 1664827"/>
                <a:gd name="connsiteX24" fmla="*/ 277119 w 370082"/>
                <a:gd name="connsiteY24" fmla="*/ 534358 h 1664827"/>
                <a:gd name="connsiteX25" fmla="*/ 301503 w 370082"/>
                <a:gd name="connsiteY25" fmla="*/ 365385 h 1664827"/>
                <a:gd name="connsiteX26" fmla="*/ 324934 w 370082"/>
                <a:gd name="connsiteY26" fmla="*/ 197649 h 1664827"/>
                <a:gd name="connsiteX27" fmla="*/ 346365 w 370082"/>
                <a:gd name="connsiteY27" fmla="*/ 114972 h 1664827"/>
                <a:gd name="connsiteX28" fmla="*/ 365034 w 370082"/>
                <a:gd name="connsiteY28" fmla="*/ 43916 h 1664827"/>
                <a:gd name="connsiteX29" fmla="*/ 370082 w 370082"/>
                <a:gd name="connsiteY29" fmla="*/ 4577 h 1664827"/>
                <a:gd name="connsiteX30" fmla="*/ 364463 w 370082"/>
                <a:gd name="connsiteY30" fmla="*/ 1625 h 166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0082" h="1664827">
                  <a:moveTo>
                    <a:pt x="364177" y="1910"/>
                  </a:moveTo>
                  <a:cubicBezTo>
                    <a:pt x="359319" y="28199"/>
                    <a:pt x="353985" y="54584"/>
                    <a:pt x="347032" y="80396"/>
                  </a:cubicBezTo>
                  <a:cubicBezTo>
                    <a:pt x="340079" y="106209"/>
                    <a:pt x="330744" y="132593"/>
                    <a:pt x="323886" y="159168"/>
                  </a:cubicBezTo>
                  <a:cubicBezTo>
                    <a:pt x="310467" y="214539"/>
                    <a:pt x="300919" y="270778"/>
                    <a:pt x="295311" y="327475"/>
                  </a:cubicBezTo>
                  <a:cubicBezTo>
                    <a:pt x="288834" y="383672"/>
                    <a:pt x="283596" y="439965"/>
                    <a:pt x="273975" y="495686"/>
                  </a:cubicBezTo>
                  <a:cubicBezTo>
                    <a:pt x="263635" y="551166"/>
                    <a:pt x="249180" y="605800"/>
                    <a:pt x="230732" y="659135"/>
                  </a:cubicBezTo>
                  <a:cubicBezTo>
                    <a:pt x="213396" y="711047"/>
                    <a:pt x="194918" y="762577"/>
                    <a:pt x="180440" y="815345"/>
                  </a:cubicBezTo>
                  <a:cubicBezTo>
                    <a:pt x="166335" y="869276"/>
                    <a:pt x="156149" y="924156"/>
                    <a:pt x="149960" y="979556"/>
                  </a:cubicBezTo>
                  <a:cubicBezTo>
                    <a:pt x="136339" y="1090332"/>
                    <a:pt x="129481" y="1203299"/>
                    <a:pt x="91286" y="1309217"/>
                  </a:cubicBezTo>
                  <a:cubicBezTo>
                    <a:pt x="81761" y="1334744"/>
                    <a:pt x="70521" y="1359509"/>
                    <a:pt x="62711" y="1385417"/>
                  </a:cubicBezTo>
                  <a:cubicBezTo>
                    <a:pt x="56299" y="1410997"/>
                    <a:pt x="51307" y="1436913"/>
                    <a:pt x="47756" y="1463045"/>
                  </a:cubicBezTo>
                  <a:cubicBezTo>
                    <a:pt x="45407" y="1477128"/>
                    <a:pt x="42226" y="1491058"/>
                    <a:pt x="38231" y="1504765"/>
                  </a:cubicBezTo>
                  <a:cubicBezTo>
                    <a:pt x="34326" y="1518005"/>
                    <a:pt x="28706" y="1530673"/>
                    <a:pt x="23849" y="1543532"/>
                  </a:cubicBezTo>
                  <a:cubicBezTo>
                    <a:pt x="13824" y="1567626"/>
                    <a:pt x="6539" y="1592771"/>
                    <a:pt x="2132" y="1618493"/>
                  </a:cubicBezTo>
                  <a:cubicBezTo>
                    <a:pt x="84" y="1632236"/>
                    <a:pt x="-491" y="1646158"/>
                    <a:pt x="417" y="1660022"/>
                  </a:cubicBezTo>
                  <a:cubicBezTo>
                    <a:pt x="417" y="1664975"/>
                    <a:pt x="9942" y="1667071"/>
                    <a:pt x="9942" y="1661546"/>
                  </a:cubicBezTo>
                  <a:cubicBezTo>
                    <a:pt x="9482" y="1633464"/>
                    <a:pt x="13930" y="1605516"/>
                    <a:pt x="23087" y="1578964"/>
                  </a:cubicBezTo>
                  <a:cubicBezTo>
                    <a:pt x="31373" y="1553533"/>
                    <a:pt x="43184" y="1529340"/>
                    <a:pt x="50233" y="1503622"/>
                  </a:cubicBezTo>
                  <a:cubicBezTo>
                    <a:pt x="57281" y="1477904"/>
                    <a:pt x="60615" y="1450473"/>
                    <a:pt x="65282" y="1423802"/>
                  </a:cubicBezTo>
                  <a:cubicBezTo>
                    <a:pt x="70632" y="1396128"/>
                    <a:pt x="78770" y="1369066"/>
                    <a:pt x="89571" y="1343030"/>
                  </a:cubicBezTo>
                  <a:cubicBezTo>
                    <a:pt x="109974" y="1291749"/>
                    <a:pt x="125071" y="1238512"/>
                    <a:pt x="134624" y="1184153"/>
                  </a:cubicBezTo>
                  <a:cubicBezTo>
                    <a:pt x="144149" y="1129575"/>
                    <a:pt x="149864" y="1074425"/>
                    <a:pt x="156056" y="1019371"/>
                  </a:cubicBezTo>
                  <a:cubicBezTo>
                    <a:pt x="161432" y="963331"/>
                    <a:pt x="170019" y="907645"/>
                    <a:pt x="181773" y="852588"/>
                  </a:cubicBezTo>
                  <a:cubicBezTo>
                    <a:pt x="194441" y="798105"/>
                    <a:pt x="212634" y="745146"/>
                    <a:pt x="230541" y="692282"/>
                  </a:cubicBezTo>
                  <a:cubicBezTo>
                    <a:pt x="249047" y="640566"/>
                    <a:pt x="264598" y="587840"/>
                    <a:pt x="277119" y="534358"/>
                  </a:cubicBezTo>
                  <a:cubicBezTo>
                    <a:pt x="288148" y="478491"/>
                    <a:pt x="296286" y="422091"/>
                    <a:pt x="301503" y="365385"/>
                  </a:cubicBezTo>
                  <a:cubicBezTo>
                    <a:pt x="307598" y="309282"/>
                    <a:pt x="313790" y="253085"/>
                    <a:pt x="324934" y="197649"/>
                  </a:cubicBezTo>
                  <a:cubicBezTo>
                    <a:pt x="330642" y="169738"/>
                    <a:pt x="337795" y="142141"/>
                    <a:pt x="346365" y="114972"/>
                  </a:cubicBezTo>
                  <a:cubicBezTo>
                    <a:pt x="354189" y="91736"/>
                    <a:pt x="360426" y="67996"/>
                    <a:pt x="365034" y="43916"/>
                  </a:cubicBezTo>
                  <a:cubicBezTo>
                    <a:pt x="367225" y="30866"/>
                    <a:pt x="368844" y="17722"/>
                    <a:pt x="370082" y="4577"/>
                  </a:cubicBezTo>
                  <a:cubicBezTo>
                    <a:pt x="370082" y="1720"/>
                    <a:pt x="365225" y="-2281"/>
                    <a:pt x="364463" y="1625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04534179-70F3-CF48-A2CC-2909F6CB077A}"/>
                </a:ext>
              </a:extLst>
            </p:cNvPr>
            <p:cNvSpPr/>
            <p:nvPr/>
          </p:nvSpPr>
          <p:spPr>
            <a:xfrm>
              <a:off x="-2844516" y="307295"/>
              <a:ext cx="154562" cy="222255"/>
            </a:xfrm>
            <a:custGeom>
              <a:avLst/>
              <a:gdLst>
                <a:gd name="connsiteX0" fmla="*/ 32970 w 154562"/>
                <a:gd name="connsiteY0" fmla="*/ 592 h 222255"/>
                <a:gd name="connsiteX1" fmla="*/ 14 w 154562"/>
                <a:gd name="connsiteY1" fmla="*/ 61076 h 222255"/>
                <a:gd name="connsiteX2" fmla="*/ 33733 w 154562"/>
                <a:gd name="connsiteY2" fmla="*/ 121464 h 222255"/>
                <a:gd name="connsiteX3" fmla="*/ 67451 w 154562"/>
                <a:gd name="connsiteY3" fmla="*/ 128608 h 222255"/>
                <a:gd name="connsiteX4" fmla="*/ 91073 w 154562"/>
                <a:gd name="connsiteY4" fmla="*/ 109558 h 222255"/>
                <a:gd name="connsiteX5" fmla="*/ 74595 w 154562"/>
                <a:gd name="connsiteY5" fmla="*/ 95365 h 222255"/>
                <a:gd name="connsiteX6" fmla="*/ 47448 w 154562"/>
                <a:gd name="connsiteY6" fmla="*/ 108415 h 222255"/>
                <a:gd name="connsiteX7" fmla="*/ 31065 w 154562"/>
                <a:gd name="connsiteY7" fmla="*/ 170423 h 222255"/>
                <a:gd name="connsiteX8" fmla="*/ 97740 w 154562"/>
                <a:gd name="connsiteY8" fmla="*/ 178995 h 222255"/>
                <a:gd name="connsiteX9" fmla="*/ 111647 w 154562"/>
                <a:gd name="connsiteY9" fmla="*/ 151753 h 222255"/>
                <a:gd name="connsiteX10" fmla="*/ 85263 w 154562"/>
                <a:gd name="connsiteY10" fmla="*/ 144896 h 222255"/>
                <a:gd name="connsiteX11" fmla="*/ 52116 w 154562"/>
                <a:gd name="connsiteY11" fmla="*/ 194235 h 222255"/>
                <a:gd name="connsiteX12" fmla="*/ 105646 w 154562"/>
                <a:gd name="connsiteY12" fmla="*/ 220619 h 222255"/>
                <a:gd name="connsiteX13" fmla="*/ 154510 w 154562"/>
                <a:gd name="connsiteY13" fmla="*/ 161564 h 222255"/>
                <a:gd name="connsiteX14" fmla="*/ 147652 w 154562"/>
                <a:gd name="connsiteY14" fmla="*/ 158611 h 222255"/>
                <a:gd name="connsiteX15" fmla="*/ 117553 w 154562"/>
                <a:gd name="connsiteY15" fmla="*/ 204713 h 222255"/>
                <a:gd name="connsiteX16" fmla="*/ 74309 w 154562"/>
                <a:gd name="connsiteY16" fmla="*/ 210428 h 222255"/>
                <a:gd name="connsiteX17" fmla="*/ 64805 w 154562"/>
                <a:gd name="connsiteY17" fmla="*/ 170042 h 222255"/>
                <a:gd name="connsiteX18" fmla="*/ 66593 w 154562"/>
                <a:gd name="connsiteY18" fmla="*/ 167470 h 222255"/>
                <a:gd name="connsiteX19" fmla="*/ 87739 w 154562"/>
                <a:gd name="connsiteY19" fmla="*/ 153087 h 222255"/>
                <a:gd name="connsiteX20" fmla="*/ 99741 w 154562"/>
                <a:gd name="connsiteY20" fmla="*/ 151468 h 222255"/>
                <a:gd name="connsiteX21" fmla="*/ 102027 w 154562"/>
                <a:gd name="connsiteY21" fmla="*/ 154516 h 222255"/>
                <a:gd name="connsiteX22" fmla="*/ 99836 w 154562"/>
                <a:gd name="connsiteY22" fmla="*/ 161660 h 222255"/>
                <a:gd name="connsiteX23" fmla="*/ 50496 w 154562"/>
                <a:gd name="connsiteY23" fmla="*/ 175376 h 222255"/>
                <a:gd name="connsiteX24" fmla="*/ 34685 w 154562"/>
                <a:gd name="connsiteY24" fmla="*/ 153754 h 222255"/>
                <a:gd name="connsiteX25" fmla="*/ 42686 w 154562"/>
                <a:gd name="connsiteY25" fmla="*/ 128513 h 222255"/>
                <a:gd name="connsiteX26" fmla="*/ 60212 w 154562"/>
                <a:gd name="connsiteY26" fmla="*/ 110320 h 222255"/>
                <a:gd name="connsiteX27" fmla="*/ 80881 w 154562"/>
                <a:gd name="connsiteY27" fmla="*/ 104510 h 222255"/>
                <a:gd name="connsiteX28" fmla="*/ 75738 w 154562"/>
                <a:gd name="connsiteY28" fmla="*/ 114892 h 222255"/>
                <a:gd name="connsiteX29" fmla="*/ 63927 w 154562"/>
                <a:gd name="connsiteY29" fmla="*/ 120416 h 222255"/>
                <a:gd name="connsiteX30" fmla="*/ 36495 w 154562"/>
                <a:gd name="connsiteY30" fmla="*/ 113749 h 222255"/>
                <a:gd name="connsiteX31" fmla="*/ 8967 w 154562"/>
                <a:gd name="connsiteY31" fmla="*/ 62409 h 222255"/>
                <a:gd name="connsiteX32" fmla="*/ 37542 w 154562"/>
                <a:gd name="connsiteY32" fmla="*/ 5926 h 222255"/>
                <a:gd name="connsiteX33" fmla="*/ 33161 w 154562"/>
                <a:gd name="connsiteY33" fmla="*/ 306 h 22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54562" h="222255">
                  <a:moveTo>
                    <a:pt x="32970" y="592"/>
                  </a:moveTo>
                  <a:cubicBezTo>
                    <a:pt x="12055" y="13500"/>
                    <a:pt x="-479" y="36502"/>
                    <a:pt x="14" y="61076"/>
                  </a:cubicBezTo>
                  <a:cubicBezTo>
                    <a:pt x="545" y="85551"/>
                    <a:pt x="13175" y="108171"/>
                    <a:pt x="33733" y="121464"/>
                  </a:cubicBezTo>
                  <a:cubicBezTo>
                    <a:pt x="43686" y="127971"/>
                    <a:pt x="55714" y="130520"/>
                    <a:pt x="67451" y="128608"/>
                  </a:cubicBezTo>
                  <a:cubicBezTo>
                    <a:pt x="76976" y="126798"/>
                    <a:pt x="89168" y="120131"/>
                    <a:pt x="91073" y="109558"/>
                  </a:cubicBezTo>
                  <a:cubicBezTo>
                    <a:pt x="92978" y="98985"/>
                    <a:pt x="82786" y="95175"/>
                    <a:pt x="74595" y="95365"/>
                  </a:cubicBezTo>
                  <a:cubicBezTo>
                    <a:pt x="64355" y="96603"/>
                    <a:pt x="54811" y="101190"/>
                    <a:pt x="47448" y="108415"/>
                  </a:cubicBezTo>
                  <a:cubicBezTo>
                    <a:pt x="31351" y="122321"/>
                    <a:pt x="16111" y="150610"/>
                    <a:pt x="31065" y="170423"/>
                  </a:cubicBezTo>
                  <a:cubicBezTo>
                    <a:pt x="48110" y="189379"/>
                    <a:pt x="76454" y="193023"/>
                    <a:pt x="97740" y="178995"/>
                  </a:cubicBezTo>
                  <a:cubicBezTo>
                    <a:pt x="106682" y="172849"/>
                    <a:pt x="111914" y="162601"/>
                    <a:pt x="111647" y="151753"/>
                  </a:cubicBezTo>
                  <a:cubicBezTo>
                    <a:pt x="109932" y="140133"/>
                    <a:pt x="93169" y="142990"/>
                    <a:pt x="85263" y="144896"/>
                  </a:cubicBezTo>
                  <a:cubicBezTo>
                    <a:pt x="62508" y="149402"/>
                    <a:pt x="47685" y="171465"/>
                    <a:pt x="52116" y="194235"/>
                  </a:cubicBezTo>
                  <a:cubicBezTo>
                    <a:pt x="57736" y="217762"/>
                    <a:pt x="84215" y="226144"/>
                    <a:pt x="105646" y="220619"/>
                  </a:cubicBezTo>
                  <a:cubicBezTo>
                    <a:pt x="131173" y="214047"/>
                    <a:pt x="149747" y="186329"/>
                    <a:pt x="154510" y="161564"/>
                  </a:cubicBezTo>
                  <a:cubicBezTo>
                    <a:pt x="155176" y="158231"/>
                    <a:pt x="149366" y="155182"/>
                    <a:pt x="147652" y="158611"/>
                  </a:cubicBezTo>
                  <a:cubicBezTo>
                    <a:pt x="139365" y="175185"/>
                    <a:pt x="132793" y="192997"/>
                    <a:pt x="117553" y="204713"/>
                  </a:cubicBezTo>
                  <a:cubicBezTo>
                    <a:pt x="105417" y="214730"/>
                    <a:pt x="88630" y="216948"/>
                    <a:pt x="74309" y="210428"/>
                  </a:cubicBezTo>
                  <a:cubicBezTo>
                    <a:pt x="60532" y="201900"/>
                    <a:pt x="56277" y="183819"/>
                    <a:pt x="64805" y="170042"/>
                  </a:cubicBezTo>
                  <a:cubicBezTo>
                    <a:pt x="65355" y="169154"/>
                    <a:pt x="65952" y="168295"/>
                    <a:pt x="66593" y="167470"/>
                  </a:cubicBezTo>
                  <a:cubicBezTo>
                    <a:pt x="71823" y="160433"/>
                    <a:pt x="79273" y="155365"/>
                    <a:pt x="87739" y="153087"/>
                  </a:cubicBezTo>
                  <a:cubicBezTo>
                    <a:pt x="91651" y="152023"/>
                    <a:pt x="95686" y="151479"/>
                    <a:pt x="99741" y="151468"/>
                  </a:cubicBezTo>
                  <a:cubicBezTo>
                    <a:pt x="102789" y="151468"/>
                    <a:pt x="102694" y="151468"/>
                    <a:pt x="102027" y="154516"/>
                  </a:cubicBezTo>
                  <a:cubicBezTo>
                    <a:pt x="101612" y="156983"/>
                    <a:pt x="100876" y="159384"/>
                    <a:pt x="99836" y="161660"/>
                  </a:cubicBezTo>
                  <a:cubicBezTo>
                    <a:pt x="91168" y="179852"/>
                    <a:pt x="67356" y="182614"/>
                    <a:pt x="50496" y="175376"/>
                  </a:cubicBezTo>
                  <a:cubicBezTo>
                    <a:pt x="41271" y="172119"/>
                    <a:pt x="34992" y="163532"/>
                    <a:pt x="34685" y="153754"/>
                  </a:cubicBezTo>
                  <a:cubicBezTo>
                    <a:pt x="34912" y="144753"/>
                    <a:pt x="37686" y="136001"/>
                    <a:pt x="42686" y="128513"/>
                  </a:cubicBezTo>
                  <a:cubicBezTo>
                    <a:pt x="47202" y="121298"/>
                    <a:pt x="53171" y="115102"/>
                    <a:pt x="60212" y="110320"/>
                  </a:cubicBezTo>
                  <a:cubicBezTo>
                    <a:pt x="64022" y="107748"/>
                    <a:pt x="76119" y="99747"/>
                    <a:pt x="80881" y="104510"/>
                  </a:cubicBezTo>
                  <a:cubicBezTo>
                    <a:pt x="83834" y="107367"/>
                    <a:pt x="77738" y="113177"/>
                    <a:pt x="75738" y="114892"/>
                  </a:cubicBezTo>
                  <a:cubicBezTo>
                    <a:pt x="72279" y="117619"/>
                    <a:pt x="68237" y="119510"/>
                    <a:pt x="63927" y="120416"/>
                  </a:cubicBezTo>
                  <a:cubicBezTo>
                    <a:pt x="54258" y="121987"/>
                    <a:pt x="44364" y="119583"/>
                    <a:pt x="36495" y="113749"/>
                  </a:cubicBezTo>
                  <a:cubicBezTo>
                    <a:pt x="19695" y="101971"/>
                    <a:pt x="9480" y="82920"/>
                    <a:pt x="8967" y="62409"/>
                  </a:cubicBezTo>
                  <a:cubicBezTo>
                    <a:pt x="9072" y="40133"/>
                    <a:pt x="19659" y="19207"/>
                    <a:pt x="37542" y="5926"/>
                  </a:cubicBezTo>
                  <a:cubicBezTo>
                    <a:pt x="40114" y="3926"/>
                    <a:pt x="35828" y="-1313"/>
                    <a:pt x="33161" y="306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90B6E3AB-BC4D-BC42-49C7-EC79873ECB49}"/>
                </a:ext>
              </a:extLst>
            </p:cNvPr>
            <p:cNvSpPr/>
            <p:nvPr/>
          </p:nvSpPr>
          <p:spPr>
            <a:xfrm>
              <a:off x="-2860255" y="258586"/>
              <a:ext cx="93601" cy="104340"/>
            </a:xfrm>
            <a:custGeom>
              <a:avLst/>
              <a:gdLst>
                <a:gd name="connsiteX0" fmla="*/ 92049 w 93601"/>
                <a:gd name="connsiteY0" fmla="*/ 90258 h 104340"/>
                <a:gd name="connsiteX1" fmla="*/ 92049 w 93601"/>
                <a:gd name="connsiteY1" fmla="*/ 90258 h 104340"/>
                <a:gd name="connsiteX2" fmla="*/ 71665 w 93601"/>
                <a:gd name="connsiteY2" fmla="*/ 152 h 104340"/>
                <a:gd name="connsiteX3" fmla="*/ 895 w 93601"/>
                <a:gd name="connsiteY3" fmla="*/ 55968 h 104340"/>
                <a:gd name="connsiteX4" fmla="*/ 895 w 93601"/>
                <a:gd name="connsiteY4" fmla="*/ 55968 h 104340"/>
                <a:gd name="connsiteX5" fmla="*/ 7181 w 93601"/>
                <a:gd name="connsiteY5" fmla="*/ 79686 h 104340"/>
                <a:gd name="connsiteX6" fmla="*/ 71665 w 93601"/>
                <a:gd name="connsiteY6" fmla="*/ 103879 h 104340"/>
                <a:gd name="connsiteX7" fmla="*/ 92049 w 93601"/>
                <a:gd name="connsiteY7" fmla="*/ 90258 h 10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601" h="104340">
                  <a:moveTo>
                    <a:pt x="92049" y="90258"/>
                  </a:moveTo>
                  <a:lnTo>
                    <a:pt x="92049" y="90258"/>
                  </a:lnTo>
                  <a:cubicBezTo>
                    <a:pt x="99288" y="71208"/>
                    <a:pt x="79285" y="3009"/>
                    <a:pt x="71665" y="152"/>
                  </a:cubicBezTo>
                  <a:cubicBezTo>
                    <a:pt x="64045" y="-2706"/>
                    <a:pt x="8610" y="35490"/>
                    <a:pt x="895" y="55968"/>
                  </a:cubicBezTo>
                  <a:lnTo>
                    <a:pt x="895" y="55968"/>
                  </a:lnTo>
                  <a:cubicBezTo>
                    <a:pt x="-1472" y="64429"/>
                    <a:pt x="935" y="73508"/>
                    <a:pt x="7181" y="79686"/>
                  </a:cubicBezTo>
                  <a:cubicBezTo>
                    <a:pt x="23597" y="97558"/>
                    <a:pt x="47544" y="106543"/>
                    <a:pt x="71665" y="103879"/>
                  </a:cubicBezTo>
                  <a:cubicBezTo>
                    <a:pt x="80428" y="103372"/>
                    <a:pt x="88228" y="98160"/>
                    <a:pt x="92049" y="90258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AF36A5A4-5C3B-F41B-2F93-E92631C90876}"/>
                </a:ext>
              </a:extLst>
            </p:cNvPr>
            <p:cNvSpPr/>
            <p:nvPr/>
          </p:nvSpPr>
          <p:spPr>
            <a:xfrm>
              <a:off x="-2860255" y="258586"/>
              <a:ext cx="93601" cy="104340"/>
            </a:xfrm>
            <a:custGeom>
              <a:avLst/>
              <a:gdLst>
                <a:gd name="connsiteX0" fmla="*/ 92049 w 93601"/>
                <a:gd name="connsiteY0" fmla="*/ 90258 h 104340"/>
                <a:gd name="connsiteX1" fmla="*/ 92049 w 93601"/>
                <a:gd name="connsiteY1" fmla="*/ 90258 h 104340"/>
                <a:gd name="connsiteX2" fmla="*/ 71665 w 93601"/>
                <a:gd name="connsiteY2" fmla="*/ 152 h 104340"/>
                <a:gd name="connsiteX3" fmla="*/ 895 w 93601"/>
                <a:gd name="connsiteY3" fmla="*/ 55968 h 104340"/>
                <a:gd name="connsiteX4" fmla="*/ 895 w 93601"/>
                <a:gd name="connsiteY4" fmla="*/ 55968 h 104340"/>
                <a:gd name="connsiteX5" fmla="*/ 7181 w 93601"/>
                <a:gd name="connsiteY5" fmla="*/ 79686 h 104340"/>
                <a:gd name="connsiteX6" fmla="*/ 71665 w 93601"/>
                <a:gd name="connsiteY6" fmla="*/ 103879 h 104340"/>
                <a:gd name="connsiteX7" fmla="*/ 92049 w 93601"/>
                <a:gd name="connsiteY7" fmla="*/ 90258 h 10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601" h="104340">
                  <a:moveTo>
                    <a:pt x="92049" y="90258"/>
                  </a:moveTo>
                  <a:lnTo>
                    <a:pt x="92049" y="90258"/>
                  </a:lnTo>
                  <a:cubicBezTo>
                    <a:pt x="99288" y="71208"/>
                    <a:pt x="79285" y="3009"/>
                    <a:pt x="71665" y="152"/>
                  </a:cubicBezTo>
                  <a:cubicBezTo>
                    <a:pt x="64045" y="-2706"/>
                    <a:pt x="8610" y="35490"/>
                    <a:pt x="895" y="55968"/>
                  </a:cubicBezTo>
                  <a:lnTo>
                    <a:pt x="895" y="55968"/>
                  </a:lnTo>
                  <a:cubicBezTo>
                    <a:pt x="-1472" y="64429"/>
                    <a:pt x="935" y="73508"/>
                    <a:pt x="7181" y="79686"/>
                  </a:cubicBezTo>
                  <a:cubicBezTo>
                    <a:pt x="23597" y="97558"/>
                    <a:pt x="47544" y="106543"/>
                    <a:pt x="71665" y="103879"/>
                  </a:cubicBezTo>
                  <a:cubicBezTo>
                    <a:pt x="80428" y="103372"/>
                    <a:pt x="88228" y="98160"/>
                    <a:pt x="92049" y="9025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241E03FB-4289-09CB-A8B2-99B4413A8625}"/>
                </a:ext>
              </a:extLst>
            </p:cNvPr>
            <p:cNvSpPr/>
            <p:nvPr/>
          </p:nvSpPr>
          <p:spPr>
            <a:xfrm>
              <a:off x="-2948380" y="-393000"/>
              <a:ext cx="580123" cy="676683"/>
            </a:xfrm>
            <a:custGeom>
              <a:avLst/>
              <a:gdLst>
                <a:gd name="connsiteX0" fmla="*/ 557268 w 580123"/>
                <a:gd name="connsiteY0" fmla="*/ 405709 h 676683"/>
                <a:gd name="connsiteX1" fmla="*/ 151217 w 580123"/>
                <a:gd name="connsiteY1" fmla="*/ 674504 h 676683"/>
                <a:gd name="connsiteX2" fmla="*/ 22534 w 580123"/>
                <a:gd name="connsiteY2" fmla="*/ 204826 h 676683"/>
                <a:gd name="connsiteX3" fmla="*/ 397057 w 580123"/>
                <a:gd name="connsiteY3" fmla="*/ 19851 h 676683"/>
                <a:gd name="connsiteX4" fmla="*/ 557268 w 580123"/>
                <a:gd name="connsiteY4" fmla="*/ 405709 h 676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123" h="676683">
                  <a:moveTo>
                    <a:pt x="557268" y="405709"/>
                  </a:moveTo>
                  <a:cubicBezTo>
                    <a:pt x="501832" y="553251"/>
                    <a:pt x="315999" y="696126"/>
                    <a:pt x="151217" y="674504"/>
                  </a:cubicBezTo>
                  <a:cubicBezTo>
                    <a:pt x="14914" y="574682"/>
                    <a:pt x="-32711" y="352464"/>
                    <a:pt x="22534" y="204826"/>
                  </a:cubicBezTo>
                  <a:cubicBezTo>
                    <a:pt x="77779" y="57189"/>
                    <a:pt x="224845" y="-44919"/>
                    <a:pt x="397057" y="19851"/>
                  </a:cubicBezTo>
                  <a:cubicBezTo>
                    <a:pt x="569269" y="84621"/>
                    <a:pt x="613084" y="258071"/>
                    <a:pt x="557268" y="40570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87C056FC-AEB9-B84B-A76A-2F4A17C15C4A}"/>
                </a:ext>
              </a:extLst>
            </p:cNvPr>
            <p:cNvSpPr/>
            <p:nvPr/>
          </p:nvSpPr>
          <p:spPr>
            <a:xfrm>
              <a:off x="-2948131" y="-106735"/>
              <a:ext cx="575497" cy="390418"/>
            </a:xfrm>
            <a:custGeom>
              <a:avLst/>
              <a:gdLst>
                <a:gd name="connsiteX0" fmla="*/ 5045 w 575497"/>
                <a:gd name="connsiteY0" fmla="*/ 0 h 390418"/>
                <a:gd name="connsiteX1" fmla="*/ 162589 w 575497"/>
                <a:gd name="connsiteY1" fmla="*/ 233743 h 390418"/>
                <a:gd name="connsiteX2" fmla="*/ 575497 w 575497"/>
                <a:gd name="connsiteY2" fmla="*/ 49625 h 390418"/>
                <a:gd name="connsiteX3" fmla="*/ 557019 w 575497"/>
                <a:gd name="connsiteY3" fmla="*/ 119444 h 390418"/>
                <a:gd name="connsiteX4" fmla="*/ 150968 w 575497"/>
                <a:gd name="connsiteY4" fmla="*/ 388239 h 390418"/>
                <a:gd name="connsiteX5" fmla="*/ 3235 w 575497"/>
                <a:gd name="connsiteY5" fmla="*/ 0 h 390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5497" h="390418">
                  <a:moveTo>
                    <a:pt x="5045" y="0"/>
                  </a:moveTo>
                  <a:cubicBezTo>
                    <a:pt x="5045" y="0"/>
                    <a:pt x="-8385" y="156591"/>
                    <a:pt x="162589" y="233743"/>
                  </a:cubicBezTo>
                  <a:cubicBezTo>
                    <a:pt x="327371" y="308134"/>
                    <a:pt x="534064" y="174308"/>
                    <a:pt x="575497" y="49625"/>
                  </a:cubicBezTo>
                  <a:cubicBezTo>
                    <a:pt x="571706" y="73461"/>
                    <a:pt x="565515" y="96853"/>
                    <a:pt x="557019" y="119444"/>
                  </a:cubicBezTo>
                  <a:cubicBezTo>
                    <a:pt x="501583" y="266986"/>
                    <a:pt x="315751" y="409861"/>
                    <a:pt x="150968" y="388239"/>
                  </a:cubicBezTo>
                  <a:cubicBezTo>
                    <a:pt x="38002" y="305848"/>
                    <a:pt x="-14005" y="138779"/>
                    <a:pt x="3235" y="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24CBC407-EDD3-1B1E-282F-CF9194AC0F37}"/>
                </a:ext>
              </a:extLst>
            </p:cNvPr>
            <p:cNvSpPr/>
            <p:nvPr/>
          </p:nvSpPr>
          <p:spPr>
            <a:xfrm>
              <a:off x="-3169636" y="1865358"/>
              <a:ext cx="114370" cy="75352"/>
            </a:xfrm>
            <a:custGeom>
              <a:avLst/>
              <a:gdLst>
                <a:gd name="connsiteX0" fmla="*/ 2808 w 114370"/>
                <a:gd name="connsiteY0" fmla="*/ 72161 h 75352"/>
                <a:gd name="connsiteX1" fmla="*/ 68911 w 114370"/>
                <a:gd name="connsiteY1" fmla="*/ 67970 h 75352"/>
                <a:gd name="connsiteX2" fmla="*/ 113393 w 114370"/>
                <a:gd name="connsiteY2" fmla="*/ 34442 h 75352"/>
                <a:gd name="connsiteX3" fmla="*/ 83104 w 114370"/>
                <a:gd name="connsiteY3" fmla="*/ 57 h 75352"/>
                <a:gd name="connsiteX4" fmla="*/ 35479 w 114370"/>
                <a:gd name="connsiteY4" fmla="*/ 15582 h 75352"/>
                <a:gd name="connsiteX5" fmla="*/ 14524 w 114370"/>
                <a:gd name="connsiteY5" fmla="*/ 36918 h 75352"/>
                <a:gd name="connsiteX6" fmla="*/ 5856 w 114370"/>
                <a:gd name="connsiteY6" fmla="*/ 50539 h 75352"/>
                <a:gd name="connsiteX7" fmla="*/ 2427 w 114370"/>
                <a:gd name="connsiteY7" fmla="*/ 57588 h 75352"/>
                <a:gd name="connsiteX8" fmla="*/ 46 w 114370"/>
                <a:gd name="connsiteY8" fmla="*/ 68065 h 75352"/>
                <a:gd name="connsiteX9" fmla="*/ 6427 w 114370"/>
                <a:gd name="connsiteY9" fmla="*/ 71304 h 75352"/>
                <a:gd name="connsiteX10" fmla="*/ 33955 w 114370"/>
                <a:gd name="connsiteY10" fmla="*/ 30632 h 75352"/>
                <a:gd name="connsiteX11" fmla="*/ 72055 w 114370"/>
                <a:gd name="connsiteY11" fmla="*/ 10153 h 75352"/>
                <a:gd name="connsiteX12" fmla="*/ 92152 w 114370"/>
                <a:gd name="connsiteY12" fmla="*/ 11963 h 75352"/>
                <a:gd name="connsiteX13" fmla="*/ 103297 w 114370"/>
                <a:gd name="connsiteY13" fmla="*/ 30156 h 75352"/>
                <a:gd name="connsiteX14" fmla="*/ 89485 w 114370"/>
                <a:gd name="connsiteY14" fmla="*/ 48158 h 75352"/>
                <a:gd name="connsiteX15" fmla="*/ 64816 w 114370"/>
                <a:gd name="connsiteY15" fmla="*/ 59493 h 75352"/>
                <a:gd name="connsiteX16" fmla="*/ 2617 w 114370"/>
                <a:gd name="connsiteY16" fmla="*/ 66351 h 75352"/>
                <a:gd name="connsiteX17" fmla="*/ 3284 w 114370"/>
                <a:gd name="connsiteY17" fmla="*/ 72161 h 7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4370" h="75352">
                  <a:moveTo>
                    <a:pt x="2808" y="72161"/>
                  </a:moveTo>
                  <a:cubicBezTo>
                    <a:pt x="23953" y="78733"/>
                    <a:pt x="48147" y="74066"/>
                    <a:pt x="68911" y="67970"/>
                  </a:cubicBezTo>
                  <a:cubicBezTo>
                    <a:pt x="86056" y="63017"/>
                    <a:pt x="107869" y="53206"/>
                    <a:pt x="113393" y="34442"/>
                  </a:cubicBezTo>
                  <a:cubicBezTo>
                    <a:pt x="118918" y="15677"/>
                    <a:pt x="99963" y="1485"/>
                    <a:pt x="83104" y="57"/>
                  </a:cubicBezTo>
                  <a:cubicBezTo>
                    <a:pt x="65883" y="-626"/>
                    <a:pt x="48988" y="4882"/>
                    <a:pt x="35479" y="15582"/>
                  </a:cubicBezTo>
                  <a:cubicBezTo>
                    <a:pt x="27497" y="21642"/>
                    <a:pt x="20438" y="28829"/>
                    <a:pt x="14524" y="36918"/>
                  </a:cubicBezTo>
                  <a:cubicBezTo>
                    <a:pt x="11335" y="41261"/>
                    <a:pt x="8440" y="45812"/>
                    <a:pt x="5856" y="50539"/>
                  </a:cubicBezTo>
                  <a:cubicBezTo>
                    <a:pt x="4618" y="52825"/>
                    <a:pt x="3475" y="55206"/>
                    <a:pt x="2427" y="57588"/>
                  </a:cubicBezTo>
                  <a:cubicBezTo>
                    <a:pt x="1163" y="60957"/>
                    <a:pt x="362" y="64481"/>
                    <a:pt x="46" y="68065"/>
                  </a:cubicBezTo>
                  <a:cubicBezTo>
                    <a:pt x="-526" y="71208"/>
                    <a:pt x="4427" y="74447"/>
                    <a:pt x="6427" y="71304"/>
                  </a:cubicBezTo>
                  <a:cubicBezTo>
                    <a:pt x="14008" y="56733"/>
                    <a:pt x="23245" y="43085"/>
                    <a:pt x="33955" y="30632"/>
                  </a:cubicBezTo>
                  <a:cubicBezTo>
                    <a:pt x="44218" y="20012"/>
                    <a:pt x="57535" y="12854"/>
                    <a:pt x="72055" y="10153"/>
                  </a:cubicBezTo>
                  <a:cubicBezTo>
                    <a:pt x="78785" y="8745"/>
                    <a:pt x="85782" y="9375"/>
                    <a:pt x="92152" y="11963"/>
                  </a:cubicBezTo>
                  <a:cubicBezTo>
                    <a:pt x="99578" y="14780"/>
                    <a:pt x="104160" y="22261"/>
                    <a:pt x="103297" y="30156"/>
                  </a:cubicBezTo>
                  <a:cubicBezTo>
                    <a:pt x="101103" y="37671"/>
                    <a:pt x="96176" y="44093"/>
                    <a:pt x="89485" y="48158"/>
                  </a:cubicBezTo>
                  <a:cubicBezTo>
                    <a:pt x="81983" y="53341"/>
                    <a:pt x="73635" y="57177"/>
                    <a:pt x="64816" y="59493"/>
                  </a:cubicBezTo>
                  <a:cubicBezTo>
                    <a:pt x="44746" y="65897"/>
                    <a:pt x="23600" y="68229"/>
                    <a:pt x="2617" y="66351"/>
                  </a:cubicBezTo>
                  <a:cubicBezTo>
                    <a:pt x="-907" y="66351"/>
                    <a:pt x="1093" y="71494"/>
                    <a:pt x="3284" y="72161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6F07D1DC-0F83-5EA0-33C2-4C9B098DD4B7}"/>
                </a:ext>
              </a:extLst>
            </p:cNvPr>
            <p:cNvSpPr/>
            <p:nvPr/>
          </p:nvSpPr>
          <p:spPr>
            <a:xfrm>
              <a:off x="-3271887" y="1872022"/>
              <a:ext cx="108550" cy="73530"/>
            </a:xfrm>
            <a:custGeom>
              <a:avLst/>
              <a:gdLst>
                <a:gd name="connsiteX0" fmla="*/ 103440 w 108550"/>
                <a:gd name="connsiteY0" fmla="*/ 59687 h 73530"/>
                <a:gd name="connsiteX1" fmla="*/ 78865 w 108550"/>
                <a:gd name="connsiteY1" fmla="*/ 64640 h 73530"/>
                <a:gd name="connsiteX2" fmla="*/ 56101 w 108550"/>
                <a:gd name="connsiteY2" fmla="*/ 61116 h 73530"/>
                <a:gd name="connsiteX3" fmla="*/ 19334 w 108550"/>
                <a:gd name="connsiteY3" fmla="*/ 38922 h 73530"/>
                <a:gd name="connsiteX4" fmla="*/ 9809 w 108550"/>
                <a:gd name="connsiteY4" fmla="*/ 19872 h 73530"/>
                <a:gd name="connsiteX5" fmla="*/ 24573 w 108550"/>
                <a:gd name="connsiteY5" fmla="*/ 8538 h 73530"/>
                <a:gd name="connsiteX6" fmla="*/ 66483 w 108550"/>
                <a:gd name="connsiteY6" fmla="*/ 26349 h 73530"/>
                <a:gd name="connsiteX7" fmla="*/ 104011 w 108550"/>
                <a:gd name="connsiteY7" fmla="*/ 64449 h 73530"/>
                <a:gd name="connsiteX8" fmla="*/ 107345 w 108550"/>
                <a:gd name="connsiteY8" fmla="*/ 62925 h 73530"/>
                <a:gd name="connsiteX9" fmla="*/ 73055 w 108550"/>
                <a:gd name="connsiteY9" fmla="*/ 20349 h 73530"/>
                <a:gd name="connsiteX10" fmla="*/ 22954 w 108550"/>
                <a:gd name="connsiteY10" fmla="*/ 61 h 73530"/>
                <a:gd name="connsiteX11" fmla="*/ 1808 w 108550"/>
                <a:gd name="connsiteY11" fmla="*/ 9586 h 73530"/>
                <a:gd name="connsiteX12" fmla="*/ 4475 w 108550"/>
                <a:gd name="connsiteY12" fmla="*/ 32731 h 73530"/>
                <a:gd name="connsiteX13" fmla="*/ 45814 w 108550"/>
                <a:gd name="connsiteY13" fmla="*/ 66259 h 73530"/>
                <a:gd name="connsiteX14" fmla="*/ 107631 w 108550"/>
                <a:gd name="connsiteY14" fmla="*/ 65688 h 73530"/>
                <a:gd name="connsiteX15" fmla="*/ 103726 w 108550"/>
                <a:gd name="connsiteY15" fmla="*/ 60068 h 7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8550" h="73530">
                  <a:moveTo>
                    <a:pt x="103440" y="59687"/>
                  </a:moveTo>
                  <a:cubicBezTo>
                    <a:pt x="95529" y="62511"/>
                    <a:pt x="87252" y="64179"/>
                    <a:pt x="78865" y="64640"/>
                  </a:cubicBezTo>
                  <a:cubicBezTo>
                    <a:pt x="71139" y="64664"/>
                    <a:pt x="63458" y="63474"/>
                    <a:pt x="56101" y="61116"/>
                  </a:cubicBezTo>
                  <a:cubicBezTo>
                    <a:pt x="41971" y="57396"/>
                    <a:pt x="29208" y="49692"/>
                    <a:pt x="19334" y="38922"/>
                  </a:cubicBezTo>
                  <a:cubicBezTo>
                    <a:pt x="14492" y="33552"/>
                    <a:pt x="11200" y="26968"/>
                    <a:pt x="9809" y="19872"/>
                  </a:cubicBezTo>
                  <a:cubicBezTo>
                    <a:pt x="8952" y="11205"/>
                    <a:pt x="17429" y="8728"/>
                    <a:pt x="24573" y="8538"/>
                  </a:cubicBezTo>
                  <a:cubicBezTo>
                    <a:pt x="40289" y="8538"/>
                    <a:pt x="54100" y="18063"/>
                    <a:pt x="66483" y="26349"/>
                  </a:cubicBezTo>
                  <a:cubicBezTo>
                    <a:pt x="81524" y="36279"/>
                    <a:pt x="94310" y="49260"/>
                    <a:pt x="104011" y="64449"/>
                  </a:cubicBezTo>
                  <a:cubicBezTo>
                    <a:pt x="105345" y="66640"/>
                    <a:pt x="107917" y="65212"/>
                    <a:pt x="107345" y="62925"/>
                  </a:cubicBezTo>
                  <a:cubicBezTo>
                    <a:pt x="101464" y="45041"/>
                    <a:pt x="89275" y="29907"/>
                    <a:pt x="73055" y="20349"/>
                  </a:cubicBezTo>
                  <a:cubicBezTo>
                    <a:pt x="58291" y="9871"/>
                    <a:pt x="41813" y="-511"/>
                    <a:pt x="22954" y="61"/>
                  </a:cubicBezTo>
                  <a:cubicBezTo>
                    <a:pt x="14753" y="-517"/>
                    <a:pt x="6810" y="3061"/>
                    <a:pt x="1808" y="9586"/>
                  </a:cubicBezTo>
                  <a:cubicBezTo>
                    <a:pt x="-1339" y="17246"/>
                    <a:pt x="-332" y="25987"/>
                    <a:pt x="4475" y="32731"/>
                  </a:cubicBezTo>
                  <a:cubicBezTo>
                    <a:pt x="13777" y="48513"/>
                    <a:pt x="28452" y="60416"/>
                    <a:pt x="45814" y="66259"/>
                  </a:cubicBezTo>
                  <a:cubicBezTo>
                    <a:pt x="63911" y="73403"/>
                    <a:pt x="90676" y="78451"/>
                    <a:pt x="107631" y="65688"/>
                  </a:cubicBezTo>
                  <a:cubicBezTo>
                    <a:pt x="110393" y="63687"/>
                    <a:pt x="106297" y="59306"/>
                    <a:pt x="103726" y="60068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413EBF33-9DD8-B4B4-BEFD-CB0B3B2F0093}"/>
                </a:ext>
              </a:extLst>
            </p:cNvPr>
            <p:cNvSpPr/>
            <p:nvPr/>
          </p:nvSpPr>
          <p:spPr>
            <a:xfrm>
              <a:off x="-3170976" y="1823746"/>
              <a:ext cx="83948" cy="110155"/>
            </a:xfrm>
            <a:custGeom>
              <a:avLst/>
              <a:gdLst>
                <a:gd name="connsiteX0" fmla="*/ 9006 w 83948"/>
                <a:gd name="connsiteY0" fmla="*/ 110059 h 110155"/>
                <a:gd name="connsiteX1" fmla="*/ 36438 w 83948"/>
                <a:gd name="connsiteY1" fmla="*/ 101867 h 110155"/>
                <a:gd name="connsiteX2" fmla="*/ 58536 w 83948"/>
                <a:gd name="connsiteY2" fmla="*/ 87104 h 110155"/>
                <a:gd name="connsiteX3" fmla="*/ 83206 w 83948"/>
                <a:gd name="connsiteY3" fmla="*/ 42241 h 110155"/>
                <a:gd name="connsiteX4" fmla="*/ 62917 w 83948"/>
                <a:gd name="connsiteY4" fmla="*/ 45 h 110155"/>
                <a:gd name="connsiteX5" fmla="*/ 17007 w 83948"/>
                <a:gd name="connsiteY5" fmla="*/ 29096 h 110155"/>
                <a:gd name="connsiteX6" fmla="*/ 1005 w 83948"/>
                <a:gd name="connsiteY6" fmla="*/ 101867 h 110155"/>
                <a:gd name="connsiteX7" fmla="*/ 8244 w 83948"/>
                <a:gd name="connsiteY7" fmla="*/ 102915 h 110155"/>
                <a:gd name="connsiteX8" fmla="*/ 18816 w 83948"/>
                <a:gd name="connsiteY8" fmla="*/ 46622 h 110155"/>
                <a:gd name="connsiteX9" fmla="*/ 53868 w 83948"/>
                <a:gd name="connsiteY9" fmla="*/ 9570 h 110155"/>
                <a:gd name="connsiteX10" fmla="*/ 65013 w 83948"/>
                <a:gd name="connsiteY10" fmla="*/ 8427 h 110155"/>
                <a:gd name="connsiteX11" fmla="*/ 73204 w 83948"/>
                <a:gd name="connsiteY11" fmla="*/ 17952 h 110155"/>
                <a:gd name="connsiteX12" fmla="*/ 73204 w 83948"/>
                <a:gd name="connsiteY12" fmla="*/ 40812 h 110155"/>
                <a:gd name="connsiteX13" fmla="*/ 53011 w 83948"/>
                <a:gd name="connsiteY13" fmla="*/ 79388 h 110155"/>
                <a:gd name="connsiteX14" fmla="*/ 32723 w 83948"/>
                <a:gd name="connsiteY14" fmla="*/ 93771 h 110155"/>
                <a:gd name="connsiteX15" fmla="*/ 5862 w 83948"/>
                <a:gd name="connsiteY15" fmla="*/ 103868 h 110155"/>
                <a:gd name="connsiteX16" fmla="*/ 9196 w 83948"/>
                <a:gd name="connsiteY16" fmla="*/ 110154 h 11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3948" h="110155">
                  <a:moveTo>
                    <a:pt x="9006" y="110059"/>
                  </a:moveTo>
                  <a:cubicBezTo>
                    <a:pt x="18614" y="109236"/>
                    <a:pt x="27951" y="106448"/>
                    <a:pt x="36438" y="101867"/>
                  </a:cubicBezTo>
                  <a:cubicBezTo>
                    <a:pt x="44477" y="98037"/>
                    <a:pt x="51920" y="93064"/>
                    <a:pt x="58536" y="87104"/>
                  </a:cubicBezTo>
                  <a:cubicBezTo>
                    <a:pt x="71874" y="75593"/>
                    <a:pt x="80630" y="59670"/>
                    <a:pt x="83206" y="42241"/>
                  </a:cubicBezTo>
                  <a:cubicBezTo>
                    <a:pt x="85110" y="25572"/>
                    <a:pt x="84920" y="1093"/>
                    <a:pt x="62917" y="45"/>
                  </a:cubicBezTo>
                  <a:cubicBezTo>
                    <a:pt x="43296" y="-907"/>
                    <a:pt x="27008" y="13380"/>
                    <a:pt x="17007" y="29096"/>
                  </a:cubicBezTo>
                  <a:cubicBezTo>
                    <a:pt x="3187" y="50678"/>
                    <a:pt x="-2487" y="76479"/>
                    <a:pt x="1005" y="101867"/>
                  </a:cubicBezTo>
                  <a:cubicBezTo>
                    <a:pt x="1005" y="105106"/>
                    <a:pt x="8053" y="107392"/>
                    <a:pt x="8244" y="102915"/>
                  </a:cubicBezTo>
                  <a:cubicBezTo>
                    <a:pt x="8007" y="83636"/>
                    <a:pt x="11601" y="64502"/>
                    <a:pt x="18816" y="46622"/>
                  </a:cubicBezTo>
                  <a:cubicBezTo>
                    <a:pt x="25674" y="31382"/>
                    <a:pt x="37104" y="14809"/>
                    <a:pt x="53868" y="9570"/>
                  </a:cubicBezTo>
                  <a:cubicBezTo>
                    <a:pt x="57466" y="8429"/>
                    <a:pt x="61259" y="8040"/>
                    <a:pt x="65013" y="8427"/>
                  </a:cubicBezTo>
                  <a:cubicBezTo>
                    <a:pt x="70442" y="9189"/>
                    <a:pt x="72252" y="12999"/>
                    <a:pt x="73204" y="17952"/>
                  </a:cubicBezTo>
                  <a:cubicBezTo>
                    <a:pt x="74300" y="25533"/>
                    <a:pt x="74300" y="33231"/>
                    <a:pt x="73204" y="40812"/>
                  </a:cubicBezTo>
                  <a:cubicBezTo>
                    <a:pt x="70980" y="55568"/>
                    <a:pt x="63869" y="69152"/>
                    <a:pt x="53011" y="79388"/>
                  </a:cubicBezTo>
                  <a:cubicBezTo>
                    <a:pt x="46979" y="85138"/>
                    <a:pt x="40145" y="89983"/>
                    <a:pt x="32723" y="93771"/>
                  </a:cubicBezTo>
                  <a:cubicBezTo>
                    <a:pt x="24055" y="98248"/>
                    <a:pt x="14721" y="100248"/>
                    <a:pt x="5862" y="103868"/>
                  </a:cubicBezTo>
                  <a:cubicBezTo>
                    <a:pt x="2052" y="105392"/>
                    <a:pt x="6624" y="110249"/>
                    <a:pt x="9196" y="110154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4035860F-3976-BBE3-1C24-798458CED07D}"/>
                </a:ext>
              </a:extLst>
            </p:cNvPr>
            <p:cNvSpPr/>
            <p:nvPr/>
          </p:nvSpPr>
          <p:spPr>
            <a:xfrm>
              <a:off x="-3238091" y="1835563"/>
              <a:ext cx="77830" cy="102339"/>
            </a:xfrm>
            <a:custGeom>
              <a:avLst/>
              <a:gdLst>
                <a:gd name="connsiteX0" fmla="*/ 71835 w 77830"/>
                <a:gd name="connsiteY0" fmla="*/ 96432 h 102339"/>
                <a:gd name="connsiteX1" fmla="*/ 28591 w 77830"/>
                <a:gd name="connsiteY1" fmla="*/ 70238 h 102339"/>
                <a:gd name="connsiteX2" fmla="*/ 10303 w 77830"/>
                <a:gd name="connsiteY2" fmla="*/ 23756 h 102339"/>
                <a:gd name="connsiteX3" fmla="*/ 25924 w 77830"/>
                <a:gd name="connsiteY3" fmla="*/ 8135 h 102339"/>
                <a:gd name="connsiteX4" fmla="*/ 48022 w 77830"/>
                <a:gd name="connsiteY4" fmla="*/ 18803 h 102339"/>
                <a:gd name="connsiteX5" fmla="*/ 63643 w 77830"/>
                <a:gd name="connsiteY5" fmla="*/ 55188 h 102339"/>
                <a:gd name="connsiteX6" fmla="*/ 68311 w 77830"/>
                <a:gd name="connsiteY6" fmla="*/ 98432 h 102339"/>
                <a:gd name="connsiteX7" fmla="*/ 73930 w 77830"/>
                <a:gd name="connsiteY7" fmla="*/ 101194 h 102339"/>
                <a:gd name="connsiteX8" fmla="*/ 77359 w 77830"/>
                <a:gd name="connsiteY8" fmla="*/ 78429 h 102339"/>
                <a:gd name="connsiteX9" fmla="*/ 73454 w 77830"/>
                <a:gd name="connsiteY9" fmla="*/ 53664 h 102339"/>
                <a:gd name="connsiteX10" fmla="*/ 52023 w 77830"/>
                <a:gd name="connsiteY10" fmla="*/ 9945 h 102339"/>
                <a:gd name="connsiteX11" fmla="*/ 2778 w 77830"/>
                <a:gd name="connsiteY11" fmla="*/ 15755 h 102339"/>
                <a:gd name="connsiteX12" fmla="*/ 17161 w 77830"/>
                <a:gd name="connsiteY12" fmla="*/ 69571 h 102339"/>
                <a:gd name="connsiteX13" fmla="*/ 72216 w 77830"/>
                <a:gd name="connsiteY13" fmla="*/ 102242 h 102339"/>
                <a:gd name="connsiteX14" fmla="*/ 72216 w 77830"/>
                <a:gd name="connsiteY14" fmla="*/ 96432 h 10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7830" h="102339">
                  <a:moveTo>
                    <a:pt x="71835" y="96432"/>
                  </a:moveTo>
                  <a:cubicBezTo>
                    <a:pt x="55695" y="90932"/>
                    <a:pt x="40941" y="81996"/>
                    <a:pt x="28591" y="70238"/>
                  </a:cubicBezTo>
                  <a:cubicBezTo>
                    <a:pt x="17542" y="58808"/>
                    <a:pt x="6017" y="40234"/>
                    <a:pt x="10303" y="23756"/>
                  </a:cubicBezTo>
                  <a:cubicBezTo>
                    <a:pt x="11806" y="15834"/>
                    <a:pt x="18002" y="9638"/>
                    <a:pt x="25924" y="8135"/>
                  </a:cubicBezTo>
                  <a:cubicBezTo>
                    <a:pt x="34614" y="7756"/>
                    <a:pt x="42914" y="11763"/>
                    <a:pt x="48022" y="18803"/>
                  </a:cubicBezTo>
                  <a:cubicBezTo>
                    <a:pt x="56127" y="29471"/>
                    <a:pt x="61490" y="41965"/>
                    <a:pt x="63643" y="55188"/>
                  </a:cubicBezTo>
                  <a:cubicBezTo>
                    <a:pt x="66337" y="69457"/>
                    <a:pt x="67897" y="83917"/>
                    <a:pt x="68311" y="98432"/>
                  </a:cubicBezTo>
                  <a:cubicBezTo>
                    <a:pt x="68311" y="100718"/>
                    <a:pt x="72311" y="104147"/>
                    <a:pt x="73930" y="101194"/>
                  </a:cubicBezTo>
                  <a:cubicBezTo>
                    <a:pt x="77393" y="94141"/>
                    <a:pt x="78591" y="86190"/>
                    <a:pt x="77359" y="78429"/>
                  </a:cubicBezTo>
                  <a:cubicBezTo>
                    <a:pt x="76685" y="70088"/>
                    <a:pt x="75380" y="61809"/>
                    <a:pt x="73454" y="53664"/>
                  </a:cubicBezTo>
                  <a:cubicBezTo>
                    <a:pt x="70889" y="37261"/>
                    <a:pt x="63418" y="22019"/>
                    <a:pt x="52023" y="9945"/>
                  </a:cubicBezTo>
                  <a:cubicBezTo>
                    <a:pt x="37354" y="-3676"/>
                    <a:pt x="11732" y="-4724"/>
                    <a:pt x="2778" y="15755"/>
                  </a:cubicBezTo>
                  <a:cubicBezTo>
                    <a:pt x="-5223" y="33948"/>
                    <a:pt x="5445" y="55474"/>
                    <a:pt x="17161" y="69571"/>
                  </a:cubicBezTo>
                  <a:cubicBezTo>
                    <a:pt x="30895" y="86833"/>
                    <a:pt x="50484" y="98458"/>
                    <a:pt x="72216" y="102242"/>
                  </a:cubicBezTo>
                  <a:cubicBezTo>
                    <a:pt x="75645" y="102242"/>
                    <a:pt x="73930" y="97194"/>
                    <a:pt x="72216" y="9643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08FA080A-A938-5752-2C36-C6C61BE9224D}"/>
                </a:ext>
              </a:extLst>
            </p:cNvPr>
            <p:cNvSpPr/>
            <p:nvPr/>
          </p:nvSpPr>
          <p:spPr>
            <a:xfrm>
              <a:off x="-3269943" y="1926821"/>
              <a:ext cx="103698" cy="276485"/>
            </a:xfrm>
            <a:custGeom>
              <a:avLst/>
              <a:gdLst>
                <a:gd name="connsiteX0" fmla="*/ 99972 w 103698"/>
                <a:gd name="connsiteY0" fmla="*/ 697 h 276485"/>
                <a:gd name="connsiteX1" fmla="*/ 92352 w 103698"/>
                <a:gd name="connsiteY1" fmla="*/ 37654 h 276485"/>
                <a:gd name="connsiteX2" fmla="*/ 74921 w 103698"/>
                <a:gd name="connsiteY2" fmla="*/ 61752 h 276485"/>
                <a:gd name="connsiteX3" fmla="*/ 38345 w 103698"/>
                <a:gd name="connsiteY3" fmla="*/ 103567 h 276485"/>
                <a:gd name="connsiteX4" fmla="*/ 35011 w 103698"/>
                <a:gd name="connsiteY4" fmla="*/ 132618 h 276485"/>
                <a:gd name="connsiteX5" fmla="*/ 46060 w 103698"/>
                <a:gd name="connsiteY5" fmla="*/ 164527 h 276485"/>
                <a:gd name="connsiteX6" fmla="*/ 35964 w 103698"/>
                <a:gd name="connsiteY6" fmla="*/ 195198 h 276485"/>
                <a:gd name="connsiteX7" fmla="*/ 12628 w 103698"/>
                <a:gd name="connsiteY7" fmla="*/ 215391 h 276485"/>
                <a:gd name="connsiteX8" fmla="*/ 54 w 103698"/>
                <a:gd name="connsiteY8" fmla="*/ 244632 h 276485"/>
                <a:gd name="connsiteX9" fmla="*/ 13866 w 103698"/>
                <a:gd name="connsiteY9" fmla="*/ 275684 h 276485"/>
                <a:gd name="connsiteX10" fmla="*/ 17200 w 103698"/>
                <a:gd name="connsiteY10" fmla="*/ 271969 h 276485"/>
                <a:gd name="connsiteX11" fmla="*/ 25201 w 103698"/>
                <a:gd name="connsiteY11" fmla="*/ 215867 h 276485"/>
                <a:gd name="connsiteX12" fmla="*/ 48156 w 103698"/>
                <a:gd name="connsiteY12" fmla="*/ 195674 h 276485"/>
                <a:gd name="connsiteX13" fmla="*/ 55585 w 103698"/>
                <a:gd name="connsiteY13" fmla="*/ 169290 h 276485"/>
                <a:gd name="connsiteX14" fmla="*/ 47013 w 103698"/>
                <a:gd name="connsiteY14" fmla="*/ 139381 h 276485"/>
                <a:gd name="connsiteX15" fmla="*/ 42250 w 103698"/>
                <a:gd name="connsiteY15" fmla="*/ 121569 h 276485"/>
                <a:gd name="connsiteX16" fmla="*/ 47775 w 103698"/>
                <a:gd name="connsiteY16" fmla="*/ 106139 h 276485"/>
                <a:gd name="connsiteX17" fmla="*/ 84256 w 103698"/>
                <a:gd name="connsiteY17" fmla="*/ 64610 h 276485"/>
                <a:gd name="connsiteX18" fmla="*/ 100258 w 103698"/>
                <a:gd name="connsiteY18" fmla="*/ 39654 h 276485"/>
                <a:gd name="connsiteX19" fmla="*/ 102162 w 103698"/>
                <a:gd name="connsiteY19" fmla="*/ 1554 h 276485"/>
                <a:gd name="connsiteX20" fmla="*/ 99972 w 103698"/>
                <a:gd name="connsiteY20" fmla="*/ 983 h 2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3698" h="276485">
                  <a:moveTo>
                    <a:pt x="99972" y="697"/>
                  </a:moveTo>
                  <a:cubicBezTo>
                    <a:pt x="99061" y="13297"/>
                    <a:pt x="96499" y="25722"/>
                    <a:pt x="92352" y="37654"/>
                  </a:cubicBezTo>
                  <a:cubicBezTo>
                    <a:pt x="87909" y="46592"/>
                    <a:pt x="82019" y="54735"/>
                    <a:pt x="74921" y="61752"/>
                  </a:cubicBezTo>
                  <a:cubicBezTo>
                    <a:pt x="62062" y="75087"/>
                    <a:pt x="47203" y="86993"/>
                    <a:pt x="38345" y="103567"/>
                  </a:cubicBezTo>
                  <a:cubicBezTo>
                    <a:pt x="33055" y="112303"/>
                    <a:pt x="31837" y="122911"/>
                    <a:pt x="35011" y="132618"/>
                  </a:cubicBezTo>
                  <a:cubicBezTo>
                    <a:pt x="39766" y="142853"/>
                    <a:pt x="43468" y="153544"/>
                    <a:pt x="46060" y="164527"/>
                  </a:cubicBezTo>
                  <a:cubicBezTo>
                    <a:pt x="47968" y="175791"/>
                    <a:pt x="44189" y="187270"/>
                    <a:pt x="35964" y="195198"/>
                  </a:cubicBezTo>
                  <a:cubicBezTo>
                    <a:pt x="28534" y="202341"/>
                    <a:pt x="19390" y="207485"/>
                    <a:pt x="12628" y="215391"/>
                  </a:cubicBezTo>
                  <a:cubicBezTo>
                    <a:pt x="5333" y="223489"/>
                    <a:pt x="914" y="233767"/>
                    <a:pt x="54" y="244632"/>
                  </a:cubicBezTo>
                  <a:cubicBezTo>
                    <a:pt x="-592" y="256600"/>
                    <a:pt x="4545" y="268150"/>
                    <a:pt x="13866" y="275684"/>
                  </a:cubicBezTo>
                  <a:cubicBezTo>
                    <a:pt x="16723" y="278065"/>
                    <a:pt x="19486" y="274636"/>
                    <a:pt x="17200" y="271969"/>
                  </a:cubicBezTo>
                  <a:cubicBezTo>
                    <a:pt x="2341" y="254729"/>
                    <a:pt x="9961" y="229583"/>
                    <a:pt x="25201" y="215867"/>
                  </a:cubicBezTo>
                  <a:cubicBezTo>
                    <a:pt x="33477" y="209881"/>
                    <a:pt x="41164" y="203120"/>
                    <a:pt x="48156" y="195674"/>
                  </a:cubicBezTo>
                  <a:cubicBezTo>
                    <a:pt x="53700" y="188047"/>
                    <a:pt x="56335" y="178689"/>
                    <a:pt x="55585" y="169290"/>
                  </a:cubicBezTo>
                  <a:cubicBezTo>
                    <a:pt x="54653" y="158866"/>
                    <a:pt x="51744" y="148716"/>
                    <a:pt x="47013" y="139381"/>
                  </a:cubicBezTo>
                  <a:cubicBezTo>
                    <a:pt x="44020" y="133912"/>
                    <a:pt x="42386" y="127803"/>
                    <a:pt x="42250" y="121569"/>
                  </a:cubicBezTo>
                  <a:cubicBezTo>
                    <a:pt x="42951" y="116086"/>
                    <a:pt x="44836" y="110820"/>
                    <a:pt x="47775" y="106139"/>
                  </a:cubicBezTo>
                  <a:cubicBezTo>
                    <a:pt x="57300" y="89946"/>
                    <a:pt x="72159" y="78326"/>
                    <a:pt x="84256" y="64610"/>
                  </a:cubicBezTo>
                  <a:cubicBezTo>
                    <a:pt x="91110" y="57371"/>
                    <a:pt x="96539" y="48905"/>
                    <a:pt x="100258" y="39654"/>
                  </a:cubicBezTo>
                  <a:cubicBezTo>
                    <a:pt x="104072" y="27314"/>
                    <a:pt x="104727" y="14214"/>
                    <a:pt x="102162" y="1554"/>
                  </a:cubicBezTo>
                  <a:cubicBezTo>
                    <a:pt x="102163" y="316"/>
                    <a:pt x="100258" y="-922"/>
                    <a:pt x="99972" y="983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34529BAA-7169-E417-7545-9BB55F9A724F}"/>
                </a:ext>
              </a:extLst>
            </p:cNvPr>
            <p:cNvSpPr/>
            <p:nvPr/>
          </p:nvSpPr>
          <p:spPr>
            <a:xfrm>
              <a:off x="-3170447" y="1926195"/>
              <a:ext cx="103383" cy="258664"/>
            </a:xfrm>
            <a:custGeom>
              <a:avLst/>
              <a:gdLst>
                <a:gd name="connsiteX0" fmla="*/ 0 w 103383"/>
                <a:gd name="connsiteY0" fmla="*/ 1895 h 258664"/>
                <a:gd name="connsiteX1" fmla="*/ 11621 w 103383"/>
                <a:gd name="connsiteY1" fmla="*/ 30470 h 258664"/>
                <a:gd name="connsiteX2" fmla="*/ 37719 w 103383"/>
                <a:gd name="connsiteY2" fmla="*/ 53235 h 258664"/>
                <a:gd name="connsiteX3" fmla="*/ 44767 w 103383"/>
                <a:gd name="connsiteY3" fmla="*/ 87239 h 258664"/>
                <a:gd name="connsiteX4" fmla="*/ 35909 w 103383"/>
                <a:gd name="connsiteY4" fmla="*/ 118957 h 258664"/>
                <a:gd name="connsiteX5" fmla="*/ 49625 w 103383"/>
                <a:gd name="connsiteY5" fmla="*/ 140579 h 258664"/>
                <a:gd name="connsiteX6" fmla="*/ 71723 w 103383"/>
                <a:gd name="connsiteY6" fmla="*/ 157533 h 258664"/>
                <a:gd name="connsiteX7" fmla="*/ 62198 w 103383"/>
                <a:gd name="connsiteY7" fmla="*/ 191633 h 258664"/>
                <a:gd name="connsiteX8" fmla="*/ 63437 w 103383"/>
                <a:gd name="connsiteY8" fmla="*/ 219351 h 258664"/>
                <a:gd name="connsiteX9" fmla="*/ 98679 w 103383"/>
                <a:gd name="connsiteY9" fmla="*/ 256403 h 258664"/>
                <a:gd name="connsiteX10" fmla="*/ 103346 w 103383"/>
                <a:gd name="connsiteY10" fmla="*/ 256403 h 258664"/>
                <a:gd name="connsiteX11" fmla="*/ 73057 w 103383"/>
                <a:gd name="connsiteY11" fmla="*/ 219255 h 258664"/>
                <a:gd name="connsiteX12" fmla="*/ 80963 w 103383"/>
                <a:gd name="connsiteY12" fmla="*/ 157724 h 258664"/>
                <a:gd name="connsiteX13" fmla="*/ 64389 w 103383"/>
                <a:gd name="connsiteY13" fmla="*/ 139436 h 258664"/>
                <a:gd name="connsiteX14" fmla="*/ 45339 w 103383"/>
                <a:gd name="connsiteY14" fmla="*/ 118862 h 258664"/>
                <a:gd name="connsiteX15" fmla="*/ 54864 w 103383"/>
                <a:gd name="connsiteY15" fmla="*/ 86668 h 258664"/>
                <a:gd name="connsiteX16" fmla="*/ 50387 w 103383"/>
                <a:gd name="connsiteY16" fmla="*/ 58093 h 258664"/>
                <a:gd name="connsiteX17" fmla="*/ 24193 w 103383"/>
                <a:gd name="connsiteY17" fmla="*/ 33423 h 258664"/>
                <a:gd name="connsiteX18" fmla="*/ 3238 w 103383"/>
                <a:gd name="connsiteY18" fmla="*/ 1609 h 258664"/>
                <a:gd name="connsiteX19" fmla="*/ 95 w 103383"/>
                <a:gd name="connsiteY19" fmla="*/ 1609 h 25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383" h="258664">
                  <a:moveTo>
                    <a:pt x="0" y="1895"/>
                  </a:moveTo>
                  <a:cubicBezTo>
                    <a:pt x="1181" y="12305"/>
                    <a:pt x="5201" y="22190"/>
                    <a:pt x="11621" y="30470"/>
                  </a:cubicBezTo>
                  <a:cubicBezTo>
                    <a:pt x="19336" y="39138"/>
                    <a:pt x="30099" y="44281"/>
                    <a:pt x="37719" y="53235"/>
                  </a:cubicBezTo>
                  <a:cubicBezTo>
                    <a:pt x="46376" y="62290"/>
                    <a:pt x="49112" y="75489"/>
                    <a:pt x="44767" y="87239"/>
                  </a:cubicBezTo>
                  <a:cubicBezTo>
                    <a:pt x="39830" y="97154"/>
                    <a:pt x="36824" y="107919"/>
                    <a:pt x="35909" y="118957"/>
                  </a:cubicBezTo>
                  <a:cubicBezTo>
                    <a:pt x="36275" y="128102"/>
                    <a:pt x="41508" y="136352"/>
                    <a:pt x="49625" y="140579"/>
                  </a:cubicBezTo>
                  <a:cubicBezTo>
                    <a:pt x="57436" y="145151"/>
                    <a:pt x="69437" y="147437"/>
                    <a:pt x="71723" y="157533"/>
                  </a:cubicBezTo>
                  <a:cubicBezTo>
                    <a:pt x="74295" y="169535"/>
                    <a:pt x="65913" y="180965"/>
                    <a:pt x="62198" y="191633"/>
                  </a:cubicBezTo>
                  <a:cubicBezTo>
                    <a:pt x="58305" y="200567"/>
                    <a:pt x="58762" y="210799"/>
                    <a:pt x="63437" y="219351"/>
                  </a:cubicBezTo>
                  <a:cubicBezTo>
                    <a:pt x="72199" y="234019"/>
                    <a:pt x="92869" y="239925"/>
                    <a:pt x="98679" y="256403"/>
                  </a:cubicBezTo>
                  <a:cubicBezTo>
                    <a:pt x="99631" y="258975"/>
                    <a:pt x="103822" y="259832"/>
                    <a:pt x="103346" y="256403"/>
                  </a:cubicBezTo>
                  <a:cubicBezTo>
                    <a:pt x="101060" y="238210"/>
                    <a:pt x="83058" y="232305"/>
                    <a:pt x="73057" y="219255"/>
                  </a:cubicBezTo>
                  <a:cubicBezTo>
                    <a:pt x="58483" y="200205"/>
                    <a:pt x="85534" y="178679"/>
                    <a:pt x="80963" y="157724"/>
                  </a:cubicBezTo>
                  <a:cubicBezTo>
                    <a:pt x="78620" y="149362"/>
                    <a:pt x="72481" y="142588"/>
                    <a:pt x="64389" y="139436"/>
                  </a:cubicBezTo>
                  <a:cubicBezTo>
                    <a:pt x="54864" y="134769"/>
                    <a:pt x="45339" y="131435"/>
                    <a:pt x="45339" y="118862"/>
                  </a:cubicBezTo>
                  <a:cubicBezTo>
                    <a:pt x="45339" y="106289"/>
                    <a:pt x="52197" y="97431"/>
                    <a:pt x="54864" y="86668"/>
                  </a:cubicBezTo>
                  <a:cubicBezTo>
                    <a:pt x="57396" y="76934"/>
                    <a:pt x="55775" y="66586"/>
                    <a:pt x="50387" y="58093"/>
                  </a:cubicBezTo>
                  <a:cubicBezTo>
                    <a:pt x="43434" y="48166"/>
                    <a:pt x="34519" y="39769"/>
                    <a:pt x="24193" y="33423"/>
                  </a:cubicBezTo>
                  <a:cubicBezTo>
                    <a:pt x="14009" y="25311"/>
                    <a:pt x="6670" y="14169"/>
                    <a:pt x="3238" y="1609"/>
                  </a:cubicBezTo>
                  <a:cubicBezTo>
                    <a:pt x="2476" y="-391"/>
                    <a:pt x="-381" y="-677"/>
                    <a:pt x="95" y="160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6B792E65-5490-17FB-B33A-3212887C33E4}"/>
                </a:ext>
              </a:extLst>
            </p:cNvPr>
            <p:cNvSpPr/>
            <p:nvPr/>
          </p:nvSpPr>
          <p:spPr>
            <a:xfrm>
              <a:off x="-2154523" y="-247705"/>
              <a:ext cx="515832" cy="555675"/>
            </a:xfrm>
            <a:custGeom>
              <a:avLst/>
              <a:gdLst>
                <a:gd name="connsiteX0" fmla="*/ 477691 w 515832"/>
                <a:gd name="connsiteY0" fmla="*/ 0 h 555675"/>
                <a:gd name="connsiteX1" fmla="*/ 482263 w 515832"/>
                <a:gd name="connsiteY1" fmla="*/ 432149 h 555675"/>
                <a:gd name="connsiteX2" fmla="*/ 78022 w 515832"/>
                <a:gd name="connsiteY2" fmla="*/ 524732 h 555675"/>
                <a:gd name="connsiteX3" fmla="*/ 66211 w 515832"/>
                <a:gd name="connsiteY3" fmla="*/ 335566 h 555675"/>
                <a:gd name="connsiteX4" fmla="*/ 92119 w 515832"/>
                <a:gd name="connsiteY4" fmla="*/ 241935 h 555675"/>
                <a:gd name="connsiteX5" fmla="*/ 182225 w 515832"/>
                <a:gd name="connsiteY5" fmla="*/ 237744 h 55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5832" h="555675">
                  <a:moveTo>
                    <a:pt x="477691" y="0"/>
                  </a:moveTo>
                  <a:cubicBezTo>
                    <a:pt x="517696" y="81248"/>
                    <a:pt x="536460" y="334042"/>
                    <a:pt x="482263" y="432149"/>
                  </a:cubicBezTo>
                  <a:cubicBezTo>
                    <a:pt x="428066" y="530257"/>
                    <a:pt x="207562" y="598170"/>
                    <a:pt x="78022" y="524732"/>
                  </a:cubicBezTo>
                  <a:cubicBezTo>
                    <a:pt x="-51518" y="451295"/>
                    <a:pt x="6108" y="328232"/>
                    <a:pt x="66211" y="335566"/>
                  </a:cubicBezTo>
                  <a:cubicBezTo>
                    <a:pt x="66211" y="335566"/>
                    <a:pt x="48494" y="279940"/>
                    <a:pt x="92119" y="241935"/>
                  </a:cubicBezTo>
                  <a:cubicBezTo>
                    <a:pt x="135743" y="203930"/>
                    <a:pt x="182225" y="237744"/>
                    <a:pt x="182225" y="2377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510208F1-0E97-BE92-6A2C-2187266FC819}"/>
                </a:ext>
              </a:extLst>
            </p:cNvPr>
            <p:cNvSpPr/>
            <p:nvPr/>
          </p:nvSpPr>
          <p:spPr>
            <a:xfrm>
              <a:off x="-2220209" y="1888125"/>
              <a:ext cx="317207" cy="231411"/>
            </a:xfrm>
            <a:custGeom>
              <a:avLst/>
              <a:gdLst>
                <a:gd name="connsiteX0" fmla="*/ 301822 w 317207"/>
                <a:gd name="connsiteY0" fmla="*/ 20819 h 231411"/>
                <a:gd name="connsiteX1" fmla="*/ 306966 w 317207"/>
                <a:gd name="connsiteY1" fmla="*/ 25868 h 231411"/>
                <a:gd name="connsiteX2" fmla="*/ 312300 w 317207"/>
                <a:gd name="connsiteY2" fmla="*/ 60253 h 231411"/>
                <a:gd name="connsiteX3" fmla="*/ 316586 w 317207"/>
                <a:gd name="connsiteY3" fmla="*/ 116736 h 231411"/>
                <a:gd name="connsiteX4" fmla="*/ 259436 w 317207"/>
                <a:gd name="connsiteY4" fmla="*/ 154360 h 231411"/>
                <a:gd name="connsiteX5" fmla="*/ 182474 w 317207"/>
                <a:gd name="connsiteY5" fmla="*/ 194746 h 231411"/>
                <a:gd name="connsiteX6" fmla="*/ 84462 w 317207"/>
                <a:gd name="connsiteY6" fmla="*/ 231322 h 231411"/>
                <a:gd name="connsiteX7" fmla="*/ 1785 w 317207"/>
                <a:gd name="connsiteY7" fmla="*/ 196651 h 231411"/>
                <a:gd name="connsiteX8" fmla="*/ 47028 w 317207"/>
                <a:gd name="connsiteY8" fmla="*/ 146549 h 231411"/>
                <a:gd name="connsiteX9" fmla="*/ 97511 w 317207"/>
                <a:gd name="connsiteY9" fmla="*/ 122832 h 231411"/>
                <a:gd name="connsiteX10" fmla="*/ 177711 w 317207"/>
                <a:gd name="connsiteY10" fmla="*/ 71207 h 231411"/>
                <a:gd name="connsiteX11" fmla="*/ 207144 w 317207"/>
                <a:gd name="connsiteY11" fmla="*/ 2246 h 231411"/>
                <a:gd name="connsiteX12" fmla="*/ 262315 w 317207"/>
                <a:gd name="connsiteY12" fmla="*/ 29856 h 231411"/>
                <a:gd name="connsiteX13" fmla="*/ 264294 w 317207"/>
                <a:gd name="connsiteY13" fmla="*/ 48347 h 231411"/>
                <a:gd name="connsiteX14" fmla="*/ 270676 w 317207"/>
                <a:gd name="connsiteY14" fmla="*/ 44727 h 231411"/>
                <a:gd name="connsiteX15" fmla="*/ 271628 w 317207"/>
                <a:gd name="connsiteY15" fmla="*/ 36345 h 231411"/>
                <a:gd name="connsiteX16" fmla="*/ 283534 w 317207"/>
                <a:gd name="connsiteY16" fmla="*/ 23582 h 231411"/>
                <a:gd name="connsiteX17" fmla="*/ 301823 w 317207"/>
                <a:gd name="connsiteY17" fmla="*/ 20819 h 23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7207" h="231411">
                  <a:moveTo>
                    <a:pt x="301822" y="20819"/>
                  </a:moveTo>
                  <a:cubicBezTo>
                    <a:pt x="304333" y="21432"/>
                    <a:pt x="306306" y="23369"/>
                    <a:pt x="306966" y="25868"/>
                  </a:cubicBezTo>
                  <a:cubicBezTo>
                    <a:pt x="310204" y="36726"/>
                    <a:pt x="310109" y="49109"/>
                    <a:pt x="312300" y="60253"/>
                  </a:cubicBezTo>
                  <a:cubicBezTo>
                    <a:pt x="316723" y="78733"/>
                    <a:pt x="318169" y="97800"/>
                    <a:pt x="316586" y="116736"/>
                  </a:cubicBezTo>
                  <a:cubicBezTo>
                    <a:pt x="313728" y="130738"/>
                    <a:pt x="294869" y="144263"/>
                    <a:pt x="259436" y="154360"/>
                  </a:cubicBezTo>
                  <a:cubicBezTo>
                    <a:pt x="231569" y="163100"/>
                    <a:pt x="205500" y="176780"/>
                    <a:pt x="182474" y="194746"/>
                  </a:cubicBezTo>
                  <a:cubicBezTo>
                    <a:pt x="161138" y="213796"/>
                    <a:pt x="115799" y="230369"/>
                    <a:pt x="84462" y="231322"/>
                  </a:cubicBezTo>
                  <a:cubicBezTo>
                    <a:pt x="48267" y="232465"/>
                    <a:pt x="10452" y="222749"/>
                    <a:pt x="1785" y="196651"/>
                  </a:cubicBezTo>
                  <a:cubicBezTo>
                    <a:pt x="-1930" y="185697"/>
                    <a:pt x="-4788" y="166933"/>
                    <a:pt x="47028" y="146549"/>
                  </a:cubicBezTo>
                  <a:cubicBezTo>
                    <a:pt x="64544" y="140199"/>
                    <a:pt x="81442" y="132260"/>
                    <a:pt x="97511" y="122832"/>
                  </a:cubicBezTo>
                  <a:cubicBezTo>
                    <a:pt x="121609" y="108640"/>
                    <a:pt x="157709" y="89876"/>
                    <a:pt x="177711" y="71207"/>
                  </a:cubicBezTo>
                  <a:cubicBezTo>
                    <a:pt x="195904" y="52778"/>
                    <a:pt x="206424" y="28131"/>
                    <a:pt x="207144" y="2246"/>
                  </a:cubicBezTo>
                  <a:cubicBezTo>
                    <a:pt x="230003" y="-5365"/>
                    <a:pt x="254704" y="6996"/>
                    <a:pt x="262315" y="29856"/>
                  </a:cubicBezTo>
                  <a:cubicBezTo>
                    <a:pt x="264296" y="35805"/>
                    <a:pt x="264971" y="42112"/>
                    <a:pt x="264294" y="48347"/>
                  </a:cubicBezTo>
                  <a:cubicBezTo>
                    <a:pt x="266770" y="49680"/>
                    <a:pt x="269818" y="47394"/>
                    <a:pt x="270676" y="44727"/>
                  </a:cubicBezTo>
                  <a:cubicBezTo>
                    <a:pt x="271181" y="41957"/>
                    <a:pt x="271499" y="39157"/>
                    <a:pt x="271628" y="36345"/>
                  </a:cubicBezTo>
                  <a:cubicBezTo>
                    <a:pt x="273045" y="30276"/>
                    <a:pt x="277579" y="25417"/>
                    <a:pt x="283534" y="23582"/>
                  </a:cubicBezTo>
                  <a:cubicBezTo>
                    <a:pt x="289252" y="20969"/>
                    <a:pt x="295588" y="20012"/>
                    <a:pt x="301823" y="20819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0EFCE496-D74D-BD3B-A28F-61EE32400DB3}"/>
                </a:ext>
              </a:extLst>
            </p:cNvPr>
            <p:cNvSpPr/>
            <p:nvPr/>
          </p:nvSpPr>
          <p:spPr>
            <a:xfrm>
              <a:off x="-1542362" y="1909600"/>
              <a:ext cx="178922" cy="306699"/>
            </a:xfrm>
            <a:custGeom>
              <a:avLst/>
              <a:gdLst>
                <a:gd name="connsiteX0" fmla="*/ 119752 w 178922"/>
                <a:gd name="connsiteY0" fmla="*/ 487 h 306699"/>
                <a:gd name="connsiteX1" fmla="*/ 115370 w 178922"/>
                <a:gd name="connsiteY1" fmla="*/ 25442 h 306699"/>
                <a:gd name="connsiteX2" fmla="*/ 112418 w 178922"/>
                <a:gd name="connsiteY2" fmla="*/ 46588 h 306699"/>
                <a:gd name="connsiteX3" fmla="*/ 105083 w 178922"/>
                <a:gd name="connsiteY3" fmla="*/ 62685 h 306699"/>
                <a:gd name="connsiteX4" fmla="*/ 91843 w 178922"/>
                <a:gd name="connsiteY4" fmla="*/ 58304 h 306699"/>
                <a:gd name="connsiteX5" fmla="*/ 83557 w 178922"/>
                <a:gd name="connsiteY5" fmla="*/ 46112 h 306699"/>
                <a:gd name="connsiteX6" fmla="*/ 56982 w 178922"/>
                <a:gd name="connsiteY6" fmla="*/ 31729 h 306699"/>
                <a:gd name="connsiteX7" fmla="*/ 38884 w 178922"/>
                <a:gd name="connsiteY7" fmla="*/ 39825 h 306699"/>
                <a:gd name="connsiteX8" fmla="*/ 44885 w 178922"/>
                <a:gd name="connsiteY8" fmla="*/ 54113 h 306699"/>
                <a:gd name="connsiteX9" fmla="*/ 53648 w 178922"/>
                <a:gd name="connsiteY9" fmla="*/ 203274 h 306699"/>
                <a:gd name="connsiteX10" fmla="*/ 26978 w 178922"/>
                <a:gd name="connsiteY10" fmla="*/ 240136 h 306699"/>
                <a:gd name="connsiteX11" fmla="*/ 10881 w 178922"/>
                <a:gd name="connsiteY11" fmla="*/ 254423 h 306699"/>
                <a:gd name="connsiteX12" fmla="*/ 308 w 178922"/>
                <a:gd name="connsiteY12" fmla="*/ 267282 h 306699"/>
                <a:gd name="connsiteX13" fmla="*/ 3356 w 178922"/>
                <a:gd name="connsiteY13" fmla="*/ 284904 h 306699"/>
                <a:gd name="connsiteX14" fmla="*/ 22978 w 178922"/>
                <a:gd name="connsiteY14" fmla="*/ 299191 h 306699"/>
                <a:gd name="connsiteX15" fmla="*/ 116608 w 178922"/>
                <a:gd name="connsiteY15" fmla="*/ 296143 h 306699"/>
                <a:gd name="connsiteX16" fmla="*/ 148231 w 178922"/>
                <a:gd name="connsiteY16" fmla="*/ 269473 h 306699"/>
                <a:gd name="connsiteX17" fmla="*/ 163853 w 178922"/>
                <a:gd name="connsiteY17" fmla="*/ 184224 h 306699"/>
                <a:gd name="connsiteX18" fmla="*/ 178521 w 178922"/>
                <a:gd name="connsiteY18" fmla="*/ 68114 h 306699"/>
                <a:gd name="connsiteX19" fmla="*/ 119752 w 178922"/>
                <a:gd name="connsiteY19" fmla="*/ 487 h 306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8922" h="306699">
                  <a:moveTo>
                    <a:pt x="119752" y="487"/>
                  </a:moveTo>
                  <a:cubicBezTo>
                    <a:pt x="116909" y="8503"/>
                    <a:pt x="115428" y="16938"/>
                    <a:pt x="115370" y="25442"/>
                  </a:cubicBezTo>
                  <a:cubicBezTo>
                    <a:pt x="113847" y="32405"/>
                    <a:pt x="112860" y="39474"/>
                    <a:pt x="112418" y="46588"/>
                  </a:cubicBezTo>
                  <a:cubicBezTo>
                    <a:pt x="112417" y="52874"/>
                    <a:pt x="110894" y="60399"/>
                    <a:pt x="105083" y="62685"/>
                  </a:cubicBezTo>
                  <a:cubicBezTo>
                    <a:pt x="100192" y="63978"/>
                    <a:pt x="94998" y="62259"/>
                    <a:pt x="91843" y="58304"/>
                  </a:cubicBezTo>
                  <a:cubicBezTo>
                    <a:pt x="88832" y="54414"/>
                    <a:pt x="86065" y="50343"/>
                    <a:pt x="83557" y="46112"/>
                  </a:cubicBezTo>
                  <a:cubicBezTo>
                    <a:pt x="77236" y="37652"/>
                    <a:pt x="67521" y="32394"/>
                    <a:pt x="56982" y="31729"/>
                  </a:cubicBezTo>
                  <a:cubicBezTo>
                    <a:pt x="46600" y="31157"/>
                    <a:pt x="45933" y="31729"/>
                    <a:pt x="38884" y="39825"/>
                  </a:cubicBezTo>
                  <a:cubicBezTo>
                    <a:pt x="39742" y="41730"/>
                    <a:pt x="44123" y="52112"/>
                    <a:pt x="44885" y="54113"/>
                  </a:cubicBezTo>
                  <a:cubicBezTo>
                    <a:pt x="63971" y="101552"/>
                    <a:pt x="67048" y="153926"/>
                    <a:pt x="53648" y="203274"/>
                  </a:cubicBezTo>
                  <a:cubicBezTo>
                    <a:pt x="51076" y="214037"/>
                    <a:pt x="35551" y="231849"/>
                    <a:pt x="26978" y="240136"/>
                  </a:cubicBezTo>
                  <a:cubicBezTo>
                    <a:pt x="21909" y="245222"/>
                    <a:pt x="16533" y="249994"/>
                    <a:pt x="10881" y="254423"/>
                  </a:cubicBezTo>
                  <a:cubicBezTo>
                    <a:pt x="5833" y="258329"/>
                    <a:pt x="880" y="262901"/>
                    <a:pt x="308" y="267282"/>
                  </a:cubicBezTo>
                  <a:cubicBezTo>
                    <a:pt x="-587" y="273331"/>
                    <a:pt x="481" y="279507"/>
                    <a:pt x="3356" y="284904"/>
                  </a:cubicBezTo>
                  <a:cubicBezTo>
                    <a:pt x="7782" y="292044"/>
                    <a:pt x="14824" y="297171"/>
                    <a:pt x="22978" y="299191"/>
                  </a:cubicBezTo>
                  <a:cubicBezTo>
                    <a:pt x="53433" y="310166"/>
                    <a:pt x="86932" y="309076"/>
                    <a:pt x="116608" y="296143"/>
                  </a:cubicBezTo>
                  <a:cubicBezTo>
                    <a:pt x="129149" y="289939"/>
                    <a:pt x="140000" y="280788"/>
                    <a:pt x="148231" y="269473"/>
                  </a:cubicBezTo>
                  <a:cubicBezTo>
                    <a:pt x="165567" y="239183"/>
                    <a:pt x="163662" y="210323"/>
                    <a:pt x="163853" y="184224"/>
                  </a:cubicBezTo>
                  <a:cubicBezTo>
                    <a:pt x="164329" y="127074"/>
                    <a:pt x="173854" y="96880"/>
                    <a:pt x="178521" y="68114"/>
                  </a:cubicBezTo>
                  <a:cubicBezTo>
                    <a:pt x="184046" y="33253"/>
                    <a:pt x="130991" y="-4752"/>
                    <a:pt x="119752" y="487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F785E9D1-B8C8-DCF7-1110-338A9BE15F10}"/>
                </a:ext>
              </a:extLst>
            </p:cNvPr>
            <p:cNvSpPr/>
            <p:nvPr/>
          </p:nvSpPr>
          <p:spPr>
            <a:xfrm>
              <a:off x="-2153382" y="632690"/>
              <a:ext cx="745535" cy="1505502"/>
            </a:xfrm>
            <a:custGeom>
              <a:avLst/>
              <a:gdLst>
                <a:gd name="connsiteX0" fmla="*/ 116314 w 745535"/>
                <a:gd name="connsiteY0" fmla="*/ 1308735 h 1505502"/>
                <a:gd name="connsiteX1" fmla="*/ 138888 w 745535"/>
                <a:gd name="connsiteY1" fmla="*/ 1220629 h 1505502"/>
                <a:gd name="connsiteX2" fmla="*/ 105836 w 745535"/>
                <a:gd name="connsiteY2" fmla="*/ 706279 h 1505502"/>
                <a:gd name="connsiteX3" fmla="*/ 96788 w 745535"/>
                <a:gd name="connsiteY3" fmla="*/ 0 h 1505502"/>
                <a:gd name="connsiteX4" fmla="*/ 514840 w 745535"/>
                <a:gd name="connsiteY4" fmla="*/ 33147 h 1505502"/>
                <a:gd name="connsiteX5" fmla="*/ 562465 w 745535"/>
                <a:gd name="connsiteY5" fmla="*/ 349186 h 1505502"/>
                <a:gd name="connsiteX6" fmla="*/ 561417 w 745535"/>
                <a:gd name="connsiteY6" fmla="*/ 764381 h 1505502"/>
                <a:gd name="connsiteX7" fmla="*/ 648952 w 745535"/>
                <a:gd name="connsiteY7" fmla="*/ 897065 h 1505502"/>
                <a:gd name="connsiteX8" fmla="*/ 718199 w 745535"/>
                <a:gd name="connsiteY8" fmla="*/ 1243584 h 1505502"/>
                <a:gd name="connsiteX9" fmla="*/ 718199 w 745535"/>
                <a:gd name="connsiteY9" fmla="*/ 1243584 h 1505502"/>
                <a:gd name="connsiteX10" fmla="*/ 730391 w 745535"/>
                <a:gd name="connsiteY10" fmla="*/ 1277683 h 1505502"/>
                <a:gd name="connsiteX11" fmla="*/ 745535 w 745535"/>
                <a:gd name="connsiteY11" fmla="*/ 1316926 h 1505502"/>
                <a:gd name="connsiteX12" fmla="*/ 730772 w 745535"/>
                <a:gd name="connsiteY12" fmla="*/ 1455134 h 1505502"/>
                <a:gd name="connsiteX13" fmla="*/ 687623 w 745535"/>
                <a:gd name="connsiteY13" fmla="*/ 1502759 h 1505502"/>
                <a:gd name="connsiteX14" fmla="*/ 671145 w 745535"/>
                <a:gd name="connsiteY14" fmla="*/ 1505426 h 1505502"/>
                <a:gd name="connsiteX15" fmla="*/ 663239 w 745535"/>
                <a:gd name="connsiteY15" fmla="*/ 1502473 h 1505502"/>
                <a:gd name="connsiteX16" fmla="*/ 663239 w 745535"/>
                <a:gd name="connsiteY16" fmla="*/ 1484376 h 1505502"/>
                <a:gd name="connsiteX17" fmla="*/ 665811 w 745535"/>
                <a:gd name="connsiteY17" fmla="*/ 1461897 h 1505502"/>
                <a:gd name="connsiteX18" fmla="*/ 664859 w 745535"/>
                <a:gd name="connsiteY18" fmla="*/ 1413319 h 1505502"/>
                <a:gd name="connsiteX19" fmla="*/ 648571 w 745535"/>
                <a:gd name="connsiteY19" fmla="*/ 1313117 h 1505502"/>
                <a:gd name="connsiteX20" fmla="*/ 640475 w 745535"/>
                <a:gd name="connsiteY20" fmla="*/ 1294067 h 1505502"/>
                <a:gd name="connsiteX21" fmla="*/ 640475 w 745535"/>
                <a:gd name="connsiteY21" fmla="*/ 1294067 h 1505502"/>
                <a:gd name="connsiteX22" fmla="*/ 407493 w 745535"/>
                <a:gd name="connsiteY22" fmla="*/ 838962 h 1505502"/>
                <a:gd name="connsiteX23" fmla="*/ 310243 w 745535"/>
                <a:gd name="connsiteY23" fmla="*/ 348806 h 1505502"/>
                <a:gd name="connsiteX24" fmla="*/ 261189 w 745535"/>
                <a:gd name="connsiteY24" fmla="*/ 703802 h 1505502"/>
                <a:gd name="connsiteX25" fmla="*/ 288335 w 745535"/>
                <a:gd name="connsiteY25" fmla="*/ 816959 h 1505502"/>
                <a:gd name="connsiteX26" fmla="*/ 235567 w 745535"/>
                <a:gd name="connsiteY26" fmla="*/ 1232726 h 1505502"/>
                <a:gd name="connsiteX27" fmla="*/ 234900 w 745535"/>
                <a:gd name="connsiteY27" fmla="*/ 1284160 h 1505502"/>
                <a:gd name="connsiteX28" fmla="*/ 234900 w 745535"/>
                <a:gd name="connsiteY28" fmla="*/ 1284160 h 1505502"/>
                <a:gd name="connsiteX29" fmla="*/ 169273 w 745535"/>
                <a:gd name="connsiteY29" fmla="*/ 1358741 h 1505502"/>
                <a:gd name="connsiteX30" fmla="*/ 45448 w 745535"/>
                <a:gd name="connsiteY30" fmla="*/ 1419130 h 1505502"/>
                <a:gd name="connsiteX31" fmla="*/ 7348 w 745535"/>
                <a:gd name="connsiteY31" fmla="*/ 1393222 h 1505502"/>
                <a:gd name="connsiteX32" fmla="*/ 116314 w 745535"/>
                <a:gd name="connsiteY32" fmla="*/ 1308735 h 150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45535" h="1505502">
                  <a:moveTo>
                    <a:pt x="116314" y="1308735"/>
                  </a:moveTo>
                  <a:cubicBezTo>
                    <a:pt x="137650" y="1285685"/>
                    <a:pt x="141746" y="1263396"/>
                    <a:pt x="138888" y="1220629"/>
                  </a:cubicBezTo>
                  <a:cubicBezTo>
                    <a:pt x="136031" y="1177861"/>
                    <a:pt x="114599" y="799528"/>
                    <a:pt x="105836" y="706279"/>
                  </a:cubicBezTo>
                  <a:cubicBezTo>
                    <a:pt x="91168" y="549593"/>
                    <a:pt x="83738" y="108775"/>
                    <a:pt x="96788" y="0"/>
                  </a:cubicBezTo>
                  <a:lnTo>
                    <a:pt x="514840" y="33147"/>
                  </a:lnTo>
                  <a:cubicBezTo>
                    <a:pt x="545225" y="109347"/>
                    <a:pt x="567513" y="202501"/>
                    <a:pt x="562465" y="349186"/>
                  </a:cubicBezTo>
                  <a:cubicBezTo>
                    <a:pt x="558845" y="461010"/>
                    <a:pt x="561417" y="764381"/>
                    <a:pt x="561417" y="764381"/>
                  </a:cubicBezTo>
                  <a:cubicBezTo>
                    <a:pt x="561417" y="764381"/>
                    <a:pt x="612471" y="808958"/>
                    <a:pt x="648952" y="897065"/>
                  </a:cubicBezTo>
                  <a:cubicBezTo>
                    <a:pt x="681146" y="974884"/>
                    <a:pt x="718199" y="1243584"/>
                    <a:pt x="718199" y="1243584"/>
                  </a:cubicBezTo>
                  <a:lnTo>
                    <a:pt x="718199" y="1243584"/>
                  </a:lnTo>
                  <a:cubicBezTo>
                    <a:pt x="721464" y="1255220"/>
                    <a:pt x="725538" y="1266614"/>
                    <a:pt x="730391" y="1277683"/>
                  </a:cubicBezTo>
                  <a:cubicBezTo>
                    <a:pt x="739608" y="1288748"/>
                    <a:pt x="744930" y="1302538"/>
                    <a:pt x="745535" y="1316926"/>
                  </a:cubicBezTo>
                  <a:cubicBezTo>
                    <a:pt x="745486" y="1363386"/>
                    <a:pt x="740537" y="1409712"/>
                    <a:pt x="730772" y="1455134"/>
                  </a:cubicBezTo>
                  <a:cubicBezTo>
                    <a:pt x="725923" y="1477574"/>
                    <a:pt x="709478" y="1495726"/>
                    <a:pt x="687623" y="1502759"/>
                  </a:cubicBezTo>
                  <a:cubicBezTo>
                    <a:pt x="682400" y="1504874"/>
                    <a:pt x="676769" y="1505785"/>
                    <a:pt x="671145" y="1505426"/>
                  </a:cubicBezTo>
                  <a:cubicBezTo>
                    <a:pt x="668241" y="1505423"/>
                    <a:pt x="665435" y="1504375"/>
                    <a:pt x="663239" y="1502473"/>
                  </a:cubicBezTo>
                  <a:cubicBezTo>
                    <a:pt x="659334" y="1498568"/>
                    <a:pt x="663239" y="1489138"/>
                    <a:pt x="663239" y="1484376"/>
                  </a:cubicBezTo>
                  <a:cubicBezTo>
                    <a:pt x="664599" y="1476949"/>
                    <a:pt x="665458" y="1469439"/>
                    <a:pt x="665811" y="1461897"/>
                  </a:cubicBezTo>
                  <a:cubicBezTo>
                    <a:pt x="666287" y="1446848"/>
                    <a:pt x="665811" y="1428369"/>
                    <a:pt x="664859" y="1413319"/>
                  </a:cubicBezTo>
                  <a:cubicBezTo>
                    <a:pt x="662858" y="1379451"/>
                    <a:pt x="657400" y="1345875"/>
                    <a:pt x="648571" y="1313117"/>
                  </a:cubicBezTo>
                  <a:cubicBezTo>
                    <a:pt x="648571" y="1313117"/>
                    <a:pt x="645332" y="1305496"/>
                    <a:pt x="640475" y="1294067"/>
                  </a:cubicBezTo>
                  <a:lnTo>
                    <a:pt x="640475" y="1294067"/>
                  </a:lnTo>
                  <a:cubicBezTo>
                    <a:pt x="640475" y="1294067"/>
                    <a:pt x="459023" y="928211"/>
                    <a:pt x="407493" y="838962"/>
                  </a:cubicBezTo>
                  <a:cubicBezTo>
                    <a:pt x="366440" y="769049"/>
                    <a:pt x="339294" y="497395"/>
                    <a:pt x="310243" y="348806"/>
                  </a:cubicBezTo>
                  <a:lnTo>
                    <a:pt x="261189" y="703802"/>
                  </a:lnTo>
                  <a:cubicBezTo>
                    <a:pt x="273450" y="740678"/>
                    <a:pt x="282532" y="778535"/>
                    <a:pt x="288335" y="816959"/>
                  </a:cubicBezTo>
                  <a:cubicBezTo>
                    <a:pt x="295955" y="882872"/>
                    <a:pt x="249473" y="1140809"/>
                    <a:pt x="235567" y="1232726"/>
                  </a:cubicBezTo>
                  <a:cubicBezTo>
                    <a:pt x="233012" y="1249761"/>
                    <a:pt x="232787" y="1267065"/>
                    <a:pt x="234900" y="1284160"/>
                  </a:cubicBezTo>
                  <a:lnTo>
                    <a:pt x="234900" y="1284160"/>
                  </a:lnTo>
                  <a:cubicBezTo>
                    <a:pt x="230042" y="1323880"/>
                    <a:pt x="200134" y="1336167"/>
                    <a:pt x="169273" y="1358741"/>
                  </a:cubicBezTo>
                  <a:cubicBezTo>
                    <a:pt x="153938" y="1369885"/>
                    <a:pt x="86500" y="1410938"/>
                    <a:pt x="45448" y="1419130"/>
                  </a:cubicBezTo>
                  <a:cubicBezTo>
                    <a:pt x="12301" y="1425893"/>
                    <a:pt x="-13131" y="1405985"/>
                    <a:pt x="7348" y="1393222"/>
                  </a:cubicBezTo>
                  <a:cubicBezTo>
                    <a:pt x="46686" y="1366647"/>
                    <a:pt x="94978" y="1331785"/>
                    <a:pt x="116314" y="1308735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53C67E7D-21E8-8DF6-BE61-2EC3C197F491}"/>
                </a:ext>
              </a:extLst>
            </p:cNvPr>
            <p:cNvSpPr/>
            <p:nvPr/>
          </p:nvSpPr>
          <p:spPr>
            <a:xfrm>
              <a:off x="-2072030" y="518104"/>
              <a:ext cx="597604" cy="1218279"/>
            </a:xfrm>
            <a:custGeom>
              <a:avLst/>
              <a:gdLst>
                <a:gd name="connsiteX0" fmla="*/ 246227 w 597604"/>
                <a:gd name="connsiteY0" fmla="*/ 575596 h 1218279"/>
                <a:gd name="connsiteX1" fmla="*/ 230416 w 597604"/>
                <a:gd name="connsiteY1" fmla="*/ 481108 h 1218279"/>
                <a:gd name="connsiteX2" fmla="*/ 216986 w 597604"/>
                <a:gd name="connsiteY2" fmla="*/ 573405 h 1218279"/>
                <a:gd name="connsiteX3" fmla="*/ 196792 w 597604"/>
                <a:gd name="connsiteY3" fmla="*/ 811530 h 1218279"/>
                <a:gd name="connsiteX4" fmla="*/ 209937 w 597604"/>
                <a:gd name="connsiteY4" fmla="*/ 883253 h 1218279"/>
                <a:gd name="connsiteX5" fmla="*/ 204698 w 597604"/>
                <a:gd name="connsiteY5" fmla="*/ 1058037 h 1218279"/>
                <a:gd name="connsiteX6" fmla="*/ 177933 w 597604"/>
                <a:gd name="connsiteY6" fmla="*/ 1200912 h 1218279"/>
                <a:gd name="connsiteX7" fmla="*/ 44583 w 597604"/>
                <a:gd name="connsiteY7" fmla="*/ 1199960 h 1218279"/>
                <a:gd name="connsiteX8" fmla="*/ 23056 w 597604"/>
                <a:gd name="connsiteY8" fmla="*/ 948404 h 1218279"/>
                <a:gd name="connsiteX9" fmla="*/ 2959 w 597604"/>
                <a:gd name="connsiteY9" fmla="*/ 525113 h 1218279"/>
                <a:gd name="connsiteX10" fmla="*/ 37344 w 597604"/>
                <a:gd name="connsiteY10" fmla="*/ 6191 h 1218279"/>
                <a:gd name="connsiteX11" fmla="*/ 355288 w 597604"/>
                <a:gd name="connsiteY11" fmla="*/ 0 h 1218279"/>
                <a:gd name="connsiteX12" fmla="*/ 449396 w 597604"/>
                <a:gd name="connsiteY12" fmla="*/ 157829 h 1218279"/>
                <a:gd name="connsiteX13" fmla="*/ 486067 w 597604"/>
                <a:gd name="connsiteY13" fmla="*/ 495967 h 1218279"/>
                <a:gd name="connsiteX14" fmla="*/ 486067 w 597604"/>
                <a:gd name="connsiteY14" fmla="*/ 873633 h 1218279"/>
                <a:gd name="connsiteX15" fmla="*/ 548646 w 597604"/>
                <a:gd name="connsiteY15" fmla="*/ 957643 h 1218279"/>
                <a:gd name="connsiteX16" fmla="*/ 597605 w 597604"/>
                <a:gd name="connsiteY16" fmla="*/ 1125474 h 1218279"/>
                <a:gd name="connsiteX17" fmla="*/ 453491 w 597604"/>
                <a:gd name="connsiteY17" fmla="*/ 1197864 h 1218279"/>
                <a:gd name="connsiteX18" fmla="*/ 318046 w 597604"/>
                <a:gd name="connsiteY18" fmla="*/ 956024 h 1218279"/>
                <a:gd name="connsiteX19" fmla="*/ 246227 w 597604"/>
                <a:gd name="connsiteY19" fmla="*/ 575596 h 1218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97604" h="1218279">
                  <a:moveTo>
                    <a:pt x="246227" y="575596"/>
                  </a:moveTo>
                  <a:cubicBezTo>
                    <a:pt x="241941" y="535686"/>
                    <a:pt x="230416" y="481108"/>
                    <a:pt x="230416" y="481108"/>
                  </a:cubicBezTo>
                  <a:lnTo>
                    <a:pt x="216986" y="573405"/>
                  </a:lnTo>
                  <a:lnTo>
                    <a:pt x="196792" y="811530"/>
                  </a:lnTo>
                  <a:cubicBezTo>
                    <a:pt x="202381" y="835201"/>
                    <a:pt x="206768" y="859139"/>
                    <a:pt x="209937" y="883253"/>
                  </a:cubicBezTo>
                  <a:cubicBezTo>
                    <a:pt x="215762" y="941496"/>
                    <a:pt x="214001" y="1000248"/>
                    <a:pt x="204698" y="1058037"/>
                  </a:cubicBezTo>
                  <a:cubicBezTo>
                    <a:pt x="196030" y="1109091"/>
                    <a:pt x="177933" y="1200912"/>
                    <a:pt x="177933" y="1200912"/>
                  </a:cubicBezTo>
                  <a:cubicBezTo>
                    <a:pt x="101733" y="1240536"/>
                    <a:pt x="44583" y="1199960"/>
                    <a:pt x="44583" y="1199960"/>
                  </a:cubicBezTo>
                  <a:cubicBezTo>
                    <a:pt x="44583" y="1199960"/>
                    <a:pt x="37154" y="1097947"/>
                    <a:pt x="23056" y="948404"/>
                  </a:cubicBezTo>
                  <a:cubicBezTo>
                    <a:pt x="8959" y="798862"/>
                    <a:pt x="4006" y="649319"/>
                    <a:pt x="2959" y="525113"/>
                  </a:cubicBezTo>
                  <a:cubicBezTo>
                    <a:pt x="2959" y="525113"/>
                    <a:pt x="-14948" y="215265"/>
                    <a:pt x="37344" y="6191"/>
                  </a:cubicBezTo>
                  <a:cubicBezTo>
                    <a:pt x="98875" y="49435"/>
                    <a:pt x="281565" y="58102"/>
                    <a:pt x="355288" y="0"/>
                  </a:cubicBezTo>
                  <a:cubicBezTo>
                    <a:pt x="355288" y="0"/>
                    <a:pt x="384911" y="48863"/>
                    <a:pt x="449396" y="157829"/>
                  </a:cubicBezTo>
                  <a:cubicBezTo>
                    <a:pt x="500069" y="243554"/>
                    <a:pt x="485209" y="381000"/>
                    <a:pt x="486067" y="495967"/>
                  </a:cubicBezTo>
                  <a:cubicBezTo>
                    <a:pt x="487400" y="673322"/>
                    <a:pt x="486067" y="873633"/>
                    <a:pt x="486067" y="873633"/>
                  </a:cubicBezTo>
                  <a:cubicBezTo>
                    <a:pt x="509473" y="899646"/>
                    <a:pt x="530423" y="927769"/>
                    <a:pt x="548646" y="957643"/>
                  </a:cubicBezTo>
                  <a:cubicBezTo>
                    <a:pt x="581031" y="1009745"/>
                    <a:pt x="597605" y="1125474"/>
                    <a:pt x="597605" y="1125474"/>
                  </a:cubicBezTo>
                  <a:cubicBezTo>
                    <a:pt x="597605" y="1125474"/>
                    <a:pt x="564934" y="1194911"/>
                    <a:pt x="453491" y="1197864"/>
                  </a:cubicBezTo>
                  <a:cubicBezTo>
                    <a:pt x="453491" y="1197864"/>
                    <a:pt x="345192" y="1000696"/>
                    <a:pt x="318046" y="956024"/>
                  </a:cubicBezTo>
                  <a:cubicBezTo>
                    <a:pt x="290899" y="911352"/>
                    <a:pt x="250418" y="615505"/>
                    <a:pt x="246227" y="57559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F2941A74-CC69-552C-1CEA-307845F29075}"/>
                </a:ext>
              </a:extLst>
            </p:cNvPr>
            <p:cNvSpPr/>
            <p:nvPr/>
          </p:nvSpPr>
          <p:spPr>
            <a:xfrm>
              <a:off x="-2020875" y="789757"/>
              <a:ext cx="179260" cy="322135"/>
            </a:xfrm>
            <a:custGeom>
              <a:avLst/>
              <a:gdLst>
                <a:gd name="connsiteX0" fmla="*/ 179260 w 179260"/>
                <a:gd name="connsiteY0" fmla="*/ 209455 h 322135"/>
                <a:gd name="connsiteX1" fmla="*/ 138589 w 179260"/>
                <a:gd name="connsiteY1" fmla="*/ 52864 h 322135"/>
                <a:gd name="connsiteX2" fmla="*/ 0 w 179260"/>
                <a:gd name="connsiteY2" fmla="*/ 0 h 322135"/>
                <a:gd name="connsiteX3" fmla="*/ 119824 w 179260"/>
                <a:gd name="connsiteY3" fmla="*/ 74105 h 322135"/>
                <a:gd name="connsiteX4" fmla="*/ 166021 w 179260"/>
                <a:gd name="connsiteY4" fmla="*/ 227743 h 322135"/>
                <a:gd name="connsiteX5" fmla="*/ 163258 w 179260"/>
                <a:gd name="connsiteY5" fmla="*/ 322135 h 32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260" h="322135">
                  <a:moveTo>
                    <a:pt x="179260" y="209455"/>
                  </a:moveTo>
                  <a:lnTo>
                    <a:pt x="138589" y="52864"/>
                  </a:lnTo>
                  <a:cubicBezTo>
                    <a:pt x="138589" y="52864"/>
                    <a:pt x="60674" y="44577"/>
                    <a:pt x="0" y="0"/>
                  </a:cubicBezTo>
                  <a:cubicBezTo>
                    <a:pt x="0" y="0"/>
                    <a:pt x="12478" y="57150"/>
                    <a:pt x="119824" y="74105"/>
                  </a:cubicBezTo>
                  <a:lnTo>
                    <a:pt x="166021" y="227743"/>
                  </a:lnTo>
                  <a:lnTo>
                    <a:pt x="163258" y="322135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53CABC76-D968-3E99-0B15-AC219FC561C7}"/>
                </a:ext>
              </a:extLst>
            </p:cNvPr>
            <p:cNvSpPr/>
            <p:nvPr/>
          </p:nvSpPr>
          <p:spPr>
            <a:xfrm>
              <a:off x="-2417215" y="105510"/>
              <a:ext cx="461681" cy="819636"/>
            </a:xfrm>
            <a:custGeom>
              <a:avLst/>
              <a:gdLst>
                <a:gd name="connsiteX0" fmla="*/ 365574 w 461681"/>
                <a:gd name="connsiteY0" fmla="*/ 445359 h 819636"/>
                <a:gd name="connsiteX1" fmla="*/ 461681 w 461681"/>
                <a:gd name="connsiteY1" fmla="*/ 161 h 819636"/>
                <a:gd name="connsiteX2" fmla="*/ 298232 w 461681"/>
                <a:gd name="connsiteY2" fmla="*/ 128177 h 819636"/>
                <a:gd name="connsiteX3" fmla="*/ 246702 w 461681"/>
                <a:gd name="connsiteY3" fmla="*/ 423928 h 819636"/>
                <a:gd name="connsiteX4" fmla="*/ 138022 w 461681"/>
                <a:gd name="connsiteY4" fmla="*/ 618905 h 819636"/>
                <a:gd name="connsiteX5" fmla="*/ 108399 w 461681"/>
                <a:gd name="connsiteY5" fmla="*/ 635097 h 819636"/>
                <a:gd name="connsiteX6" fmla="*/ 51249 w 461681"/>
                <a:gd name="connsiteY6" fmla="*/ 668054 h 819636"/>
                <a:gd name="connsiteX7" fmla="*/ 22674 w 461681"/>
                <a:gd name="connsiteY7" fmla="*/ 682532 h 819636"/>
                <a:gd name="connsiteX8" fmla="*/ 47058 w 461681"/>
                <a:gd name="connsiteY8" fmla="*/ 700629 h 819636"/>
                <a:gd name="connsiteX9" fmla="*/ 78395 w 461681"/>
                <a:gd name="connsiteY9" fmla="*/ 694343 h 819636"/>
                <a:gd name="connsiteX10" fmla="*/ 30009 w 461681"/>
                <a:gd name="connsiteY10" fmla="*/ 736443 h 819636"/>
                <a:gd name="connsiteX11" fmla="*/ 49058 w 461681"/>
                <a:gd name="connsiteY11" fmla="*/ 816358 h 819636"/>
                <a:gd name="connsiteX12" fmla="*/ 192410 w 461681"/>
                <a:gd name="connsiteY12" fmla="*/ 737205 h 819636"/>
                <a:gd name="connsiteX13" fmla="*/ 262514 w 461681"/>
                <a:gd name="connsiteY13" fmla="*/ 641955 h 819636"/>
                <a:gd name="connsiteX14" fmla="*/ 365574 w 461681"/>
                <a:gd name="connsiteY14" fmla="*/ 445359 h 819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1681" h="819636">
                  <a:moveTo>
                    <a:pt x="365574" y="445359"/>
                  </a:moveTo>
                  <a:cubicBezTo>
                    <a:pt x="470349" y="136749"/>
                    <a:pt x="449108" y="65312"/>
                    <a:pt x="461681" y="161"/>
                  </a:cubicBezTo>
                  <a:cubicBezTo>
                    <a:pt x="374147" y="-2792"/>
                    <a:pt x="321759" y="34737"/>
                    <a:pt x="298232" y="128177"/>
                  </a:cubicBezTo>
                  <a:cubicBezTo>
                    <a:pt x="286803" y="173897"/>
                    <a:pt x="269086" y="351538"/>
                    <a:pt x="246702" y="423928"/>
                  </a:cubicBezTo>
                  <a:cubicBezTo>
                    <a:pt x="223314" y="495288"/>
                    <a:pt x="186417" y="561483"/>
                    <a:pt x="138022" y="618905"/>
                  </a:cubicBezTo>
                  <a:cubicBezTo>
                    <a:pt x="130423" y="627697"/>
                    <a:pt x="119903" y="633448"/>
                    <a:pt x="108399" y="635097"/>
                  </a:cubicBezTo>
                  <a:cubicBezTo>
                    <a:pt x="82015" y="642146"/>
                    <a:pt x="73347" y="655671"/>
                    <a:pt x="51249" y="668054"/>
                  </a:cubicBezTo>
                  <a:cubicBezTo>
                    <a:pt x="34009" y="677579"/>
                    <a:pt x="21912" y="677579"/>
                    <a:pt x="22674" y="682532"/>
                  </a:cubicBezTo>
                  <a:cubicBezTo>
                    <a:pt x="24800" y="694025"/>
                    <a:pt x="35442" y="701923"/>
                    <a:pt x="47058" y="700629"/>
                  </a:cubicBezTo>
                  <a:cubicBezTo>
                    <a:pt x="57752" y="700053"/>
                    <a:pt x="68307" y="697936"/>
                    <a:pt x="78395" y="694343"/>
                  </a:cubicBezTo>
                  <a:cubicBezTo>
                    <a:pt x="64332" y="710587"/>
                    <a:pt x="48041" y="724761"/>
                    <a:pt x="30009" y="736443"/>
                  </a:cubicBezTo>
                  <a:cubicBezTo>
                    <a:pt x="-12568" y="765018"/>
                    <a:pt x="-12949" y="796546"/>
                    <a:pt x="49058" y="816358"/>
                  </a:cubicBezTo>
                  <a:cubicBezTo>
                    <a:pt x="88206" y="828740"/>
                    <a:pt x="127068" y="806833"/>
                    <a:pt x="192410" y="737205"/>
                  </a:cubicBezTo>
                  <a:cubicBezTo>
                    <a:pt x="218681" y="707698"/>
                    <a:pt x="242150" y="675811"/>
                    <a:pt x="262514" y="641955"/>
                  </a:cubicBezTo>
                  <a:cubicBezTo>
                    <a:pt x="319473" y="549563"/>
                    <a:pt x="345286" y="504795"/>
                    <a:pt x="365574" y="445359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0EF27054-FA80-D512-798D-6840B63B51FF}"/>
                </a:ext>
              </a:extLst>
            </p:cNvPr>
            <p:cNvSpPr/>
            <p:nvPr/>
          </p:nvSpPr>
          <p:spPr>
            <a:xfrm>
              <a:off x="-2096932" y="104242"/>
              <a:ext cx="493251" cy="682203"/>
            </a:xfrm>
            <a:custGeom>
              <a:avLst/>
              <a:gdLst>
                <a:gd name="connsiteX0" fmla="*/ 20812 w 493251"/>
                <a:gd name="connsiteY0" fmla="*/ 142494 h 682203"/>
                <a:gd name="connsiteX1" fmla="*/ 141017 w 493251"/>
                <a:gd name="connsiteY1" fmla="*/ 1619 h 682203"/>
                <a:gd name="connsiteX2" fmla="*/ 321992 w 493251"/>
                <a:gd name="connsiteY2" fmla="*/ 0 h 682203"/>
                <a:gd name="connsiteX3" fmla="*/ 396097 w 493251"/>
                <a:gd name="connsiteY3" fmla="*/ 5429 h 682203"/>
                <a:gd name="connsiteX4" fmla="*/ 427529 w 493251"/>
                <a:gd name="connsiteY4" fmla="*/ 99441 h 682203"/>
                <a:gd name="connsiteX5" fmla="*/ 418004 w 493251"/>
                <a:gd name="connsiteY5" fmla="*/ 226409 h 682203"/>
                <a:gd name="connsiteX6" fmla="*/ 397430 w 493251"/>
                <a:gd name="connsiteY6" fmla="*/ 312801 h 682203"/>
                <a:gd name="connsiteX7" fmla="*/ 394287 w 493251"/>
                <a:gd name="connsiteY7" fmla="*/ 326041 h 682203"/>
                <a:gd name="connsiteX8" fmla="*/ 392668 w 493251"/>
                <a:gd name="connsiteY8" fmla="*/ 332994 h 682203"/>
                <a:gd name="connsiteX9" fmla="*/ 404955 w 493251"/>
                <a:gd name="connsiteY9" fmla="*/ 431197 h 682203"/>
                <a:gd name="connsiteX10" fmla="*/ 493252 w 493251"/>
                <a:gd name="connsiteY10" fmla="*/ 605028 h 682203"/>
                <a:gd name="connsiteX11" fmla="*/ 440293 w 493251"/>
                <a:gd name="connsiteY11" fmla="*/ 574453 h 682203"/>
                <a:gd name="connsiteX12" fmla="*/ 385905 w 493251"/>
                <a:gd name="connsiteY12" fmla="*/ 517303 h 682203"/>
                <a:gd name="connsiteX13" fmla="*/ 346281 w 493251"/>
                <a:gd name="connsiteY13" fmla="*/ 605314 h 682203"/>
                <a:gd name="connsiteX14" fmla="*/ 313229 w 493251"/>
                <a:gd name="connsiteY14" fmla="*/ 640080 h 682203"/>
                <a:gd name="connsiteX15" fmla="*/ 34337 w 493251"/>
                <a:gd name="connsiteY15" fmla="*/ 543497 h 682203"/>
                <a:gd name="connsiteX16" fmla="*/ 43291 w 493251"/>
                <a:gd name="connsiteY16" fmla="*/ 401955 h 682203"/>
                <a:gd name="connsiteX17" fmla="*/ 37290 w 493251"/>
                <a:gd name="connsiteY17" fmla="*/ 291656 h 682203"/>
                <a:gd name="connsiteX18" fmla="*/ 20812 w 493251"/>
                <a:gd name="connsiteY18" fmla="*/ 142494 h 68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3251" h="682203">
                  <a:moveTo>
                    <a:pt x="20812" y="142494"/>
                  </a:moveTo>
                  <a:cubicBezTo>
                    <a:pt x="61484" y="79629"/>
                    <a:pt x="118062" y="28194"/>
                    <a:pt x="141017" y="1619"/>
                  </a:cubicBezTo>
                  <a:lnTo>
                    <a:pt x="321992" y="0"/>
                  </a:lnTo>
                  <a:cubicBezTo>
                    <a:pt x="352091" y="1524"/>
                    <a:pt x="396097" y="5429"/>
                    <a:pt x="396097" y="5429"/>
                  </a:cubicBezTo>
                  <a:cubicBezTo>
                    <a:pt x="428101" y="22479"/>
                    <a:pt x="426481" y="62008"/>
                    <a:pt x="427529" y="99441"/>
                  </a:cubicBezTo>
                  <a:cubicBezTo>
                    <a:pt x="428863" y="140494"/>
                    <a:pt x="429053" y="158591"/>
                    <a:pt x="418004" y="226409"/>
                  </a:cubicBezTo>
                  <a:lnTo>
                    <a:pt x="397430" y="312801"/>
                  </a:lnTo>
                  <a:lnTo>
                    <a:pt x="394287" y="326041"/>
                  </a:lnTo>
                  <a:cubicBezTo>
                    <a:pt x="393715" y="328327"/>
                    <a:pt x="393239" y="330613"/>
                    <a:pt x="392668" y="332994"/>
                  </a:cubicBezTo>
                  <a:cubicBezTo>
                    <a:pt x="384804" y="366140"/>
                    <a:pt x="389167" y="401010"/>
                    <a:pt x="404955" y="431197"/>
                  </a:cubicBezTo>
                  <a:cubicBezTo>
                    <a:pt x="440007" y="497872"/>
                    <a:pt x="481155" y="548735"/>
                    <a:pt x="493252" y="605028"/>
                  </a:cubicBezTo>
                  <a:cubicBezTo>
                    <a:pt x="473273" y="599536"/>
                    <a:pt x="455038" y="589009"/>
                    <a:pt x="440293" y="574453"/>
                  </a:cubicBezTo>
                  <a:cubicBezTo>
                    <a:pt x="417623" y="552736"/>
                    <a:pt x="404003" y="542735"/>
                    <a:pt x="385905" y="517303"/>
                  </a:cubicBezTo>
                  <a:cubicBezTo>
                    <a:pt x="385905" y="517303"/>
                    <a:pt x="384095" y="555403"/>
                    <a:pt x="346281" y="605314"/>
                  </a:cubicBezTo>
                  <a:cubicBezTo>
                    <a:pt x="336641" y="618138"/>
                    <a:pt x="325550" y="629804"/>
                    <a:pt x="313229" y="640080"/>
                  </a:cubicBezTo>
                  <a:cubicBezTo>
                    <a:pt x="245316" y="697230"/>
                    <a:pt x="41005" y="721709"/>
                    <a:pt x="34337" y="543497"/>
                  </a:cubicBezTo>
                  <a:cubicBezTo>
                    <a:pt x="34337" y="543497"/>
                    <a:pt x="42053" y="462344"/>
                    <a:pt x="43291" y="401955"/>
                  </a:cubicBezTo>
                  <a:cubicBezTo>
                    <a:pt x="42053" y="347948"/>
                    <a:pt x="37766" y="304133"/>
                    <a:pt x="37290" y="291656"/>
                  </a:cubicBezTo>
                  <a:cubicBezTo>
                    <a:pt x="-9764" y="249460"/>
                    <a:pt x="-8811" y="188024"/>
                    <a:pt x="20812" y="14249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9BAF52B3-3597-31DF-4870-85C619AC1EC4}"/>
                </a:ext>
              </a:extLst>
            </p:cNvPr>
            <p:cNvSpPr/>
            <p:nvPr/>
          </p:nvSpPr>
          <p:spPr>
            <a:xfrm>
              <a:off x="-1967916" y="348559"/>
              <a:ext cx="186027" cy="91100"/>
            </a:xfrm>
            <a:custGeom>
              <a:avLst/>
              <a:gdLst>
                <a:gd name="connsiteX0" fmla="*/ 0 w 186027"/>
                <a:gd name="connsiteY0" fmla="*/ 42863 h 91100"/>
                <a:gd name="connsiteX1" fmla="*/ 112014 w 186027"/>
                <a:gd name="connsiteY1" fmla="*/ 69818 h 91100"/>
                <a:gd name="connsiteX2" fmla="*/ 186023 w 186027"/>
                <a:gd name="connsiteY2" fmla="*/ 0 h 91100"/>
                <a:gd name="connsiteX3" fmla="*/ 109823 w 186027"/>
                <a:gd name="connsiteY3" fmla="*/ 88106 h 91100"/>
                <a:gd name="connsiteX4" fmla="*/ 0 w 186027"/>
                <a:gd name="connsiteY4" fmla="*/ 42863 h 9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27" h="91100">
                  <a:moveTo>
                    <a:pt x="0" y="42863"/>
                  </a:moveTo>
                  <a:cubicBezTo>
                    <a:pt x="0" y="42863"/>
                    <a:pt x="50292" y="87344"/>
                    <a:pt x="112014" y="69818"/>
                  </a:cubicBezTo>
                  <a:cubicBezTo>
                    <a:pt x="147187" y="61074"/>
                    <a:pt x="175245" y="34604"/>
                    <a:pt x="186023" y="0"/>
                  </a:cubicBezTo>
                  <a:cubicBezTo>
                    <a:pt x="186023" y="0"/>
                    <a:pt x="188023" y="69437"/>
                    <a:pt x="109823" y="88106"/>
                  </a:cubicBezTo>
                  <a:cubicBezTo>
                    <a:pt x="67254" y="98750"/>
                    <a:pt x="22719" y="80403"/>
                    <a:pt x="0" y="4286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6380B4EE-9D7D-9D4D-3272-8112A6720C33}"/>
                </a:ext>
              </a:extLst>
            </p:cNvPr>
            <p:cNvSpPr/>
            <p:nvPr/>
          </p:nvSpPr>
          <p:spPr>
            <a:xfrm>
              <a:off x="-2094269" y="-352987"/>
              <a:ext cx="431408" cy="389507"/>
            </a:xfrm>
            <a:custGeom>
              <a:avLst/>
              <a:gdLst>
                <a:gd name="connsiteX0" fmla="*/ 293612 w 431408"/>
                <a:gd name="connsiteY0" fmla="*/ 6317 h 389507"/>
                <a:gd name="connsiteX1" fmla="*/ 152166 w 431408"/>
                <a:gd name="connsiteY1" fmla="*/ 17461 h 389507"/>
                <a:gd name="connsiteX2" fmla="*/ 67489 w 431408"/>
                <a:gd name="connsiteY2" fmla="*/ 238632 h 389507"/>
                <a:gd name="connsiteX3" fmla="*/ 204363 w 431408"/>
                <a:gd name="connsiteY3" fmla="*/ 386745 h 389507"/>
                <a:gd name="connsiteX4" fmla="*/ 310948 w 431408"/>
                <a:gd name="connsiteY4" fmla="*/ 389508 h 389507"/>
                <a:gd name="connsiteX5" fmla="*/ 429819 w 431408"/>
                <a:gd name="connsiteY5" fmla="*/ 194817 h 389507"/>
                <a:gd name="connsiteX6" fmla="*/ 293612 w 431408"/>
                <a:gd name="connsiteY6" fmla="*/ 6317 h 389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1408" h="389507">
                  <a:moveTo>
                    <a:pt x="293612" y="6317"/>
                  </a:moveTo>
                  <a:cubicBezTo>
                    <a:pt x="246467" y="-4965"/>
                    <a:pt x="196962" y="-1065"/>
                    <a:pt x="152166" y="17461"/>
                  </a:cubicBezTo>
                  <a:cubicBezTo>
                    <a:pt x="12720" y="-18353"/>
                    <a:pt x="-63194" y="173004"/>
                    <a:pt x="67489" y="238632"/>
                  </a:cubicBezTo>
                  <a:cubicBezTo>
                    <a:pt x="67489" y="238632"/>
                    <a:pt x="96064" y="371982"/>
                    <a:pt x="204363" y="386745"/>
                  </a:cubicBezTo>
                  <a:lnTo>
                    <a:pt x="310948" y="389508"/>
                  </a:lnTo>
                  <a:cubicBezTo>
                    <a:pt x="337046" y="341883"/>
                    <a:pt x="422390" y="319308"/>
                    <a:pt x="429819" y="194817"/>
                  </a:cubicBezTo>
                  <a:cubicBezTo>
                    <a:pt x="443631" y="90708"/>
                    <a:pt x="364859" y="21081"/>
                    <a:pt x="293612" y="631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AA863B5F-34CC-094A-A39B-3645DB17DD22}"/>
                </a:ext>
              </a:extLst>
            </p:cNvPr>
            <p:cNvSpPr/>
            <p:nvPr/>
          </p:nvSpPr>
          <p:spPr>
            <a:xfrm>
              <a:off x="-2034516" y="-263326"/>
              <a:ext cx="326482" cy="447707"/>
            </a:xfrm>
            <a:custGeom>
              <a:avLst/>
              <a:gdLst>
                <a:gd name="connsiteX0" fmla="*/ 43359 w 326482"/>
                <a:gd name="connsiteY0" fmla="*/ 0 h 447707"/>
                <a:gd name="connsiteX1" fmla="*/ 592 w 326482"/>
                <a:gd name="connsiteY1" fmla="*/ 183642 h 447707"/>
                <a:gd name="connsiteX2" fmla="*/ 52693 w 326482"/>
                <a:gd name="connsiteY2" fmla="*/ 311277 h 447707"/>
                <a:gd name="connsiteX3" fmla="*/ 128893 w 326482"/>
                <a:gd name="connsiteY3" fmla="*/ 307562 h 447707"/>
                <a:gd name="connsiteX4" fmla="*/ 130037 w 326482"/>
                <a:gd name="connsiteY4" fmla="*/ 366141 h 447707"/>
                <a:gd name="connsiteX5" fmla="*/ 95747 w 326482"/>
                <a:gd name="connsiteY5" fmla="*/ 422624 h 447707"/>
                <a:gd name="connsiteX6" fmla="*/ 196712 w 326482"/>
                <a:gd name="connsiteY6" fmla="*/ 431483 h 447707"/>
                <a:gd name="connsiteX7" fmla="*/ 252719 w 326482"/>
                <a:gd name="connsiteY7" fmla="*/ 379286 h 447707"/>
                <a:gd name="connsiteX8" fmla="*/ 249956 w 326482"/>
                <a:gd name="connsiteY8" fmla="*/ 227648 h 447707"/>
                <a:gd name="connsiteX9" fmla="*/ 302153 w 326482"/>
                <a:gd name="connsiteY9" fmla="*/ 226695 h 447707"/>
                <a:gd name="connsiteX10" fmla="*/ 316609 w 326482"/>
                <a:gd name="connsiteY10" fmla="*/ 148683 h 447707"/>
                <a:gd name="connsiteX11" fmla="*/ 311678 w 326482"/>
                <a:gd name="connsiteY11" fmla="*/ 142494 h 447707"/>
                <a:gd name="connsiteX12" fmla="*/ 256628 w 326482"/>
                <a:gd name="connsiteY12" fmla="*/ 146933 h 447707"/>
                <a:gd name="connsiteX13" fmla="*/ 248813 w 326482"/>
                <a:gd name="connsiteY13" fmla="*/ 161544 h 447707"/>
                <a:gd name="connsiteX14" fmla="*/ 144800 w 326482"/>
                <a:gd name="connsiteY14" fmla="*/ 122492 h 447707"/>
                <a:gd name="connsiteX15" fmla="*/ 43359 w 326482"/>
                <a:gd name="connsiteY15" fmla="*/ 0 h 44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6482" h="447707">
                  <a:moveTo>
                    <a:pt x="43359" y="0"/>
                  </a:moveTo>
                  <a:cubicBezTo>
                    <a:pt x="21737" y="13335"/>
                    <a:pt x="-4266" y="68675"/>
                    <a:pt x="592" y="183642"/>
                  </a:cubicBezTo>
                  <a:cubicBezTo>
                    <a:pt x="4592" y="281083"/>
                    <a:pt x="36692" y="304609"/>
                    <a:pt x="52693" y="311277"/>
                  </a:cubicBezTo>
                  <a:cubicBezTo>
                    <a:pt x="68696" y="317945"/>
                    <a:pt x="99175" y="313087"/>
                    <a:pt x="128893" y="307562"/>
                  </a:cubicBezTo>
                  <a:lnTo>
                    <a:pt x="130037" y="366141"/>
                  </a:lnTo>
                  <a:cubicBezTo>
                    <a:pt x="130037" y="366141"/>
                    <a:pt x="92699" y="395859"/>
                    <a:pt x="95747" y="422624"/>
                  </a:cubicBezTo>
                  <a:cubicBezTo>
                    <a:pt x="98795" y="449390"/>
                    <a:pt x="158707" y="458343"/>
                    <a:pt x="196712" y="431483"/>
                  </a:cubicBezTo>
                  <a:cubicBezTo>
                    <a:pt x="217923" y="417029"/>
                    <a:pt x="236809" y="399428"/>
                    <a:pt x="252719" y="379286"/>
                  </a:cubicBezTo>
                  <a:lnTo>
                    <a:pt x="249956" y="227648"/>
                  </a:lnTo>
                  <a:cubicBezTo>
                    <a:pt x="249956" y="227648"/>
                    <a:pt x="269768" y="249174"/>
                    <a:pt x="302153" y="226695"/>
                  </a:cubicBezTo>
                  <a:cubicBezTo>
                    <a:pt x="327688" y="209144"/>
                    <a:pt x="334160" y="174217"/>
                    <a:pt x="316609" y="148683"/>
                  </a:cubicBezTo>
                  <a:cubicBezTo>
                    <a:pt x="315113" y="146506"/>
                    <a:pt x="313465" y="144438"/>
                    <a:pt x="311678" y="142494"/>
                  </a:cubicBezTo>
                  <a:cubicBezTo>
                    <a:pt x="295251" y="128518"/>
                    <a:pt x="270604" y="130506"/>
                    <a:pt x="256628" y="146933"/>
                  </a:cubicBezTo>
                  <a:cubicBezTo>
                    <a:pt x="253008" y="151188"/>
                    <a:pt x="250343" y="156171"/>
                    <a:pt x="248813" y="161544"/>
                  </a:cubicBezTo>
                  <a:cubicBezTo>
                    <a:pt x="248813" y="161544"/>
                    <a:pt x="206522" y="159734"/>
                    <a:pt x="144800" y="122492"/>
                  </a:cubicBezTo>
                  <a:cubicBezTo>
                    <a:pt x="77840" y="81439"/>
                    <a:pt x="61171" y="40577"/>
                    <a:pt x="43359" y="0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4CDCDB94-2546-EB7A-29FB-5E423B8D38B8}"/>
                </a:ext>
              </a:extLst>
            </p:cNvPr>
            <p:cNvSpPr/>
            <p:nvPr/>
          </p:nvSpPr>
          <p:spPr>
            <a:xfrm>
              <a:off x="-1908008" y="-121595"/>
              <a:ext cx="24501" cy="25432"/>
            </a:xfrm>
            <a:custGeom>
              <a:avLst/>
              <a:gdLst>
                <a:gd name="connsiteX0" fmla="*/ 4 w 24501"/>
                <a:gd name="connsiteY0" fmla="*/ 12764 h 25432"/>
                <a:gd name="connsiteX1" fmla="*/ 11815 w 24501"/>
                <a:gd name="connsiteY1" fmla="*/ 25432 h 25432"/>
                <a:gd name="connsiteX2" fmla="*/ 24483 w 24501"/>
                <a:gd name="connsiteY2" fmla="*/ 13050 h 25432"/>
                <a:gd name="connsiteX3" fmla="*/ 12798 w 24501"/>
                <a:gd name="connsiteY3" fmla="*/ 7 h 25432"/>
                <a:gd name="connsiteX4" fmla="*/ 12672 w 24501"/>
                <a:gd name="connsiteY4" fmla="*/ 0 h 25432"/>
                <a:gd name="connsiteX5" fmla="*/ 3 w 24501"/>
                <a:gd name="connsiteY5" fmla="*/ 12476 h 25432"/>
                <a:gd name="connsiteX6" fmla="*/ 4 w 24501"/>
                <a:gd name="connsiteY6" fmla="*/ 12764 h 2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501" h="25432">
                  <a:moveTo>
                    <a:pt x="4" y="12764"/>
                  </a:moveTo>
                  <a:cubicBezTo>
                    <a:pt x="-159" y="19496"/>
                    <a:pt x="5088" y="25123"/>
                    <a:pt x="11815" y="25432"/>
                  </a:cubicBezTo>
                  <a:cubicBezTo>
                    <a:pt x="18722" y="25485"/>
                    <a:pt x="24378" y="19956"/>
                    <a:pt x="24483" y="13050"/>
                  </a:cubicBezTo>
                  <a:cubicBezTo>
                    <a:pt x="24858" y="6221"/>
                    <a:pt x="19626" y="382"/>
                    <a:pt x="12798" y="7"/>
                  </a:cubicBezTo>
                  <a:cubicBezTo>
                    <a:pt x="12756" y="4"/>
                    <a:pt x="12714" y="2"/>
                    <a:pt x="12672" y="0"/>
                  </a:cubicBezTo>
                  <a:cubicBezTo>
                    <a:pt x="5728" y="-53"/>
                    <a:pt x="56" y="5533"/>
                    <a:pt x="3" y="12476"/>
                  </a:cubicBezTo>
                  <a:cubicBezTo>
                    <a:pt x="2" y="12572"/>
                    <a:pt x="2" y="12668"/>
                    <a:pt x="4" y="1276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9D1A05A1-976D-CAEA-F67A-947537D556C3}"/>
                </a:ext>
              </a:extLst>
            </p:cNvPr>
            <p:cNvSpPr/>
            <p:nvPr/>
          </p:nvSpPr>
          <p:spPr>
            <a:xfrm>
              <a:off x="-1949819" y="-36631"/>
              <a:ext cx="45718" cy="32677"/>
            </a:xfrm>
            <a:custGeom>
              <a:avLst/>
              <a:gdLst>
                <a:gd name="connsiteX0" fmla="*/ 44291 w 45718"/>
                <a:gd name="connsiteY0" fmla="*/ 0 h 32677"/>
                <a:gd name="connsiteX1" fmla="*/ 0 w 45718"/>
                <a:gd name="connsiteY1" fmla="*/ 16669 h 32677"/>
                <a:gd name="connsiteX2" fmla="*/ 29488 w 45718"/>
                <a:gd name="connsiteY2" fmla="*/ 31488 h 32677"/>
                <a:gd name="connsiteX3" fmla="*/ 30194 w 45718"/>
                <a:gd name="connsiteY3" fmla="*/ 31242 h 32677"/>
                <a:gd name="connsiteX4" fmla="*/ 44291 w 45718"/>
                <a:gd name="connsiteY4" fmla="*/ 0 h 3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18" h="32677">
                  <a:moveTo>
                    <a:pt x="44291" y="0"/>
                  </a:moveTo>
                  <a:lnTo>
                    <a:pt x="0" y="16669"/>
                  </a:lnTo>
                  <a:cubicBezTo>
                    <a:pt x="4051" y="28904"/>
                    <a:pt x="17253" y="35539"/>
                    <a:pt x="29488" y="31488"/>
                  </a:cubicBezTo>
                  <a:cubicBezTo>
                    <a:pt x="29725" y="31410"/>
                    <a:pt x="29960" y="31328"/>
                    <a:pt x="30194" y="31242"/>
                  </a:cubicBezTo>
                  <a:cubicBezTo>
                    <a:pt x="42505" y="26287"/>
                    <a:pt x="48722" y="12509"/>
                    <a:pt x="44291" y="0"/>
                  </a:cubicBezTo>
                  <a:close/>
                </a:path>
              </a:pathLst>
            </a:custGeom>
            <a:solidFill>
              <a:srgbClr val="B166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2A1BA48A-50CD-A634-76D2-966EBC96DFA9}"/>
                </a:ext>
              </a:extLst>
            </p:cNvPr>
            <p:cNvSpPr/>
            <p:nvPr/>
          </p:nvSpPr>
          <p:spPr>
            <a:xfrm>
              <a:off x="-1925721" y="-27583"/>
              <a:ext cx="21621" cy="23622"/>
            </a:xfrm>
            <a:custGeom>
              <a:avLst/>
              <a:gdLst>
                <a:gd name="connsiteX0" fmla="*/ 0 w 21621"/>
                <a:gd name="connsiteY0" fmla="*/ 18764 h 23622"/>
                <a:gd name="connsiteX1" fmla="*/ 667 w 21621"/>
                <a:gd name="connsiteY1" fmla="*/ 23622 h 23622"/>
                <a:gd name="connsiteX2" fmla="*/ 6096 w 21621"/>
                <a:gd name="connsiteY2" fmla="*/ 22384 h 23622"/>
                <a:gd name="connsiteX3" fmla="*/ 21622 w 21621"/>
                <a:gd name="connsiteY3" fmla="*/ 0 h 23622"/>
                <a:gd name="connsiteX4" fmla="*/ 19050 w 21621"/>
                <a:gd name="connsiteY4" fmla="*/ 0 h 23622"/>
                <a:gd name="connsiteX5" fmla="*/ 0 w 21621"/>
                <a:gd name="connsiteY5" fmla="*/ 18764 h 2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21" h="23622">
                  <a:moveTo>
                    <a:pt x="0" y="18764"/>
                  </a:moveTo>
                  <a:cubicBezTo>
                    <a:pt x="21" y="20405"/>
                    <a:pt x="245" y="22037"/>
                    <a:pt x="667" y="23622"/>
                  </a:cubicBezTo>
                  <a:cubicBezTo>
                    <a:pt x="2523" y="23448"/>
                    <a:pt x="4348" y="23032"/>
                    <a:pt x="6096" y="22384"/>
                  </a:cubicBezTo>
                  <a:cubicBezTo>
                    <a:pt x="15312" y="18736"/>
                    <a:pt x="21434" y="9909"/>
                    <a:pt x="21622" y="0"/>
                  </a:cubicBezTo>
                  <a:lnTo>
                    <a:pt x="19050" y="0"/>
                  </a:lnTo>
                  <a:cubicBezTo>
                    <a:pt x="8640" y="-1"/>
                    <a:pt x="156" y="8355"/>
                    <a:pt x="0" y="18764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0160BB01-3388-6DB2-C005-F34F00DFA075}"/>
                </a:ext>
              </a:extLst>
            </p:cNvPr>
            <p:cNvSpPr/>
            <p:nvPr/>
          </p:nvSpPr>
          <p:spPr>
            <a:xfrm>
              <a:off x="-2018450" y="-166445"/>
              <a:ext cx="27102" cy="24276"/>
            </a:xfrm>
            <a:custGeom>
              <a:avLst/>
              <a:gdLst>
                <a:gd name="connsiteX0" fmla="*/ 2624 w 27102"/>
                <a:gd name="connsiteY0" fmla="*/ 24277 h 24276"/>
                <a:gd name="connsiteX1" fmla="*/ 27103 w 27102"/>
                <a:gd name="connsiteY1" fmla="*/ 6656 h 24276"/>
                <a:gd name="connsiteX2" fmla="*/ 7097 w 27102"/>
                <a:gd name="connsiteY2" fmla="*/ 2298 h 24276"/>
                <a:gd name="connsiteX3" fmla="*/ 6433 w 27102"/>
                <a:gd name="connsiteY3" fmla="*/ 2751 h 24276"/>
                <a:gd name="connsiteX4" fmla="*/ 2624 w 27102"/>
                <a:gd name="connsiteY4" fmla="*/ 24277 h 2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02" h="24276">
                  <a:moveTo>
                    <a:pt x="2624" y="24277"/>
                  </a:moveTo>
                  <a:lnTo>
                    <a:pt x="27103" y="6656"/>
                  </a:lnTo>
                  <a:cubicBezTo>
                    <a:pt x="22782" y="-72"/>
                    <a:pt x="13825" y="-2023"/>
                    <a:pt x="7097" y="2298"/>
                  </a:cubicBezTo>
                  <a:cubicBezTo>
                    <a:pt x="6872" y="2443"/>
                    <a:pt x="6650" y="2594"/>
                    <a:pt x="6433" y="2751"/>
                  </a:cubicBezTo>
                  <a:cubicBezTo>
                    <a:pt x="-347" y="7778"/>
                    <a:pt x="-2020" y="17227"/>
                    <a:pt x="2624" y="2427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90396B21-952F-55D5-76D1-0899ED36972A}"/>
                </a:ext>
              </a:extLst>
            </p:cNvPr>
            <p:cNvSpPr/>
            <p:nvPr/>
          </p:nvSpPr>
          <p:spPr>
            <a:xfrm>
              <a:off x="-2009636" y="-125882"/>
              <a:ext cx="24574" cy="24570"/>
            </a:xfrm>
            <a:custGeom>
              <a:avLst/>
              <a:gdLst>
                <a:gd name="connsiteX0" fmla="*/ 0 w 24574"/>
                <a:gd name="connsiteY0" fmla="*/ 12384 h 24570"/>
                <a:gd name="connsiteX1" fmla="*/ 12388 w 24574"/>
                <a:gd name="connsiteY1" fmla="*/ 24570 h 24570"/>
                <a:gd name="connsiteX2" fmla="*/ 24574 w 24574"/>
                <a:gd name="connsiteY2" fmla="*/ 12182 h 24570"/>
                <a:gd name="connsiteX3" fmla="*/ 12668 w 24574"/>
                <a:gd name="connsiteY3" fmla="*/ 1 h 24570"/>
                <a:gd name="connsiteX4" fmla="*/ 1 w 24574"/>
                <a:gd name="connsiteY4" fmla="*/ 12287 h 24570"/>
                <a:gd name="connsiteX5" fmla="*/ 0 w 24574"/>
                <a:gd name="connsiteY5" fmla="*/ 12384 h 2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74" h="24570">
                  <a:moveTo>
                    <a:pt x="0" y="12384"/>
                  </a:moveTo>
                  <a:cubicBezTo>
                    <a:pt x="56" y="19170"/>
                    <a:pt x="5603" y="24626"/>
                    <a:pt x="12388" y="24570"/>
                  </a:cubicBezTo>
                  <a:cubicBezTo>
                    <a:pt x="19174" y="24514"/>
                    <a:pt x="24630" y="18968"/>
                    <a:pt x="24574" y="12182"/>
                  </a:cubicBezTo>
                  <a:cubicBezTo>
                    <a:pt x="24519" y="5584"/>
                    <a:pt x="19264" y="206"/>
                    <a:pt x="12668" y="1"/>
                  </a:cubicBezTo>
                  <a:cubicBezTo>
                    <a:pt x="5778" y="-104"/>
                    <a:pt x="107" y="5397"/>
                    <a:pt x="1" y="12287"/>
                  </a:cubicBezTo>
                  <a:cubicBezTo>
                    <a:pt x="1" y="12319"/>
                    <a:pt x="0" y="12352"/>
                    <a:pt x="0" y="1238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9FBFD700-6485-6794-5454-AF0455C0E52D}"/>
                </a:ext>
              </a:extLst>
            </p:cNvPr>
            <p:cNvSpPr/>
            <p:nvPr/>
          </p:nvSpPr>
          <p:spPr>
            <a:xfrm>
              <a:off x="-1991348" y="-121213"/>
              <a:ext cx="39624" cy="73818"/>
            </a:xfrm>
            <a:custGeom>
              <a:avLst/>
              <a:gdLst>
                <a:gd name="connsiteX0" fmla="*/ 39624 w 39624"/>
                <a:gd name="connsiteY0" fmla="*/ 0 h 73818"/>
                <a:gd name="connsiteX1" fmla="*/ 39053 w 39624"/>
                <a:gd name="connsiteY1" fmla="*/ 73819 h 73818"/>
                <a:gd name="connsiteX2" fmla="*/ 0 w 39624"/>
                <a:gd name="connsiteY2" fmla="*/ 62484 h 73818"/>
                <a:gd name="connsiteX3" fmla="*/ 39624 w 39624"/>
                <a:gd name="connsiteY3" fmla="*/ 0 h 7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24" h="73818">
                  <a:moveTo>
                    <a:pt x="39624" y="0"/>
                  </a:moveTo>
                  <a:lnTo>
                    <a:pt x="39053" y="73819"/>
                  </a:lnTo>
                  <a:lnTo>
                    <a:pt x="0" y="62484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A553FEA9-5033-16B1-7FBC-D93EE2D7BBD1}"/>
                </a:ext>
              </a:extLst>
            </p:cNvPr>
            <p:cNvSpPr/>
            <p:nvPr/>
          </p:nvSpPr>
          <p:spPr>
            <a:xfrm>
              <a:off x="-1905718" y="-5770"/>
              <a:ext cx="104775" cy="69532"/>
            </a:xfrm>
            <a:custGeom>
              <a:avLst/>
              <a:gdLst>
                <a:gd name="connsiteX0" fmla="*/ 0 w 104775"/>
                <a:gd name="connsiteY0" fmla="*/ 50006 h 69532"/>
                <a:gd name="connsiteX1" fmla="*/ 104775 w 104775"/>
                <a:gd name="connsiteY1" fmla="*/ 0 h 69532"/>
                <a:gd name="connsiteX2" fmla="*/ 82772 w 104775"/>
                <a:gd name="connsiteY2" fmla="*/ 32957 h 69532"/>
                <a:gd name="connsiteX3" fmla="*/ 95 w 104775"/>
                <a:gd name="connsiteY3" fmla="*/ 69532 h 6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69532">
                  <a:moveTo>
                    <a:pt x="0" y="50006"/>
                  </a:moveTo>
                  <a:cubicBezTo>
                    <a:pt x="31337" y="45339"/>
                    <a:pt x="95250" y="25622"/>
                    <a:pt x="104775" y="0"/>
                  </a:cubicBezTo>
                  <a:cubicBezTo>
                    <a:pt x="100950" y="12961"/>
                    <a:pt x="93277" y="24455"/>
                    <a:pt x="82772" y="32957"/>
                  </a:cubicBezTo>
                  <a:cubicBezTo>
                    <a:pt x="63722" y="49816"/>
                    <a:pt x="95" y="69532"/>
                    <a:pt x="95" y="69532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1684FFF2-5BB2-42DA-6C6B-8A5CB8167F38}"/>
                </a:ext>
              </a:extLst>
            </p:cNvPr>
            <p:cNvSpPr/>
            <p:nvPr/>
          </p:nvSpPr>
          <p:spPr>
            <a:xfrm>
              <a:off x="-1271297" y="-796721"/>
              <a:ext cx="196027" cy="844281"/>
            </a:xfrm>
            <a:custGeom>
              <a:avLst/>
              <a:gdLst>
                <a:gd name="connsiteX0" fmla="*/ 191110 w 196027"/>
                <a:gd name="connsiteY0" fmla="*/ 1138 h 844281"/>
                <a:gd name="connsiteX1" fmla="*/ 169869 w 196027"/>
                <a:gd name="connsiteY1" fmla="*/ 71909 h 844281"/>
                <a:gd name="connsiteX2" fmla="*/ 163869 w 196027"/>
                <a:gd name="connsiteY2" fmla="*/ 118295 h 844281"/>
                <a:gd name="connsiteX3" fmla="*/ 164726 w 196027"/>
                <a:gd name="connsiteY3" fmla="*/ 159824 h 844281"/>
                <a:gd name="connsiteX4" fmla="*/ 140818 w 196027"/>
                <a:gd name="connsiteY4" fmla="*/ 312224 h 844281"/>
                <a:gd name="connsiteX5" fmla="*/ 102718 w 196027"/>
                <a:gd name="connsiteY5" fmla="*/ 442336 h 844281"/>
                <a:gd name="connsiteX6" fmla="*/ 91288 w 196027"/>
                <a:gd name="connsiteY6" fmla="*/ 542158 h 844281"/>
                <a:gd name="connsiteX7" fmla="*/ 71477 w 196027"/>
                <a:gd name="connsiteY7" fmla="*/ 638646 h 844281"/>
                <a:gd name="connsiteX8" fmla="*/ 33377 w 196027"/>
                <a:gd name="connsiteY8" fmla="*/ 740659 h 844281"/>
                <a:gd name="connsiteX9" fmla="*/ 39 w 196027"/>
                <a:gd name="connsiteY9" fmla="*/ 840481 h 844281"/>
                <a:gd name="connsiteX10" fmla="*/ 8135 w 196027"/>
                <a:gd name="connsiteY10" fmla="*/ 841433 h 844281"/>
                <a:gd name="connsiteX11" fmla="*/ 37948 w 196027"/>
                <a:gd name="connsiteY11" fmla="*/ 749993 h 844281"/>
                <a:gd name="connsiteX12" fmla="*/ 73191 w 196027"/>
                <a:gd name="connsiteY12" fmla="*/ 661792 h 844281"/>
                <a:gd name="connsiteX13" fmla="*/ 96051 w 196027"/>
                <a:gd name="connsiteY13" fmla="*/ 568066 h 844281"/>
                <a:gd name="connsiteX14" fmla="*/ 107386 w 196027"/>
                <a:gd name="connsiteY14" fmla="*/ 468339 h 844281"/>
                <a:gd name="connsiteX15" fmla="*/ 145486 w 196027"/>
                <a:gd name="connsiteY15" fmla="*/ 326226 h 844281"/>
                <a:gd name="connsiteX16" fmla="*/ 173108 w 196027"/>
                <a:gd name="connsiteY16" fmla="*/ 177541 h 844281"/>
                <a:gd name="connsiteX17" fmla="*/ 171870 w 196027"/>
                <a:gd name="connsiteY17" fmla="*/ 138679 h 844281"/>
                <a:gd name="connsiteX18" fmla="*/ 175204 w 196027"/>
                <a:gd name="connsiteY18" fmla="*/ 85339 h 844281"/>
                <a:gd name="connsiteX19" fmla="*/ 195968 w 196027"/>
                <a:gd name="connsiteY19" fmla="*/ 3233 h 844281"/>
                <a:gd name="connsiteX20" fmla="*/ 191967 w 196027"/>
                <a:gd name="connsiteY20" fmla="*/ 1138 h 84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6027" h="844281">
                  <a:moveTo>
                    <a:pt x="191110" y="1138"/>
                  </a:moveTo>
                  <a:cubicBezTo>
                    <a:pt x="182335" y="24186"/>
                    <a:pt x="175236" y="47838"/>
                    <a:pt x="169869" y="71909"/>
                  </a:cubicBezTo>
                  <a:cubicBezTo>
                    <a:pt x="166636" y="87186"/>
                    <a:pt x="164630" y="102698"/>
                    <a:pt x="163869" y="118295"/>
                  </a:cubicBezTo>
                  <a:cubicBezTo>
                    <a:pt x="163297" y="132202"/>
                    <a:pt x="164440" y="145918"/>
                    <a:pt x="164726" y="159824"/>
                  </a:cubicBezTo>
                  <a:cubicBezTo>
                    <a:pt x="164790" y="211563"/>
                    <a:pt x="156723" y="262991"/>
                    <a:pt x="140818" y="312224"/>
                  </a:cubicBezTo>
                  <a:cubicBezTo>
                    <a:pt x="127769" y="355563"/>
                    <a:pt x="110529" y="397949"/>
                    <a:pt x="102718" y="442336"/>
                  </a:cubicBezTo>
                  <a:cubicBezTo>
                    <a:pt x="96908" y="475292"/>
                    <a:pt x="95289" y="509011"/>
                    <a:pt x="91288" y="542158"/>
                  </a:cubicBezTo>
                  <a:cubicBezTo>
                    <a:pt x="87210" y="574788"/>
                    <a:pt x="80586" y="607049"/>
                    <a:pt x="71477" y="638646"/>
                  </a:cubicBezTo>
                  <a:cubicBezTo>
                    <a:pt x="61241" y="673521"/>
                    <a:pt x="48508" y="707613"/>
                    <a:pt x="33377" y="740659"/>
                  </a:cubicBezTo>
                  <a:cubicBezTo>
                    <a:pt x="17620" y="772197"/>
                    <a:pt x="6396" y="805803"/>
                    <a:pt x="39" y="840481"/>
                  </a:cubicBezTo>
                  <a:cubicBezTo>
                    <a:pt x="-628" y="844862"/>
                    <a:pt x="7468" y="845815"/>
                    <a:pt x="8135" y="841433"/>
                  </a:cubicBezTo>
                  <a:cubicBezTo>
                    <a:pt x="13757" y="809711"/>
                    <a:pt x="23792" y="778933"/>
                    <a:pt x="37948" y="749993"/>
                  </a:cubicBezTo>
                  <a:cubicBezTo>
                    <a:pt x="51313" y="721265"/>
                    <a:pt x="63078" y="691819"/>
                    <a:pt x="73191" y="661792"/>
                  </a:cubicBezTo>
                  <a:cubicBezTo>
                    <a:pt x="83056" y="631140"/>
                    <a:pt x="90696" y="599817"/>
                    <a:pt x="96051" y="568066"/>
                  </a:cubicBezTo>
                  <a:cubicBezTo>
                    <a:pt x="101575" y="535014"/>
                    <a:pt x="103195" y="501391"/>
                    <a:pt x="107386" y="468339"/>
                  </a:cubicBezTo>
                  <a:cubicBezTo>
                    <a:pt x="113481" y="419190"/>
                    <a:pt x="129769" y="373089"/>
                    <a:pt x="145486" y="326226"/>
                  </a:cubicBezTo>
                  <a:cubicBezTo>
                    <a:pt x="162250" y="278370"/>
                    <a:pt x="171566" y="228224"/>
                    <a:pt x="173108" y="177541"/>
                  </a:cubicBezTo>
                  <a:cubicBezTo>
                    <a:pt x="173108" y="164492"/>
                    <a:pt x="172537" y="151633"/>
                    <a:pt x="171870" y="138679"/>
                  </a:cubicBezTo>
                  <a:cubicBezTo>
                    <a:pt x="171074" y="120831"/>
                    <a:pt x="172192" y="102949"/>
                    <a:pt x="175204" y="85339"/>
                  </a:cubicBezTo>
                  <a:cubicBezTo>
                    <a:pt x="180315" y="57544"/>
                    <a:pt x="187251" y="30116"/>
                    <a:pt x="195968" y="3233"/>
                  </a:cubicBezTo>
                  <a:cubicBezTo>
                    <a:pt x="196540" y="1042"/>
                    <a:pt x="192825" y="-1529"/>
                    <a:pt x="191967" y="1138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95705A4B-ACB5-22A8-9DF6-081D78480F03}"/>
                </a:ext>
              </a:extLst>
            </p:cNvPr>
            <p:cNvSpPr/>
            <p:nvPr/>
          </p:nvSpPr>
          <p:spPr>
            <a:xfrm>
              <a:off x="-1100235" y="-785553"/>
              <a:ext cx="61733" cy="68229"/>
            </a:xfrm>
            <a:custGeom>
              <a:avLst/>
              <a:gdLst>
                <a:gd name="connsiteX0" fmla="*/ 61292 w 61733"/>
                <a:gd name="connsiteY0" fmla="*/ 57216 h 68229"/>
                <a:gd name="connsiteX1" fmla="*/ 61292 w 61733"/>
                <a:gd name="connsiteY1" fmla="*/ 57216 h 68229"/>
                <a:gd name="connsiteX2" fmla="*/ 42242 w 61733"/>
                <a:gd name="connsiteY2" fmla="*/ 66 h 68229"/>
                <a:gd name="connsiteX3" fmla="*/ 237 w 61733"/>
                <a:gd name="connsiteY3" fmla="*/ 40833 h 68229"/>
                <a:gd name="connsiteX4" fmla="*/ 237 w 61733"/>
                <a:gd name="connsiteY4" fmla="*/ 40833 h 68229"/>
                <a:gd name="connsiteX5" fmla="*/ 5857 w 61733"/>
                <a:gd name="connsiteY5" fmla="*/ 55787 h 68229"/>
                <a:gd name="connsiteX6" fmla="*/ 49100 w 61733"/>
                <a:gd name="connsiteY6" fmla="*/ 67122 h 68229"/>
                <a:gd name="connsiteX7" fmla="*/ 61387 w 61733"/>
                <a:gd name="connsiteY7" fmla="*/ 56930 h 6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33" h="68229">
                  <a:moveTo>
                    <a:pt x="61292" y="57216"/>
                  </a:moveTo>
                  <a:lnTo>
                    <a:pt x="61292" y="57216"/>
                  </a:lnTo>
                  <a:cubicBezTo>
                    <a:pt x="64721" y="44262"/>
                    <a:pt x="47195" y="1685"/>
                    <a:pt x="42242" y="66"/>
                  </a:cubicBezTo>
                  <a:cubicBezTo>
                    <a:pt x="37289" y="-1553"/>
                    <a:pt x="4142" y="27117"/>
                    <a:pt x="237" y="40833"/>
                  </a:cubicBezTo>
                  <a:lnTo>
                    <a:pt x="237" y="40833"/>
                  </a:lnTo>
                  <a:cubicBezTo>
                    <a:pt x="-752" y="46469"/>
                    <a:pt x="1401" y="52197"/>
                    <a:pt x="5857" y="55787"/>
                  </a:cubicBezTo>
                  <a:cubicBezTo>
                    <a:pt x="17649" y="66226"/>
                    <a:pt x="33703" y="70433"/>
                    <a:pt x="49100" y="67122"/>
                  </a:cubicBezTo>
                  <a:cubicBezTo>
                    <a:pt x="54736" y="66193"/>
                    <a:pt x="59433" y="62297"/>
                    <a:pt x="61387" y="56930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00987621-DA12-2243-07B4-47BFD1D89626}"/>
                </a:ext>
              </a:extLst>
            </p:cNvPr>
            <p:cNvSpPr/>
            <p:nvPr/>
          </p:nvSpPr>
          <p:spPr>
            <a:xfrm>
              <a:off x="-1100235" y="-785553"/>
              <a:ext cx="61733" cy="68229"/>
            </a:xfrm>
            <a:custGeom>
              <a:avLst/>
              <a:gdLst>
                <a:gd name="connsiteX0" fmla="*/ 61292 w 61733"/>
                <a:gd name="connsiteY0" fmla="*/ 57216 h 68229"/>
                <a:gd name="connsiteX1" fmla="*/ 61292 w 61733"/>
                <a:gd name="connsiteY1" fmla="*/ 57216 h 68229"/>
                <a:gd name="connsiteX2" fmla="*/ 42242 w 61733"/>
                <a:gd name="connsiteY2" fmla="*/ 66 h 68229"/>
                <a:gd name="connsiteX3" fmla="*/ 237 w 61733"/>
                <a:gd name="connsiteY3" fmla="*/ 40833 h 68229"/>
                <a:gd name="connsiteX4" fmla="*/ 237 w 61733"/>
                <a:gd name="connsiteY4" fmla="*/ 40833 h 68229"/>
                <a:gd name="connsiteX5" fmla="*/ 5857 w 61733"/>
                <a:gd name="connsiteY5" fmla="*/ 55787 h 68229"/>
                <a:gd name="connsiteX6" fmla="*/ 49100 w 61733"/>
                <a:gd name="connsiteY6" fmla="*/ 67122 h 68229"/>
                <a:gd name="connsiteX7" fmla="*/ 61387 w 61733"/>
                <a:gd name="connsiteY7" fmla="*/ 56930 h 6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33" h="68229">
                  <a:moveTo>
                    <a:pt x="61292" y="57216"/>
                  </a:moveTo>
                  <a:lnTo>
                    <a:pt x="61292" y="57216"/>
                  </a:lnTo>
                  <a:cubicBezTo>
                    <a:pt x="64721" y="44262"/>
                    <a:pt x="47195" y="1685"/>
                    <a:pt x="42242" y="66"/>
                  </a:cubicBezTo>
                  <a:cubicBezTo>
                    <a:pt x="37289" y="-1553"/>
                    <a:pt x="4142" y="27117"/>
                    <a:pt x="237" y="40833"/>
                  </a:cubicBezTo>
                  <a:lnTo>
                    <a:pt x="237" y="40833"/>
                  </a:lnTo>
                  <a:cubicBezTo>
                    <a:pt x="-752" y="46469"/>
                    <a:pt x="1401" y="52197"/>
                    <a:pt x="5857" y="55787"/>
                  </a:cubicBezTo>
                  <a:cubicBezTo>
                    <a:pt x="17649" y="66226"/>
                    <a:pt x="33703" y="70433"/>
                    <a:pt x="49100" y="67122"/>
                  </a:cubicBezTo>
                  <a:cubicBezTo>
                    <a:pt x="54736" y="66193"/>
                    <a:pt x="59433" y="62297"/>
                    <a:pt x="61387" y="5693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EF40A683-09E6-D4BD-BBEA-3981F7B5C692}"/>
                </a:ext>
              </a:extLst>
            </p:cNvPr>
            <p:cNvSpPr/>
            <p:nvPr/>
          </p:nvSpPr>
          <p:spPr>
            <a:xfrm>
              <a:off x="-1183653" y="-1216412"/>
              <a:ext cx="373531" cy="446607"/>
            </a:xfrm>
            <a:custGeom>
              <a:avLst/>
              <a:gdLst>
                <a:gd name="connsiteX0" fmla="*/ 365881 w 373531"/>
                <a:gd name="connsiteY0" fmla="*/ 245759 h 446607"/>
                <a:gd name="connsiteX1" fmla="*/ 121565 w 373531"/>
                <a:gd name="connsiteY1" fmla="*/ 446546 h 446607"/>
                <a:gd name="connsiteX2" fmla="*/ 7265 w 373531"/>
                <a:gd name="connsiteY2" fmla="*/ 151271 h 446607"/>
                <a:gd name="connsiteX3" fmla="*/ 236912 w 373531"/>
                <a:gd name="connsiteY3" fmla="*/ 6777 h 446607"/>
                <a:gd name="connsiteX4" fmla="*/ 365881 w 373531"/>
                <a:gd name="connsiteY4" fmla="*/ 245759 h 446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531" h="446607">
                  <a:moveTo>
                    <a:pt x="365881" y="245759"/>
                  </a:moveTo>
                  <a:cubicBezTo>
                    <a:pt x="339878" y="344819"/>
                    <a:pt x="229388" y="449499"/>
                    <a:pt x="121565" y="446546"/>
                  </a:cubicBezTo>
                  <a:cubicBezTo>
                    <a:pt x="26791" y="391111"/>
                    <a:pt x="-18834" y="250712"/>
                    <a:pt x="7265" y="151271"/>
                  </a:cubicBezTo>
                  <a:cubicBezTo>
                    <a:pt x="33363" y="51830"/>
                    <a:pt x="121565" y="-23513"/>
                    <a:pt x="236912" y="6777"/>
                  </a:cubicBezTo>
                  <a:cubicBezTo>
                    <a:pt x="352260" y="37066"/>
                    <a:pt x="391884" y="146699"/>
                    <a:pt x="365881" y="245759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21E684B5-4447-EE9A-2668-077C3145CAA0}"/>
                </a:ext>
              </a:extLst>
            </p:cNvPr>
            <p:cNvSpPr/>
            <p:nvPr/>
          </p:nvSpPr>
          <p:spPr>
            <a:xfrm>
              <a:off x="-1183653" y="-1216412"/>
              <a:ext cx="373531" cy="446607"/>
            </a:xfrm>
            <a:custGeom>
              <a:avLst/>
              <a:gdLst>
                <a:gd name="connsiteX0" fmla="*/ 365881 w 373531"/>
                <a:gd name="connsiteY0" fmla="*/ 245759 h 446607"/>
                <a:gd name="connsiteX1" fmla="*/ 121565 w 373531"/>
                <a:gd name="connsiteY1" fmla="*/ 446546 h 446607"/>
                <a:gd name="connsiteX2" fmla="*/ 7265 w 373531"/>
                <a:gd name="connsiteY2" fmla="*/ 151271 h 446607"/>
                <a:gd name="connsiteX3" fmla="*/ 236912 w 373531"/>
                <a:gd name="connsiteY3" fmla="*/ 6777 h 446607"/>
                <a:gd name="connsiteX4" fmla="*/ 365881 w 373531"/>
                <a:gd name="connsiteY4" fmla="*/ 245759 h 446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531" h="446607">
                  <a:moveTo>
                    <a:pt x="365881" y="245759"/>
                  </a:moveTo>
                  <a:cubicBezTo>
                    <a:pt x="339878" y="344819"/>
                    <a:pt x="229388" y="449499"/>
                    <a:pt x="121565" y="446546"/>
                  </a:cubicBezTo>
                  <a:cubicBezTo>
                    <a:pt x="26791" y="391111"/>
                    <a:pt x="-18834" y="250712"/>
                    <a:pt x="7265" y="151271"/>
                  </a:cubicBezTo>
                  <a:cubicBezTo>
                    <a:pt x="33363" y="51830"/>
                    <a:pt x="121565" y="-23513"/>
                    <a:pt x="236912" y="6777"/>
                  </a:cubicBezTo>
                  <a:cubicBezTo>
                    <a:pt x="352260" y="37066"/>
                    <a:pt x="391884" y="146699"/>
                    <a:pt x="365881" y="245759"/>
                  </a:cubicBezTo>
                  <a:close/>
                </a:path>
              </a:pathLst>
            </a:custGeom>
            <a:solidFill>
              <a:schemeClr val="accent5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7A9F648B-1FBE-2A14-3349-324710A8223C}"/>
                </a:ext>
              </a:extLst>
            </p:cNvPr>
            <p:cNvSpPr/>
            <p:nvPr/>
          </p:nvSpPr>
          <p:spPr>
            <a:xfrm>
              <a:off x="-1183675" y="-1016563"/>
              <a:ext cx="373237" cy="247139"/>
            </a:xfrm>
            <a:custGeom>
              <a:avLst/>
              <a:gdLst>
                <a:gd name="connsiteX0" fmla="*/ 1381 w 373237"/>
                <a:gd name="connsiteY0" fmla="*/ 6001 h 247139"/>
                <a:gd name="connsiteX1" fmla="*/ 118729 w 373237"/>
                <a:gd name="connsiteY1" fmla="*/ 146494 h 247139"/>
                <a:gd name="connsiteX2" fmla="*/ 373237 w 373237"/>
                <a:gd name="connsiteY2" fmla="*/ 0 h 247139"/>
                <a:gd name="connsiteX3" fmla="*/ 365903 w 373237"/>
                <a:gd name="connsiteY3" fmla="*/ 46292 h 247139"/>
                <a:gd name="connsiteX4" fmla="*/ 121587 w 373237"/>
                <a:gd name="connsiteY4" fmla="*/ 247078 h 247139"/>
                <a:gd name="connsiteX5" fmla="*/ 48 w 373237"/>
                <a:gd name="connsiteY5" fmla="*/ 6096 h 24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237" h="247139">
                  <a:moveTo>
                    <a:pt x="1381" y="6001"/>
                  </a:moveTo>
                  <a:cubicBezTo>
                    <a:pt x="1381" y="6001"/>
                    <a:pt x="3096" y="108013"/>
                    <a:pt x="118729" y="146494"/>
                  </a:cubicBezTo>
                  <a:cubicBezTo>
                    <a:pt x="230172" y="183547"/>
                    <a:pt x="355044" y="83248"/>
                    <a:pt x="373237" y="0"/>
                  </a:cubicBezTo>
                  <a:cubicBezTo>
                    <a:pt x="372339" y="15636"/>
                    <a:pt x="369882" y="31144"/>
                    <a:pt x="365903" y="46292"/>
                  </a:cubicBezTo>
                  <a:cubicBezTo>
                    <a:pt x="339900" y="145351"/>
                    <a:pt x="229409" y="250031"/>
                    <a:pt x="121587" y="247078"/>
                  </a:cubicBezTo>
                  <a:cubicBezTo>
                    <a:pt x="43005" y="201168"/>
                    <a:pt x="-1667" y="96869"/>
                    <a:pt x="48" y="609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9B87CAB3-7256-F7CB-4B86-42B6D317F7B0}"/>
                </a:ext>
              </a:extLst>
            </p:cNvPr>
            <p:cNvSpPr/>
            <p:nvPr/>
          </p:nvSpPr>
          <p:spPr>
            <a:xfrm>
              <a:off x="-1441470" y="-568213"/>
              <a:ext cx="155658" cy="656297"/>
            </a:xfrm>
            <a:custGeom>
              <a:avLst/>
              <a:gdLst>
                <a:gd name="connsiteX0" fmla="*/ 0 w 155658"/>
                <a:gd name="connsiteY0" fmla="*/ 1992 h 656297"/>
                <a:gd name="connsiteX1" fmla="*/ 10382 w 155658"/>
                <a:gd name="connsiteY1" fmla="*/ 64571 h 656297"/>
                <a:gd name="connsiteX2" fmla="*/ 26861 w 155658"/>
                <a:gd name="connsiteY2" fmla="*/ 125531 h 656297"/>
                <a:gd name="connsiteX3" fmla="*/ 50673 w 155658"/>
                <a:gd name="connsiteY3" fmla="*/ 183824 h 656297"/>
                <a:gd name="connsiteX4" fmla="*/ 72866 w 155658"/>
                <a:gd name="connsiteY4" fmla="*/ 246118 h 656297"/>
                <a:gd name="connsiteX5" fmla="*/ 111919 w 155658"/>
                <a:gd name="connsiteY5" fmla="*/ 510246 h 656297"/>
                <a:gd name="connsiteX6" fmla="*/ 125444 w 155658"/>
                <a:gd name="connsiteY6" fmla="*/ 583874 h 656297"/>
                <a:gd name="connsiteX7" fmla="*/ 147542 w 155658"/>
                <a:gd name="connsiteY7" fmla="*/ 653311 h 656297"/>
                <a:gd name="connsiteX8" fmla="*/ 155638 w 155658"/>
                <a:gd name="connsiteY8" fmla="*/ 652454 h 656297"/>
                <a:gd name="connsiteX9" fmla="*/ 136017 w 155658"/>
                <a:gd name="connsiteY9" fmla="*/ 591589 h 656297"/>
                <a:gd name="connsiteX10" fmla="*/ 122015 w 155658"/>
                <a:gd name="connsiteY10" fmla="*/ 526153 h 656297"/>
                <a:gd name="connsiteX11" fmla="*/ 107252 w 155658"/>
                <a:gd name="connsiteY11" fmla="*/ 389755 h 656297"/>
                <a:gd name="connsiteX12" fmla="*/ 85249 w 155658"/>
                <a:gd name="connsiteY12" fmla="*/ 261072 h 656297"/>
                <a:gd name="connsiteX13" fmla="*/ 65532 w 155658"/>
                <a:gd name="connsiteY13" fmla="*/ 200969 h 656297"/>
                <a:gd name="connsiteX14" fmla="*/ 40481 w 155658"/>
                <a:gd name="connsiteY14" fmla="*/ 142581 h 656297"/>
                <a:gd name="connsiteX15" fmla="*/ 20479 w 155658"/>
                <a:gd name="connsiteY15" fmla="*/ 75906 h 656297"/>
                <a:gd name="connsiteX16" fmla="*/ 4096 w 155658"/>
                <a:gd name="connsiteY16" fmla="*/ 2659 h 656297"/>
                <a:gd name="connsiteX17" fmla="*/ 0 w 155658"/>
                <a:gd name="connsiteY17" fmla="*/ 1611 h 65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658" h="656297">
                  <a:moveTo>
                    <a:pt x="0" y="1992"/>
                  </a:moveTo>
                  <a:cubicBezTo>
                    <a:pt x="211" y="23262"/>
                    <a:pt x="3713" y="44372"/>
                    <a:pt x="10382" y="64571"/>
                  </a:cubicBezTo>
                  <a:cubicBezTo>
                    <a:pt x="16097" y="84764"/>
                    <a:pt x="20669" y="105433"/>
                    <a:pt x="26861" y="125531"/>
                  </a:cubicBezTo>
                  <a:cubicBezTo>
                    <a:pt x="33052" y="145629"/>
                    <a:pt x="42672" y="164393"/>
                    <a:pt x="50673" y="183824"/>
                  </a:cubicBezTo>
                  <a:cubicBezTo>
                    <a:pt x="59116" y="204201"/>
                    <a:pt x="66524" y="224992"/>
                    <a:pt x="72866" y="246118"/>
                  </a:cubicBezTo>
                  <a:cubicBezTo>
                    <a:pt x="98679" y="331843"/>
                    <a:pt x="101441" y="421854"/>
                    <a:pt x="111919" y="510246"/>
                  </a:cubicBezTo>
                  <a:cubicBezTo>
                    <a:pt x="114455" y="535110"/>
                    <a:pt x="118978" y="559732"/>
                    <a:pt x="125444" y="583874"/>
                  </a:cubicBezTo>
                  <a:cubicBezTo>
                    <a:pt x="132112" y="607210"/>
                    <a:pt x="144494" y="629118"/>
                    <a:pt x="147542" y="653311"/>
                  </a:cubicBezTo>
                  <a:cubicBezTo>
                    <a:pt x="148114" y="657693"/>
                    <a:pt x="156115" y="657121"/>
                    <a:pt x="155638" y="652454"/>
                  </a:cubicBezTo>
                  <a:cubicBezTo>
                    <a:pt x="152971" y="631118"/>
                    <a:pt x="142494" y="611877"/>
                    <a:pt x="136017" y="591589"/>
                  </a:cubicBezTo>
                  <a:cubicBezTo>
                    <a:pt x="129495" y="570216"/>
                    <a:pt x="124810" y="548324"/>
                    <a:pt x="122015" y="526153"/>
                  </a:cubicBezTo>
                  <a:cubicBezTo>
                    <a:pt x="115729" y="480909"/>
                    <a:pt x="112490" y="435189"/>
                    <a:pt x="107252" y="389755"/>
                  </a:cubicBezTo>
                  <a:cubicBezTo>
                    <a:pt x="103456" y="346330"/>
                    <a:pt x="96098" y="303290"/>
                    <a:pt x="85249" y="261072"/>
                  </a:cubicBezTo>
                  <a:cubicBezTo>
                    <a:pt x="79597" y="240688"/>
                    <a:pt x="73025" y="220654"/>
                    <a:pt x="65532" y="200969"/>
                  </a:cubicBezTo>
                  <a:cubicBezTo>
                    <a:pt x="58007" y="181062"/>
                    <a:pt x="48578" y="162107"/>
                    <a:pt x="40481" y="142581"/>
                  </a:cubicBezTo>
                  <a:cubicBezTo>
                    <a:pt x="32508" y="120768"/>
                    <a:pt x="25830" y="98505"/>
                    <a:pt x="20479" y="75906"/>
                  </a:cubicBezTo>
                  <a:cubicBezTo>
                    <a:pt x="12248" y="52193"/>
                    <a:pt x="6751" y="27618"/>
                    <a:pt x="4096" y="2659"/>
                  </a:cubicBezTo>
                  <a:cubicBezTo>
                    <a:pt x="4096" y="373"/>
                    <a:pt x="95" y="-1437"/>
                    <a:pt x="0" y="1611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6A877912-FF12-0DFF-724D-7357069D1C6F}"/>
                </a:ext>
              </a:extLst>
            </p:cNvPr>
            <p:cNvSpPr/>
            <p:nvPr/>
          </p:nvSpPr>
          <p:spPr>
            <a:xfrm>
              <a:off x="-1518909" y="-546026"/>
              <a:ext cx="72372" cy="86110"/>
            </a:xfrm>
            <a:custGeom>
              <a:avLst/>
              <a:gdLst>
                <a:gd name="connsiteX0" fmla="*/ 68677 w 72372"/>
                <a:gd name="connsiteY0" fmla="*/ 1426 h 86110"/>
                <a:gd name="connsiteX1" fmla="*/ 41956 w 72372"/>
                <a:gd name="connsiteY1" fmla="*/ 35593 h 86110"/>
                <a:gd name="connsiteX2" fmla="*/ 41721 w 72372"/>
                <a:gd name="connsiteY2" fmla="*/ 35621 h 86110"/>
                <a:gd name="connsiteX3" fmla="*/ 30482 w 72372"/>
                <a:gd name="connsiteY3" fmla="*/ 33335 h 86110"/>
                <a:gd name="connsiteX4" fmla="*/ 23528 w 72372"/>
                <a:gd name="connsiteY4" fmla="*/ 21619 h 86110"/>
                <a:gd name="connsiteX5" fmla="*/ 36006 w 72372"/>
                <a:gd name="connsiteY5" fmla="*/ 21048 h 86110"/>
                <a:gd name="connsiteX6" fmla="*/ 46007 w 72372"/>
                <a:gd name="connsiteY6" fmla="*/ 31430 h 86110"/>
                <a:gd name="connsiteX7" fmla="*/ 33655 w 72372"/>
                <a:gd name="connsiteY7" fmla="*/ 63626 h 86110"/>
                <a:gd name="connsiteX8" fmla="*/ 29053 w 72372"/>
                <a:gd name="connsiteY8" fmla="*/ 65149 h 86110"/>
                <a:gd name="connsiteX9" fmla="*/ 11622 w 72372"/>
                <a:gd name="connsiteY9" fmla="*/ 58291 h 86110"/>
                <a:gd name="connsiteX10" fmla="*/ 9717 w 72372"/>
                <a:gd name="connsiteY10" fmla="*/ 48766 h 86110"/>
                <a:gd name="connsiteX11" fmla="*/ 20385 w 72372"/>
                <a:gd name="connsiteY11" fmla="*/ 50575 h 86110"/>
                <a:gd name="connsiteX12" fmla="*/ 22195 w 72372"/>
                <a:gd name="connsiteY12" fmla="*/ 73340 h 86110"/>
                <a:gd name="connsiteX13" fmla="*/ 1907 w 72372"/>
                <a:gd name="connsiteY13" fmla="*/ 80579 h 86110"/>
                <a:gd name="connsiteX14" fmla="*/ 1907 w 72372"/>
                <a:gd name="connsiteY14" fmla="*/ 84961 h 86110"/>
                <a:gd name="connsiteX15" fmla="*/ 28196 w 72372"/>
                <a:gd name="connsiteY15" fmla="*/ 75436 h 86110"/>
                <a:gd name="connsiteX16" fmla="*/ 25053 w 72372"/>
                <a:gd name="connsiteY16" fmla="*/ 48766 h 86110"/>
                <a:gd name="connsiteX17" fmla="*/ 12384 w 72372"/>
                <a:gd name="connsiteY17" fmla="*/ 41622 h 86110"/>
                <a:gd name="connsiteX18" fmla="*/ 2865 w 72372"/>
                <a:gd name="connsiteY18" fmla="*/ 49557 h 86110"/>
                <a:gd name="connsiteX19" fmla="*/ 2859 w 72372"/>
                <a:gd name="connsiteY19" fmla="*/ 49623 h 86110"/>
                <a:gd name="connsiteX20" fmla="*/ 19528 w 72372"/>
                <a:gd name="connsiteY20" fmla="*/ 69721 h 86110"/>
                <a:gd name="connsiteX21" fmla="*/ 46674 w 72372"/>
                <a:gd name="connsiteY21" fmla="*/ 62291 h 86110"/>
                <a:gd name="connsiteX22" fmla="*/ 52008 w 72372"/>
                <a:gd name="connsiteY22" fmla="*/ 32383 h 86110"/>
                <a:gd name="connsiteX23" fmla="*/ 25624 w 72372"/>
                <a:gd name="connsiteY23" fmla="*/ 14857 h 86110"/>
                <a:gd name="connsiteX24" fmla="*/ 16768 w 72372"/>
                <a:gd name="connsiteY24" fmla="*/ 23332 h 86110"/>
                <a:gd name="connsiteX25" fmla="*/ 16766 w 72372"/>
                <a:gd name="connsiteY25" fmla="*/ 23524 h 86110"/>
                <a:gd name="connsiteX26" fmla="*/ 25148 w 72372"/>
                <a:gd name="connsiteY26" fmla="*/ 36383 h 86110"/>
                <a:gd name="connsiteX27" fmla="*/ 58961 w 72372"/>
                <a:gd name="connsiteY27" fmla="*/ 35812 h 86110"/>
                <a:gd name="connsiteX28" fmla="*/ 71439 w 72372"/>
                <a:gd name="connsiteY28" fmla="*/ 1617 h 86110"/>
                <a:gd name="connsiteX29" fmla="*/ 68391 w 72372"/>
                <a:gd name="connsiteY29" fmla="*/ 1617 h 86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2372" h="86110">
                  <a:moveTo>
                    <a:pt x="68677" y="1426"/>
                  </a:moveTo>
                  <a:cubicBezTo>
                    <a:pt x="70733" y="18240"/>
                    <a:pt x="58770" y="33537"/>
                    <a:pt x="41956" y="35593"/>
                  </a:cubicBezTo>
                  <a:cubicBezTo>
                    <a:pt x="41878" y="35603"/>
                    <a:pt x="41799" y="35612"/>
                    <a:pt x="41721" y="35621"/>
                  </a:cubicBezTo>
                  <a:cubicBezTo>
                    <a:pt x="37842" y="35822"/>
                    <a:pt x="33974" y="35036"/>
                    <a:pt x="30482" y="33335"/>
                  </a:cubicBezTo>
                  <a:cubicBezTo>
                    <a:pt x="26767" y="31525"/>
                    <a:pt x="20194" y="26382"/>
                    <a:pt x="23528" y="21619"/>
                  </a:cubicBezTo>
                  <a:cubicBezTo>
                    <a:pt x="26862" y="16857"/>
                    <a:pt x="33053" y="19905"/>
                    <a:pt x="36006" y="21048"/>
                  </a:cubicBezTo>
                  <a:cubicBezTo>
                    <a:pt x="40647" y="22955"/>
                    <a:pt x="44275" y="26721"/>
                    <a:pt x="46007" y="31430"/>
                  </a:cubicBezTo>
                  <a:cubicBezTo>
                    <a:pt x="51487" y="43732"/>
                    <a:pt x="45956" y="58146"/>
                    <a:pt x="33655" y="63626"/>
                  </a:cubicBezTo>
                  <a:cubicBezTo>
                    <a:pt x="32175" y="64285"/>
                    <a:pt x="30634" y="64795"/>
                    <a:pt x="29053" y="65149"/>
                  </a:cubicBezTo>
                  <a:cubicBezTo>
                    <a:pt x="22442" y="66074"/>
                    <a:pt x="15829" y="63473"/>
                    <a:pt x="11622" y="58291"/>
                  </a:cubicBezTo>
                  <a:cubicBezTo>
                    <a:pt x="9417" y="55642"/>
                    <a:pt x="8701" y="52059"/>
                    <a:pt x="9717" y="48766"/>
                  </a:cubicBezTo>
                  <a:cubicBezTo>
                    <a:pt x="12098" y="44575"/>
                    <a:pt x="18004" y="48194"/>
                    <a:pt x="20385" y="50575"/>
                  </a:cubicBezTo>
                  <a:cubicBezTo>
                    <a:pt x="26304" y="56777"/>
                    <a:pt x="27060" y="66281"/>
                    <a:pt x="22195" y="73340"/>
                  </a:cubicBezTo>
                  <a:cubicBezTo>
                    <a:pt x="17449" y="79540"/>
                    <a:pt x="9505" y="82375"/>
                    <a:pt x="1907" y="80579"/>
                  </a:cubicBezTo>
                  <a:cubicBezTo>
                    <a:pt x="-1046" y="80008"/>
                    <a:pt x="-189" y="84199"/>
                    <a:pt x="1907" y="84961"/>
                  </a:cubicBezTo>
                  <a:cubicBezTo>
                    <a:pt x="11818" y="88248"/>
                    <a:pt x="22690" y="84309"/>
                    <a:pt x="28196" y="75436"/>
                  </a:cubicBezTo>
                  <a:cubicBezTo>
                    <a:pt x="32939" y="66784"/>
                    <a:pt x="31677" y="56077"/>
                    <a:pt x="25053" y="48766"/>
                  </a:cubicBezTo>
                  <a:cubicBezTo>
                    <a:pt x="21894" y="44857"/>
                    <a:pt x="17363" y="42302"/>
                    <a:pt x="12384" y="41622"/>
                  </a:cubicBezTo>
                  <a:cubicBezTo>
                    <a:pt x="7565" y="41184"/>
                    <a:pt x="3303" y="44737"/>
                    <a:pt x="2865" y="49557"/>
                  </a:cubicBezTo>
                  <a:cubicBezTo>
                    <a:pt x="2863" y="49579"/>
                    <a:pt x="2861" y="49601"/>
                    <a:pt x="2859" y="49623"/>
                  </a:cubicBezTo>
                  <a:cubicBezTo>
                    <a:pt x="1621" y="59148"/>
                    <a:pt x="11146" y="67149"/>
                    <a:pt x="19528" y="69721"/>
                  </a:cubicBezTo>
                  <a:cubicBezTo>
                    <a:pt x="29251" y="72753"/>
                    <a:pt x="39850" y="69853"/>
                    <a:pt x="46674" y="62291"/>
                  </a:cubicBezTo>
                  <a:cubicBezTo>
                    <a:pt x="53612" y="53964"/>
                    <a:pt x="55640" y="42594"/>
                    <a:pt x="52008" y="32383"/>
                  </a:cubicBezTo>
                  <a:cubicBezTo>
                    <a:pt x="48088" y="21324"/>
                    <a:pt x="37337" y="14183"/>
                    <a:pt x="25624" y="14857"/>
                  </a:cubicBezTo>
                  <a:cubicBezTo>
                    <a:pt x="20838" y="14751"/>
                    <a:pt x="16873" y="18546"/>
                    <a:pt x="16768" y="23332"/>
                  </a:cubicBezTo>
                  <a:cubicBezTo>
                    <a:pt x="16766" y="23396"/>
                    <a:pt x="16766" y="23460"/>
                    <a:pt x="16766" y="23524"/>
                  </a:cubicBezTo>
                  <a:cubicBezTo>
                    <a:pt x="17134" y="28976"/>
                    <a:pt x="20308" y="33846"/>
                    <a:pt x="25148" y="36383"/>
                  </a:cubicBezTo>
                  <a:cubicBezTo>
                    <a:pt x="35570" y="42789"/>
                    <a:pt x="48762" y="42566"/>
                    <a:pt x="58961" y="35812"/>
                  </a:cubicBezTo>
                  <a:cubicBezTo>
                    <a:pt x="69652" y="27985"/>
                    <a:pt x="74576" y="14490"/>
                    <a:pt x="71439" y="1617"/>
                  </a:cubicBezTo>
                  <a:cubicBezTo>
                    <a:pt x="71439" y="-193"/>
                    <a:pt x="68296" y="-860"/>
                    <a:pt x="68391" y="161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644B2FE4-8E23-7A78-923F-FCDAD81B3A32}"/>
                </a:ext>
              </a:extLst>
            </p:cNvPr>
            <p:cNvSpPr/>
            <p:nvPr/>
          </p:nvSpPr>
          <p:spPr>
            <a:xfrm>
              <a:off x="-1471777" y="-600331"/>
              <a:ext cx="62891" cy="68190"/>
            </a:xfrm>
            <a:custGeom>
              <a:avLst/>
              <a:gdLst>
                <a:gd name="connsiteX0" fmla="*/ 62884 w 62891"/>
                <a:gd name="connsiteY0" fmla="*/ 45635 h 68190"/>
                <a:gd name="connsiteX1" fmla="*/ 62884 w 62891"/>
                <a:gd name="connsiteY1" fmla="*/ 45635 h 68190"/>
                <a:gd name="connsiteX2" fmla="*/ 23831 w 62891"/>
                <a:gd name="connsiteY2" fmla="*/ 10 h 68190"/>
                <a:gd name="connsiteX3" fmla="*/ 114 w 62891"/>
                <a:gd name="connsiteY3" fmla="*/ 53540 h 68190"/>
                <a:gd name="connsiteX4" fmla="*/ 114 w 62891"/>
                <a:gd name="connsiteY4" fmla="*/ 53540 h 68190"/>
                <a:gd name="connsiteX5" fmla="*/ 10877 w 62891"/>
                <a:gd name="connsiteY5" fmla="*/ 65256 h 68190"/>
                <a:gd name="connsiteX6" fmla="*/ 55264 w 62891"/>
                <a:gd name="connsiteY6" fmla="*/ 59732 h 68190"/>
                <a:gd name="connsiteX7" fmla="*/ 62884 w 62891"/>
                <a:gd name="connsiteY7" fmla="*/ 45635 h 6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91" h="68190">
                  <a:moveTo>
                    <a:pt x="62884" y="45635"/>
                  </a:moveTo>
                  <a:lnTo>
                    <a:pt x="62884" y="45635"/>
                  </a:lnTo>
                  <a:cubicBezTo>
                    <a:pt x="61169" y="32395"/>
                    <a:pt x="29070" y="-657"/>
                    <a:pt x="23831" y="10"/>
                  </a:cubicBezTo>
                  <a:cubicBezTo>
                    <a:pt x="18592" y="677"/>
                    <a:pt x="-1696" y="39443"/>
                    <a:pt x="114" y="53540"/>
                  </a:cubicBezTo>
                  <a:lnTo>
                    <a:pt x="114" y="53540"/>
                  </a:lnTo>
                  <a:cubicBezTo>
                    <a:pt x="1295" y="59117"/>
                    <a:pt x="5421" y="63607"/>
                    <a:pt x="10877" y="65256"/>
                  </a:cubicBezTo>
                  <a:cubicBezTo>
                    <a:pt x="25706" y="70612"/>
                    <a:pt x="42201" y="68559"/>
                    <a:pt x="55264" y="59732"/>
                  </a:cubicBezTo>
                  <a:cubicBezTo>
                    <a:pt x="60158" y="56749"/>
                    <a:pt x="63069" y="51363"/>
                    <a:pt x="62884" y="45635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C5B2A941-1FD7-D3F2-2582-3A9FC8453A4D}"/>
                </a:ext>
              </a:extLst>
            </p:cNvPr>
            <p:cNvSpPr/>
            <p:nvPr/>
          </p:nvSpPr>
          <p:spPr>
            <a:xfrm>
              <a:off x="-1471777" y="-600331"/>
              <a:ext cx="62891" cy="68190"/>
            </a:xfrm>
            <a:custGeom>
              <a:avLst/>
              <a:gdLst>
                <a:gd name="connsiteX0" fmla="*/ 62884 w 62891"/>
                <a:gd name="connsiteY0" fmla="*/ 45635 h 68190"/>
                <a:gd name="connsiteX1" fmla="*/ 62884 w 62891"/>
                <a:gd name="connsiteY1" fmla="*/ 45635 h 68190"/>
                <a:gd name="connsiteX2" fmla="*/ 23831 w 62891"/>
                <a:gd name="connsiteY2" fmla="*/ 10 h 68190"/>
                <a:gd name="connsiteX3" fmla="*/ 114 w 62891"/>
                <a:gd name="connsiteY3" fmla="*/ 53540 h 68190"/>
                <a:gd name="connsiteX4" fmla="*/ 114 w 62891"/>
                <a:gd name="connsiteY4" fmla="*/ 53540 h 68190"/>
                <a:gd name="connsiteX5" fmla="*/ 10877 w 62891"/>
                <a:gd name="connsiteY5" fmla="*/ 65256 h 68190"/>
                <a:gd name="connsiteX6" fmla="*/ 55264 w 62891"/>
                <a:gd name="connsiteY6" fmla="*/ 59732 h 68190"/>
                <a:gd name="connsiteX7" fmla="*/ 62884 w 62891"/>
                <a:gd name="connsiteY7" fmla="*/ 45635 h 6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91" h="68190">
                  <a:moveTo>
                    <a:pt x="62884" y="45635"/>
                  </a:moveTo>
                  <a:lnTo>
                    <a:pt x="62884" y="45635"/>
                  </a:lnTo>
                  <a:cubicBezTo>
                    <a:pt x="61169" y="32395"/>
                    <a:pt x="29070" y="-657"/>
                    <a:pt x="23831" y="10"/>
                  </a:cubicBezTo>
                  <a:cubicBezTo>
                    <a:pt x="18592" y="677"/>
                    <a:pt x="-1696" y="39443"/>
                    <a:pt x="114" y="53540"/>
                  </a:cubicBezTo>
                  <a:lnTo>
                    <a:pt x="114" y="53540"/>
                  </a:lnTo>
                  <a:cubicBezTo>
                    <a:pt x="1295" y="59117"/>
                    <a:pt x="5421" y="63607"/>
                    <a:pt x="10877" y="65256"/>
                  </a:cubicBezTo>
                  <a:cubicBezTo>
                    <a:pt x="25706" y="70612"/>
                    <a:pt x="42201" y="68559"/>
                    <a:pt x="55264" y="59732"/>
                  </a:cubicBezTo>
                  <a:cubicBezTo>
                    <a:pt x="60158" y="56749"/>
                    <a:pt x="63069" y="51363"/>
                    <a:pt x="62884" y="45635"/>
                  </a:cubicBezTo>
                  <a:close/>
                </a:path>
              </a:pathLst>
            </a:custGeom>
            <a:solidFill>
              <a:schemeClr val="accent3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0DAEA58A-571A-60DF-3268-E5AA0BD4FD80}"/>
                </a:ext>
              </a:extLst>
            </p:cNvPr>
            <p:cNvSpPr/>
            <p:nvPr/>
          </p:nvSpPr>
          <p:spPr>
            <a:xfrm>
              <a:off x="-1663625" y="-1036956"/>
              <a:ext cx="371321" cy="452351"/>
            </a:xfrm>
            <a:custGeom>
              <a:avLst/>
              <a:gdLst>
                <a:gd name="connsiteX0" fmla="*/ 369697 w 371321"/>
                <a:gd name="connsiteY0" fmla="*/ 175079 h 452351"/>
                <a:gd name="connsiteX1" fmla="*/ 217297 w 371321"/>
                <a:gd name="connsiteY1" fmla="*/ 452352 h 452351"/>
                <a:gd name="connsiteX2" fmla="*/ 1842 w 371321"/>
                <a:gd name="connsiteY2" fmla="*/ 221275 h 452351"/>
                <a:gd name="connsiteX3" fmla="*/ 161100 w 371321"/>
                <a:gd name="connsiteY3" fmla="*/ 1724 h 452351"/>
                <a:gd name="connsiteX4" fmla="*/ 369697 w 371321"/>
                <a:gd name="connsiteY4" fmla="*/ 175079 h 45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321" h="452351">
                  <a:moveTo>
                    <a:pt x="369697" y="175079"/>
                  </a:moveTo>
                  <a:cubicBezTo>
                    <a:pt x="382461" y="276711"/>
                    <a:pt x="318929" y="415014"/>
                    <a:pt x="217297" y="452352"/>
                  </a:cubicBezTo>
                  <a:cubicBezTo>
                    <a:pt x="109379" y="435969"/>
                    <a:pt x="14605" y="322907"/>
                    <a:pt x="1842" y="221275"/>
                  </a:cubicBezTo>
                  <a:cubicBezTo>
                    <a:pt x="-10922" y="119643"/>
                    <a:pt x="42704" y="16869"/>
                    <a:pt x="161100" y="1724"/>
                  </a:cubicBezTo>
                  <a:cubicBezTo>
                    <a:pt x="279495" y="-13421"/>
                    <a:pt x="357029" y="73447"/>
                    <a:pt x="369697" y="175079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380C8E8B-3DE2-B1C0-CCC7-B8A1C1A11DE7}"/>
                </a:ext>
              </a:extLst>
            </p:cNvPr>
            <p:cNvSpPr/>
            <p:nvPr/>
          </p:nvSpPr>
          <p:spPr>
            <a:xfrm>
              <a:off x="-1663625" y="-1036956"/>
              <a:ext cx="371321" cy="452351"/>
            </a:xfrm>
            <a:custGeom>
              <a:avLst/>
              <a:gdLst>
                <a:gd name="connsiteX0" fmla="*/ 369697 w 371321"/>
                <a:gd name="connsiteY0" fmla="*/ 175079 h 452351"/>
                <a:gd name="connsiteX1" fmla="*/ 217297 w 371321"/>
                <a:gd name="connsiteY1" fmla="*/ 452352 h 452351"/>
                <a:gd name="connsiteX2" fmla="*/ 1842 w 371321"/>
                <a:gd name="connsiteY2" fmla="*/ 221275 h 452351"/>
                <a:gd name="connsiteX3" fmla="*/ 161100 w 371321"/>
                <a:gd name="connsiteY3" fmla="*/ 1724 h 452351"/>
                <a:gd name="connsiteX4" fmla="*/ 369697 w 371321"/>
                <a:gd name="connsiteY4" fmla="*/ 175079 h 45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321" h="452351">
                  <a:moveTo>
                    <a:pt x="369697" y="175079"/>
                  </a:moveTo>
                  <a:cubicBezTo>
                    <a:pt x="382461" y="276711"/>
                    <a:pt x="318929" y="415014"/>
                    <a:pt x="217297" y="452352"/>
                  </a:cubicBezTo>
                  <a:cubicBezTo>
                    <a:pt x="109379" y="435969"/>
                    <a:pt x="14605" y="322907"/>
                    <a:pt x="1842" y="221275"/>
                  </a:cubicBezTo>
                  <a:cubicBezTo>
                    <a:pt x="-10922" y="119643"/>
                    <a:pt x="42704" y="16869"/>
                    <a:pt x="161100" y="1724"/>
                  </a:cubicBezTo>
                  <a:cubicBezTo>
                    <a:pt x="279495" y="-13421"/>
                    <a:pt x="357029" y="73447"/>
                    <a:pt x="369697" y="175079"/>
                  </a:cubicBez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00BDF907-28B0-6F93-1178-5985C285B671}"/>
                </a:ext>
              </a:extLst>
            </p:cNvPr>
            <p:cNvSpPr/>
            <p:nvPr/>
          </p:nvSpPr>
          <p:spPr>
            <a:xfrm>
              <a:off x="-1648734" y="-907597"/>
              <a:ext cx="356430" cy="322992"/>
            </a:xfrm>
            <a:custGeom>
              <a:avLst/>
              <a:gdLst>
                <a:gd name="connsiteX0" fmla="*/ 1524 w 356430"/>
                <a:gd name="connsiteY0" fmla="*/ 144018 h 322992"/>
                <a:gd name="connsiteX1" fmla="*/ 162783 w 356430"/>
                <a:gd name="connsiteY1" fmla="*/ 230696 h 322992"/>
                <a:gd name="connsiteX2" fmla="*/ 344424 w 356430"/>
                <a:gd name="connsiteY2" fmla="*/ 0 h 322992"/>
                <a:gd name="connsiteX3" fmla="*/ 354806 w 356430"/>
                <a:gd name="connsiteY3" fmla="*/ 45720 h 322992"/>
                <a:gd name="connsiteX4" fmla="*/ 202406 w 356430"/>
                <a:gd name="connsiteY4" fmla="*/ 322993 h 322992"/>
                <a:gd name="connsiteX5" fmla="*/ 0 w 356430"/>
                <a:gd name="connsiteY5" fmla="*/ 144590 h 32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430" h="322992">
                  <a:moveTo>
                    <a:pt x="1524" y="144018"/>
                  </a:moveTo>
                  <a:cubicBezTo>
                    <a:pt x="1524" y="144018"/>
                    <a:pt x="41148" y="238030"/>
                    <a:pt x="162783" y="230696"/>
                  </a:cubicBezTo>
                  <a:cubicBezTo>
                    <a:pt x="279940" y="223647"/>
                    <a:pt x="358521" y="84106"/>
                    <a:pt x="344424" y="0"/>
                  </a:cubicBezTo>
                  <a:cubicBezTo>
                    <a:pt x="349438" y="14845"/>
                    <a:pt x="352917" y="30165"/>
                    <a:pt x="354806" y="45720"/>
                  </a:cubicBezTo>
                  <a:cubicBezTo>
                    <a:pt x="367570" y="147352"/>
                    <a:pt x="304038" y="285655"/>
                    <a:pt x="202406" y="322993"/>
                  </a:cubicBezTo>
                  <a:cubicBezTo>
                    <a:pt x="112491" y="309658"/>
                    <a:pt x="32099" y="229457"/>
                    <a:pt x="0" y="14459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06316F9E-FE77-5956-B156-DA7C1749A886}"/>
                </a:ext>
              </a:extLst>
            </p:cNvPr>
            <p:cNvSpPr/>
            <p:nvPr/>
          </p:nvSpPr>
          <p:spPr>
            <a:xfrm>
              <a:off x="-1290689" y="-437766"/>
              <a:ext cx="53530" cy="628367"/>
            </a:xfrm>
            <a:custGeom>
              <a:avLst/>
              <a:gdLst>
                <a:gd name="connsiteX0" fmla="*/ 49721 w 53530"/>
                <a:gd name="connsiteY0" fmla="*/ 1180 h 628367"/>
                <a:gd name="connsiteX1" fmla="*/ 33623 w 53530"/>
                <a:gd name="connsiteY1" fmla="*/ 119385 h 628367"/>
                <a:gd name="connsiteX2" fmla="*/ 40291 w 53530"/>
                <a:gd name="connsiteY2" fmla="*/ 179107 h 628367"/>
                <a:gd name="connsiteX3" fmla="*/ 40767 w 53530"/>
                <a:gd name="connsiteY3" fmla="*/ 233209 h 628367"/>
                <a:gd name="connsiteX4" fmla="*/ 23908 w 53530"/>
                <a:gd name="connsiteY4" fmla="*/ 340365 h 628367"/>
                <a:gd name="connsiteX5" fmla="*/ 4000 w 53530"/>
                <a:gd name="connsiteY5" fmla="*/ 450950 h 628367"/>
                <a:gd name="connsiteX6" fmla="*/ 3334 w 53530"/>
                <a:gd name="connsiteY6" fmla="*/ 535342 h 628367"/>
                <a:gd name="connsiteX7" fmla="*/ 0 w 53530"/>
                <a:gd name="connsiteY7" fmla="*/ 624496 h 628367"/>
                <a:gd name="connsiteX8" fmla="*/ 8096 w 53530"/>
                <a:gd name="connsiteY8" fmla="*/ 625448 h 628367"/>
                <a:gd name="connsiteX9" fmla="*/ 11239 w 53530"/>
                <a:gd name="connsiteY9" fmla="*/ 546867 h 628367"/>
                <a:gd name="connsiteX10" fmla="*/ 11239 w 53530"/>
                <a:gd name="connsiteY10" fmla="*/ 470000 h 628367"/>
                <a:gd name="connsiteX11" fmla="*/ 29813 w 53530"/>
                <a:gd name="connsiteY11" fmla="*/ 349414 h 628367"/>
                <a:gd name="connsiteX12" fmla="*/ 47530 w 53530"/>
                <a:gd name="connsiteY12" fmla="*/ 246829 h 628367"/>
                <a:gd name="connsiteX13" fmla="*/ 42767 w 53530"/>
                <a:gd name="connsiteY13" fmla="*/ 139102 h 628367"/>
                <a:gd name="connsiteX14" fmla="*/ 53530 w 53530"/>
                <a:gd name="connsiteY14" fmla="*/ 3275 h 628367"/>
                <a:gd name="connsiteX15" fmla="*/ 49530 w 53530"/>
                <a:gd name="connsiteY15" fmla="*/ 1180 h 62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530" h="628367">
                  <a:moveTo>
                    <a:pt x="49721" y="1180"/>
                  </a:moveTo>
                  <a:cubicBezTo>
                    <a:pt x="38346" y="39528"/>
                    <a:pt x="32917" y="79392"/>
                    <a:pt x="33623" y="119385"/>
                  </a:cubicBezTo>
                  <a:cubicBezTo>
                    <a:pt x="34480" y="139483"/>
                    <a:pt x="38671" y="159200"/>
                    <a:pt x="40291" y="179107"/>
                  </a:cubicBezTo>
                  <a:cubicBezTo>
                    <a:pt x="41735" y="197107"/>
                    <a:pt x="41894" y="215186"/>
                    <a:pt x="40767" y="233209"/>
                  </a:cubicBezTo>
                  <a:cubicBezTo>
                    <a:pt x="38251" y="269347"/>
                    <a:pt x="32611" y="305200"/>
                    <a:pt x="23908" y="340365"/>
                  </a:cubicBezTo>
                  <a:cubicBezTo>
                    <a:pt x="14019" y="376566"/>
                    <a:pt x="7357" y="413573"/>
                    <a:pt x="4000" y="450950"/>
                  </a:cubicBezTo>
                  <a:cubicBezTo>
                    <a:pt x="2476" y="479525"/>
                    <a:pt x="4000" y="507243"/>
                    <a:pt x="3334" y="535342"/>
                  </a:cubicBezTo>
                  <a:cubicBezTo>
                    <a:pt x="3334" y="565060"/>
                    <a:pt x="1524" y="594778"/>
                    <a:pt x="0" y="624496"/>
                  </a:cubicBezTo>
                  <a:cubicBezTo>
                    <a:pt x="0" y="628973"/>
                    <a:pt x="7906" y="629925"/>
                    <a:pt x="8096" y="625448"/>
                  </a:cubicBezTo>
                  <a:cubicBezTo>
                    <a:pt x="9430" y="599255"/>
                    <a:pt x="10573" y="573061"/>
                    <a:pt x="11239" y="546867"/>
                  </a:cubicBezTo>
                  <a:cubicBezTo>
                    <a:pt x="11906" y="520673"/>
                    <a:pt x="11239" y="495623"/>
                    <a:pt x="11239" y="470000"/>
                  </a:cubicBezTo>
                  <a:cubicBezTo>
                    <a:pt x="12945" y="429241"/>
                    <a:pt x="19175" y="388797"/>
                    <a:pt x="29813" y="349414"/>
                  </a:cubicBezTo>
                  <a:cubicBezTo>
                    <a:pt x="38141" y="315682"/>
                    <a:pt x="44062" y="281401"/>
                    <a:pt x="47530" y="246829"/>
                  </a:cubicBezTo>
                  <a:cubicBezTo>
                    <a:pt x="50186" y="210858"/>
                    <a:pt x="48588" y="174699"/>
                    <a:pt x="42767" y="139102"/>
                  </a:cubicBezTo>
                  <a:cubicBezTo>
                    <a:pt x="36004" y="93287"/>
                    <a:pt x="45434" y="48138"/>
                    <a:pt x="53530" y="3275"/>
                  </a:cubicBezTo>
                  <a:cubicBezTo>
                    <a:pt x="53530" y="1085"/>
                    <a:pt x="50292" y="-1582"/>
                    <a:pt x="49530" y="118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1F809B4D-D0FB-1444-612D-F5573FAF7481}"/>
                </a:ext>
              </a:extLst>
            </p:cNvPr>
            <p:cNvSpPr/>
            <p:nvPr/>
          </p:nvSpPr>
          <p:spPr>
            <a:xfrm>
              <a:off x="-1316135" y="-424595"/>
              <a:ext cx="59907" cy="97766"/>
            </a:xfrm>
            <a:custGeom>
              <a:avLst/>
              <a:gdLst>
                <a:gd name="connsiteX0" fmla="*/ 53735 w 59907"/>
                <a:gd name="connsiteY0" fmla="*/ 1439 h 97766"/>
                <a:gd name="connsiteX1" fmla="*/ 37734 w 59907"/>
                <a:gd name="connsiteY1" fmla="*/ 39539 h 97766"/>
                <a:gd name="connsiteX2" fmla="*/ 16207 w 59907"/>
                <a:gd name="connsiteY2" fmla="*/ 37729 h 97766"/>
                <a:gd name="connsiteX3" fmla="*/ 14492 w 59907"/>
                <a:gd name="connsiteY3" fmla="*/ 30205 h 97766"/>
                <a:gd name="connsiteX4" fmla="*/ 21255 w 59907"/>
                <a:gd name="connsiteY4" fmla="*/ 27728 h 97766"/>
                <a:gd name="connsiteX5" fmla="*/ 34018 w 59907"/>
                <a:gd name="connsiteY5" fmla="*/ 31348 h 97766"/>
                <a:gd name="connsiteX6" fmla="*/ 36654 w 59907"/>
                <a:gd name="connsiteY6" fmla="*/ 66812 h 97766"/>
                <a:gd name="connsiteX7" fmla="*/ 34018 w 59907"/>
                <a:gd name="connsiteY7" fmla="*/ 69448 h 97766"/>
                <a:gd name="connsiteX8" fmla="*/ 14206 w 59907"/>
                <a:gd name="connsiteY8" fmla="*/ 72115 h 97766"/>
                <a:gd name="connsiteX9" fmla="*/ 6872 w 59907"/>
                <a:gd name="connsiteY9" fmla="*/ 65543 h 97766"/>
                <a:gd name="connsiteX10" fmla="*/ 10873 w 59907"/>
                <a:gd name="connsiteY10" fmla="*/ 57827 h 97766"/>
                <a:gd name="connsiteX11" fmla="*/ 25065 w 59907"/>
                <a:gd name="connsiteY11" fmla="*/ 75734 h 97766"/>
                <a:gd name="connsiteX12" fmla="*/ 5253 w 59907"/>
                <a:gd name="connsiteY12" fmla="*/ 93070 h 97766"/>
                <a:gd name="connsiteX13" fmla="*/ 6301 w 59907"/>
                <a:gd name="connsiteY13" fmla="*/ 97642 h 97766"/>
                <a:gd name="connsiteX14" fmla="*/ 30304 w 59907"/>
                <a:gd name="connsiteY14" fmla="*/ 81068 h 97766"/>
                <a:gd name="connsiteX15" fmla="*/ 19540 w 59907"/>
                <a:gd name="connsiteY15" fmla="*/ 56398 h 97766"/>
                <a:gd name="connsiteX16" fmla="*/ 5824 w 59907"/>
                <a:gd name="connsiteY16" fmla="*/ 53350 h 97766"/>
                <a:gd name="connsiteX17" fmla="*/ 205 w 59907"/>
                <a:gd name="connsiteY17" fmla="*/ 63637 h 97766"/>
                <a:gd name="connsiteX18" fmla="*/ 22398 w 59907"/>
                <a:gd name="connsiteY18" fmla="*/ 79163 h 97766"/>
                <a:gd name="connsiteX19" fmla="*/ 43734 w 59907"/>
                <a:gd name="connsiteY19" fmla="*/ 34872 h 97766"/>
                <a:gd name="connsiteX20" fmla="*/ 13540 w 59907"/>
                <a:gd name="connsiteY20" fmla="*/ 24299 h 97766"/>
                <a:gd name="connsiteX21" fmla="*/ 8206 w 59907"/>
                <a:gd name="connsiteY21" fmla="*/ 34872 h 97766"/>
                <a:gd name="connsiteX22" fmla="*/ 19445 w 59907"/>
                <a:gd name="connsiteY22" fmla="*/ 45349 h 97766"/>
                <a:gd name="connsiteX23" fmla="*/ 52116 w 59907"/>
                <a:gd name="connsiteY23" fmla="*/ 37063 h 97766"/>
                <a:gd name="connsiteX24" fmla="*/ 56593 w 59907"/>
                <a:gd name="connsiteY24" fmla="*/ 1153 h 97766"/>
                <a:gd name="connsiteX25" fmla="*/ 53831 w 59907"/>
                <a:gd name="connsiteY25" fmla="*/ 2011 h 97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9907" h="97766">
                  <a:moveTo>
                    <a:pt x="53735" y="1439"/>
                  </a:moveTo>
                  <a:cubicBezTo>
                    <a:pt x="58853" y="16360"/>
                    <a:pt x="51971" y="32747"/>
                    <a:pt x="37734" y="39539"/>
                  </a:cubicBezTo>
                  <a:cubicBezTo>
                    <a:pt x="30746" y="42801"/>
                    <a:pt x="22552" y="42112"/>
                    <a:pt x="16207" y="37729"/>
                  </a:cubicBezTo>
                  <a:cubicBezTo>
                    <a:pt x="14016" y="35634"/>
                    <a:pt x="12302" y="32872"/>
                    <a:pt x="14492" y="30205"/>
                  </a:cubicBezTo>
                  <a:cubicBezTo>
                    <a:pt x="16335" y="28526"/>
                    <a:pt x="18763" y="27637"/>
                    <a:pt x="21255" y="27728"/>
                  </a:cubicBezTo>
                  <a:cubicBezTo>
                    <a:pt x="25820" y="27205"/>
                    <a:pt x="30407" y="28506"/>
                    <a:pt x="34018" y="31348"/>
                  </a:cubicBezTo>
                  <a:cubicBezTo>
                    <a:pt x="44540" y="40413"/>
                    <a:pt x="45720" y="56291"/>
                    <a:pt x="36654" y="66812"/>
                  </a:cubicBezTo>
                  <a:cubicBezTo>
                    <a:pt x="35842" y="67754"/>
                    <a:pt x="34961" y="68635"/>
                    <a:pt x="34018" y="69448"/>
                  </a:cubicBezTo>
                  <a:cubicBezTo>
                    <a:pt x="28319" y="73701"/>
                    <a:pt x="20828" y="74710"/>
                    <a:pt x="14206" y="72115"/>
                  </a:cubicBezTo>
                  <a:cubicBezTo>
                    <a:pt x="10997" y="70966"/>
                    <a:pt x="8365" y="68607"/>
                    <a:pt x="6872" y="65543"/>
                  </a:cubicBezTo>
                  <a:cubicBezTo>
                    <a:pt x="5253" y="61923"/>
                    <a:pt x="5824" y="57637"/>
                    <a:pt x="10873" y="57827"/>
                  </a:cubicBezTo>
                  <a:cubicBezTo>
                    <a:pt x="19520" y="59233"/>
                    <a:pt x="25671" y="66995"/>
                    <a:pt x="25065" y="75734"/>
                  </a:cubicBezTo>
                  <a:cubicBezTo>
                    <a:pt x="24158" y="85880"/>
                    <a:pt x="15430" y="93518"/>
                    <a:pt x="5253" y="93070"/>
                  </a:cubicBezTo>
                  <a:cubicBezTo>
                    <a:pt x="2396" y="93070"/>
                    <a:pt x="4301" y="97356"/>
                    <a:pt x="6301" y="97642"/>
                  </a:cubicBezTo>
                  <a:cubicBezTo>
                    <a:pt x="17297" y="98804"/>
                    <a:pt x="27495" y="91763"/>
                    <a:pt x="30304" y="81068"/>
                  </a:cubicBezTo>
                  <a:cubicBezTo>
                    <a:pt x="32153" y="71411"/>
                    <a:pt x="27877" y="61611"/>
                    <a:pt x="19540" y="56398"/>
                  </a:cubicBezTo>
                  <a:cubicBezTo>
                    <a:pt x="15603" y="53492"/>
                    <a:pt x="10622" y="52385"/>
                    <a:pt x="5824" y="53350"/>
                  </a:cubicBezTo>
                  <a:cubicBezTo>
                    <a:pt x="1655" y="54906"/>
                    <a:pt x="-739" y="59288"/>
                    <a:pt x="205" y="63637"/>
                  </a:cubicBezTo>
                  <a:cubicBezTo>
                    <a:pt x="3192" y="73271"/>
                    <a:pt x="12324" y="79659"/>
                    <a:pt x="22398" y="79163"/>
                  </a:cubicBezTo>
                  <a:cubicBezTo>
                    <a:pt x="45353" y="79163"/>
                    <a:pt x="55640" y="52779"/>
                    <a:pt x="43734" y="34872"/>
                  </a:cubicBezTo>
                  <a:cubicBezTo>
                    <a:pt x="37262" y="24869"/>
                    <a:pt x="24838" y="20518"/>
                    <a:pt x="13540" y="24299"/>
                  </a:cubicBezTo>
                  <a:cubicBezTo>
                    <a:pt x="9256" y="25870"/>
                    <a:pt x="6924" y="30493"/>
                    <a:pt x="8206" y="34872"/>
                  </a:cubicBezTo>
                  <a:cubicBezTo>
                    <a:pt x="9951" y="40033"/>
                    <a:pt x="14175" y="43970"/>
                    <a:pt x="19445" y="45349"/>
                  </a:cubicBezTo>
                  <a:cubicBezTo>
                    <a:pt x="31013" y="49355"/>
                    <a:pt x="43855" y="46097"/>
                    <a:pt x="52116" y="37063"/>
                  </a:cubicBezTo>
                  <a:cubicBezTo>
                    <a:pt x="60540" y="27015"/>
                    <a:pt x="62292" y="12962"/>
                    <a:pt x="56593" y="1153"/>
                  </a:cubicBezTo>
                  <a:cubicBezTo>
                    <a:pt x="55736" y="-752"/>
                    <a:pt x="53164" y="-180"/>
                    <a:pt x="53831" y="2011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2EE408F9-E8B0-718F-941D-0ABB84EE5A15}"/>
                </a:ext>
              </a:extLst>
            </p:cNvPr>
            <p:cNvSpPr/>
            <p:nvPr/>
          </p:nvSpPr>
          <p:spPr>
            <a:xfrm>
              <a:off x="-1273353" y="-469929"/>
              <a:ext cx="63291" cy="68485"/>
            </a:xfrm>
            <a:custGeom>
              <a:avLst/>
              <a:gdLst>
                <a:gd name="connsiteX0" fmla="*/ 63246 w 63291"/>
                <a:gd name="connsiteY0" fmla="*/ 52869 h 68485"/>
                <a:gd name="connsiteX1" fmla="*/ 63246 w 63291"/>
                <a:gd name="connsiteY1" fmla="*/ 52869 h 68485"/>
                <a:gd name="connsiteX2" fmla="*/ 34671 w 63291"/>
                <a:gd name="connsiteY2" fmla="*/ 5 h 68485"/>
                <a:gd name="connsiteX3" fmla="*/ 0 w 63291"/>
                <a:gd name="connsiteY3" fmla="*/ 47154 h 68485"/>
                <a:gd name="connsiteX4" fmla="*/ 0 w 63291"/>
                <a:gd name="connsiteY4" fmla="*/ 47154 h 68485"/>
                <a:gd name="connsiteX5" fmla="*/ 8001 w 63291"/>
                <a:gd name="connsiteY5" fmla="*/ 60965 h 68485"/>
                <a:gd name="connsiteX6" fmla="*/ 52578 w 63291"/>
                <a:gd name="connsiteY6" fmla="*/ 64966 h 68485"/>
                <a:gd name="connsiteX7" fmla="*/ 62960 w 63291"/>
                <a:gd name="connsiteY7" fmla="*/ 52869 h 6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291" h="68485">
                  <a:moveTo>
                    <a:pt x="63246" y="52869"/>
                  </a:moveTo>
                  <a:lnTo>
                    <a:pt x="63246" y="52869"/>
                  </a:lnTo>
                  <a:cubicBezTo>
                    <a:pt x="64484" y="39534"/>
                    <a:pt x="40196" y="481"/>
                    <a:pt x="34671" y="5"/>
                  </a:cubicBezTo>
                  <a:cubicBezTo>
                    <a:pt x="29146" y="-471"/>
                    <a:pt x="1334" y="32962"/>
                    <a:pt x="0" y="47154"/>
                  </a:cubicBezTo>
                  <a:lnTo>
                    <a:pt x="0" y="47154"/>
                  </a:lnTo>
                  <a:cubicBezTo>
                    <a:pt x="17" y="52854"/>
                    <a:pt x="3064" y="58115"/>
                    <a:pt x="8001" y="60965"/>
                  </a:cubicBezTo>
                  <a:cubicBezTo>
                    <a:pt x="21376" y="69319"/>
                    <a:pt x="37929" y="70804"/>
                    <a:pt x="52578" y="64966"/>
                  </a:cubicBezTo>
                  <a:cubicBezTo>
                    <a:pt x="57978" y="63118"/>
                    <a:pt x="61953" y="58487"/>
                    <a:pt x="62960" y="5286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F47E119D-0678-4383-5FF4-80A007BF5BF2}"/>
                </a:ext>
              </a:extLst>
            </p:cNvPr>
            <p:cNvSpPr/>
            <p:nvPr/>
          </p:nvSpPr>
          <p:spPr>
            <a:xfrm>
              <a:off x="-1402111" y="-908025"/>
              <a:ext cx="371089" cy="453627"/>
            </a:xfrm>
            <a:custGeom>
              <a:avLst/>
              <a:gdLst>
                <a:gd name="connsiteX0" fmla="*/ 370121 w 371089"/>
                <a:gd name="connsiteY0" fmla="*/ 215503 h 453627"/>
                <a:gd name="connsiteX1" fmla="*/ 162286 w 371089"/>
                <a:gd name="connsiteY1" fmla="*/ 453628 h 453627"/>
                <a:gd name="connsiteX2" fmla="*/ 837 w 371089"/>
                <a:gd name="connsiteY2" fmla="*/ 181784 h 453627"/>
                <a:gd name="connsiteX3" fmla="*/ 203434 w 371089"/>
                <a:gd name="connsiteY3" fmla="*/ 809 h 453627"/>
                <a:gd name="connsiteX4" fmla="*/ 370121 w 371089"/>
                <a:gd name="connsiteY4" fmla="*/ 215503 h 453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089" h="453627">
                  <a:moveTo>
                    <a:pt x="370121" y="215503"/>
                  </a:moveTo>
                  <a:cubicBezTo>
                    <a:pt x="360596" y="317515"/>
                    <a:pt x="269157" y="438959"/>
                    <a:pt x="162286" y="453628"/>
                  </a:cubicBezTo>
                  <a:cubicBezTo>
                    <a:pt x="59702" y="414670"/>
                    <a:pt x="-8402" y="283702"/>
                    <a:pt x="837" y="181784"/>
                  </a:cubicBezTo>
                  <a:cubicBezTo>
                    <a:pt x="10076" y="79867"/>
                    <a:pt x="84467" y="-9478"/>
                    <a:pt x="203434" y="809"/>
                  </a:cubicBezTo>
                  <a:cubicBezTo>
                    <a:pt x="322401" y="11096"/>
                    <a:pt x="379361" y="113490"/>
                    <a:pt x="370121" y="215503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86F6C9E7-EBEA-EFE8-4DA9-F161F46EFB88}"/>
                </a:ext>
              </a:extLst>
            </p:cNvPr>
            <p:cNvSpPr/>
            <p:nvPr/>
          </p:nvSpPr>
          <p:spPr>
            <a:xfrm>
              <a:off x="-1399369" y="-739386"/>
              <a:ext cx="368333" cy="284987"/>
            </a:xfrm>
            <a:custGeom>
              <a:avLst/>
              <a:gdLst>
                <a:gd name="connsiteX0" fmla="*/ 1238 w 368333"/>
                <a:gd name="connsiteY0" fmla="*/ 67342 h 284987"/>
                <a:gd name="connsiteX1" fmla="*/ 140208 w 368333"/>
                <a:gd name="connsiteY1" fmla="*/ 186500 h 284987"/>
                <a:gd name="connsiteX2" fmla="*/ 366903 w 368333"/>
                <a:gd name="connsiteY2" fmla="*/ 0 h 284987"/>
                <a:gd name="connsiteX3" fmla="*/ 367379 w 368333"/>
                <a:gd name="connsiteY3" fmla="*/ 46863 h 284987"/>
                <a:gd name="connsiteX4" fmla="*/ 159544 w 368333"/>
                <a:gd name="connsiteY4" fmla="*/ 284988 h 284987"/>
                <a:gd name="connsiteX5" fmla="*/ 0 w 368333"/>
                <a:gd name="connsiteY5" fmla="*/ 67437 h 28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333" h="284987">
                  <a:moveTo>
                    <a:pt x="1238" y="67342"/>
                  </a:moveTo>
                  <a:cubicBezTo>
                    <a:pt x="1238" y="67342"/>
                    <a:pt x="19812" y="167640"/>
                    <a:pt x="140208" y="186500"/>
                  </a:cubicBezTo>
                  <a:cubicBezTo>
                    <a:pt x="256222" y="204597"/>
                    <a:pt x="362712" y="85154"/>
                    <a:pt x="366903" y="0"/>
                  </a:cubicBezTo>
                  <a:cubicBezTo>
                    <a:pt x="368635" y="15565"/>
                    <a:pt x="368795" y="31266"/>
                    <a:pt x="367379" y="46863"/>
                  </a:cubicBezTo>
                  <a:cubicBezTo>
                    <a:pt x="357854" y="148876"/>
                    <a:pt x="266414" y="270319"/>
                    <a:pt x="159544" y="284988"/>
                  </a:cubicBezTo>
                  <a:cubicBezTo>
                    <a:pt x="74581" y="252698"/>
                    <a:pt x="13240" y="157258"/>
                    <a:pt x="0" y="67437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B10CE5A6-F3A7-4EB1-03A8-B3AA486FE70A}"/>
                </a:ext>
              </a:extLst>
            </p:cNvPr>
            <p:cNvSpPr/>
            <p:nvPr/>
          </p:nvSpPr>
          <p:spPr>
            <a:xfrm>
              <a:off x="-1740904" y="108815"/>
              <a:ext cx="441261" cy="465836"/>
            </a:xfrm>
            <a:custGeom>
              <a:avLst/>
              <a:gdLst>
                <a:gd name="connsiteX0" fmla="*/ 32639 w 441261"/>
                <a:gd name="connsiteY0" fmla="*/ 0 h 465836"/>
                <a:gd name="connsiteX1" fmla="*/ 173133 w 441261"/>
                <a:gd name="connsiteY1" fmla="*/ 141065 h 465836"/>
                <a:gd name="connsiteX2" fmla="*/ 247428 w 441261"/>
                <a:gd name="connsiteY2" fmla="*/ 288703 h 465836"/>
                <a:gd name="connsiteX3" fmla="*/ 374587 w 441261"/>
                <a:gd name="connsiteY3" fmla="*/ 108775 h 465836"/>
                <a:gd name="connsiteX4" fmla="*/ 441262 w 441261"/>
                <a:gd name="connsiteY4" fmla="*/ 166402 h 465836"/>
                <a:gd name="connsiteX5" fmla="*/ 283623 w 441261"/>
                <a:gd name="connsiteY5" fmla="*/ 443198 h 465836"/>
                <a:gd name="connsiteX6" fmla="*/ 175800 w 441261"/>
                <a:gd name="connsiteY6" fmla="*/ 417481 h 465836"/>
                <a:gd name="connsiteX7" fmla="*/ 19875 w 441261"/>
                <a:gd name="connsiteY7" fmla="*/ 162306 h 465836"/>
                <a:gd name="connsiteX8" fmla="*/ 32639 w 441261"/>
                <a:gd name="connsiteY8" fmla="*/ 0 h 465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1261" h="465836">
                  <a:moveTo>
                    <a:pt x="32639" y="0"/>
                  </a:moveTo>
                  <a:cubicBezTo>
                    <a:pt x="108839" y="8954"/>
                    <a:pt x="121317" y="32004"/>
                    <a:pt x="173133" y="141065"/>
                  </a:cubicBezTo>
                  <a:cubicBezTo>
                    <a:pt x="219710" y="239268"/>
                    <a:pt x="247428" y="288703"/>
                    <a:pt x="247428" y="288703"/>
                  </a:cubicBezTo>
                  <a:lnTo>
                    <a:pt x="374587" y="108775"/>
                  </a:lnTo>
                  <a:lnTo>
                    <a:pt x="441262" y="166402"/>
                  </a:lnTo>
                  <a:cubicBezTo>
                    <a:pt x="441262" y="166402"/>
                    <a:pt x="327914" y="395002"/>
                    <a:pt x="283623" y="443198"/>
                  </a:cubicBezTo>
                  <a:cubicBezTo>
                    <a:pt x="260001" y="468725"/>
                    <a:pt x="229425" y="486442"/>
                    <a:pt x="175800" y="417481"/>
                  </a:cubicBezTo>
                  <a:cubicBezTo>
                    <a:pt x="122174" y="348520"/>
                    <a:pt x="19875" y="162306"/>
                    <a:pt x="19875" y="162306"/>
                  </a:cubicBezTo>
                  <a:cubicBezTo>
                    <a:pt x="19875" y="162306"/>
                    <a:pt x="-32417" y="51054"/>
                    <a:pt x="32639" y="0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C18DEC22-93C0-8146-CB0C-CEB6EA7CD9EA}"/>
                </a:ext>
              </a:extLst>
            </p:cNvPr>
            <p:cNvSpPr/>
            <p:nvPr/>
          </p:nvSpPr>
          <p:spPr>
            <a:xfrm>
              <a:off x="-1532529" y="383706"/>
              <a:ext cx="39052" cy="106299"/>
            </a:xfrm>
            <a:custGeom>
              <a:avLst/>
              <a:gdLst>
                <a:gd name="connsiteX0" fmla="*/ 39053 w 39052"/>
                <a:gd name="connsiteY0" fmla="*/ 13811 h 106299"/>
                <a:gd name="connsiteX1" fmla="*/ 286 w 39052"/>
                <a:gd name="connsiteY1" fmla="*/ 106299 h 106299"/>
                <a:gd name="connsiteX2" fmla="*/ 31528 w 39052"/>
                <a:gd name="connsiteY2" fmla="*/ 0 h 10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052" h="106299">
                  <a:moveTo>
                    <a:pt x="39053" y="13811"/>
                  </a:moveTo>
                  <a:cubicBezTo>
                    <a:pt x="20511" y="41972"/>
                    <a:pt x="7365" y="73334"/>
                    <a:pt x="286" y="106299"/>
                  </a:cubicBezTo>
                  <a:cubicBezTo>
                    <a:pt x="-1961" y="68313"/>
                    <a:pt x="9085" y="30730"/>
                    <a:pt x="31528" y="0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34FC8C31-98FF-C566-2E76-44D550F24046}"/>
                </a:ext>
              </a:extLst>
            </p:cNvPr>
            <p:cNvSpPr/>
            <p:nvPr/>
          </p:nvSpPr>
          <p:spPr>
            <a:xfrm>
              <a:off x="-1380452" y="40994"/>
              <a:ext cx="166230" cy="251176"/>
            </a:xfrm>
            <a:custGeom>
              <a:avLst/>
              <a:gdLst>
                <a:gd name="connsiteX0" fmla="*/ 147770 w 166230"/>
                <a:gd name="connsiteY0" fmla="*/ 43818 h 251176"/>
                <a:gd name="connsiteX1" fmla="*/ 147770 w 166230"/>
                <a:gd name="connsiteY1" fmla="*/ 43818 h 251176"/>
                <a:gd name="connsiteX2" fmla="*/ 141770 w 166230"/>
                <a:gd name="connsiteY2" fmla="*/ 40389 h 251176"/>
                <a:gd name="connsiteX3" fmla="*/ 143389 w 166230"/>
                <a:gd name="connsiteY3" fmla="*/ 32197 h 251176"/>
                <a:gd name="connsiteX4" fmla="*/ 149104 w 166230"/>
                <a:gd name="connsiteY4" fmla="*/ 20958 h 251176"/>
                <a:gd name="connsiteX5" fmla="*/ 151485 w 166230"/>
                <a:gd name="connsiteY5" fmla="*/ 12290 h 251176"/>
                <a:gd name="connsiteX6" fmla="*/ 144722 w 166230"/>
                <a:gd name="connsiteY6" fmla="*/ 2765 h 251176"/>
                <a:gd name="connsiteX7" fmla="*/ 135197 w 166230"/>
                <a:gd name="connsiteY7" fmla="*/ 98 h 251176"/>
                <a:gd name="connsiteX8" fmla="*/ 121291 w 166230"/>
                <a:gd name="connsiteY8" fmla="*/ 11814 h 251176"/>
                <a:gd name="connsiteX9" fmla="*/ 116147 w 166230"/>
                <a:gd name="connsiteY9" fmla="*/ 2289 h 251176"/>
                <a:gd name="connsiteX10" fmla="*/ 110147 w 166230"/>
                <a:gd name="connsiteY10" fmla="*/ 3 h 251176"/>
                <a:gd name="connsiteX11" fmla="*/ 101479 w 166230"/>
                <a:gd name="connsiteY11" fmla="*/ 7242 h 251176"/>
                <a:gd name="connsiteX12" fmla="*/ 79095 w 166230"/>
                <a:gd name="connsiteY12" fmla="*/ 38484 h 251176"/>
                <a:gd name="connsiteX13" fmla="*/ 72999 w 166230"/>
                <a:gd name="connsiteY13" fmla="*/ 46104 h 251176"/>
                <a:gd name="connsiteX14" fmla="*/ 67951 w 166230"/>
                <a:gd name="connsiteY14" fmla="*/ 50104 h 251176"/>
                <a:gd name="connsiteX15" fmla="*/ 54806 w 166230"/>
                <a:gd name="connsiteY15" fmla="*/ 62868 h 251176"/>
                <a:gd name="connsiteX16" fmla="*/ 24422 w 166230"/>
                <a:gd name="connsiteY16" fmla="*/ 126685 h 251176"/>
                <a:gd name="connsiteX17" fmla="*/ 1466 w 166230"/>
                <a:gd name="connsiteY17" fmla="*/ 194027 h 251176"/>
                <a:gd name="connsiteX18" fmla="*/ 71285 w 166230"/>
                <a:gd name="connsiteY18" fmla="*/ 251177 h 251176"/>
                <a:gd name="connsiteX19" fmla="*/ 124529 w 166230"/>
                <a:gd name="connsiteY19" fmla="*/ 198504 h 251176"/>
                <a:gd name="connsiteX20" fmla="*/ 157867 w 166230"/>
                <a:gd name="connsiteY20" fmla="*/ 156403 h 251176"/>
                <a:gd name="connsiteX21" fmla="*/ 159772 w 166230"/>
                <a:gd name="connsiteY21" fmla="*/ 126876 h 251176"/>
                <a:gd name="connsiteX22" fmla="*/ 154057 w 166230"/>
                <a:gd name="connsiteY22" fmla="*/ 111445 h 251176"/>
                <a:gd name="connsiteX23" fmla="*/ 165106 w 166230"/>
                <a:gd name="connsiteY23" fmla="*/ 95919 h 251176"/>
                <a:gd name="connsiteX24" fmla="*/ 162724 w 166230"/>
                <a:gd name="connsiteY24" fmla="*/ 83442 h 251176"/>
                <a:gd name="connsiteX25" fmla="*/ 154533 w 166230"/>
                <a:gd name="connsiteY25" fmla="*/ 73917 h 251176"/>
                <a:gd name="connsiteX26" fmla="*/ 157200 w 166230"/>
                <a:gd name="connsiteY26" fmla="*/ 66963 h 251176"/>
                <a:gd name="connsiteX27" fmla="*/ 160248 w 166230"/>
                <a:gd name="connsiteY27" fmla="*/ 60105 h 251176"/>
                <a:gd name="connsiteX28" fmla="*/ 157010 w 166230"/>
                <a:gd name="connsiteY28" fmla="*/ 49628 h 251176"/>
                <a:gd name="connsiteX29" fmla="*/ 147770 w 166230"/>
                <a:gd name="connsiteY29" fmla="*/ 43818 h 25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66230" h="251176">
                  <a:moveTo>
                    <a:pt x="147770" y="43818"/>
                  </a:moveTo>
                  <a:lnTo>
                    <a:pt x="147770" y="43818"/>
                  </a:lnTo>
                  <a:cubicBezTo>
                    <a:pt x="145489" y="43258"/>
                    <a:pt x="143410" y="42070"/>
                    <a:pt x="141770" y="40389"/>
                  </a:cubicBezTo>
                  <a:cubicBezTo>
                    <a:pt x="139484" y="37626"/>
                    <a:pt x="141770" y="34674"/>
                    <a:pt x="143389" y="32197"/>
                  </a:cubicBezTo>
                  <a:cubicBezTo>
                    <a:pt x="145483" y="28549"/>
                    <a:pt x="147390" y="24798"/>
                    <a:pt x="149104" y="20958"/>
                  </a:cubicBezTo>
                  <a:cubicBezTo>
                    <a:pt x="150630" y="18321"/>
                    <a:pt x="151450" y="15336"/>
                    <a:pt x="151485" y="12290"/>
                  </a:cubicBezTo>
                  <a:cubicBezTo>
                    <a:pt x="150802" y="8249"/>
                    <a:pt x="148312" y="4742"/>
                    <a:pt x="144722" y="2765"/>
                  </a:cubicBezTo>
                  <a:cubicBezTo>
                    <a:pt x="141896" y="921"/>
                    <a:pt x="138571" y="-10"/>
                    <a:pt x="135197" y="98"/>
                  </a:cubicBezTo>
                  <a:cubicBezTo>
                    <a:pt x="128435" y="98"/>
                    <a:pt x="124529" y="6575"/>
                    <a:pt x="121291" y="11814"/>
                  </a:cubicBezTo>
                  <a:cubicBezTo>
                    <a:pt x="122815" y="9432"/>
                    <a:pt x="117576" y="3717"/>
                    <a:pt x="116147" y="2289"/>
                  </a:cubicBezTo>
                  <a:cubicBezTo>
                    <a:pt x="114524" y="769"/>
                    <a:pt x="112369" y="-52"/>
                    <a:pt x="110147" y="3"/>
                  </a:cubicBezTo>
                  <a:cubicBezTo>
                    <a:pt x="106241" y="3"/>
                    <a:pt x="103574" y="3908"/>
                    <a:pt x="101479" y="7242"/>
                  </a:cubicBezTo>
                  <a:cubicBezTo>
                    <a:pt x="94430" y="18005"/>
                    <a:pt x="87001" y="28387"/>
                    <a:pt x="79095" y="38484"/>
                  </a:cubicBezTo>
                  <a:cubicBezTo>
                    <a:pt x="77095" y="41055"/>
                    <a:pt x="75190" y="43722"/>
                    <a:pt x="72999" y="46104"/>
                  </a:cubicBezTo>
                  <a:cubicBezTo>
                    <a:pt x="71401" y="47541"/>
                    <a:pt x="69715" y="48877"/>
                    <a:pt x="67951" y="50104"/>
                  </a:cubicBezTo>
                  <a:cubicBezTo>
                    <a:pt x="63257" y="54025"/>
                    <a:pt x="58863" y="58291"/>
                    <a:pt x="54806" y="62868"/>
                  </a:cubicBezTo>
                  <a:cubicBezTo>
                    <a:pt x="35756" y="84108"/>
                    <a:pt x="29184" y="93633"/>
                    <a:pt x="24422" y="126685"/>
                  </a:cubicBezTo>
                  <a:cubicBezTo>
                    <a:pt x="19659" y="159737"/>
                    <a:pt x="14897" y="175072"/>
                    <a:pt x="1466" y="194027"/>
                  </a:cubicBezTo>
                  <a:cubicBezTo>
                    <a:pt x="-11964" y="212982"/>
                    <a:pt x="71285" y="251177"/>
                    <a:pt x="71285" y="251177"/>
                  </a:cubicBezTo>
                  <a:cubicBezTo>
                    <a:pt x="84334" y="227555"/>
                    <a:pt x="106146" y="214410"/>
                    <a:pt x="124529" y="198504"/>
                  </a:cubicBezTo>
                  <a:cubicBezTo>
                    <a:pt x="142913" y="182597"/>
                    <a:pt x="155009" y="168976"/>
                    <a:pt x="157867" y="156403"/>
                  </a:cubicBezTo>
                  <a:cubicBezTo>
                    <a:pt x="160724" y="143830"/>
                    <a:pt x="164630" y="139830"/>
                    <a:pt x="159772" y="126876"/>
                  </a:cubicBezTo>
                  <a:cubicBezTo>
                    <a:pt x="154914" y="113922"/>
                    <a:pt x="154057" y="111445"/>
                    <a:pt x="154057" y="111445"/>
                  </a:cubicBezTo>
                  <a:cubicBezTo>
                    <a:pt x="154057" y="111445"/>
                    <a:pt x="161296" y="101920"/>
                    <a:pt x="165106" y="95919"/>
                  </a:cubicBezTo>
                  <a:cubicBezTo>
                    <a:pt x="167246" y="91703"/>
                    <a:pt x="166267" y="86573"/>
                    <a:pt x="162724" y="83442"/>
                  </a:cubicBezTo>
                  <a:cubicBezTo>
                    <a:pt x="159772" y="80013"/>
                    <a:pt x="154343" y="79536"/>
                    <a:pt x="154533" y="73917"/>
                  </a:cubicBezTo>
                  <a:cubicBezTo>
                    <a:pt x="154863" y="71421"/>
                    <a:pt x="155777" y="69039"/>
                    <a:pt x="157200" y="66963"/>
                  </a:cubicBezTo>
                  <a:cubicBezTo>
                    <a:pt x="158581" y="64858"/>
                    <a:pt x="159610" y="62541"/>
                    <a:pt x="160248" y="60105"/>
                  </a:cubicBezTo>
                  <a:cubicBezTo>
                    <a:pt x="160873" y="56298"/>
                    <a:pt x="159674" y="52418"/>
                    <a:pt x="157010" y="49628"/>
                  </a:cubicBezTo>
                  <a:cubicBezTo>
                    <a:pt x="154451" y="46964"/>
                    <a:pt x="151279" y="44969"/>
                    <a:pt x="147770" y="43818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52B3EFE3-9B97-1203-A2F1-FBD5982F5FCD}"/>
                </a:ext>
              </a:extLst>
            </p:cNvPr>
            <p:cNvSpPr/>
            <p:nvPr/>
          </p:nvSpPr>
          <p:spPr>
            <a:xfrm>
              <a:off x="-1305167" y="87859"/>
              <a:ext cx="54101" cy="127920"/>
            </a:xfrm>
            <a:custGeom>
              <a:avLst/>
              <a:gdLst>
                <a:gd name="connsiteX0" fmla="*/ 32290 w 54101"/>
                <a:gd name="connsiteY0" fmla="*/ 0 h 127920"/>
                <a:gd name="connsiteX1" fmla="*/ 3715 w 54101"/>
                <a:gd name="connsiteY1" fmla="*/ 46387 h 127920"/>
                <a:gd name="connsiteX2" fmla="*/ 15145 w 54101"/>
                <a:gd name="connsiteY2" fmla="*/ 44577 h 127920"/>
                <a:gd name="connsiteX3" fmla="*/ 0 w 54101"/>
                <a:gd name="connsiteY3" fmla="*/ 127921 h 127920"/>
                <a:gd name="connsiteX4" fmla="*/ 27718 w 54101"/>
                <a:gd name="connsiteY4" fmla="*/ 86106 h 127920"/>
                <a:gd name="connsiteX5" fmla="*/ 32576 w 54101"/>
                <a:gd name="connsiteY5" fmla="*/ 87535 h 127920"/>
                <a:gd name="connsiteX6" fmla="*/ 32576 w 54101"/>
                <a:gd name="connsiteY6" fmla="*/ 107918 h 127920"/>
                <a:gd name="connsiteX7" fmla="*/ 54102 w 54101"/>
                <a:gd name="connsiteY7" fmla="*/ 109728 h 127920"/>
                <a:gd name="connsiteX8" fmla="*/ 37052 w 54101"/>
                <a:gd name="connsiteY8" fmla="*/ 101918 h 127920"/>
                <a:gd name="connsiteX9" fmla="*/ 41434 w 54101"/>
                <a:gd name="connsiteY9" fmla="*/ 80201 h 127920"/>
                <a:gd name="connsiteX10" fmla="*/ 27051 w 54101"/>
                <a:gd name="connsiteY10" fmla="*/ 71247 h 127920"/>
                <a:gd name="connsiteX11" fmla="*/ 30385 w 54101"/>
                <a:gd name="connsiteY11" fmla="*/ 52197 h 127920"/>
                <a:gd name="connsiteX12" fmla="*/ 18764 w 54101"/>
                <a:gd name="connsiteY12" fmla="*/ 46292 h 127920"/>
                <a:gd name="connsiteX13" fmla="*/ 28861 w 54101"/>
                <a:gd name="connsiteY13" fmla="*/ 23717 h 127920"/>
                <a:gd name="connsiteX14" fmla="*/ 41053 w 54101"/>
                <a:gd name="connsiteY14" fmla="*/ 10001 h 127920"/>
                <a:gd name="connsiteX15" fmla="*/ 32290 w 54101"/>
                <a:gd name="connsiteY15" fmla="*/ 0 h 12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101" h="127920">
                  <a:moveTo>
                    <a:pt x="32290" y="0"/>
                  </a:moveTo>
                  <a:cubicBezTo>
                    <a:pt x="29306" y="18645"/>
                    <a:pt x="19025" y="35335"/>
                    <a:pt x="3715" y="46387"/>
                  </a:cubicBezTo>
                  <a:cubicBezTo>
                    <a:pt x="3715" y="46387"/>
                    <a:pt x="6668" y="48959"/>
                    <a:pt x="15145" y="44577"/>
                  </a:cubicBezTo>
                  <a:cubicBezTo>
                    <a:pt x="25968" y="73015"/>
                    <a:pt x="20136" y="105109"/>
                    <a:pt x="0" y="127921"/>
                  </a:cubicBezTo>
                  <a:cubicBezTo>
                    <a:pt x="12976" y="116856"/>
                    <a:pt x="22581" y="102367"/>
                    <a:pt x="27718" y="86106"/>
                  </a:cubicBezTo>
                  <a:lnTo>
                    <a:pt x="32576" y="87535"/>
                  </a:lnTo>
                  <a:cubicBezTo>
                    <a:pt x="30164" y="94115"/>
                    <a:pt x="30164" y="101338"/>
                    <a:pt x="32576" y="107918"/>
                  </a:cubicBezTo>
                  <a:cubicBezTo>
                    <a:pt x="37052" y="115253"/>
                    <a:pt x="48863" y="113443"/>
                    <a:pt x="54102" y="109728"/>
                  </a:cubicBezTo>
                  <a:cubicBezTo>
                    <a:pt x="54102" y="109728"/>
                    <a:pt x="39243" y="112300"/>
                    <a:pt x="37052" y="101918"/>
                  </a:cubicBezTo>
                  <a:cubicBezTo>
                    <a:pt x="36134" y="94396"/>
                    <a:pt x="37670" y="86778"/>
                    <a:pt x="41434" y="80201"/>
                  </a:cubicBezTo>
                  <a:cubicBezTo>
                    <a:pt x="35580" y="79408"/>
                    <a:pt x="30346" y="76150"/>
                    <a:pt x="27051" y="71247"/>
                  </a:cubicBezTo>
                  <a:cubicBezTo>
                    <a:pt x="21812" y="63056"/>
                    <a:pt x="30385" y="52197"/>
                    <a:pt x="30385" y="52197"/>
                  </a:cubicBezTo>
                  <a:cubicBezTo>
                    <a:pt x="25560" y="53602"/>
                    <a:pt x="20473" y="51017"/>
                    <a:pt x="18764" y="46292"/>
                  </a:cubicBezTo>
                  <a:cubicBezTo>
                    <a:pt x="14764" y="37814"/>
                    <a:pt x="21050" y="31528"/>
                    <a:pt x="28861" y="23717"/>
                  </a:cubicBezTo>
                  <a:cubicBezTo>
                    <a:pt x="33224" y="19421"/>
                    <a:pt x="37297" y="14838"/>
                    <a:pt x="41053" y="10001"/>
                  </a:cubicBezTo>
                  <a:cubicBezTo>
                    <a:pt x="36157" y="9118"/>
                    <a:pt x="32522" y="4969"/>
                    <a:pt x="32290" y="0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580B93B2-5584-8A91-4ADF-4D4EB5C6C303}"/>
                </a:ext>
              </a:extLst>
            </p:cNvPr>
            <p:cNvSpPr/>
            <p:nvPr/>
          </p:nvSpPr>
          <p:spPr>
            <a:xfrm>
              <a:off x="-1260530" y="191125"/>
              <a:ext cx="30720" cy="388811"/>
            </a:xfrm>
            <a:custGeom>
              <a:avLst/>
              <a:gdLst>
                <a:gd name="connsiteX0" fmla="*/ 18609 w 30720"/>
                <a:gd name="connsiteY0" fmla="*/ 3891 h 388811"/>
                <a:gd name="connsiteX1" fmla="*/ 20800 w 30720"/>
                <a:gd name="connsiteY1" fmla="*/ 153528 h 388811"/>
                <a:gd name="connsiteX2" fmla="*/ 2417 w 30720"/>
                <a:gd name="connsiteY2" fmla="*/ 300880 h 388811"/>
                <a:gd name="connsiteX3" fmla="*/ 1559 w 30720"/>
                <a:gd name="connsiteY3" fmla="*/ 385367 h 388811"/>
                <a:gd name="connsiteX4" fmla="*/ 8417 w 30720"/>
                <a:gd name="connsiteY4" fmla="*/ 386510 h 388811"/>
                <a:gd name="connsiteX5" fmla="*/ 18800 w 30720"/>
                <a:gd name="connsiteY5" fmla="*/ 235062 h 388811"/>
                <a:gd name="connsiteX6" fmla="*/ 28325 w 30720"/>
                <a:gd name="connsiteY6" fmla="*/ 161339 h 388811"/>
                <a:gd name="connsiteX7" fmla="*/ 30515 w 30720"/>
                <a:gd name="connsiteY7" fmla="*/ 87901 h 388811"/>
                <a:gd name="connsiteX8" fmla="*/ 26515 w 30720"/>
                <a:gd name="connsiteY8" fmla="*/ 2938 h 388811"/>
                <a:gd name="connsiteX9" fmla="*/ 18514 w 30720"/>
                <a:gd name="connsiteY9" fmla="*/ 3891 h 38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720" h="388811">
                  <a:moveTo>
                    <a:pt x="18609" y="3891"/>
                  </a:moveTo>
                  <a:cubicBezTo>
                    <a:pt x="22814" y="53658"/>
                    <a:pt x="23546" y="103659"/>
                    <a:pt x="20800" y="153528"/>
                  </a:cubicBezTo>
                  <a:cubicBezTo>
                    <a:pt x="16990" y="202868"/>
                    <a:pt x="6989" y="251636"/>
                    <a:pt x="2417" y="300880"/>
                  </a:cubicBezTo>
                  <a:cubicBezTo>
                    <a:pt x="-488" y="328955"/>
                    <a:pt x="-775" y="357239"/>
                    <a:pt x="1559" y="385367"/>
                  </a:cubicBezTo>
                  <a:cubicBezTo>
                    <a:pt x="1559" y="388891"/>
                    <a:pt x="8608" y="390415"/>
                    <a:pt x="8417" y="386510"/>
                  </a:cubicBezTo>
                  <a:cubicBezTo>
                    <a:pt x="6920" y="335809"/>
                    <a:pt x="10397" y="285084"/>
                    <a:pt x="18800" y="235062"/>
                  </a:cubicBezTo>
                  <a:cubicBezTo>
                    <a:pt x="22324" y="210583"/>
                    <a:pt x="26134" y="186009"/>
                    <a:pt x="28325" y="161339"/>
                  </a:cubicBezTo>
                  <a:cubicBezTo>
                    <a:pt x="30388" y="136918"/>
                    <a:pt x="31119" y="112402"/>
                    <a:pt x="30515" y="87901"/>
                  </a:cubicBezTo>
                  <a:cubicBezTo>
                    <a:pt x="30039" y="59326"/>
                    <a:pt x="28325" y="31227"/>
                    <a:pt x="26515" y="2938"/>
                  </a:cubicBezTo>
                  <a:cubicBezTo>
                    <a:pt x="26515" y="-1348"/>
                    <a:pt x="18228" y="-872"/>
                    <a:pt x="18514" y="3891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84D8EC8F-164B-E6A8-4596-87469F97F0EB}"/>
                </a:ext>
              </a:extLst>
            </p:cNvPr>
            <p:cNvSpPr/>
            <p:nvPr/>
          </p:nvSpPr>
          <p:spPr>
            <a:xfrm>
              <a:off x="-1241960" y="191634"/>
              <a:ext cx="25783" cy="356712"/>
            </a:xfrm>
            <a:custGeom>
              <a:avLst/>
              <a:gdLst>
                <a:gd name="connsiteX0" fmla="*/ 39 w 25783"/>
                <a:gd name="connsiteY0" fmla="*/ 3382 h 356712"/>
                <a:gd name="connsiteX1" fmla="*/ 17565 w 25783"/>
                <a:gd name="connsiteY1" fmla="*/ 121492 h 356712"/>
                <a:gd name="connsiteX2" fmla="*/ 11755 w 25783"/>
                <a:gd name="connsiteY2" fmla="*/ 270558 h 356712"/>
                <a:gd name="connsiteX3" fmla="*/ 17946 w 25783"/>
                <a:gd name="connsiteY3" fmla="*/ 353997 h 356712"/>
                <a:gd name="connsiteX4" fmla="*/ 24709 w 25783"/>
                <a:gd name="connsiteY4" fmla="*/ 353997 h 356712"/>
                <a:gd name="connsiteX5" fmla="*/ 22613 w 25783"/>
                <a:gd name="connsiteY5" fmla="*/ 200359 h 356712"/>
                <a:gd name="connsiteX6" fmla="*/ 25756 w 25783"/>
                <a:gd name="connsiteY6" fmla="*/ 126826 h 356712"/>
                <a:gd name="connsiteX7" fmla="*/ 20232 w 25783"/>
                <a:gd name="connsiteY7" fmla="*/ 70628 h 356712"/>
                <a:gd name="connsiteX8" fmla="*/ 8040 w 25783"/>
                <a:gd name="connsiteY8" fmla="*/ 2906 h 356712"/>
                <a:gd name="connsiteX9" fmla="*/ 39 w 25783"/>
                <a:gd name="connsiteY9" fmla="*/ 3858 h 356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783" h="356712">
                  <a:moveTo>
                    <a:pt x="39" y="3382"/>
                  </a:moveTo>
                  <a:cubicBezTo>
                    <a:pt x="5849" y="42720"/>
                    <a:pt x="16612" y="81487"/>
                    <a:pt x="17565" y="121492"/>
                  </a:cubicBezTo>
                  <a:cubicBezTo>
                    <a:pt x="18708" y="171117"/>
                    <a:pt x="12040" y="220837"/>
                    <a:pt x="11755" y="270558"/>
                  </a:cubicBezTo>
                  <a:cubicBezTo>
                    <a:pt x="11290" y="298501"/>
                    <a:pt x="13362" y="326429"/>
                    <a:pt x="17946" y="353997"/>
                  </a:cubicBezTo>
                  <a:cubicBezTo>
                    <a:pt x="18613" y="357521"/>
                    <a:pt x="25280" y="357712"/>
                    <a:pt x="24709" y="353997"/>
                  </a:cubicBezTo>
                  <a:cubicBezTo>
                    <a:pt x="18915" y="302981"/>
                    <a:pt x="18213" y="251514"/>
                    <a:pt x="22613" y="200359"/>
                  </a:cubicBezTo>
                  <a:cubicBezTo>
                    <a:pt x="24042" y="175879"/>
                    <a:pt x="26042" y="151305"/>
                    <a:pt x="25756" y="126826"/>
                  </a:cubicBezTo>
                  <a:cubicBezTo>
                    <a:pt x="25489" y="107972"/>
                    <a:pt x="23640" y="89173"/>
                    <a:pt x="20232" y="70628"/>
                  </a:cubicBezTo>
                  <a:cubicBezTo>
                    <a:pt x="16231" y="48054"/>
                    <a:pt x="11469" y="25670"/>
                    <a:pt x="8040" y="2906"/>
                  </a:cubicBezTo>
                  <a:cubicBezTo>
                    <a:pt x="7468" y="-1381"/>
                    <a:pt x="-628" y="-809"/>
                    <a:pt x="39" y="3858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5A161EDE-8FD9-5608-D2DE-D7E933F678EA}"/>
                </a:ext>
              </a:extLst>
            </p:cNvPr>
            <p:cNvSpPr/>
            <p:nvPr/>
          </p:nvSpPr>
          <p:spPr>
            <a:xfrm>
              <a:off x="-1290595" y="192382"/>
              <a:ext cx="54865" cy="386297"/>
            </a:xfrm>
            <a:custGeom>
              <a:avLst/>
              <a:gdLst>
                <a:gd name="connsiteX0" fmla="*/ 47055 w 54865"/>
                <a:gd name="connsiteY0" fmla="*/ 2919 h 386297"/>
                <a:gd name="connsiteX1" fmla="*/ 37530 w 54865"/>
                <a:gd name="connsiteY1" fmla="*/ 151319 h 386297"/>
                <a:gd name="connsiteX2" fmla="*/ 7526 w 54865"/>
                <a:gd name="connsiteY2" fmla="*/ 298289 h 386297"/>
                <a:gd name="connsiteX3" fmla="*/ 1 w 54865"/>
                <a:gd name="connsiteY3" fmla="*/ 382871 h 386297"/>
                <a:gd name="connsiteX4" fmla="*/ 6859 w 54865"/>
                <a:gd name="connsiteY4" fmla="*/ 383919 h 386297"/>
                <a:gd name="connsiteX5" fmla="*/ 28672 w 54865"/>
                <a:gd name="connsiteY5" fmla="*/ 235329 h 386297"/>
                <a:gd name="connsiteX6" fmla="*/ 44102 w 54865"/>
                <a:gd name="connsiteY6" fmla="*/ 162367 h 386297"/>
                <a:gd name="connsiteX7" fmla="*/ 52293 w 54865"/>
                <a:gd name="connsiteY7" fmla="*/ 87977 h 386297"/>
                <a:gd name="connsiteX8" fmla="*/ 54865 w 54865"/>
                <a:gd name="connsiteY8" fmla="*/ 3871 h 386297"/>
                <a:gd name="connsiteX9" fmla="*/ 46769 w 54865"/>
                <a:gd name="connsiteY9" fmla="*/ 2919 h 38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865" h="386297">
                  <a:moveTo>
                    <a:pt x="47055" y="2919"/>
                  </a:moveTo>
                  <a:cubicBezTo>
                    <a:pt x="47222" y="52544"/>
                    <a:pt x="44040" y="102123"/>
                    <a:pt x="37530" y="151319"/>
                  </a:cubicBezTo>
                  <a:cubicBezTo>
                    <a:pt x="30005" y="200753"/>
                    <a:pt x="16099" y="249045"/>
                    <a:pt x="7526" y="298289"/>
                  </a:cubicBezTo>
                  <a:cubicBezTo>
                    <a:pt x="2453" y="326196"/>
                    <a:pt x="-66" y="354507"/>
                    <a:pt x="1" y="382871"/>
                  </a:cubicBezTo>
                  <a:cubicBezTo>
                    <a:pt x="1" y="386396"/>
                    <a:pt x="6764" y="387920"/>
                    <a:pt x="6859" y="383919"/>
                  </a:cubicBezTo>
                  <a:cubicBezTo>
                    <a:pt x="9214" y="333791"/>
                    <a:pt x="16521" y="284019"/>
                    <a:pt x="28672" y="235329"/>
                  </a:cubicBezTo>
                  <a:cubicBezTo>
                    <a:pt x="34101" y="211040"/>
                    <a:pt x="39911" y="186847"/>
                    <a:pt x="44102" y="162367"/>
                  </a:cubicBezTo>
                  <a:cubicBezTo>
                    <a:pt x="48169" y="137736"/>
                    <a:pt x="50903" y="112903"/>
                    <a:pt x="52293" y="87977"/>
                  </a:cubicBezTo>
                  <a:cubicBezTo>
                    <a:pt x="53913" y="59974"/>
                    <a:pt x="54389" y="31970"/>
                    <a:pt x="54865" y="3871"/>
                  </a:cubicBezTo>
                  <a:cubicBezTo>
                    <a:pt x="54865" y="-605"/>
                    <a:pt x="46864" y="-1558"/>
                    <a:pt x="46769" y="2919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3EEADCBE-3DA2-A3DF-1E61-973D7093BE25}"/>
                </a:ext>
              </a:extLst>
            </p:cNvPr>
            <p:cNvSpPr/>
            <p:nvPr/>
          </p:nvSpPr>
          <p:spPr>
            <a:xfrm>
              <a:off x="-1267076" y="191307"/>
              <a:ext cx="73353" cy="65888"/>
            </a:xfrm>
            <a:custGeom>
              <a:avLst/>
              <a:gdLst>
                <a:gd name="connsiteX0" fmla="*/ 23726 w 73353"/>
                <a:gd name="connsiteY0" fmla="*/ 1232 h 65888"/>
                <a:gd name="connsiteX1" fmla="*/ 104 w 73353"/>
                <a:gd name="connsiteY1" fmla="*/ 49619 h 65888"/>
                <a:gd name="connsiteX2" fmla="*/ 5057 w 73353"/>
                <a:gd name="connsiteY2" fmla="*/ 62382 h 65888"/>
                <a:gd name="connsiteX3" fmla="*/ 16868 w 73353"/>
                <a:gd name="connsiteY3" fmla="*/ 65430 h 65888"/>
                <a:gd name="connsiteX4" fmla="*/ 29727 w 73353"/>
                <a:gd name="connsiteY4" fmla="*/ 42284 h 65888"/>
                <a:gd name="connsiteX5" fmla="*/ 31441 w 73353"/>
                <a:gd name="connsiteY5" fmla="*/ 5327 h 65888"/>
                <a:gd name="connsiteX6" fmla="*/ 24869 w 73353"/>
                <a:gd name="connsiteY6" fmla="*/ 3994 h 65888"/>
                <a:gd name="connsiteX7" fmla="*/ 50301 w 73353"/>
                <a:gd name="connsiteY7" fmla="*/ 53619 h 65888"/>
                <a:gd name="connsiteX8" fmla="*/ 64874 w 73353"/>
                <a:gd name="connsiteY8" fmla="*/ 57906 h 65888"/>
                <a:gd name="connsiteX9" fmla="*/ 73352 w 73353"/>
                <a:gd name="connsiteY9" fmla="*/ 48381 h 65888"/>
                <a:gd name="connsiteX10" fmla="*/ 62207 w 73353"/>
                <a:gd name="connsiteY10" fmla="*/ 21139 h 65888"/>
                <a:gd name="connsiteX11" fmla="*/ 29632 w 73353"/>
                <a:gd name="connsiteY11" fmla="*/ 375 h 65888"/>
                <a:gd name="connsiteX12" fmla="*/ 27536 w 73353"/>
                <a:gd name="connsiteY12" fmla="*/ 5613 h 65888"/>
                <a:gd name="connsiteX13" fmla="*/ 56111 w 73353"/>
                <a:gd name="connsiteY13" fmla="*/ 23711 h 65888"/>
                <a:gd name="connsiteX14" fmla="*/ 64969 w 73353"/>
                <a:gd name="connsiteY14" fmla="*/ 37903 h 65888"/>
                <a:gd name="connsiteX15" fmla="*/ 62398 w 73353"/>
                <a:gd name="connsiteY15" fmla="*/ 52095 h 65888"/>
                <a:gd name="connsiteX16" fmla="*/ 48682 w 73353"/>
                <a:gd name="connsiteY16" fmla="*/ 45713 h 65888"/>
                <a:gd name="connsiteX17" fmla="*/ 38395 w 73353"/>
                <a:gd name="connsiteY17" fmla="*/ 33902 h 65888"/>
                <a:gd name="connsiteX18" fmla="*/ 31156 w 73353"/>
                <a:gd name="connsiteY18" fmla="*/ 5327 h 65888"/>
                <a:gd name="connsiteX19" fmla="*/ 24583 w 73353"/>
                <a:gd name="connsiteY19" fmla="*/ 3994 h 65888"/>
                <a:gd name="connsiteX20" fmla="*/ 23441 w 73353"/>
                <a:gd name="connsiteY20" fmla="*/ 37046 h 65888"/>
                <a:gd name="connsiteX21" fmla="*/ 9534 w 73353"/>
                <a:gd name="connsiteY21" fmla="*/ 58858 h 65888"/>
                <a:gd name="connsiteX22" fmla="*/ 7058 w 73353"/>
                <a:gd name="connsiteY22" fmla="*/ 43713 h 65888"/>
                <a:gd name="connsiteX23" fmla="*/ 10010 w 73353"/>
                <a:gd name="connsiteY23" fmla="*/ 29807 h 65888"/>
                <a:gd name="connsiteX24" fmla="*/ 26584 w 73353"/>
                <a:gd name="connsiteY24" fmla="*/ 5232 h 65888"/>
                <a:gd name="connsiteX25" fmla="*/ 23440 w 73353"/>
                <a:gd name="connsiteY25" fmla="*/ 1232 h 6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3353" h="65888">
                  <a:moveTo>
                    <a:pt x="23726" y="1232"/>
                  </a:moveTo>
                  <a:cubicBezTo>
                    <a:pt x="7890" y="12084"/>
                    <a:pt x="-1079" y="30458"/>
                    <a:pt x="104" y="49619"/>
                  </a:cubicBezTo>
                  <a:cubicBezTo>
                    <a:pt x="-89" y="54376"/>
                    <a:pt x="1706" y="59000"/>
                    <a:pt x="5057" y="62382"/>
                  </a:cubicBezTo>
                  <a:cubicBezTo>
                    <a:pt x="8156" y="65454"/>
                    <a:pt x="12669" y="66619"/>
                    <a:pt x="16868" y="65430"/>
                  </a:cubicBezTo>
                  <a:cubicBezTo>
                    <a:pt x="25536" y="62573"/>
                    <a:pt x="28203" y="49905"/>
                    <a:pt x="29727" y="42284"/>
                  </a:cubicBezTo>
                  <a:cubicBezTo>
                    <a:pt x="31819" y="30083"/>
                    <a:pt x="32395" y="17670"/>
                    <a:pt x="31441" y="5327"/>
                  </a:cubicBezTo>
                  <a:cubicBezTo>
                    <a:pt x="31441" y="1994"/>
                    <a:pt x="25060" y="-7"/>
                    <a:pt x="24869" y="3994"/>
                  </a:cubicBezTo>
                  <a:cubicBezTo>
                    <a:pt x="23723" y="23923"/>
                    <a:pt x="33454" y="42911"/>
                    <a:pt x="50301" y="53619"/>
                  </a:cubicBezTo>
                  <a:cubicBezTo>
                    <a:pt x="54492" y="56740"/>
                    <a:pt x="59661" y="58261"/>
                    <a:pt x="64874" y="57906"/>
                  </a:cubicBezTo>
                  <a:cubicBezTo>
                    <a:pt x="69722" y="57369"/>
                    <a:pt x="73381" y="53258"/>
                    <a:pt x="73352" y="48381"/>
                  </a:cubicBezTo>
                  <a:cubicBezTo>
                    <a:pt x="73436" y="38174"/>
                    <a:pt x="69421" y="28360"/>
                    <a:pt x="62207" y="21139"/>
                  </a:cubicBezTo>
                  <a:cubicBezTo>
                    <a:pt x="52776" y="12199"/>
                    <a:pt x="41718" y="5150"/>
                    <a:pt x="29632" y="375"/>
                  </a:cubicBezTo>
                  <a:cubicBezTo>
                    <a:pt x="25631" y="-1435"/>
                    <a:pt x="23536" y="3804"/>
                    <a:pt x="27536" y="5613"/>
                  </a:cubicBezTo>
                  <a:cubicBezTo>
                    <a:pt x="38089" y="9846"/>
                    <a:pt x="47774" y="15980"/>
                    <a:pt x="56111" y="23711"/>
                  </a:cubicBezTo>
                  <a:cubicBezTo>
                    <a:pt x="60113" y="27700"/>
                    <a:pt x="63143" y="32556"/>
                    <a:pt x="64969" y="37903"/>
                  </a:cubicBezTo>
                  <a:cubicBezTo>
                    <a:pt x="66208" y="41999"/>
                    <a:pt x="68398" y="50857"/>
                    <a:pt x="62398" y="52095"/>
                  </a:cubicBezTo>
                  <a:cubicBezTo>
                    <a:pt x="56397" y="53334"/>
                    <a:pt x="52111" y="48476"/>
                    <a:pt x="48682" y="45713"/>
                  </a:cubicBezTo>
                  <a:cubicBezTo>
                    <a:pt x="44594" y="42403"/>
                    <a:pt x="41113" y="38407"/>
                    <a:pt x="38395" y="33902"/>
                  </a:cubicBezTo>
                  <a:cubicBezTo>
                    <a:pt x="33057" y="25367"/>
                    <a:pt x="30525" y="15375"/>
                    <a:pt x="31156" y="5327"/>
                  </a:cubicBezTo>
                  <a:lnTo>
                    <a:pt x="24583" y="3994"/>
                  </a:lnTo>
                  <a:cubicBezTo>
                    <a:pt x="25202" y="15023"/>
                    <a:pt x="24820" y="26086"/>
                    <a:pt x="23441" y="37046"/>
                  </a:cubicBezTo>
                  <a:cubicBezTo>
                    <a:pt x="22774" y="41142"/>
                    <a:pt x="17725" y="66097"/>
                    <a:pt x="9534" y="58858"/>
                  </a:cubicBezTo>
                  <a:cubicBezTo>
                    <a:pt x="5533" y="55429"/>
                    <a:pt x="6486" y="48476"/>
                    <a:pt x="7058" y="43713"/>
                  </a:cubicBezTo>
                  <a:cubicBezTo>
                    <a:pt x="7528" y="38983"/>
                    <a:pt x="8518" y="34320"/>
                    <a:pt x="10010" y="29807"/>
                  </a:cubicBezTo>
                  <a:cubicBezTo>
                    <a:pt x="13184" y="20254"/>
                    <a:pt x="18917" y="11755"/>
                    <a:pt x="26584" y="5232"/>
                  </a:cubicBezTo>
                  <a:cubicBezTo>
                    <a:pt x="28393" y="3708"/>
                    <a:pt x="25345" y="89"/>
                    <a:pt x="23440" y="1232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EA61CA39-ABDB-535A-0748-07B6CD7C56CC}"/>
                </a:ext>
              </a:extLst>
            </p:cNvPr>
            <p:cNvSpPr/>
            <p:nvPr/>
          </p:nvSpPr>
          <p:spPr>
            <a:xfrm>
              <a:off x="-4689519" y="792900"/>
              <a:ext cx="895901" cy="1126306"/>
            </a:xfrm>
            <a:custGeom>
              <a:avLst/>
              <a:gdLst>
                <a:gd name="connsiteX0" fmla="*/ 144424 w 895901"/>
                <a:gd name="connsiteY0" fmla="*/ 529400 h 1126306"/>
                <a:gd name="connsiteX1" fmla="*/ 100799 w 895901"/>
                <a:gd name="connsiteY1" fmla="*/ 665131 h 1126306"/>
                <a:gd name="connsiteX2" fmla="*/ 93179 w 895901"/>
                <a:gd name="connsiteY2" fmla="*/ 896969 h 1126306"/>
                <a:gd name="connsiteX3" fmla="*/ 77749 w 895901"/>
                <a:gd name="connsiteY3" fmla="*/ 933450 h 1126306"/>
                <a:gd name="connsiteX4" fmla="*/ 68795 w 895901"/>
                <a:gd name="connsiteY4" fmla="*/ 961072 h 1126306"/>
                <a:gd name="connsiteX5" fmla="*/ 70510 w 895901"/>
                <a:gd name="connsiteY5" fmla="*/ 971455 h 1126306"/>
                <a:gd name="connsiteX6" fmla="*/ 94989 w 895901"/>
                <a:gd name="connsiteY6" fmla="*/ 999363 h 1126306"/>
                <a:gd name="connsiteX7" fmla="*/ 124897 w 895901"/>
                <a:gd name="connsiteY7" fmla="*/ 1056513 h 1126306"/>
                <a:gd name="connsiteX8" fmla="*/ 207384 w 895901"/>
                <a:gd name="connsiteY8" fmla="*/ 1125951 h 1126306"/>
                <a:gd name="connsiteX9" fmla="*/ 271487 w 895901"/>
                <a:gd name="connsiteY9" fmla="*/ 1108710 h 1126306"/>
                <a:gd name="connsiteX10" fmla="*/ 284251 w 895901"/>
                <a:gd name="connsiteY10" fmla="*/ 1085945 h 1126306"/>
                <a:gd name="connsiteX11" fmla="*/ 271297 w 895901"/>
                <a:gd name="connsiteY11" fmla="*/ 1071468 h 1126306"/>
                <a:gd name="connsiteX12" fmla="*/ 188906 w 895901"/>
                <a:gd name="connsiteY12" fmla="*/ 945642 h 1126306"/>
                <a:gd name="connsiteX13" fmla="*/ 188239 w 895901"/>
                <a:gd name="connsiteY13" fmla="*/ 923068 h 1126306"/>
                <a:gd name="connsiteX14" fmla="*/ 258629 w 895901"/>
                <a:gd name="connsiteY14" fmla="*/ 624745 h 1126306"/>
                <a:gd name="connsiteX15" fmla="*/ 282727 w 895901"/>
                <a:gd name="connsiteY15" fmla="*/ 499110 h 1126306"/>
                <a:gd name="connsiteX16" fmla="*/ 267868 w 895901"/>
                <a:gd name="connsiteY16" fmla="*/ 291941 h 1126306"/>
                <a:gd name="connsiteX17" fmla="*/ 434555 w 895901"/>
                <a:gd name="connsiteY17" fmla="*/ 420434 h 1126306"/>
                <a:gd name="connsiteX18" fmla="*/ 474084 w 895901"/>
                <a:gd name="connsiteY18" fmla="*/ 514636 h 1126306"/>
                <a:gd name="connsiteX19" fmla="*/ 597909 w 895901"/>
                <a:gd name="connsiteY19" fmla="*/ 696659 h 1126306"/>
                <a:gd name="connsiteX20" fmla="*/ 625055 w 895901"/>
                <a:gd name="connsiteY20" fmla="*/ 736473 h 1126306"/>
                <a:gd name="connsiteX21" fmla="*/ 634580 w 895901"/>
                <a:gd name="connsiteY21" fmla="*/ 780764 h 1126306"/>
                <a:gd name="connsiteX22" fmla="*/ 646201 w 895901"/>
                <a:gd name="connsiteY22" fmla="*/ 816578 h 1126306"/>
                <a:gd name="connsiteX23" fmla="*/ 654678 w 895901"/>
                <a:gd name="connsiteY23" fmla="*/ 824865 h 1126306"/>
                <a:gd name="connsiteX24" fmla="*/ 691540 w 895901"/>
                <a:gd name="connsiteY24" fmla="*/ 831247 h 1126306"/>
                <a:gd name="connsiteX25" fmla="*/ 739736 w 895901"/>
                <a:gd name="connsiteY25" fmla="*/ 847344 h 1126306"/>
                <a:gd name="connsiteX26" fmla="*/ 787361 w 895901"/>
                <a:gd name="connsiteY26" fmla="*/ 857917 h 1126306"/>
                <a:gd name="connsiteX27" fmla="*/ 840892 w 895901"/>
                <a:gd name="connsiteY27" fmla="*/ 843439 h 1126306"/>
                <a:gd name="connsiteX28" fmla="*/ 868133 w 895901"/>
                <a:gd name="connsiteY28" fmla="*/ 827151 h 1126306"/>
                <a:gd name="connsiteX29" fmla="*/ 890898 w 895901"/>
                <a:gd name="connsiteY29" fmla="*/ 808672 h 1126306"/>
                <a:gd name="connsiteX30" fmla="*/ 894041 w 895901"/>
                <a:gd name="connsiteY30" fmla="*/ 785527 h 1126306"/>
                <a:gd name="connsiteX31" fmla="*/ 869943 w 895901"/>
                <a:gd name="connsiteY31" fmla="*/ 771811 h 1126306"/>
                <a:gd name="connsiteX32" fmla="*/ 708018 w 895901"/>
                <a:gd name="connsiteY32" fmla="*/ 702183 h 1126306"/>
                <a:gd name="connsiteX33" fmla="*/ 682967 w 895901"/>
                <a:gd name="connsiteY33" fmla="*/ 633413 h 1126306"/>
                <a:gd name="connsiteX34" fmla="*/ 592385 w 895901"/>
                <a:gd name="connsiteY34" fmla="*/ 410146 h 1126306"/>
                <a:gd name="connsiteX35" fmla="*/ 558094 w 895901"/>
                <a:gd name="connsiteY35" fmla="*/ 319754 h 1126306"/>
                <a:gd name="connsiteX36" fmla="*/ 540950 w 895901"/>
                <a:gd name="connsiteY36" fmla="*/ 290322 h 1126306"/>
                <a:gd name="connsiteX37" fmla="*/ 505517 w 895901"/>
                <a:gd name="connsiteY37" fmla="*/ 245554 h 1126306"/>
                <a:gd name="connsiteX38" fmla="*/ 452748 w 895901"/>
                <a:gd name="connsiteY38" fmla="*/ 184213 h 1126306"/>
                <a:gd name="connsiteX39" fmla="*/ 298538 w 895901"/>
                <a:gd name="connsiteY39" fmla="*/ 0 h 1126306"/>
                <a:gd name="connsiteX40" fmla="*/ 882 w 895901"/>
                <a:gd name="connsiteY40" fmla="*/ 105918 h 1126306"/>
                <a:gd name="connsiteX41" fmla="*/ 62699 w 895901"/>
                <a:gd name="connsiteY41" fmla="*/ 325564 h 1126306"/>
                <a:gd name="connsiteX42" fmla="*/ 144424 w 895901"/>
                <a:gd name="connsiteY42" fmla="*/ 529400 h 112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95901" h="1126306">
                  <a:moveTo>
                    <a:pt x="144424" y="529400"/>
                  </a:moveTo>
                  <a:cubicBezTo>
                    <a:pt x="129089" y="569023"/>
                    <a:pt x="102609" y="636842"/>
                    <a:pt x="100799" y="665131"/>
                  </a:cubicBezTo>
                  <a:cubicBezTo>
                    <a:pt x="98990" y="693420"/>
                    <a:pt x="95084" y="883158"/>
                    <a:pt x="93179" y="896969"/>
                  </a:cubicBezTo>
                  <a:cubicBezTo>
                    <a:pt x="89778" y="909795"/>
                    <a:pt x="84584" y="922077"/>
                    <a:pt x="77749" y="933450"/>
                  </a:cubicBezTo>
                  <a:cubicBezTo>
                    <a:pt x="72436" y="941733"/>
                    <a:pt x="69352" y="951248"/>
                    <a:pt x="68795" y="961072"/>
                  </a:cubicBezTo>
                  <a:cubicBezTo>
                    <a:pt x="68753" y="964607"/>
                    <a:pt x="69333" y="968121"/>
                    <a:pt x="70510" y="971455"/>
                  </a:cubicBezTo>
                  <a:cubicBezTo>
                    <a:pt x="74701" y="983171"/>
                    <a:pt x="85940" y="990505"/>
                    <a:pt x="94989" y="999363"/>
                  </a:cubicBezTo>
                  <a:cubicBezTo>
                    <a:pt x="110310" y="1015095"/>
                    <a:pt x="120705" y="1034957"/>
                    <a:pt x="124897" y="1056513"/>
                  </a:cubicBezTo>
                  <a:cubicBezTo>
                    <a:pt x="135217" y="1094599"/>
                    <a:pt x="168096" y="1122277"/>
                    <a:pt x="207384" y="1125951"/>
                  </a:cubicBezTo>
                  <a:cubicBezTo>
                    <a:pt x="230112" y="1127900"/>
                    <a:pt x="252803" y="1121798"/>
                    <a:pt x="271487" y="1108710"/>
                  </a:cubicBezTo>
                  <a:cubicBezTo>
                    <a:pt x="279012" y="1103376"/>
                    <a:pt x="286442" y="1094899"/>
                    <a:pt x="284251" y="1085945"/>
                  </a:cubicBezTo>
                  <a:cubicBezTo>
                    <a:pt x="281756" y="1079755"/>
                    <a:pt x="277173" y="1074632"/>
                    <a:pt x="271297" y="1071468"/>
                  </a:cubicBezTo>
                  <a:cubicBezTo>
                    <a:pt x="229149" y="1041224"/>
                    <a:pt x="199776" y="996367"/>
                    <a:pt x="188906" y="945642"/>
                  </a:cubicBezTo>
                  <a:cubicBezTo>
                    <a:pt x="187145" y="938242"/>
                    <a:pt x="186918" y="930560"/>
                    <a:pt x="188239" y="923068"/>
                  </a:cubicBezTo>
                  <a:cubicBezTo>
                    <a:pt x="196145" y="893064"/>
                    <a:pt x="236531" y="694468"/>
                    <a:pt x="258629" y="624745"/>
                  </a:cubicBezTo>
                  <a:cubicBezTo>
                    <a:pt x="270972" y="583809"/>
                    <a:pt x="279048" y="541707"/>
                    <a:pt x="282727" y="499110"/>
                  </a:cubicBezTo>
                  <a:cubicBezTo>
                    <a:pt x="286537" y="461677"/>
                    <a:pt x="267868" y="291941"/>
                    <a:pt x="267868" y="291941"/>
                  </a:cubicBezTo>
                  <a:cubicBezTo>
                    <a:pt x="307873" y="324993"/>
                    <a:pt x="434555" y="420434"/>
                    <a:pt x="434555" y="420434"/>
                  </a:cubicBezTo>
                  <a:cubicBezTo>
                    <a:pt x="442842" y="453676"/>
                    <a:pt x="453605" y="475012"/>
                    <a:pt x="474084" y="514636"/>
                  </a:cubicBezTo>
                  <a:cubicBezTo>
                    <a:pt x="487229" y="539687"/>
                    <a:pt x="556761" y="637222"/>
                    <a:pt x="597909" y="696659"/>
                  </a:cubicBezTo>
                  <a:cubicBezTo>
                    <a:pt x="607434" y="709803"/>
                    <a:pt x="616483" y="722947"/>
                    <a:pt x="625055" y="736473"/>
                  </a:cubicBezTo>
                  <a:cubicBezTo>
                    <a:pt x="632109" y="750128"/>
                    <a:pt x="635397" y="765416"/>
                    <a:pt x="634580" y="780764"/>
                  </a:cubicBezTo>
                  <a:cubicBezTo>
                    <a:pt x="634558" y="793632"/>
                    <a:pt x="638628" y="806175"/>
                    <a:pt x="646201" y="816578"/>
                  </a:cubicBezTo>
                  <a:cubicBezTo>
                    <a:pt x="648629" y="819720"/>
                    <a:pt x="651482" y="822509"/>
                    <a:pt x="654678" y="824865"/>
                  </a:cubicBezTo>
                  <a:cubicBezTo>
                    <a:pt x="665822" y="832485"/>
                    <a:pt x="679157" y="829913"/>
                    <a:pt x="691540" y="831247"/>
                  </a:cubicBezTo>
                  <a:cubicBezTo>
                    <a:pt x="707256" y="832866"/>
                    <a:pt x="724782" y="842201"/>
                    <a:pt x="739736" y="847344"/>
                  </a:cubicBezTo>
                  <a:cubicBezTo>
                    <a:pt x="754869" y="853634"/>
                    <a:pt x="770989" y="857212"/>
                    <a:pt x="787361" y="857917"/>
                  </a:cubicBezTo>
                  <a:cubicBezTo>
                    <a:pt x="805905" y="856204"/>
                    <a:pt x="824014" y="851307"/>
                    <a:pt x="840892" y="843439"/>
                  </a:cubicBezTo>
                  <a:cubicBezTo>
                    <a:pt x="850616" y="839167"/>
                    <a:pt x="859767" y="833695"/>
                    <a:pt x="868133" y="827151"/>
                  </a:cubicBezTo>
                  <a:cubicBezTo>
                    <a:pt x="876726" y="822345"/>
                    <a:pt x="884427" y="816094"/>
                    <a:pt x="890898" y="808672"/>
                  </a:cubicBezTo>
                  <a:cubicBezTo>
                    <a:pt x="896166" y="802141"/>
                    <a:pt x="897377" y="793227"/>
                    <a:pt x="894041" y="785527"/>
                  </a:cubicBezTo>
                  <a:cubicBezTo>
                    <a:pt x="888322" y="777739"/>
                    <a:pt x="879560" y="772751"/>
                    <a:pt x="869943" y="771811"/>
                  </a:cubicBezTo>
                  <a:cubicBezTo>
                    <a:pt x="816889" y="759238"/>
                    <a:pt x="742784" y="747331"/>
                    <a:pt x="708018" y="702183"/>
                  </a:cubicBezTo>
                  <a:cubicBezTo>
                    <a:pt x="708018" y="702183"/>
                    <a:pt x="693064" y="658844"/>
                    <a:pt x="682967" y="633413"/>
                  </a:cubicBezTo>
                  <a:cubicBezTo>
                    <a:pt x="648582" y="547116"/>
                    <a:pt x="618102" y="478917"/>
                    <a:pt x="592385" y="410146"/>
                  </a:cubicBezTo>
                  <a:cubicBezTo>
                    <a:pt x="575811" y="365951"/>
                    <a:pt x="567524" y="342233"/>
                    <a:pt x="558094" y="319754"/>
                  </a:cubicBezTo>
                  <a:lnTo>
                    <a:pt x="540950" y="290322"/>
                  </a:lnTo>
                  <a:cubicBezTo>
                    <a:pt x="530085" y="274675"/>
                    <a:pt x="518251" y="259723"/>
                    <a:pt x="505517" y="245554"/>
                  </a:cubicBezTo>
                  <a:cubicBezTo>
                    <a:pt x="489134" y="225838"/>
                    <a:pt x="471417" y="205169"/>
                    <a:pt x="452748" y="184213"/>
                  </a:cubicBezTo>
                  <a:cubicBezTo>
                    <a:pt x="396836" y="115634"/>
                    <a:pt x="339210" y="51911"/>
                    <a:pt x="298538" y="0"/>
                  </a:cubicBezTo>
                  <a:lnTo>
                    <a:pt x="882" y="105918"/>
                  </a:lnTo>
                  <a:cubicBezTo>
                    <a:pt x="-5024" y="208312"/>
                    <a:pt x="19075" y="227362"/>
                    <a:pt x="62699" y="325564"/>
                  </a:cubicBezTo>
                  <a:cubicBezTo>
                    <a:pt x="93084" y="394049"/>
                    <a:pt x="106324" y="426053"/>
                    <a:pt x="144424" y="529400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740E6989-79C7-4E84-4747-3FF4EF7D663E}"/>
                </a:ext>
              </a:extLst>
            </p:cNvPr>
            <p:cNvSpPr/>
            <p:nvPr/>
          </p:nvSpPr>
          <p:spPr>
            <a:xfrm>
              <a:off x="-4036232" y="1591476"/>
              <a:ext cx="254370" cy="82592"/>
            </a:xfrm>
            <a:custGeom>
              <a:avLst/>
              <a:gdLst>
                <a:gd name="connsiteX0" fmla="*/ 1010 w 254370"/>
                <a:gd name="connsiteY0" fmla="*/ 31052 h 82592"/>
                <a:gd name="connsiteX1" fmla="*/ 2248 w 254370"/>
                <a:gd name="connsiteY1" fmla="*/ 39719 h 82592"/>
                <a:gd name="connsiteX2" fmla="*/ 19108 w 254370"/>
                <a:gd name="connsiteY2" fmla="*/ 51435 h 82592"/>
                <a:gd name="connsiteX3" fmla="*/ 77591 w 254370"/>
                <a:gd name="connsiteY3" fmla="*/ 62008 h 82592"/>
                <a:gd name="connsiteX4" fmla="*/ 146457 w 254370"/>
                <a:gd name="connsiteY4" fmla="*/ 82582 h 82592"/>
                <a:gd name="connsiteX5" fmla="*/ 243231 w 254370"/>
                <a:gd name="connsiteY5" fmla="*/ 36576 h 82592"/>
                <a:gd name="connsiteX6" fmla="*/ 250660 w 254370"/>
                <a:gd name="connsiteY6" fmla="*/ 0 h 82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370" h="82592">
                  <a:moveTo>
                    <a:pt x="1010" y="31052"/>
                  </a:moveTo>
                  <a:cubicBezTo>
                    <a:pt x="1010" y="31052"/>
                    <a:pt x="-1943" y="32385"/>
                    <a:pt x="2248" y="39719"/>
                  </a:cubicBezTo>
                  <a:cubicBezTo>
                    <a:pt x="5103" y="46578"/>
                    <a:pt x="11684" y="51151"/>
                    <a:pt x="19108" y="51435"/>
                  </a:cubicBezTo>
                  <a:cubicBezTo>
                    <a:pt x="27680" y="52769"/>
                    <a:pt x="54445" y="50673"/>
                    <a:pt x="77591" y="62008"/>
                  </a:cubicBezTo>
                  <a:cubicBezTo>
                    <a:pt x="93879" y="69913"/>
                    <a:pt x="105118" y="81915"/>
                    <a:pt x="146457" y="82582"/>
                  </a:cubicBezTo>
                  <a:cubicBezTo>
                    <a:pt x="187795" y="83249"/>
                    <a:pt x="231039" y="52959"/>
                    <a:pt x="243231" y="36576"/>
                  </a:cubicBezTo>
                  <a:cubicBezTo>
                    <a:pt x="255423" y="20193"/>
                    <a:pt x="257137" y="15050"/>
                    <a:pt x="25066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D50123A5-BC51-6EDC-E769-5D1282937730}"/>
                </a:ext>
              </a:extLst>
            </p:cNvPr>
            <p:cNvSpPr/>
            <p:nvPr/>
          </p:nvSpPr>
          <p:spPr>
            <a:xfrm>
              <a:off x="-4067640" y="1492753"/>
              <a:ext cx="281816" cy="164427"/>
            </a:xfrm>
            <a:custGeom>
              <a:avLst/>
              <a:gdLst>
                <a:gd name="connsiteX0" fmla="*/ 86329 w 281816"/>
                <a:gd name="connsiteY0" fmla="*/ 2235 h 164427"/>
                <a:gd name="connsiteX1" fmla="*/ 57182 w 281816"/>
                <a:gd name="connsiteY1" fmla="*/ 33191 h 164427"/>
                <a:gd name="connsiteX2" fmla="*/ 61754 w 281816"/>
                <a:gd name="connsiteY2" fmla="*/ 63004 h 164427"/>
                <a:gd name="connsiteX3" fmla="*/ 40418 w 281816"/>
                <a:gd name="connsiteY3" fmla="*/ 51574 h 164427"/>
                <a:gd name="connsiteX4" fmla="*/ 6224 w 281816"/>
                <a:gd name="connsiteY4" fmla="*/ 42049 h 164427"/>
                <a:gd name="connsiteX5" fmla="*/ 3176 w 281816"/>
                <a:gd name="connsiteY5" fmla="*/ 36334 h 164427"/>
                <a:gd name="connsiteX6" fmla="*/ 1175 w 281816"/>
                <a:gd name="connsiteY6" fmla="*/ 46907 h 164427"/>
                <a:gd name="connsiteX7" fmla="*/ 10700 w 281816"/>
                <a:gd name="connsiteY7" fmla="*/ 86721 h 164427"/>
                <a:gd name="connsiteX8" fmla="*/ 33084 w 281816"/>
                <a:gd name="connsiteY8" fmla="*/ 133489 h 164427"/>
                <a:gd name="connsiteX9" fmla="*/ 59945 w 281816"/>
                <a:gd name="connsiteY9" fmla="*/ 138252 h 164427"/>
                <a:gd name="connsiteX10" fmla="*/ 116237 w 281816"/>
                <a:gd name="connsiteY10" fmla="*/ 152634 h 164427"/>
                <a:gd name="connsiteX11" fmla="*/ 222632 w 281816"/>
                <a:gd name="connsiteY11" fmla="*/ 149586 h 164427"/>
                <a:gd name="connsiteX12" fmla="*/ 281782 w 281816"/>
                <a:gd name="connsiteY12" fmla="*/ 96247 h 164427"/>
                <a:gd name="connsiteX13" fmla="*/ 253207 w 281816"/>
                <a:gd name="connsiteY13" fmla="*/ 62242 h 164427"/>
                <a:gd name="connsiteX14" fmla="*/ 171482 w 281816"/>
                <a:gd name="connsiteY14" fmla="*/ 46621 h 164427"/>
                <a:gd name="connsiteX15" fmla="*/ 86329 w 281816"/>
                <a:gd name="connsiteY15" fmla="*/ 2235 h 16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1816" h="164427">
                  <a:moveTo>
                    <a:pt x="86329" y="2235"/>
                  </a:moveTo>
                  <a:cubicBezTo>
                    <a:pt x="85376" y="10522"/>
                    <a:pt x="64898" y="24714"/>
                    <a:pt x="57182" y="33191"/>
                  </a:cubicBezTo>
                  <a:cubicBezTo>
                    <a:pt x="49467" y="41668"/>
                    <a:pt x="61754" y="63004"/>
                    <a:pt x="61754" y="63004"/>
                  </a:cubicBezTo>
                  <a:cubicBezTo>
                    <a:pt x="52991" y="67195"/>
                    <a:pt x="48991" y="61194"/>
                    <a:pt x="40418" y="51574"/>
                  </a:cubicBezTo>
                  <a:cubicBezTo>
                    <a:pt x="25940" y="35191"/>
                    <a:pt x="11843" y="42049"/>
                    <a:pt x="6224" y="42049"/>
                  </a:cubicBezTo>
                  <a:lnTo>
                    <a:pt x="3176" y="36334"/>
                  </a:lnTo>
                  <a:cubicBezTo>
                    <a:pt x="3176" y="36334"/>
                    <a:pt x="-2349" y="37382"/>
                    <a:pt x="1175" y="46907"/>
                  </a:cubicBezTo>
                  <a:cubicBezTo>
                    <a:pt x="5520" y="59871"/>
                    <a:pt x="8707" y="73195"/>
                    <a:pt x="10700" y="86721"/>
                  </a:cubicBezTo>
                  <a:cubicBezTo>
                    <a:pt x="12034" y="96247"/>
                    <a:pt x="22416" y="127774"/>
                    <a:pt x="33084" y="133489"/>
                  </a:cubicBezTo>
                  <a:cubicBezTo>
                    <a:pt x="41881" y="135861"/>
                    <a:pt x="50869" y="137454"/>
                    <a:pt x="59945" y="138252"/>
                  </a:cubicBezTo>
                  <a:cubicBezTo>
                    <a:pt x="79471" y="139307"/>
                    <a:pt x="98598" y="144194"/>
                    <a:pt x="116237" y="152634"/>
                  </a:cubicBezTo>
                  <a:cubicBezTo>
                    <a:pt x="130144" y="160635"/>
                    <a:pt x="168625" y="176066"/>
                    <a:pt x="222632" y="149586"/>
                  </a:cubicBezTo>
                  <a:cubicBezTo>
                    <a:pt x="276638" y="123107"/>
                    <a:pt x="281782" y="96247"/>
                    <a:pt x="281782" y="96247"/>
                  </a:cubicBezTo>
                  <a:cubicBezTo>
                    <a:pt x="282565" y="79200"/>
                    <a:pt x="270133" y="64407"/>
                    <a:pt x="253207" y="62242"/>
                  </a:cubicBezTo>
                  <a:cubicBezTo>
                    <a:pt x="222822" y="57003"/>
                    <a:pt x="209773" y="54622"/>
                    <a:pt x="171482" y="46621"/>
                  </a:cubicBezTo>
                  <a:cubicBezTo>
                    <a:pt x="108713" y="33667"/>
                    <a:pt x="101283" y="-10338"/>
                    <a:pt x="86329" y="2235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179C4415-9F63-731E-9B27-F8E735195B7E}"/>
                </a:ext>
              </a:extLst>
            </p:cNvPr>
            <p:cNvSpPr/>
            <p:nvPr/>
          </p:nvSpPr>
          <p:spPr>
            <a:xfrm>
              <a:off x="-4630871" y="1772070"/>
              <a:ext cx="227983" cy="170094"/>
            </a:xfrm>
            <a:custGeom>
              <a:avLst/>
              <a:gdLst>
                <a:gd name="connsiteX0" fmla="*/ 2146 w 227983"/>
                <a:gd name="connsiteY0" fmla="*/ 0 h 170094"/>
                <a:gd name="connsiteX1" fmla="*/ 7004 w 227983"/>
                <a:gd name="connsiteY1" fmla="*/ 29146 h 170094"/>
                <a:gd name="connsiteX2" fmla="*/ 37579 w 227983"/>
                <a:gd name="connsiteY2" fmla="*/ 54673 h 170094"/>
                <a:gd name="connsiteX3" fmla="*/ 55867 w 227983"/>
                <a:gd name="connsiteY3" fmla="*/ 98774 h 170094"/>
                <a:gd name="connsiteX4" fmla="*/ 102825 w 227983"/>
                <a:gd name="connsiteY4" fmla="*/ 155448 h 170094"/>
                <a:gd name="connsiteX5" fmla="*/ 177596 w 227983"/>
                <a:gd name="connsiteY5" fmla="*/ 167449 h 170094"/>
                <a:gd name="connsiteX6" fmla="*/ 227984 w 227983"/>
                <a:gd name="connsiteY6" fmla="*/ 126301 h 17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983" h="170094">
                  <a:moveTo>
                    <a:pt x="2146" y="0"/>
                  </a:moveTo>
                  <a:cubicBezTo>
                    <a:pt x="-140" y="10096"/>
                    <a:pt x="-2807" y="18383"/>
                    <a:pt x="7004" y="29146"/>
                  </a:cubicBezTo>
                  <a:cubicBezTo>
                    <a:pt x="16814" y="39909"/>
                    <a:pt x="29102" y="46196"/>
                    <a:pt x="37579" y="54673"/>
                  </a:cubicBezTo>
                  <a:cubicBezTo>
                    <a:pt x="46056" y="63151"/>
                    <a:pt x="50057" y="82391"/>
                    <a:pt x="55867" y="98774"/>
                  </a:cubicBezTo>
                  <a:cubicBezTo>
                    <a:pt x="64197" y="122697"/>
                    <a:pt x="80868" y="142817"/>
                    <a:pt x="102825" y="155448"/>
                  </a:cubicBezTo>
                  <a:cubicBezTo>
                    <a:pt x="128543" y="168211"/>
                    <a:pt x="148831" y="173831"/>
                    <a:pt x="177596" y="167449"/>
                  </a:cubicBezTo>
                  <a:cubicBezTo>
                    <a:pt x="206362" y="161068"/>
                    <a:pt x="221792" y="151447"/>
                    <a:pt x="227984" y="12630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3F86921F-84D1-2108-CFD1-40EC6A834181}"/>
                </a:ext>
              </a:extLst>
            </p:cNvPr>
            <p:cNvSpPr/>
            <p:nvPr/>
          </p:nvSpPr>
          <p:spPr>
            <a:xfrm>
              <a:off x="-4629100" y="1678158"/>
              <a:ext cx="234341" cy="244800"/>
            </a:xfrm>
            <a:custGeom>
              <a:avLst/>
              <a:gdLst>
                <a:gd name="connsiteX0" fmla="*/ 132963 w 234341"/>
                <a:gd name="connsiteY0" fmla="*/ 33714 h 244800"/>
                <a:gd name="connsiteX1" fmla="*/ 74193 w 234341"/>
                <a:gd name="connsiteY1" fmla="*/ 33714 h 244800"/>
                <a:gd name="connsiteX2" fmla="*/ 64668 w 234341"/>
                <a:gd name="connsiteY2" fmla="*/ 41524 h 244800"/>
                <a:gd name="connsiteX3" fmla="*/ 55143 w 234341"/>
                <a:gd name="connsiteY3" fmla="*/ 52097 h 244800"/>
                <a:gd name="connsiteX4" fmla="*/ 48666 w 234341"/>
                <a:gd name="connsiteY4" fmla="*/ 45620 h 244800"/>
                <a:gd name="connsiteX5" fmla="*/ 46380 w 234341"/>
                <a:gd name="connsiteY5" fmla="*/ 36095 h 244800"/>
                <a:gd name="connsiteX6" fmla="*/ 33807 w 234341"/>
                <a:gd name="connsiteY6" fmla="*/ 11044 h 244800"/>
                <a:gd name="connsiteX7" fmla="*/ 34950 w 234341"/>
                <a:gd name="connsiteY7" fmla="*/ 852 h 244800"/>
                <a:gd name="connsiteX8" fmla="*/ 22854 w 234341"/>
                <a:gd name="connsiteY8" fmla="*/ 18664 h 244800"/>
                <a:gd name="connsiteX9" fmla="*/ 1232 w 234341"/>
                <a:gd name="connsiteY9" fmla="*/ 93245 h 244800"/>
                <a:gd name="connsiteX10" fmla="*/ 25711 w 234341"/>
                <a:gd name="connsiteY10" fmla="*/ 120963 h 244800"/>
                <a:gd name="connsiteX11" fmla="*/ 59811 w 234341"/>
                <a:gd name="connsiteY11" fmla="*/ 170969 h 244800"/>
                <a:gd name="connsiteX12" fmla="*/ 124676 w 234341"/>
                <a:gd name="connsiteY12" fmla="*/ 240692 h 244800"/>
                <a:gd name="connsiteX13" fmla="*/ 229451 w 234341"/>
                <a:gd name="connsiteY13" fmla="*/ 217260 h 244800"/>
                <a:gd name="connsiteX14" fmla="*/ 219534 w 234341"/>
                <a:gd name="connsiteY14" fmla="*/ 173514 h 244800"/>
                <a:gd name="connsiteX15" fmla="*/ 218307 w 234341"/>
                <a:gd name="connsiteY15" fmla="*/ 172778 h 244800"/>
                <a:gd name="connsiteX16" fmla="*/ 163919 w 234341"/>
                <a:gd name="connsiteY16" fmla="*/ 122105 h 244800"/>
                <a:gd name="connsiteX17" fmla="*/ 132963 w 234341"/>
                <a:gd name="connsiteY17" fmla="*/ 33714 h 24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4341" h="244800">
                  <a:moveTo>
                    <a:pt x="132963" y="33714"/>
                  </a:moveTo>
                  <a:cubicBezTo>
                    <a:pt x="137058" y="21522"/>
                    <a:pt x="107817" y="40857"/>
                    <a:pt x="74193" y="33714"/>
                  </a:cubicBezTo>
                  <a:cubicBezTo>
                    <a:pt x="68097" y="32475"/>
                    <a:pt x="65430" y="35333"/>
                    <a:pt x="64668" y="41524"/>
                  </a:cubicBezTo>
                  <a:cubicBezTo>
                    <a:pt x="63906" y="47715"/>
                    <a:pt x="62382" y="54383"/>
                    <a:pt x="55143" y="52097"/>
                  </a:cubicBezTo>
                  <a:cubicBezTo>
                    <a:pt x="52156" y="50966"/>
                    <a:pt x="49797" y="48607"/>
                    <a:pt x="48666" y="45620"/>
                  </a:cubicBezTo>
                  <a:cubicBezTo>
                    <a:pt x="47550" y="42540"/>
                    <a:pt x="46783" y="39346"/>
                    <a:pt x="46380" y="36095"/>
                  </a:cubicBezTo>
                  <a:cubicBezTo>
                    <a:pt x="44761" y="27617"/>
                    <a:pt x="42094" y="15044"/>
                    <a:pt x="33807" y="11044"/>
                  </a:cubicBezTo>
                  <a:lnTo>
                    <a:pt x="34950" y="852"/>
                  </a:lnTo>
                  <a:cubicBezTo>
                    <a:pt x="34950" y="852"/>
                    <a:pt x="26854" y="-5910"/>
                    <a:pt x="22854" y="18664"/>
                  </a:cubicBezTo>
                  <a:cubicBezTo>
                    <a:pt x="18853" y="43239"/>
                    <a:pt x="-5721" y="60574"/>
                    <a:pt x="1232" y="93245"/>
                  </a:cubicBezTo>
                  <a:cubicBezTo>
                    <a:pt x="7684" y="103863"/>
                    <a:pt x="15972" y="113248"/>
                    <a:pt x="25711" y="120963"/>
                  </a:cubicBezTo>
                  <a:cubicBezTo>
                    <a:pt x="42780" y="132931"/>
                    <a:pt x="54902" y="150709"/>
                    <a:pt x="59811" y="170969"/>
                  </a:cubicBezTo>
                  <a:cubicBezTo>
                    <a:pt x="66097" y="195448"/>
                    <a:pt x="90671" y="232215"/>
                    <a:pt x="124676" y="240692"/>
                  </a:cubicBezTo>
                  <a:cubicBezTo>
                    <a:pt x="161324" y="250790"/>
                    <a:pt x="200595" y="242008"/>
                    <a:pt x="229451" y="217260"/>
                  </a:cubicBezTo>
                  <a:cubicBezTo>
                    <a:pt x="238792" y="202441"/>
                    <a:pt x="234352" y="182856"/>
                    <a:pt x="219534" y="173514"/>
                  </a:cubicBezTo>
                  <a:cubicBezTo>
                    <a:pt x="219130" y="173259"/>
                    <a:pt x="218721" y="173014"/>
                    <a:pt x="218307" y="172778"/>
                  </a:cubicBezTo>
                  <a:cubicBezTo>
                    <a:pt x="197807" y="158625"/>
                    <a:pt x="179484" y="141554"/>
                    <a:pt x="163919" y="122105"/>
                  </a:cubicBezTo>
                  <a:cubicBezTo>
                    <a:pt x="146774" y="104770"/>
                    <a:pt x="129534" y="61431"/>
                    <a:pt x="132963" y="33714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4C6A054F-524D-1522-2381-9C54CC9FADA9}"/>
                </a:ext>
              </a:extLst>
            </p:cNvPr>
            <p:cNvSpPr/>
            <p:nvPr/>
          </p:nvSpPr>
          <p:spPr>
            <a:xfrm>
              <a:off x="-4700372" y="792995"/>
              <a:ext cx="700582" cy="782948"/>
            </a:xfrm>
            <a:custGeom>
              <a:avLst/>
              <a:gdLst>
                <a:gd name="connsiteX0" fmla="*/ 3924 w 700582"/>
                <a:gd name="connsiteY0" fmla="*/ 101441 h 782948"/>
                <a:gd name="connsiteX1" fmla="*/ 80124 w 700582"/>
                <a:gd name="connsiteY1" fmla="*/ 366998 h 782948"/>
                <a:gd name="connsiteX2" fmla="*/ 151467 w 700582"/>
                <a:gd name="connsiteY2" fmla="*/ 528161 h 782948"/>
                <a:gd name="connsiteX3" fmla="*/ 111843 w 700582"/>
                <a:gd name="connsiteY3" fmla="*/ 646652 h 782948"/>
                <a:gd name="connsiteX4" fmla="*/ 108604 w 700582"/>
                <a:gd name="connsiteY4" fmla="*/ 764762 h 782948"/>
                <a:gd name="connsiteX5" fmla="*/ 230143 w 700582"/>
                <a:gd name="connsiteY5" fmla="*/ 782098 h 782948"/>
                <a:gd name="connsiteX6" fmla="*/ 285388 w 700582"/>
                <a:gd name="connsiteY6" fmla="*/ 578644 h 782948"/>
                <a:gd name="connsiteX7" fmla="*/ 298152 w 700582"/>
                <a:gd name="connsiteY7" fmla="*/ 459581 h 782948"/>
                <a:gd name="connsiteX8" fmla="*/ 283293 w 700582"/>
                <a:gd name="connsiteY8" fmla="*/ 299371 h 782948"/>
                <a:gd name="connsiteX9" fmla="*/ 443503 w 700582"/>
                <a:gd name="connsiteY9" fmla="*/ 424244 h 782948"/>
                <a:gd name="connsiteX10" fmla="*/ 597237 w 700582"/>
                <a:gd name="connsiteY10" fmla="*/ 685800 h 782948"/>
                <a:gd name="connsiteX11" fmla="*/ 650196 w 700582"/>
                <a:gd name="connsiteY11" fmla="*/ 677132 h 782948"/>
                <a:gd name="connsiteX12" fmla="*/ 700583 w 700582"/>
                <a:gd name="connsiteY12" fmla="*/ 641699 h 782948"/>
                <a:gd name="connsiteX13" fmla="*/ 547611 w 700582"/>
                <a:gd name="connsiteY13" fmla="*/ 276225 h 782948"/>
                <a:gd name="connsiteX14" fmla="*/ 309486 w 700582"/>
                <a:gd name="connsiteY14" fmla="*/ 0 h 782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00582" h="782948">
                  <a:moveTo>
                    <a:pt x="3924" y="101441"/>
                  </a:moveTo>
                  <a:cubicBezTo>
                    <a:pt x="-11411" y="193262"/>
                    <a:pt x="19069" y="246221"/>
                    <a:pt x="80124" y="366998"/>
                  </a:cubicBezTo>
                  <a:cubicBezTo>
                    <a:pt x="117177" y="440531"/>
                    <a:pt x="151467" y="528161"/>
                    <a:pt x="151467" y="528161"/>
                  </a:cubicBezTo>
                  <a:cubicBezTo>
                    <a:pt x="149562" y="535686"/>
                    <a:pt x="121368" y="586549"/>
                    <a:pt x="111843" y="646652"/>
                  </a:cubicBezTo>
                  <a:cubicBezTo>
                    <a:pt x="104985" y="689420"/>
                    <a:pt x="109176" y="720471"/>
                    <a:pt x="108604" y="764762"/>
                  </a:cubicBezTo>
                  <a:cubicBezTo>
                    <a:pt x="147353" y="779392"/>
                    <a:pt x="188849" y="785311"/>
                    <a:pt x="230143" y="782098"/>
                  </a:cubicBezTo>
                  <a:cubicBezTo>
                    <a:pt x="249193" y="713708"/>
                    <a:pt x="279292" y="606076"/>
                    <a:pt x="285388" y="578644"/>
                  </a:cubicBezTo>
                  <a:cubicBezTo>
                    <a:pt x="295711" y="539844"/>
                    <a:pt x="300016" y="499688"/>
                    <a:pt x="298152" y="459581"/>
                  </a:cubicBezTo>
                  <a:cubicBezTo>
                    <a:pt x="297073" y="405889"/>
                    <a:pt x="292107" y="352346"/>
                    <a:pt x="283293" y="299371"/>
                  </a:cubicBezTo>
                  <a:cubicBezTo>
                    <a:pt x="283293" y="299371"/>
                    <a:pt x="426168" y="410623"/>
                    <a:pt x="443503" y="424244"/>
                  </a:cubicBezTo>
                  <a:cubicBezTo>
                    <a:pt x="461220" y="511492"/>
                    <a:pt x="539325" y="606933"/>
                    <a:pt x="597237" y="685800"/>
                  </a:cubicBezTo>
                  <a:cubicBezTo>
                    <a:pt x="615362" y="688843"/>
                    <a:pt x="633986" y="685795"/>
                    <a:pt x="650196" y="677132"/>
                  </a:cubicBezTo>
                  <a:cubicBezTo>
                    <a:pt x="694106" y="655606"/>
                    <a:pt x="700583" y="641699"/>
                    <a:pt x="700583" y="641699"/>
                  </a:cubicBezTo>
                  <a:cubicBezTo>
                    <a:pt x="700583" y="641699"/>
                    <a:pt x="581616" y="325469"/>
                    <a:pt x="547611" y="276225"/>
                  </a:cubicBezTo>
                  <a:cubicBezTo>
                    <a:pt x="513607" y="226981"/>
                    <a:pt x="363684" y="56388"/>
                    <a:pt x="309486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DDDCF7A4-4402-4D73-E41B-4F842775E914}"/>
                </a:ext>
              </a:extLst>
            </p:cNvPr>
            <p:cNvSpPr/>
            <p:nvPr/>
          </p:nvSpPr>
          <p:spPr>
            <a:xfrm>
              <a:off x="-4427176" y="947300"/>
              <a:ext cx="170688" cy="269938"/>
            </a:xfrm>
            <a:custGeom>
              <a:avLst/>
              <a:gdLst>
                <a:gd name="connsiteX0" fmla="*/ 10001 w 170688"/>
                <a:gd name="connsiteY0" fmla="*/ 145066 h 269938"/>
                <a:gd name="connsiteX1" fmla="*/ 0 w 170688"/>
                <a:gd name="connsiteY1" fmla="*/ 93917 h 269938"/>
                <a:gd name="connsiteX2" fmla="*/ 85725 w 170688"/>
                <a:gd name="connsiteY2" fmla="*/ 0 h 269938"/>
                <a:gd name="connsiteX3" fmla="*/ 30004 w 170688"/>
                <a:gd name="connsiteY3" fmla="*/ 102965 h 269938"/>
                <a:gd name="connsiteX4" fmla="*/ 38672 w 170688"/>
                <a:gd name="connsiteY4" fmla="*/ 145161 h 269938"/>
                <a:gd name="connsiteX5" fmla="*/ 170688 w 170688"/>
                <a:gd name="connsiteY5" fmla="*/ 269939 h 269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688" h="269938">
                  <a:moveTo>
                    <a:pt x="10001" y="145066"/>
                  </a:moveTo>
                  <a:lnTo>
                    <a:pt x="0" y="93917"/>
                  </a:lnTo>
                  <a:cubicBezTo>
                    <a:pt x="0" y="93917"/>
                    <a:pt x="61436" y="60008"/>
                    <a:pt x="85725" y="0"/>
                  </a:cubicBezTo>
                  <a:cubicBezTo>
                    <a:pt x="85725" y="0"/>
                    <a:pt x="85725" y="56483"/>
                    <a:pt x="30004" y="102965"/>
                  </a:cubicBezTo>
                  <a:lnTo>
                    <a:pt x="38672" y="145161"/>
                  </a:lnTo>
                  <a:lnTo>
                    <a:pt x="170688" y="269939"/>
                  </a:ln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BEC6C6F1-449D-1A62-493A-763AC9C79A39}"/>
                </a:ext>
              </a:extLst>
            </p:cNvPr>
            <p:cNvSpPr/>
            <p:nvPr/>
          </p:nvSpPr>
          <p:spPr>
            <a:xfrm>
              <a:off x="-4427652" y="455048"/>
              <a:ext cx="648544" cy="271221"/>
            </a:xfrm>
            <a:custGeom>
              <a:avLst/>
              <a:gdLst>
                <a:gd name="connsiteX0" fmla="*/ 446818 w 648544"/>
                <a:gd name="connsiteY0" fmla="*/ 141827 h 271221"/>
                <a:gd name="connsiteX1" fmla="*/ 279273 w 648544"/>
                <a:gd name="connsiteY1" fmla="*/ 160211 h 271221"/>
                <a:gd name="connsiteX2" fmla="*/ 79248 w 648544"/>
                <a:gd name="connsiteY2" fmla="*/ 0 h 271221"/>
                <a:gd name="connsiteX3" fmla="*/ 32385 w 648544"/>
                <a:gd name="connsiteY3" fmla="*/ 85725 h 271221"/>
                <a:gd name="connsiteX4" fmla="*/ 0 w 648544"/>
                <a:gd name="connsiteY4" fmla="*/ 117253 h 271221"/>
                <a:gd name="connsiteX5" fmla="*/ 223838 w 648544"/>
                <a:gd name="connsiteY5" fmla="*/ 256508 h 271221"/>
                <a:gd name="connsiteX6" fmla="*/ 317468 w 648544"/>
                <a:gd name="connsiteY6" fmla="*/ 264700 h 271221"/>
                <a:gd name="connsiteX7" fmla="*/ 431768 w 648544"/>
                <a:gd name="connsiteY7" fmla="*/ 233077 h 271221"/>
                <a:gd name="connsiteX8" fmla="*/ 474631 w 648544"/>
                <a:gd name="connsiteY8" fmla="*/ 221171 h 271221"/>
                <a:gd name="connsiteX9" fmla="*/ 542544 w 648544"/>
                <a:gd name="connsiteY9" fmla="*/ 208312 h 271221"/>
                <a:gd name="connsiteX10" fmla="*/ 605123 w 648544"/>
                <a:gd name="connsiteY10" fmla="*/ 184690 h 271221"/>
                <a:gd name="connsiteX11" fmla="*/ 646462 w 648544"/>
                <a:gd name="connsiteY11" fmla="*/ 97536 h 271221"/>
                <a:gd name="connsiteX12" fmla="*/ 629031 w 648544"/>
                <a:gd name="connsiteY12" fmla="*/ 78486 h 271221"/>
                <a:gd name="connsiteX13" fmla="*/ 613982 w 648544"/>
                <a:gd name="connsiteY13" fmla="*/ 84106 h 271221"/>
                <a:gd name="connsiteX14" fmla="*/ 553022 w 648544"/>
                <a:gd name="connsiteY14" fmla="*/ 114395 h 271221"/>
                <a:gd name="connsiteX15" fmla="*/ 544639 w 648544"/>
                <a:gd name="connsiteY15" fmla="*/ 113824 h 271221"/>
                <a:gd name="connsiteX16" fmla="*/ 554164 w 648544"/>
                <a:gd name="connsiteY16" fmla="*/ 91631 h 271221"/>
                <a:gd name="connsiteX17" fmla="*/ 546354 w 648544"/>
                <a:gd name="connsiteY17" fmla="*/ 64961 h 271221"/>
                <a:gd name="connsiteX18" fmla="*/ 524827 w 648544"/>
                <a:gd name="connsiteY18" fmla="*/ 85154 h 271221"/>
                <a:gd name="connsiteX19" fmla="*/ 475202 w 648544"/>
                <a:gd name="connsiteY19" fmla="*/ 125158 h 271221"/>
                <a:gd name="connsiteX20" fmla="*/ 446818 w 648544"/>
                <a:gd name="connsiteY20" fmla="*/ 141827 h 27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48544" h="271221">
                  <a:moveTo>
                    <a:pt x="446818" y="141827"/>
                  </a:moveTo>
                  <a:lnTo>
                    <a:pt x="279273" y="160211"/>
                  </a:lnTo>
                  <a:cubicBezTo>
                    <a:pt x="279273" y="160211"/>
                    <a:pt x="137160" y="52959"/>
                    <a:pt x="79248" y="0"/>
                  </a:cubicBezTo>
                  <a:cubicBezTo>
                    <a:pt x="75438" y="27242"/>
                    <a:pt x="62865" y="51149"/>
                    <a:pt x="32385" y="85725"/>
                  </a:cubicBezTo>
                  <a:lnTo>
                    <a:pt x="0" y="117253"/>
                  </a:lnTo>
                  <a:cubicBezTo>
                    <a:pt x="0" y="117253"/>
                    <a:pt x="135731" y="209455"/>
                    <a:pt x="223838" y="256508"/>
                  </a:cubicBezTo>
                  <a:cubicBezTo>
                    <a:pt x="264033" y="278035"/>
                    <a:pt x="289655" y="271463"/>
                    <a:pt x="317468" y="264700"/>
                  </a:cubicBezTo>
                  <a:cubicBezTo>
                    <a:pt x="351377" y="256508"/>
                    <a:pt x="370808" y="250984"/>
                    <a:pt x="431768" y="233077"/>
                  </a:cubicBezTo>
                  <a:cubicBezTo>
                    <a:pt x="447104" y="228695"/>
                    <a:pt x="461391" y="224695"/>
                    <a:pt x="474631" y="221171"/>
                  </a:cubicBezTo>
                  <a:cubicBezTo>
                    <a:pt x="497017" y="215649"/>
                    <a:pt x="519689" y="211356"/>
                    <a:pt x="542544" y="208312"/>
                  </a:cubicBezTo>
                  <a:cubicBezTo>
                    <a:pt x="564801" y="204807"/>
                    <a:pt x="586101" y="196766"/>
                    <a:pt x="605123" y="184690"/>
                  </a:cubicBezTo>
                  <a:cubicBezTo>
                    <a:pt x="637604" y="168895"/>
                    <a:pt x="654780" y="132682"/>
                    <a:pt x="646462" y="97536"/>
                  </a:cubicBezTo>
                  <a:cubicBezTo>
                    <a:pt x="645786" y="87906"/>
                    <a:pt x="638563" y="80012"/>
                    <a:pt x="629031" y="78486"/>
                  </a:cubicBezTo>
                  <a:cubicBezTo>
                    <a:pt x="623565" y="78810"/>
                    <a:pt x="618322" y="80768"/>
                    <a:pt x="613982" y="84106"/>
                  </a:cubicBezTo>
                  <a:cubicBezTo>
                    <a:pt x="594360" y="95726"/>
                    <a:pt x="575310" y="109442"/>
                    <a:pt x="553022" y="114395"/>
                  </a:cubicBezTo>
                  <a:cubicBezTo>
                    <a:pt x="550275" y="115419"/>
                    <a:pt x="547221" y="115211"/>
                    <a:pt x="544639" y="113824"/>
                  </a:cubicBezTo>
                  <a:cubicBezTo>
                    <a:pt x="540258" y="110585"/>
                    <a:pt x="552831" y="96298"/>
                    <a:pt x="554164" y="91631"/>
                  </a:cubicBezTo>
                  <a:cubicBezTo>
                    <a:pt x="558964" y="82069"/>
                    <a:pt x="555553" y="70423"/>
                    <a:pt x="546354" y="64961"/>
                  </a:cubicBezTo>
                  <a:cubicBezTo>
                    <a:pt x="542354" y="63151"/>
                    <a:pt x="538543" y="73438"/>
                    <a:pt x="524827" y="85154"/>
                  </a:cubicBezTo>
                  <a:cubicBezTo>
                    <a:pt x="507301" y="100013"/>
                    <a:pt x="489585" y="104870"/>
                    <a:pt x="475202" y="125158"/>
                  </a:cubicBezTo>
                  <a:cubicBezTo>
                    <a:pt x="468280" y="134208"/>
                    <a:pt x="458093" y="140191"/>
                    <a:pt x="446818" y="141827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AD081E35-6DFD-27D1-D41F-E531CC982CFC}"/>
                </a:ext>
              </a:extLst>
            </p:cNvPr>
            <p:cNvSpPr/>
            <p:nvPr/>
          </p:nvSpPr>
          <p:spPr>
            <a:xfrm>
              <a:off x="-4437939" y="436114"/>
              <a:ext cx="197630" cy="215816"/>
            </a:xfrm>
            <a:custGeom>
              <a:avLst/>
              <a:gdLst>
                <a:gd name="connsiteX0" fmla="*/ 21241 w 197630"/>
                <a:gd name="connsiteY0" fmla="*/ 2552 h 215816"/>
                <a:gd name="connsiteX1" fmla="*/ 106966 w 197630"/>
                <a:gd name="connsiteY1" fmla="*/ 24554 h 215816"/>
                <a:gd name="connsiteX2" fmla="*/ 196025 w 197630"/>
                <a:gd name="connsiteY2" fmla="*/ 106946 h 215816"/>
                <a:gd name="connsiteX3" fmla="*/ 178213 w 197630"/>
                <a:gd name="connsiteY3" fmla="*/ 168191 h 215816"/>
                <a:gd name="connsiteX4" fmla="*/ 106871 w 197630"/>
                <a:gd name="connsiteY4" fmla="*/ 215816 h 215816"/>
                <a:gd name="connsiteX5" fmla="*/ 0 w 197630"/>
                <a:gd name="connsiteY5" fmla="*/ 157238 h 215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630" h="215816">
                  <a:moveTo>
                    <a:pt x="21241" y="2552"/>
                  </a:moveTo>
                  <a:cubicBezTo>
                    <a:pt x="51695" y="-4641"/>
                    <a:pt x="83740" y="3584"/>
                    <a:pt x="106966" y="24554"/>
                  </a:cubicBezTo>
                  <a:cubicBezTo>
                    <a:pt x="139541" y="53129"/>
                    <a:pt x="196025" y="106946"/>
                    <a:pt x="196025" y="106946"/>
                  </a:cubicBezTo>
                  <a:cubicBezTo>
                    <a:pt x="196025" y="106946"/>
                    <a:pt x="205550" y="125996"/>
                    <a:pt x="178213" y="168191"/>
                  </a:cubicBezTo>
                  <a:cubicBezTo>
                    <a:pt x="161777" y="192988"/>
                    <a:pt x="136074" y="210146"/>
                    <a:pt x="106871" y="215816"/>
                  </a:cubicBezTo>
                  <a:lnTo>
                    <a:pt x="0" y="157238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86CE2C76-3B10-15F0-CE4A-2C1065C37B04}"/>
                </a:ext>
              </a:extLst>
            </p:cNvPr>
            <p:cNvSpPr/>
            <p:nvPr/>
          </p:nvSpPr>
          <p:spPr>
            <a:xfrm>
              <a:off x="-4718883" y="438544"/>
              <a:ext cx="401340" cy="520626"/>
            </a:xfrm>
            <a:custGeom>
              <a:avLst/>
              <a:gdLst>
                <a:gd name="connsiteX0" fmla="*/ 59488 w 401340"/>
                <a:gd name="connsiteY0" fmla="*/ 9932 h 520626"/>
                <a:gd name="connsiteX1" fmla="*/ 2338 w 401340"/>
                <a:gd name="connsiteY1" fmla="*/ 68606 h 520626"/>
                <a:gd name="connsiteX2" fmla="*/ 7100 w 401340"/>
                <a:gd name="connsiteY2" fmla="*/ 162808 h 520626"/>
                <a:gd name="connsiteX3" fmla="*/ 23483 w 401340"/>
                <a:gd name="connsiteY3" fmla="*/ 303492 h 520626"/>
                <a:gd name="connsiteX4" fmla="*/ 14720 w 401340"/>
                <a:gd name="connsiteY4" fmla="*/ 483515 h 520626"/>
                <a:gd name="connsiteX5" fmla="*/ 401340 w 401340"/>
                <a:gd name="connsiteY5" fmla="*/ 434651 h 520626"/>
                <a:gd name="connsiteX6" fmla="*/ 391815 w 401340"/>
                <a:gd name="connsiteY6" fmla="*/ 135185 h 520626"/>
                <a:gd name="connsiteX7" fmla="*/ 295708 w 401340"/>
                <a:gd name="connsiteY7" fmla="*/ 26 h 520626"/>
                <a:gd name="connsiteX8" fmla="*/ 158167 w 401340"/>
                <a:gd name="connsiteY8" fmla="*/ 3264 h 520626"/>
                <a:gd name="connsiteX9" fmla="*/ 59488 w 401340"/>
                <a:gd name="connsiteY9" fmla="*/ 9932 h 52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340" h="520626">
                  <a:moveTo>
                    <a:pt x="59488" y="9932"/>
                  </a:moveTo>
                  <a:cubicBezTo>
                    <a:pt x="20531" y="16123"/>
                    <a:pt x="8148" y="34220"/>
                    <a:pt x="2338" y="68606"/>
                  </a:cubicBezTo>
                  <a:cubicBezTo>
                    <a:pt x="-1947" y="100029"/>
                    <a:pt x="-332" y="131977"/>
                    <a:pt x="7100" y="162808"/>
                  </a:cubicBezTo>
                  <a:lnTo>
                    <a:pt x="23483" y="303492"/>
                  </a:lnTo>
                  <a:lnTo>
                    <a:pt x="14720" y="483515"/>
                  </a:lnTo>
                  <a:cubicBezTo>
                    <a:pt x="95492" y="533902"/>
                    <a:pt x="358668" y="546284"/>
                    <a:pt x="401340" y="434651"/>
                  </a:cubicBezTo>
                  <a:cubicBezTo>
                    <a:pt x="401340" y="434651"/>
                    <a:pt x="397244" y="192431"/>
                    <a:pt x="391815" y="135185"/>
                  </a:cubicBezTo>
                  <a:cubicBezTo>
                    <a:pt x="382290" y="35744"/>
                    <a:pt x="343333" y="-1117"/>
                    <a:pt x="295708" y="26"/>
                  </a:cubicBezTo>
                  <a:lnTo>
                    <a:pt x="158167" y="3264"/>
                  </a:lnTo>
                  <a:cubicBezTo>
                    <a:pt x="125150" y="2904"/>
                    <a:pt x="92156" y="5134"/>
                    <a:pt x="59488" y="9932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BCD95E55-C2FA-D435-CF17-4F71F3B22FF2}"/>
                </a:ext>
              </a:extLst>
            </p:cNvPr>
            <p:cNvSpPr/>
            <p:nvPr/>
          </p:nvSpPr>
          <p:spPr>
            <a:xfrm rot="16251000">
              <a:off x="-4531978" y="84277"/>
              <a:ext cx="209930" cy="202692"/>
            </a:xfrm>
            <a:custGeom>
              <a:avLst/>
              <a:gdLst>
                <a:gd name="connsiteX0" fmla="*/ 209931 w 209930"/>
                <a:gd name="connsiteY0" fmla="*/ 101346 h 202692"/>
                <a:gd name="connsiteX1" fmla="*/ 104966 w 209930"/>
                <a:gd name="connsiteY1" fmla="*/ 202692 h 202692"/>
                <a:gd name="connsiteX2" fmla="*/ 0 w 209930"/>
                <a:gd name="connsiteY2" fmla="*/ 101346 h 202692"/>
                <a:gd name="connsiteX3" fmla="*/ 104966 w 209930"/>
                <a:gd name="connsiteY3" fmla="*/ 0 h 202692"/>
                <a:gd name="connsiteX4" fmla="*/ 209931 w 209930"/>
                <a:gd name="connsiteY4" fmla="*/ 101346 h 20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930" h="202692">
                  <a:moveTo>
                    <a:pt x="209931" y="101346"/>
                  </a:moveTo>
                  <a:cubicBezTo>
                    <a:pt x="209931" y="157318"/>
                    <a:pt x="162936" y="202692"/>
                    <a:pt x="104966" y="202692"/>
                  </a:cubicBezTo>
                  <a:cubicBezTo>
                    <a:pt x="46995" y="202692"/>
                    <a:pt x="0" y="157318"/>
                    <a:pt x="0" y="101346"/>
                  </a:cubicBezTo>
                  <a:cubicBezTo>
                    <a:pt x="0" y="45374"/>
                    <a:pt x="46995" y="0"/>
                    <a:pt x="104966" y="0"/>
                  </a:cubicBezTo>
                  <a:cubicBezTo>
                    <a:pt x="162936" y="0"/>
                    <a:pt x="209931" y="45374"/>
                    <a:pt x="209931" y="10134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A5AD32D7-FA11-C6B5-E0BA-FB854102FEAE}"/>
                </a:ext>
              </a:extLst>
            </p:cNvPr>
            <p:cNvSpPr/>
            <p:nvPr/>
          </p:nvSpPr>
          <p:spPr>
            <a:xfrm>
              <a:off x="-4636154" y="260548"/>
              <a:ext cx="44386" cy="113823"/>
            </a:xfrm>
            <a:custGeom>
              <a:avLst/>
              <a:gdLst>
                <a:gd name="connsiteX0" fmla="*/ 0 w 44386"/>
                <a:gd name="connsiteY0" fmla="*/ 0 h 113823"/>
                <a:gd name="connsiteX1" fmla="*/ 23146 w 44386"/>
                <a:gd name="connsiteY1" fmla="*/ 96203 h 113823"/>
                <a:gd name="connsiteX2" fmla="*/ 44387 w 44386"/>
                <a:gd name="connsiteY2" fmla="*/ 113824 h 113823"/>
                <a:gd name="connsiteX3" fmla="*/ 44386 w 44386"/>
                <a:gd name="connsiteY3" fmla="*/ 56007 h 11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86" h="113823">
                  <a:moveTo>
                    <a:pt x="0" y="0"/>
                  </a:moveTo>
                  <a:cubicBezTo>
                    <a:pt x="0" y="0"/>
                    <a:pt x="16288" y="82582"/>
                    <a:pt x="23146" y="96203"/>
                  </a:cubicBezTo>
                  <a:cubicBezTo>
                    <a:pt x="27677" y="104605"/>
                    <a:pt x="35292" y="110922"/>
                    <a:pt x="44387" y="113824"/>
                  </a:cubicBezTo>
                  <a:lnTo>
                    <a:pt x="44386" y="56007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63683501-4FC8-253D-5399-CC4DDE03D4F2}"/>
                </a:ext>
              </a:extLst>
            </p:cNvPr>
            <p:cNvSpPr/>
            <p:nvPr/>
          </p:nvSpPr>
          <p:spPr>
            <a:xfrm>
              <a:off x="-4653967" y="142759"/>
              <a:ext cx="50292" cy="122074"/>
            </a:xfrm>
            <a:custGeom>
              <a:avLst/>
              <a:gdLst>
                <a:gd name="connsiteX0" fmla="*/ 41530 w 50292"/>
                <a:gd name="connsiteY0" fmla="*/ 345 h 122074"/>
                <a:gd name="connsiteX1" fmla="*/ 7811 w 50292"/>
                <a:gd name="connsiteY1" fmla="*/ 11680 h 122074"/>
                <a:gd name="connsiteX2" fmla="*/ 17336 w 50292"/>
                <a:gd name="connsiteY2" fmla="*/ 117788 h 122074"/>
                <a:gd name="connsiteX3" fmla="*/ 50293 w 50292"/>
                <a:gd name="connsiteY3" fmla="*/ 122075 h 122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292" h="122074">
                  <a:moveTo>
                    <a:pt x="41530" y="345"/>
                  </a:moveTo>
                  <a:cubicBezTo>
                    <a:pt x="29143" y="-1282"/>
                    <a:pt x="16700" y="2901"/>
                    <a:pt x="7811" y="11680"/>
                  </a:cubicBezTo>
                  <a:cubicBezTo>
                    <a:pt x="-6762" y="26158"/>
                    <a:pt x="572" y="72354"/>
                    <a:pt x="17336" y="117788"/>
                  </a:cubicBezTo>
                  <a:lnTo>
                    <a:pt x="50293" y="122075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7D65A06A-A4EE-5E93-943B-657E0F72EDE7}"/>
                </a:ext>
              </a:extLst>
            </p:cNvPr>
            <p:cNvSpPr/>
            <p:nvPr/>
          </p:nvSpPr>
          <p:spPr>
            <a:xfrm>
              <a:off x="-4668691" y="95382"/>
              <a:ext cx="321972" cy="420317"/>
            </a:xfrm>
            <a:custGeom>
              <a:avLst/>
              <a:gdLst>
                <a:gd name="connsiteX0" fmla="*/ 75399 w 321972"/>
                <a:gd name="connsiteY0" fmla="*/ 169642 h 420317"/>
                <a:gd name="connsiteX1" fmla="*/ 51396 w 321972"/>
                <a:gd name="connsiteY1" fmla="*/ 152021 h 420317"/>
                <a:gd name="connsiteX2" fmla="*/ 3771 w 321972"/>
                <a:gd name="connsiteY2" fmla="*/ 159070 h 420317"/>
                <a:gd name="connsiteX3" fmla="*/ 35299 w 321972"/>
                <a:gd name="connsiteY3" fmla="*/ 232317 h 420317"/>
                <a:gd name="connsiteX4" fmla="*/ 77018 w 321972"/>
                <a:gd name="connsiteY4" fmla="*/ 221173 h 420317"/>
                <a:gd name="connsiteX5" fmla="*/ 77399 w 321972"/>
                <a:gd name="connsiteY5" fmla="*/ 351379 h 420317"/>
                <a:gd name="connsiteX6" fmla="*/ 164077 w 321972"/>
                <a:gd name="connsiteY6" fmla="*/ 419197 h 420317"/>
                <a:gd name="connsiteX7" fmla="*/ 207511 w 321972"/>
                <a:gd name="connsiteY7" fmla="*/ 348903 h 420317"/>
                <a:gd name="connsiteX8" fmla="*/ 207511 w 321972"/>
                <a:gd name="connsiteY8" fmla="*/ 312327 h 420317"/>
                <a:gd name="connsiteX9" fmla="*/ 255136 w 321972"/>
                <a:gd name="connsiteY9" fmla="*/ 308326 h 420317"/>
                <a:gd name="connsiteX10" fmla="*/ 305047 w 321972"/>
                <a:gd name="connsiteY10" fmla="*/ 260701 h 420317"/>
                <a:gd name="connsiteX11" fmla="*/ 314572 w 321972"/>
                <a:gd name="connsiteY11" fmla="*/ 87918 h 420317"/>
                <a:gd name="connsiteX12" fmla="*/ 115690 w 321972"/>
                <a:gd name="connsiteY12" fmla="*/ 22291 h 420317"/>
                <a:gd name="connsiteX13" fmla="*/ 75399 w 321972"/>
                <a:gd name="connsiteY13" fmla="*/ 169642 h 42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972" h="420317">
                  <a:moveTo>
                    <a:pt x="75399" y="169642"/>
                  </a:moveTo>
                  <a:cubicBezTo>
                    <a:pt x="68732" y="173548"/>
                    <a:pt x="59492" y="160689"/>
                    <a:pt x="51396" y="152021"/>
                  </a:cubicBezTo>
                  <a:cubicBezTo>
                    <a:pt x="43300" y="143353"/>
                    <a:pt x="16916" y="131352"/>
                    <a:pt x="3771" y="159070"/>
                  </a:cubicBezTo>
                  <a:cubicBezTo>
                    <a:pt x="-9373" y="186787"/>
                    <a:pt x="14439" y="225745"/>
                    <a:pt x="35299" y="232317"/>
                  </a:cubicBezTo>
                  <a:cubicBezTo>
                    <a:pt x="71303" y="244223"/>
                    <a:pt x="77018" y="221173"/>
                    <a:pt x="77018" y="221173"/>
                  </a:cubicBezTo>
                  <a:lnTo>
                    <a:pt x="77399" y="351379"/>
                  </a:lnTo>
                  <a:cubicBezTo>
                    <a:pt x="93077" y="387102"/>
                    <a:pt x="125633" y="412574"/>
                    <a:pt x="164077" y="419197"/>
                  </a:cubicBezTo>
                  <a:cubicBezTo>
                    <a:pt x="227990" y="428722"/>
                    <a:pt x="228180" y="375097"/>
                    <a:pt x="207511" y="348903"/>
                  </a:cubicBezTo>
                  <a:lnTo>
                    <a:pt x="207511" y="312327"/>
                  </a:lnTo>
                  <a:cubicBezTo>
                    <a:pt x="223497" y="313490"/>
                    <a:pt x="239568" y="312141"/>
                    <a:pt x="255136" y="308326"/>
                  </a:cubicBezTo>
                  <a:cubicBezTo>
                    <a:pt x="275519" y="303088"/>
                    <a:pt x="291236" y="291086"/>
                    <a:pt x="305047" y="260701"/>
                  </a:cubicBezTo>
                  <a:cubicBezTo>
                    <a:pt x="324097" y="219268"/>
                    <a:pt x="326764" y="173643"/>
                    <a:pt x="314572" y="87918"/>
                  </a:cubicBezTo>
                  <a:cubicBezTo>
                    <a:pt x="300665" y="-11333"/>
                    <a:pt x="178745" y="-16095"/>
                    <a:pt x="115690" y="22291"/>
                  </a:cubicBezTo>
                  <a:cubicBezTo>
                    <a:pt x="52634" y="60676"/>
                    <a:pt x="75399" y="169642"/>
                    <a:pt x="75399" y="169642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384309DF-96E3-5A06-6A1C-AED02EDB84CD}"/>
                </a:ext>
              </a:extLst>
            </p:cNvPr>
            <p:cNvSpPr/>
            <p:nvPr/>
          </p:nvSpPr>
          <p:spPr>
            <a:xfrm>
              <a:off x="-4621551" y="29420"/>
              <a:ext cx="285067" cy="246463"/>
            </a:xfrm>
            <a:custGeom>
              <a:avLst/>
              <a:gdLst>
                <a:gd name="connsiteX0" fmla="*/ 51024 w 285067"/>
                <a:gd name="connsiteY0" fmla="*/ 169692 h 246463"/>
                <a:gd name="connsiteX1" fmla="*/ 28069 w 285067"/>
                <a:gd name="connsiteY1" fmla="*/ 246463 h 246463"/>
                <a:gd name="connsiteX2" fmla="*/ 4256 w 285067"/>
                <a:gd name="connsiteY2" fmla="*/ 217888 h 246463"/>
                <a:gd name="connsiteX3" fmla="*/ 446 w 285067"/>
                <a:gd name="connsiteY3" fmla="*/ 202743 h 246463"/>
                <a:gd name="connsiteX4" fmla="*/ 1589 w 285067"/>
                <a:gd name="connsiteY4" fmla="*/ 151118 h 246463"/>
                <a:gd name="connsiteX5" fmla="*/ 6733 w 285067"/>
                <a:gd name="connsiteY5" fmla="*/ 94730 h 246463"/>
                <a:gd name="connsiteX6" fmla="*/ 34070 w 285067"/>
                <a:gd name="connsiteY6" fmla="*/ 63202 h 246463"/>
                <a:gd name="connsiteX7" fmla="*/ 128653 w 285067"/>
                <a:gd name="connsiteY7" fmla="*/ 44152 h 246463"/>
                <a:gd name="connsiteX8" fmla="*/ 231523 w 285067"/>
                <a:gd name="connsiteY8" fmla="*/ 8243 h 246463"/>
                <a:gd name="connsiteX9" fmla="*/ 241048 w 285067"/>
                <a:gd name="connsiteY9" fmla="*/ 2718 h 246463"/>
                <a:gd name="connsiteX10" fmla="*/ 250573 w 285067"/>
                <a:gd name="connsiteY10" fmla="*/ 51 h 246463"/>
                <a:gd name="connsiteX11" fmla="*/ 257050 w 285067"/>
                <a:gd name="connsiteY11" fmla="*/ 5100 h 246463"/>
                <a:gd name="connsiteX12" fmla="*/ 259241 w 285067"/>
                <a:gd name="connsiteY12" fmla="*/ 13196 h 246463"/>
                <a:gd name="connsiteX13" fmla="*/ 259241 w 285067"/>
                <a:gd name="connsiteY13" fmla="*/ 39104 h 246463"/>
                <a:gd name="connsiteX14" fmla="*/ 253145 w 285067"/>
                <a:gd name="connsiteY14" fmla="*/ 60821 h 246463"/>
                <a:gd name="connsiteX15" fmla="*/ 275624 w 285067"/>
                <a:gd name="connsiteY15" fmla="*/ 47200 h 246463"/>
                <a:gd name="connsiteX16" fmla="*/ 280672 w 285067"/>
                <a:gd name="connsiteY16" fmla="*/ 45676 h 246463"/>
                <a:gd name="connsiteX17" fmla="*/ 285053 w 285067"/>
                <a:gd name="connsiteY17" fmla="*/ 53106 h 246463"/>
                <a:gd name="connsiteX18" fmla="*/ 250668 w 285067"/>
                <a:gd name="connsiteY18" fmla="*/ 118828 h 246463"/>
                <a:gd name="connsiteX19" fmla="*/ 177611 w 285067"/>
                <a:gd name="connsiteY19" fmla="*/ 141402 h 246463"/>
                <a:gd name="connsiteX20" fmla="*/ 100078 w 285067"/>
                <a:gd name="connsiteY20" fmla="*/ 139402 h 246463"/>
                <a:gd name="connsiteX21" fmla="*/ 67217 w 285067"/>
                <a:gd name="connsiteY21" fmla="*/ 142926 h 246463"/>
                <a:gd name="connsiteX22" fmla="*/ 51024 w 285067"/>
                <a:gd name="connsiteY22" fmla="*/ 169692 h 24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5067" h="246463">
                  <a:moveTo>
                    <a:pt x="51024" y="169692"/>
                  </a:moveTo>
                  <a:cubicBezTo>
                    <a:pt x="44738" y="198267"/>
                    <a:pt x="39213" y="246368"/>
                    <a:pt x="28069" y="246463"/>
                  </a:cubicBezTo>
                  <a:cubicBezTo>
                    <a:pt x="24735" y="246463"/>
                    <a:pt x="12353" y="225318"/>
                    <a:pt x="4256" y="217888"/>
                  </a:cubicBezTo>
                  <a:cubicBezTo>
                    <a:pt x="637" y="214459"/>
                    <a:pt x="732" y="207220"/>
                    <a:pt x="446" y="202743"/>
                  </a:cubicBezTo>
                  <a:cubicBezTo>
                    <a:pt x="-413" y="185530"/>
                    <a:pt x="-31" y="168277"/>
                    <a:pt x="1589" y="151118"/>
                  </a:cubicBezTo>
                  <a:cubicBezTo>
                    <a:pt x="3304" y="132735"/>
                    <a:pt x="637" y="112256"/>
                    <a:pt x="6733" y="94730"/>
                  </a:cubicBezTo>
                  <a:cubicBezTo>
                    <a:pt x="11802" y="81302"/>
                    <a:pt x="21495" y="70123"/>
                    <a:pt x="34070" y="63202"/>
                  </a:cubicBezTo>
                  <a:cubicBezTo>
                    <a:pt x="61787" y="47105"/>
                    <a:pt x="97887" y="49486"/>
                    <a:pt x="128653" y="44152"/>
                  </a:cubicBezTo>
                  <a:cubicBezTo>
                    <a:pt x="164809" y="38408"/>
                    <a:pt x="199647" y="26247"/>
                    <a:pt x="231523" y="8243"/>
                  </a:cubicBezTo>
                  <a:lnTo>
                    <a:pt x="241048" y="2718"/>
                  </a:lnTo>
                  <a:cubicBezTo>
                    <a:pt x="243797" y="708"/>
                    <a:pt x="247180" y="-239"/>
                    <a:pt x="250573" y="51"/>
                  </a:cubicBezTo>
                  <a:cubicBezTo>
                    <a:pt x="253384" y="669"/>
                    <a:pt x="255764" y="2525"/>
                    <a:pt x="257050" y="5100"/>
                  </a:cubicBezTo>
                  <a:cubicBezTo>
                    <a:pt x="258253" y="7648"/>
                    <a:pt x="258995" y="10389"/>
                    <a:pt x="259241" y="13196"/>
                  </a:cubicBezTo>
                  <a:cubicBezTo>
                    <a:pt x="260622" y="21777"/>
                    <a:pt x="260622" y="30523"/>
                    <a:pt x="259241" y="39104"/>
                  </a:cubicBezTo>
                  <a:cubicBezTo>
                    <a:pt x="259203" y="46760"/>
                    <a:pt x="257096" y="54264"/>
                    <a:pt x="253145" y="60821"/>
                  </a:cubicBezTo>
                  <a:lnTo>
                    <a:pt x="275624" y="47200"/>
                  </a:lnTo>
                  <a:cubicBezTo>
                    <a:pt x="277046" y="46058"/>
                    <a:pt x="278855" y="45512"/>
                    <a:pt x="280672" y="45676"/>
                  </a:cubicBezTo>
                  <a:cubicBezTo>
                    <a:pt x="283720" y="46152"/>
                    <a:pt x="284768" y="49962"/>
                    <a:pt x="285053" y="53106"/>
                  </a:cubicBezTo>
                  <a:cubicBezTo>
                    <a:pt x="285565" y="79447"/>
                    <a:pt x="272600" y="104229"/>
                    <a:pt x="250668" y="118828"/>
                  </a:cubicBezTo>
                  <a:cubicBezTo>
                    <a:pt x="228893" y="133008"/>
                    <a:pt x="203590" y="140827"/>
                    <a:pt x="177611" y="141402"/>
                  </a:cubicBezTo>
                  <a:cubicBezTo>
                    <a:pt x="151799" y="142926"/>
                    <a:pt x="125891" y="140259"/>
                    <a:pt x="100078" y="139402"/>
                  </a:cubicBezTo>
                  <a:cubicBezTo>
                    <a:pt x="90553" y="139402"/>
                    <a:pt x="75789" y="137783"/>
                    <a:pt x="67217" y="142926"/>
                  </a:cubicBezTo>
                  <a:cubicBezTo>
                    <a:pt x="58377" y="149250"/>
                    <a:pt x="52522" y="158927"/>
                    <a:pt x="51024" y="16969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1297AC95-32E0-E1E6-6A95-E3043AFA95E1}"/>
                </a:ext>
              </a:extLst>
            </p:cNvPr>
            <p:cNvSpPr/>
            <p:nvPr/>
          </p:nvSpPr>
          <p:spPr>
            <a:xfrm>
              <a:off x="-4652156" y="116057"/>
              <a:ext cx="42379" cy="34382"/>
            </a:xfrm>
            <a:custGeom>
              <a:avLst/>
              <a:gdLst>
                <a:gd name="connsiteX0" fmla="*/ 39719 w 42379"/>
                <a:gd name="connsiteY0" fmla="*/ 34382 h 34382"/>
                <a:gd name="connsiteX1" fmla="*/ 0 w 42379"/>
                <a:gd name="connsiteY1" fmla="*/ 12284 h 34382"/>
                <a:gd name="connsiteX2" fmla="*/ 29616 w 42379"/>
                <a:gd name="connsiteY2" fmla="*/ 2306 h 34382"/>
                <a:gd name="connsiteX3" fmla="*/ 30480 w 42379"/>
                <a:gd name="connsiteY3" fmla="*/ 2759 h 34382"/>
                <a:gd name="connsiteX4" fmla="*/ 39719 w 42379"/>
                <a:gd name="connsiteY4" fmla="*/ 34382 h 34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79" h="34382">
                  <a:moveTo>
                    <a:pt x="39719" y="34382"/>
                  </a:moveTo>
                  <a:lnTo>
                    <a:pt x="0" y="12284"/>
                  </a:lnTo>
                  <a:cubicBezTo>
                    <a:pt x="5423" y="1350"/>
                    <a:pt x="18682" y="-3117"/>
                    <a:pt x="29616" y="2306"/>
                  </a:cubicBezTo>
                  <a:cubicBezTo>
                    <a:pt x="29907" y="2451"/>
                    <a:pt x="30195" y="2602"/>
                    <a:pt x="30480" y="2759"/>
                  </a:cubicBezTo>
                  <a:cubicBezTo>
                    <a:pt x="41490" y="9157"/>
                    <a:pt x="45553" y="23063"/>
                    <a:pt x="39719" y="3438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6E7DDC8A-3263-5AA4-E653-409A87FFD667}"/>
                </a:ext>
              </a:extLst>
            </p:cNvPr>
            <p:cNvSpPr/>
            <p:nvPr/>
          </p:nvSpPr>
          <p:spPr>
            <a:xfrm>
              <a:off x="-4581481" y="352750"/>
              <a:ext cx="120777" cy="75437"/>
            </a:xfrm>
            <a:custGeom>
              <a:avLst/>
              <a:gdLst>
                <a:gd name="connsiteX0" fmla="*/ 120777 w 120777"/>
                <a:gd name="connsiteY0" fmla="*/ 55054 h 75437"/>
                <a:gd name="connsiteX1" fmla="*/ 28575 w 120777"/>
                <a:gd name="connsiteY1" fmla="*/ 28575 h 75437"/>
                <a:gd name="connsiteX2" fmla="*/ 0 w 120777"/>
                <a:gd name="connsiteY2" fmla="*/ 0 h 75437"/>
                <a:gd name="connsiteX3" fmla="*/ 15812 w 120777"/>
                <a:gd name="connsiteY3" fmla="*/ 33623 h 75437"/>
                <a:gd name="connsiteX4" fmla="*/ 120586 w 120777"/>
                <a:gd name="connsiteY4" fmla="*/ 75438 h 7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77" h="75437">
                  <a:moveTo>
                    <a:pt x="120777" y="55054"/>
                  </a:moveTo>
                  <a:cubicBezTo>
                    <a:pt x="120777" y="55054"/>
                    <a:pt x="57150" y="47530"/>
                    <a:pt x="28575" y="28575"/>
                  </a:cubicBezTo>
                  <a:cubicBezTo>
                    <a:pt x="16775" y="21635"/>
                    <a:pt x="6940" y="11800"/>
                    <a:pt x="0" y="0"/>
                  </a:cubicBezTo>
                  <a:cubicBezTo>
                    <a:pt x="2556" y="12294"/>
                    <a:pt x="7973" y="23813"/>
                    <a:pt x="15812" y="33623"/>
                  </a:cubicBezTo>
                  <a:cubicBezTo>
                    <a:pt x="43815" y="67818"/>
                    <a:pt x="120586" y="75438"/>
                    <a:pt x="120586" y="75438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DCCE2289-C8A0-09E4-040B-B77A6870E2E7}"/>
                </a:ext>
              </a:extLst>
            </p:cNvPr>
            <p:cNvSpPr/>
            <p:nvPr/>
          </p:nvSpPr>
          <p:spPr>
            <a:xfrm>
              <a:off x="-4507691" y="237297"/>
              <a:ext cx="26860" cy="28489"/>
            </a:xfrm>
            <a:custGeom>
              <a:avLst/>
              <a:gdLst>
                <a:gd name="connsiteX0" fmla="*/ 26794 w 26860"/>
                <a:gd name="connsiteY0" fmla="*/ 14773 h 28489"/>
                <a:gd name="connsiteX1" fmla="*/ 13268 w 26860"/>
                <a:gd name="connsiteY1" fmla="*/ 28489 h 28489"/>
                <a:gd name="connsiteX2" fmla="*/ 13173 w 26860"/>
                <a:gd name="connsiteY2" fmla="*/ 28489 h 28489"/>
                <a:gd name="connsiteX3" fmla="*/ 28 w 26860"/>
                <a:gd name="connsiteY3" fmla="*/ 14297 h 28489"/>
                <a:gd name="connsiteX4" fmla="*/ 12564 w 26860"/>
                <a:gd name="connsiteY4" fmla="*/ 28 h 28489"/>
                <a:gd name="connsiteX5" fmla="*/ 26833 w 26860"/>
                <a:gd name="connsiteY5" fmla="*/ 12564 h 28489"/>
                <a:gd name="connsiteX6" fmla="*/ 26794 w 26860"/>
                <a:gd name="connsiteY6" fmla="*/ 14773 h 2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60" h="28489">
                  <a:moveTo>
                    <a:pt x="26794" y="14773"/>
                  </a:moveTo>
                  <a:cubicBezTo>
                    <a:pt x="26846" y="22296"/>
                    <a:pt x="20791" y="28436"/>
                    <a:pt x="13268" y="28489"/>
                  </a:cubicBezTo>
                  <a:cubicBezTo>
                    <a:pt x="13237" y="28489"/>
                    <a:pt x="13205" y="28489"/>
                    <a:pt x="13173" y="28489"/>
                  </a:cubicBezTo>
                  <a:cubicBezTo>
                    <a:pt x="5657" y="28129"/>
                    <a:pt x="-188" y="21819"/>
                    <a:pt x="28" y="14297"/>
                  </a:cubicBezTo>
                  <a:cubicBezTo>
                    <a:pt x="-450" y="6895"/>
                    <a:pt x="5163" y="507"/>
                    <a:pt x="12564" y="28"/>
                  </a:cubicBezTo>
                  <a:cubicBezTo>
                    <a:pt x="19966" y="-450"/>
                    <a:pt x="26355" y="5162"/>
                    <a:pt x="26833" y="12564"/>
                  </a:cubicBezTo>
                  <a:cubicBezTo>
                    <a:pt x="26881" y="13300"/>
                    <a:pt x="26867" y="14039"/>
                    <a:pt x="26794" y="1477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3DF85877-3E1B-2865-4E1C-1FA5ABF08BB6}"/>
                </a:ext>
              </a:extLst>
            </p:cNvPr>
            <p:cNvSpPr/>
            <p:nvPr/>
          </p:nvSpPr>
          <p:spPr>
            <a:xfrm>
              <a:off x="-4527819" y="202377"/>
              <a:ext cx="30348" cy="24357"/>
            </a:xfrm>
            <a:custGeom>
              <a:avLst/>
              <a:gdLst>
                <a:gd name="connsiteX0" fmla="*/ 30348 w 30348"/>
                <a:gd name="connsiteY0" fmla="*/ 9117 h 24357"/>
                <a:gd name="connsiteX1" fmla="*/ 1773 w 30348"/>
                <a:gd name="connsiteY1" fmla="*/ 24357 h 24357"/>
                <a:gd name="connsiteX2" fmla="*/ 8822 w 30348"/>
                <a:gd name="connsiteY2" fmla="*/ 1783 h 24357"/>
                <a:gd name="connsiteX3" fmla="*/ 30022 w 30348"/>
                <a:gd name="connsiteY3" fmla="*/ 8455 h 24357"/>
                <a:gd name="connsiteX4" fmla="*/ 30348 w 30348"/>
                <a:gd name="connsiteY4" fmla="*/ 9117 h 2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48" h="24357">
                  <a:moveTo>
                    <a:pt x="30348" y="9117"/>
                  </a:moveTo>
                  <a:lnTo>
                    <a:pt x="1773" y="24357"/>
                  </a:lnTo>
                  <a:cubicBezTo>
                    <a:pt x="-2274" y="16157"/>
                    <a:pt x="828" y="6224"/>
                    <a:pt x="8822" y="1783"/>
                  </a:cubicBezTo>
                  <a:cubicBezTo>
                    <a:pt x="16518" y="-2229"/>
                    <a:pt x="26011" y="758"/>
                    <a:pt x="30022" y="8455"/>
                  </a:cubicBezTo>
                  <a:cubicBezTo>
                    <a:pt x="30136" y="8673"/>
                    <a:pt x="30245" y="8894"/>
                    <a:pt x="30348" y="911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FE0007C9-E1C7-9ED7-9DF2-22B317242253}"/>
                </a:ext>
              </a:extLst>
            </p:cNvPr>
            <p:cNvSpPr/>
            <p:nvPr/>
          </p:nvSpPr>
          <p:spPr>
            <a:xfrm>
              <a:off x="-4491404" y="323889"/>
              <a:ext cx="54226" cy="39263"/>
            </a:xfrm>
            <a:custGeom>
              <a:avLst/>
              <a:gdLst>
                <a:gd name="connsiteX0" fmla="*/ 1839 w 54226"/>
                <a:gd name="connsiteY0" fmla="*/ 0 h 39263"/>
                <a:gd name="connsiteX1" fmla="*/ 54227 w 54226"/>
                <a:gd name="connsiteY1" fmla="*/ 20574 h 39263"/>
                <a:gd name="connsiteX2" fmla="*/ 19151 w 54226"/>
                <a:gd name="connsiteY2" fmla="*/ 37769 h 39263"/>
                <a:gd name="connsiteX3" fmla="*/ 18222 w 54226"/>
                <a:gd name="connsiteY3" fmla="*/ 37433 h 39263"/>
                <a:gd name="connsiteX4" fmla="*/ 1839 w 54226"/>
                <a:gd name="connsiteY4" fmla="*/ 0 h 3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26" h="39263">
                  <a:moveTo>
                    <a:pt x="1839" y="0"/>
                  </a:moveTo>
                  <a:lnTo>
                    <a:pt x="54227" y="20574"/>
                  </a:lnTo>
                  <a:cubicBezTo>
                    <a:pt x="49289" y="35008"/>
                    <a:pt x="33585" y="42707"/>
                    <a:pt x="19151" y="37769"/>
                  </a:cubicBezTo>
                  <a:cubicBezTo>
                    <a:pt x="18839" y="37663"/>
                    <a:pt x="18530" y="37551"/>
                    <a:pt x="18222" y="37433"/>
                  </a:cubicBezTo>
                  <a:cubicBezTo>
                    <a:pt x="3578" y="31397"/>
                    <a:pt x="-3662" y="14853"/>
                    <a:pt x="1839" y="0"/>
                  </a:cubicBezTo>
                  <a:close/>
                </a:path>
              </a:pathLst>
            </a:custGeom>
            <a:solidFill>
              <a:srgbClr val="B166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7D3B4463-0F97-29D5-931D-BB1DB1517323}"/>
                </a:ext>
              </a:extLst>
            </p:cNvPr>
            <p:cNvSpPr/>
            <p:nvPr/>
          </p:nvSpPr>
          <p:spPr>
            <a:xfrm>
              <a:off x="-4489755" y="339890"/>
              <a:ext cx="34575" cy="23297"/>
            </a:xfrm>
            <a:custGeom>
              <a:avLst/>
              <a:gdLst>
                <a:gd name="connsiteX0" fmla="*/ 12763 w 34575"/>
                <a:gd name="connsiteY0" fmla="*/ 1 h 23297"/>
                <a:gd name="connsiteX1" fmla="*/ 0 w 34575"/>
                <a:gd name="connsiteY1" fmla="*/ 3907 h 23297"/>
                <a:gd name="connsiteX2" fmla="*/ 16573 w 34575"/>
                <a:gd name="connsiteY2" fmla="*/ 21433 h 23297"/>
                <a:gd name="connsiteX3" fmla="*/ 34576 w 34575"/>
                <a:gd name="connsiteY3" fmla="*/ 22004 h 23297"/>
                <a:gd name="connsiteX4" fmla="*/ 12763 w 34575"/>
                <a:gd name="connsiteY4" fmla="*/ 1 h 23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75" h="23297">
                  <a:moveTo>
                    <a:pt x="12763" y="1"/>
                  </a:moveTo>
                  <a:cubicBezTo>
                    <a:pt x="8207" y="-50"/>
                    <a:pt x="3747" y="1315"/>
                    <a:pt x="0" y="3907"/>
                  </a:cubicBezTo>
                  <a:cubicBezTo>
                    <a:pt x="2667" y="11908"/>
                    <a:pt x="8733" y="18323"/>
                    <a:pt x="16573" y="21433"/>
                  </a:cubicBezTo>
                  <a:cubicBezTo>
                    <a:pt x="22326" y="23705"/>
                    <a:pt x="28690" y="23907"/>
                    <a:pt x="34576" y="22004"/>
                  </a:cubicBezTo>
                  <a:cubicBezTo>
                    <a:pt x="34474" y="9969"/>
                    <a:pt x="24798" y="208"/>
                    <a:pt x="12763" y="1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08410DC2-CB56-C138-0A04-B57BDF7E9860}"/>
                </a:ext>
              </a:extLst>
            </p:cNvPr>
            <p:cNvSpPr/>
            <p:nvPr/>
          </p:nvSpPr>
          <p:spPr>
            <a:xfrm>
              <a:off x="-4391552" y="193875"/>
              <a:ext cx="28931" cy="26953"/>
            </a:xfrm>
            <a:custGeom>
              <a:avLst/>
              <a:gdLst>
                <a:gd name="connsiteX0" fmla="*/ 25622 w 28931"/>
                <a:gd name="connsiteY0" fmla="*/ 26953 h 26953"/>
                <a:gd name="connsiteX1" fmla="*/ 0 w 28931"/>
                <a:gd name="connsiteY1" fmla="*/ 6570 h 26953"/>
                <a:gd name="connsiteX2" fmla="*/ 21927 w 28931"/>
                <a:gd name="connsiteY2" fmla="*/ 2938 h 26953"/>
                <a:gd name="connsiteX3" fmla="*/ 22574 w 28931"/>
                <a:gd name="connsiteY3" fmla="*/ 3426 h 26953"/>
                <a:gd name="connsiteX4" fmla="*/ 25622 w 28931"/>
                <a:gd name="connsiteY4" fmla="*/ 26953 h 2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31" h="26953">
                  <a:moveTo>
                    <a:pt x="25622" y="26953"/>
                  </a:moveTo>
                  <a:lnTo>
                    <a:pt x="0" y="6570"/>
                  </a:lnTo>
                  <a:cubicBezTo>
                    <a:pt x="5052" y="-488"/>
                    <a:pt x="14869" y="-2114"/>
                    <a:pt x="21927" y="2938"/>
                  </a:cubicBezTo>
                  <a:cubicBezTo>
                    <a:pt x="22147" y="3095"/>
                    <a:pt x="22363" y="3258"/>
                    <a:pt x="22574" y="3426"/>
                  </a:cubicBezTo>
                  <a:cubicBezTo>
                    <a:pt x="29682" y="9212"/>
                    <a:pt x="31021" y="19547"/>
                    <a:pt x="25622" y="2695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402C443E-93AA-F8B7-078D-AE59ACEB614B}"/>
                </a:ext>
              </a:extLst>
            </p:cNvPr>
            <p:cNvSpPr/>
            <p:nvPr/>
          </p:nvSpPr>
          <p:spPr>
            <a:xfrm>
              <a:off x="-4400979" y="233311"/>
              <a:ext cx="27813" cy="27813"/>
            </a:xfrm>
            <a:custGeom>
              <a:avLst/>
              <a:gdLst>
                <a:gd name="connsiteX0" fmla="*/ 27810 w 27813"/>
                <a:gd name="connsiteY0" fmla="*/ 14187 h 27813"/>
                <a:gd name="connsiteX1" fmla="*/ 14380 w 27813"/>
                <a:gd name="connsiteY1" fmla="*/ 27808 h 27813"/>
                <a:gd name="connsiteX2" fmla="*/ 14285 w 27813"/>
                <a:gd name="connsiteY2" fmla="*/ 27808 h 27813"/>
                <a:gd name="connsiteX3" fmla="*/ 5 w 27813"/>
                <a:gd name="connsiteY3" fmla="*/ 14285 h 27813"/>
                <a:gd name="connsiteX4" fmla="*/ 13528 w 27813"/>
                <a:gd name="connsiteY4" fmla="*/ 5 h 27813"/>
                <a:gd name="connsiteX5" fmla="*/ 27808 w 27813"/>
                <a:gd name="connsiteY5" fmla="*/ 13528 h 27813"/>
                <a:gd name="connsiteX6" fmla="*/ 27810 w 27813"/>
                <a:gd name="connsiteY6" fmla="*/ 14187 h 27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13" h="27813">
                  <a:moveTo>
                    <a:pt x="27810" y="14187"/>
                  </a:moveTo>
                  <a:cubicBezTo>
                    <a:pt x="27863" y="21657"/>
                    <a:pt x="21850" y="27755"/>
                    <a:pt x="14380" y="27808"/>
                  </a:cubicBezTo>
                  <a:cubicBezTo>
                    <a:pt x="14348" y="27808"/>
                    <a:pt x="14317" y="27808"/>
                    <a:pt x="14285" y="27808"/>
                  </a:cubicBezTo>
                  <a:cubicBezTo>
                    <a:pt x="6607" y="28017"/>
                    <a:pt x="214" y="21962"/>
                    <a:pt x="5" y="14285"/>
                  </a:cubicBezTo>
                  <a:cubicBezTo>
                    <a:pt x="-204" y="6607"/>
                    <a:pt x="5851" y="214"/>
                    <a:pt x="13528" y="5"/>
                  </a:cubicBezTo>
                  <a:cubicBezTo>
                    <a:pt x="21206" y="-204"/>
                    <a:pt x="27599" y="5851"/>
                    <a:pt x="27808" y="13528"/>
                  </a:cubicBezTo>
                  <a:cubicBezTo>
                    <a:pt x="27814" y="13748"/>
                    <a:pt x="27815" y="13968"/>
                    <a:pt x="27810" y="1418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8EA1791E-3C7D-30E1-9367-DA40C7EF6D60}"/>
                </a:ext>
              </a:extLst>
            </p:cNvPr>
            <p:cNvSpPr/>
            <p:nvPr/>
          </p:nvSpPr>
          <p:spPr>
            <a:xfrm>
              <a:off x="-4444035" y="237783"/>
              <a:ext cx="40385" cy="71532"/>
            </a:xfrm>
            <a:custGeom>
              <a:avLst/>
              <a:gdLst>
                <a:gd name="connsiteX0" fmla="*/ 0 w 40385"/>
                <a:gd name="connsiteY0" fmla="*/ 0 h 71532"/>
                <a:gd name="connsiteX1" fmla="*/ 2858 w 40385"/>
                <a:gd name="connsiteY1" fmla="*/ 71533 h 71532"/>
                <a:gd name="connsiteX2" fmla="*/ 40386 w 40385"/>
                <a:gd name="connsiteY2" fmla="*/ 59341 h 71532"/>
                <a:gd name="connsiteX3" fmla="*/ 0 w 40385"/>
                <a:gd name="connsiteY3" fmla="*/ 0 h 7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85" h="71532">
                  <a:moveTo>
                    <a:pt x="0" y="0"/>
                  </a:moveTo>
                  <a:lnTo>
                    <a:pt x="2858" y="71533"/>
                  </a:lnTo>
                  <a:lnTo>
                    <a:pt x="40386" y="59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EF916C5E-DEF7-F383-81B3-93B9AAFF5D59}"/>
                </a:ext>
              </a:extLst>
            </p:cNvPr>
            <p:cNvSpPr/>
            <p:nvPr/>
          </p:nvSpPr>
          <p:spPr>
            <a:xfrm>
              <a:off x="-5049921" y="-689801"/>
              <a:ext cx="234270" cy="646652"/>
            </a:xfrm>
            <a:custGeom>
              <a:avLst/>
              <a:gdLst>
                <a:gd name="connsiteX0" fmla="*/ 0 w 234270"/>
                <a:gd name="connsiteY0" fmla="*/ 2041 h 646652"/>
                <a:gd name="connsiteX1" fmla="*/ 33052 w 234270"/>
                <a:gd name="connsiteY1" fmla="*/ 123770 h 646652"/>
                <a:gd name="connsiteX2" fmla="*/ 34766 w 234270"/>
                <a:gd name="connsiteY2" fmla="*/ 157584 h 646652"/>
                <a:gd name="connsiteX3" fmla="*/ 41434 w 234270"/>
                <a:gd name="connsiteY3" fmla="*/ 191207 h 646652"/>
                <a:gd name="connsiteX4" fmla="*/ 67151 w 234270"/>
                <a:gd name="connsiteY4" fmla="*/ 253024 h 646652"/>
                <a:gd name="connsiteX5" fmla="*/ 142113 w 234270"/>
                <a:gd name="connsiteY5" fmla="*/ 356180 h 646652"/>
                <a:gd name="connsiteX6" fmla="*/ 171736 w 234270"/>
                <a:gd name="connsiteY6" fmla="*/ 492197 h 646652"/>
                <a:gd name="connsiteX7" fmla="*/ 224028 w 234270"/>
                <a:gd name="connsiteY7" fmla="*/ 642883 h 646652"/>
                <a:gd name="connsiteX8" fmla="*/ 232124 w 234270"/>
                <a:gd name="connsiteY8" fmla="*/ 643835 h 646652"/>
                <a:gd name="connsiteX9" fmla="*/ 188595 w 234270"/>
                <a:gd name="connsiteY9" fmla="*/ 512009 h 646652"/>
                <a:gd name="connsiteX10" fmla="*/ 169545 w 234270"/>
                <a:gd name="connsiteY10" fmla="*/ 441333 h 646652"/>
                <a:gd name="connsiteX11" fmla="*/ 156972 w 234270"/>
                <a:gd name="connsiteY11" fmla="*/ 371229 h 646652"/>
                <a:gd name="connsiteX12" fmla="*/ 82963 w 234270"/>
                <a:gd name="connsiteY12" fmla="*/ 263788 h 646652"/>
                <a:gd name="connsiteX13" fmla="*/ 41243 w 234270"/>
                <a:gd name="connsiteY13" fmla="*/ 133962 h 646652"/>
                <a:gd name="connsiteX14" fmla="*/ 3905 w 234270"/>
                <a:gd name="connsiteY14" fmla="*/ 1469 h 646652"/>
                <a:gd name="connsiteX15" fmla="*/ 286 w 234270"/>
                <a:gd name="connsiteY15" fmla="*/ 2041 h 64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4270" h="646652">
                  <a:moveTo>
                    <a:pt x="0" y="2041"/>
                  </a:moveTo>
                  <a:cubicBezTo>
                    <a:pt x="14573" y="41569"/>
                    <a:pt x="29908" y="81384"/>
                    <a:pt x="33052" y="123770"/>
                  </a:cubicBezTo>
                  <a:cubicBezTo>
                    <a:pt x="33814" y="135105"/>
                    <a:pt x="33052" y="146344"/>
                    <a:pt x="34766" y="157584"/>
                  </a:cubicBezTo>
                  <a:cubicBezTo>
                    <a:pt x="36133" y="168944"/>
                    <a:pt x="38362" y="180184"/>
                    <a:pt x="41434" y="191207"/>
                  </a:cubicBezTo>
                  <a:cubicBezTo>
                    <a:pt x="47309" y="212834"/>
                    <a:pt x="55953" y="233612"/>
                    <a:pt x="67151" y="253024"/>
                  </a:cubicBezTo>
                  <a:cubicBezTo>
                    <a:pt x="88678" y="289981"/>
                    <a:pt x="123063" y="317794"/>
                    <a:pt x="142113" y="356180"/>
                  </a:cubicBezTo>
                  <a:cubicBezTo>
                    <a:pt x="163259" y="398662"/>
                    <a:pt x="156496" y="448096"/>
                    <a:pt x="171736" y="492197"/>
                  </a:cubicBezTo>
                  <a:cubicBezTo>
                    <a:pt x="188786" y="541632"/>
                    <a:pt x="236696" y="586685"/>
                    <a:pt x="224028" y="642883"/>
                  </a:cubicBezTo>
                  <a:cubicBezTo>
                    <a:pt x="222980" y="647169"/>
                    <a:pt x="231077" y="648217"/>
                    <a:pt x="232124" y="643835"/>
                  </a:cubicBezTo>
                  <a:cubicBezTo>
                    <a:pt x="243173" y="594877"/>
                    <a:pt x="208978" y="553062"/>
                    <a:pt x="188595" y="512009"/>
                  </a:cubicBezTo>
                  <a:cubicBezTo>
                    <a:pt x="178281" y="489702"/>
                    <a:pt x="171839" y="465802"/>
                    <a:pt x="169545" y="441333"/>
                  </a:cubicBezTo>
                  <a:cubicBezTo>
                    <a:pt x="167717" y="417603"/>
                    <a:pt x="163504" y="394116"/>
                    <a:pt x="156972" y="371229"/>
                  </a:cubicBezTo>
                  <a:cubicBezTo>
                    <a:pt x="142685" y="328939"/>
                    <a:pt x="107823" y="299411"/>
                    <a:pt x="82963" y="263788"/>
                  </a:cubicBezTo>
                  <a:cubicBezTo>
                    <a:pt x="57007" y="225354"/>
                    <a:pt x="42536" y="180321"/>
                    <a:pt x="41243" y="133962"/>
                  </a:cubicBezTo>
                  <a:cubicBezTo>
                    <a:pt x="39433" y="87194"/>
                    <a:pt x="22765" y="43665"/>
                    <a:pt x="3905" y="1469"/>
                  </a:cubicBezTo>
                  <a:cubicBezTo>
                    <a:pt x="3048" y="-531"/>
                    <a:pt x="-762" y="-626"/>
                    <a:pt x="286" y="2041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30021036-57DE-5738-8964-E3C25AC860E1}"/>
                </a:ext>
              </a:extLst>
            </p:cNvPr>
            <p:cNvSpPr/>
            <p:nvPr/>
          </p:nvSpPr>
          <p:spPr>
            <a:xfrm>
              <a:off x="-5108753" y="-668816"/>
              <a:ext cx="60016" cy="97779"/>
            </a:xfrm>
            <a:custGeom>
              <a:avLst/>
              <a:gdLst>
                <a:gd name="connsiteX0" fmla="*/ 53498 w 60016"/>
                <a:gd name="connsiteY0" fmla="*/ 2487 h 97779"/>
                <a:gd name="connsiteX1" fmla="*/ 39115 w 60016"/>
                <a:gd name="connsiteY1" fmla="*/ 39253 h 97779"/>
                <a:gd name="connsiteX2" fmla="*/ 18160 w 60016"/>
                <a:gd name="connsiteY2" fmla="*/ 39253 h 97779"/>
                <a:gd name="connsiteX3" fmla="*/ 18160 w 60016"/>
                <a:gd name="connsiteY3" fmla="*/ 28300 h 97779"/>
                <a:gd name="connsiteX4" fmla="*/ 32257 w 60016"/>
                <a:gd name="connsiteY4" fmla="*/ 30109 h 97779"/>
                <a:gd name="connsiteX5" fmla="*/ 38035 w 60016"/>
                <a:gd name="connsiteY5" fmla="*/ 65199 h 97779"/>
                <a:gd name="connsiteX6" fmla="*/ 35496 w 60016"/>
                <a:gd name="connsiteY6" fmla="*/ 68209 h 97779"/>
                <a:gd name="connsiteX7" fmla="*/ 17208 w 60016"/>
                <a:gd name="connsiteY7" fmla="*/ 73162 h 97779"/>
                <a:gd name="connsiteX8" fmla="*/ 9112 w 60016"/>
                <a:gd name="connsiteY8" fmla="*/ 68876 h 97779"/>
                <a:gd name="connsiteX9" fmla="*/ 9778 w 60016"/>
                <a:gd name="connsiteY9" fmla="*/ 57922 h 97779"/>
                <a:gd name="connsiteX10" fmla="*/ 25018 w 60016"/>
                <a:gd name="connsiteY10" fmla="*/ 74591 h 97779"/>
                <a:gd name="connsiteX11" fmla="*/ 5429 w 60016"/>
                <a:gd name="connsiteY11" fmla="*/ 93086 h 97779"/>
                <a:gd name="connsiteX12" fmla="*/ 5016 w 60016"/>
                <a:gd name="connsiteY12" fmla="*/ 93070 h 97779"/>
                <a:gd name="connsiteX13" fmla="*/ 6064 w 60016"/>
                <a:gd name="connsiteY13" fmla="*/ 97642 h 97779"/>
                <a:gd name="connsiteX14" fmla="*/ 30162 w 60016"/>
                <a:gd name="connsiteY14" fmla="*/ 81163 h 97779"/>
                <a:gd name="connsiteX15" fmla="*/ 19113 w 60016"/>
                <a:gd name="connsiteY15" fmla="*/ 56208 h 97779"/>
                <a:gd name="connsiteX16" fmla="*/ 5206 w 60016"/>
                <a:gd name="connsiteY16" fmla="*/ 53541 h 97779"/>
                <a:gd name="connsiteX17" fmla="*/ 253 w 60016"/>
                <a:gd name="connsiteY17" fmla="*/ 64209 h 97779"/>
                <a:gd name="connsiteX18" fmla="*/ 22828 w 60016"/>
                <a:gd name="connsiteY18" fmla="*/ 79163 h 97779"/>
                <a:gd name="connsiteX19" fmla="*/ 42925 w 60016"/>
                <a:gd name="connsiteY19" fmla="*/ 33919 h 97779"/>
                <a:gd name="connsiteX20" fmla="*/ 13017 w 60016"/>
                <a:gd name="connsiteY20" fmla="*/ 24394 h 97779"/>
                <a:gd name="connsiteX21" fmla="*/ 8350 w 60016"/>
                <a:gd name="connsiteY21" fmla="*/ 35348 h 97779"/>
                <a:gd name="connsiteX22" fmla="*/ 19970 w 60016"/>
                <a:gd name="connsiteY22" fmla="*/ 45540 h 97779"/>
                <a:gd name="connsiteX23" fmla="*/ 52165 w 60016"/>
                <a:gd name="connsiteY23" fmla="*/ 37063 h 97779"/>
                <a:gd name="connsiteX24" fmla="*/ 56737 w 60016"/>
                <a:gd name="connsiteY24" fmla="*/ 1153 h 97779"/>
                <a:gd name="connsiteX25" fmla="*/ 53974 w 60016"/>
                <a:gd name="connsiteY25" fmla="*/ 2011 h 9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016" h="97779">
                  <a:moveTo>
                    <a:pt x="53498" y="2487"/>
                  </a:moveTo>
                  <a:cubicBezTo>
                    <a:pt x="58036" y="16603"/>
                    <a:pt x="52027" y="31964"/>
                    <a:pt x="39115" y="39253"/>
                  </a:cubicBezTo>
                  <a:cubicBezTo>
                    <a:pt x="32506" y="42492"/>
                    <a:pt x="24770" y="42492"/>
                    <a:pt x="18160" y="39253"/>
                  </a:cubicBezTo>
                  <a:cubicBezTo>
                    <a:pt x="12922" y="36491"/>
                    <a:pt x="10636" y="29728"/>
                    <a:pt x="18160" y="28300"/>
                  </a:cubicBezTo>
                  <a:cubicBezTo>
                    <a:pt x="22917" y="27062"/>
                    <a:pt x="27968" y="27710"/>
                    <a:pt x="32257" y="30109"/>
                  </a:cubicBezTo>
                  <a:cubicBezTo>
                    <a:pt x="43542" y="38204"/>
                    <a:pt x="46129" y="53914"/>
                    <a:pt x="38035" y="65199"/>
                  </a:cubicBezTo>
                  <a:cubicBezTo>
                    <a:pt x="37269" y="66267"/>
                    <a:pt x="36420" y="67274"/>
                    <a:pt x="35496" y="68209"/>
                  </a:cubicBezTo>
                  <a:cubicBezTo>
                    <a:pt x="30560" y="72722"/>
                    <a:pt x="23746" y="74567"/>
                    <a:pt x="17208" y="73162"/>
                  </a:cubicBezTo>
                  <a:cubicBezTo>
                    <a:pt x="14141" y="72575"/>
                    <a:pt x="11321" y="71082"/>
                    <a:pt x="9112" y="68876"/>
                  </a:cubicBezTo>
                  <a:cubicBezTo>
                    <a:pt x="6254" y="66114"/>
                    <a:pt x="3206" y="58589"/>
                    <a:pt x="9778" y="57922"/>
                  </a:cubicBezTo>
                  <a:cubicBezTo>
                    <a:pt x="18351" y="57065"/>
                    <a:pt x="24923" y="67447"/>
                    <a:pt x="25018" y="74591"/>
                  </a:cubicBezTo>
                  <a:cubicBezTo>
                    <a:pt x="24716" y="85108"/>
                    <a:pt x="15946" y="93388"/>
                    <a:pt x="5429" y="93086"/>
                  </a:cubicBezTo>
                  <a:cubicBezTo>
                    <a:pt x="5291" y="93082"/>
                    <a:pt x="5154" y="93077"/>
                    <a:pt x="5016" y="93070"/>
                  </a:cubicBezTo>
                  <a:cubicBezTo>
                    <a:pt x="2254" y="93070"/>
                    <a:pt x="4063" y="97356"/>
                    <a:pt x="6064" y="97642"/>
                  </a:cubicBezTo>
                  <a:cubicBezTo>
                    <a:pt x="17066" y="98864"/>
                    <a:pt x="27309" y="91859"/>
                    <a:pt x="30162" y="81163"/>
                  </a:cubicBezTo>
                  <a:cubicBezTo>
                    <a:pt x="31998" y="71360"/>
                    <a:pt x="27605" y="61438"/>
                    <a:pt x="19113" y="56208"/>
                  </a:cubicBezTo>
                  <a:cubicBezTo>
                    <a:pt x="15110" y="53284"/>
                    <a:pt x="10007" y="52305"/>
                    <a:pt x="5206" y="53541"/>
                  </a:cubicBezTo>
                  <a:cubicBezTo>
                    <a:pt x="1295" y="55531"/>
                    <a:pt x="-750" y="59936"/>
                    <a:pt x="253" y="64209"/>
                  </a:cubicBezTo>
                  <a:cubicBezTo>
                    <a:pt x="3485" y="73760"/>
                    <a:pt x="12772" y="79912"/>
                    <a:pt x="22828" y="79163"/>
                  </a:cubicBezTo>
                  <a:cubicBezTo>
                    <a:pt x="46069" y="79163"/>
                    <a:pt x="55879" y="51445"/>
                    <a:pt x="42925" y="33919"/>
                  </a:cubicBezTo>
                  <a:cubicBezTo>
                    <a:pt x="36295" y="24295"/>
                    <a:pt x="23992" y="20377"/>
                    <a:pt x="13017" y="24394"/>
                  </a:cubicBezTo>
                  <a:cubicBezTo>
                    <a:pt x="8839" y="26266"/>
                    <a:pt x="6805" y="31038"/>
                    <a:pt x="8350" y="35348"/>
                  </a:cubicBezTo>
                  <a:cubicBezTo>
                    <a:pt x="10411" y="40380"/>
                    <a:pt x="14713" y="44153"/>
                    <a:pt x="19970" y="45540"/>
                  </a:cubicBezTo>
                  <a:cubicBezTo>
                    <a:pt x="31438" y="49192"/>
                    <a:pt x="43983" y="45889"/>
                    <a:pt x="52165" y="37063"/>
                  </a:cubicBezTo>
                  <a:cubicBezTo>
                    <a:pt x="60621" y="27035"/>
                    <a:pt x="62410" y="12980"/>
                    <a:pt x="56737" y="1153"/>
                  </a:cubicBezTo>
                  <a:cubicBezTo>
                    <a:pt x="55879" y="-752"/>
                    <a:pt x="53308" y="-180"/>
                    <a:pt x="53974" y="2011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17D90E35-9199-55FD-7790-B01356A410CD}"/>
                </a:ext>
              </a:extLst>
            </p:cNvPr>
            <p:cNvSpPr/>
            <p:nvPr/>
          </p:nvSpPr>
          <p:spPr>
            <a:xfrm>
              <a:off x="-5079144" y="-719133"/>
              <a:ext cx="61410" cy="68095"/>
            </a:xfrm>
            <a:custGeom>
              <a:avLst/>
              <a:gdLst>
                <a:gd name="connsiteX0" fmla="*/ 648 w 61410"/>
                <a:gd name="connsiteY0" fmla="*/ 57186 h 68095"/>
                <a:gd name="connsiteX1" fmla="*/ 648 w 61410"/>
                <a:gd name="connsiteY1" fmla="*/ 57186 h 68095"/>
                <a:gd name="connsiteX2" fmla="*/ 17317 w 61410"/>
                <a:gd name="connsiteY2" fmla="*/ 36 h 68095"/>
                <a:gd name="connsiteX3" fmla="*/ 61037 w 61410"/>
                <a:gd name="connsiteY3" fmla="*/ 38993 h 68095"/>
                <a:gd name="connsiteX4" fmla="*/ 61037 w 61410"/>
                <a:gd name="connsiteY4" fmla="*/ 38993 h 68095"/>
                <a:gd name="connsiteX5" fmla="*/ 56084 w 61410"/>
                <a:gd name="connsiteY5" fmla="*/ 54138 h 68095"/>
                <a:gd name="connsiteX6" fmla="*/ 13316 w 61410"/>
                <a:gd name="connsiteY6" fmla="*/ 67378 h 68095"/>
                <a:gd name="connsiteX7" fmla="*/ 648 w 61410"/>
                <a:gd name="connsiteY7" fmla="*/ 57853 h 6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410" h="68095">
                  <a:moveTo>
                    <a:pt x="648" y="57186"/>
                  </a:moveTo>
                  <a:lnTo>
                    <a:pt x="648" y="57186"/>
                  </a:lnTo>
                  <a:cubicBezTo>
                    <a:pt x="-3352" y="44422"/>
                    <a:pt x="12269" y="1179"/>
                    <a:pt x="17317" y="36"/>
                  </a:cubicBezTo>
                  <a:cubicBezTo>
                    <a:pt x="22365" y="-1107"/>
                    <a:pt x="56846" y="25372"/>
                    <a:pt x="61037" y="38993"/>
                  </a:cubicBezTo>
                  <a:lnTo>
                    <a:pt x="61037" y="38993"/>
                  </a:lnTo>
                  <a:cubicBezTo>
                    <a:pt x="62278" y="44567"/>
                    <a:pt x="60379" y="50374"/>
                    <a:pt x="56084" y="54138"/>
                  </a:cubicBezTo>
                  <a:cubicBezTo>
                    <a:pt x="44766" y="65137"/>
                    <a:pt x="28869" y="70058"/>
                    <a:pt x="13316" y="67378"/>
                  </a:cubicBezTo>
                  <a:cubicBezTo>
                    <a:pt x="7677" y="66740"/>
                    <a:pt x="2827" y="63093"/>
                    <a:pt x="648" y="57853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F6DAB1BC-6072-C67E-175F-273BAE87F326}"/>
                </a:ext>
              </a:extLst>
            </p:cNvPr>
            <p:cNvSpPr/>
            <p:nvPr/>
          </p:nvSpPr>
          <p:spPr>
            <a:xfrm>
              <a:off x="-5079144" y="-719133"/>
              <a:ext cx="61410" cy="68095"/>
            </a:xfrm>
            <a:custGeom>
              <a:avLst/>
              <a:gdLst>
                <a:gd name="connsiteX0" fmla="*/ 648 w 61410"/>
                <a:gd name="connsiteY0" fmla="*/ 57186 h 68095"/>
                <a:gd name="connsiteX1" fmla="*/ 648 w 61410"/>
                <a:gd name="connsiteY1" fmla="*/ 57186 h 68095"/>
                <a:gd name="connsiteX2" fmla="*/ 17317 w 61410"/>
                <a:gd name="connsiteY2" fmla="*/ 36 h 68095"/>
                <a:gd name="connsiteX3" fmla="*/ 61037 w 61410"/>
                <a:gd name="connsiteY3" fmla="*/ 38993 h 68095"/>
                <a:gd name="connsiteX4" fmla="*/ 61037 w 61410"/>
                <a:gd name="connsiteY4" fmla="*/ 38993 h 68095"/>
                <a:gd name="connsiteX5" fmla="*/ 56084 w 61410"/>
                <a:gd name="connsiteY5" fmla="*/ 54138 h 68095"/>
                <a:gd name="connsiteX6" fmla="*/ 13316 w 61410"/>
                <a:gd name="connsiteY6" fmla="*/ 67378 h 68095"/>
                <a:gd name="connsiteX7" fmla="*/ 648 w 61410"/>
                <a:gd name="connsiteY7" fmla="*/ 57853 h 6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410" h="68095">
                  <a:moveTo>
                    <a:pt x="648" y="57186"/>
                  </a:moveTo>
                  <a:lnTo>
                    <a:pt x="648" y="57186"/>
                  </a:lnTo>
                  <a:cubicBezTo>
                    <a:pt x="-3352" y="44422"/>
                    <a:pt x="12269" y="1179"/>
                    <a:pt x="17317" y="36"/>
                  </a:cubicBezTo>
                  <a:cubicBezTo>
                    <a:pt x="22365" y="-1107"/>
                    <a:pt x="56846" y="25372"/>
                    <a:pt x="61037" y="38993"/>
                  </a:cubicBezTo>
                  <a:lnTo>
                    <a:pt x="61037" y="38993"/>
                  </a:lnTo>
                  <a:cubicBezTo>
                    <a:pt x="62278" y="44567"/>
                    <a:pt x="60379" y="50374"/>
                    <a:pt x="56084" y="54138"/>
                  </a:cubicBezTo>
                  <a:cubicBezTo>
                    <a:pt x="44766" y="65137"/>
                    <a:pt x="28869" y="70058"/>
                    <a:pt x="13316" y="67378"/>
                  </a:cubicBezTo>
                  <a:cubicBezTo>
                    <a:pt x="7677" y="66740"/>
                    <a:pt x="2827" y="63093"/>
                    <a:pt x="648" y="5785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6F3E4262-F580-C5CF-3647-0D95F47836F2}"/>
                </a:ext>
              </a:extLst>
            </p:cNvPr>
            <p:cNvSpPr/>
            <p:nvPr/>
          </p:nvSpPr>
          <p:spPr>
            <a:xfrm>
              <a:off x="-5320312" y="-1147465"/>
              <a:ext cx="374694" cy="443506"/>
            </a:xfrm>
            <a:custGeom>
              <a:avLst/>
              <a:gdLst>
                <a:gd name="connsiteX0" fmla="*/ 10455 w 374694"/>
                <a:gd name="connsiteY0" fmla="*/ 253203 h 443506"/>
                <a:gd name="connsiteX1" fmla="*/ 263343 w 374694"/>
                <a:gd name="connsiteY1" fmla="*/ 443036 h 443506"/>
                <a:gd name="connsiteX2" fmla="*/ 364594 w 374694"/>
                <a:gd name="connsiteY2" fmla="*/ 143475 h 443506"/>
                <a:gd name="connsiteX3" fmla="*/ 128946 w 374694"/>
                <a:gd name="connsiteY3" fmla="*/ 9173 h 443506"/>
                <a:gd name="connsiteX4" fmla="*/ 10455 w 374694"/>
                <a:gd name="connsiteY4" fmla="*/ 253203 h 44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694" h="443506">
                  <a:moveTo>
                    <a:pt x="10455" y="253203"/>
                  </a:moveTo>
                  <a:cubicBezTo>
                    <a:pt x="40744" y="351025"/>
                    <a:pt x="156092" y="451228"/>
                    <a:pt x="263343" y="443036"/>
                  </a:cubicBezTo>
                  <a:cubicBezTo>
                    <a:pt x="355545" y="383505"/>
                    <a:pt x="394979" y="241678"/>
                    <a:pt x="364594" y="143475"/>
                  </a:cubicBezTo>
                  <a:cubicBezTo>
                    <a:pt x="334209" y="45272"/>
                    <a:pt x="243055" y="-26165"/>
                    <a:pt x="128946" y="9173"/>
                  </a:cubicBezTo>
                  <a:cubicBezTo>
                    <a:pt x="14836" y="44510"/>
                    <a:pt x="-19930" y="155381"/>
                    <a:pt x="10455" y="253203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5BB68C34-1AB3-48F8-C0C5-CBE5B1384ACC}"/>
                </a:ext>
              </a:extLst>
            </p:cNvPr>
            <p:cNvSpPr/>
            <p:nvPr/>
          </p:nvSpPr>
          <p:spPr>
            <a:xfrm>
              <a:off x="-5320312" y="-1147465"/>
              <a:ext cx="374694" cy="443506"/>
            </a:xfrm>
            <a:custGeom>
              <a:avLst/>
              <a:gdLst>
                <a:gd name="connsiteX0" fmla="*/ 10455 w 374694"/>
                <a:gd name="connsiteY0" fmla="*/ 253203 h 443506"/>
                <a:gd name="connsiteX1" fmla="*/ 263343 w 374694"/>
                <a:gd name="connsiteY1" fmla="*/ 443036 h 443506"/>
                <a:gd name="connsiteX2" fmla="*/ 364594 w 374694"/>
                <a:gd name="connsiteY2" fmla="*/ 143475 h 443506"/>
                <a:gd name="connsiteX3" fmla="*/ 128946 w 374694"/>
                <a:gd name="connsiteY3" fmla="*/ 9173 h 443506"/>
                <a:gd name="connsiteX4" fmla="*/ 10455 w 374694"/>
                <a:gd name="connsiteY4" fmla="*/ 253203 h 44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694" h="443506">
                  <a:moveTo>
                    <a:pt x="10455" y="253203"/>
                  </a:moveTo>
                  <a:cubicBezTo>
                    <a:pt x="40744" y="351025"/>
                    <a:pt x="156092" y="451228"/>
                    <a:pt x="263343" y="443036"/>
                  </a:cubicBezTo>
                  <a:cubicBezTo>
                    <a:pt x="355545" y="383505"/>
                    <a:pt x="394979" y="241678"/>
                    <a:pt x="364594" y="143475"/>
                  </a:cubicBezTo>
                  <a:cubicBezTo>
                    <a:pt x="334209" y="45272"/>
                    <a:pt x="243055" y="-26165"/>
                    <a:pt x="128946" y="9173"/>
                  </a:cubicBezTo>
                  <a:cubicBezTo>
                    <a:pt x="14836" y="44510"/>
                    <a:pt x="-19930" y="155381"/>
                    <a:pt x="10455" y="253203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DCFA8034-C993-E3E3-31D1-955DAA183E94}"/>
                </a:ext>
              </a:extLst>
            </p:cNvPr>
            <p:cNvSpPr/>
            <p:nvPr/>
          </p:nvSpPr>
          <p:spPr>
            <a:xfrm>
              <a:off x="-5319192" y="-950555"/>
              <a:ext cx="373533" cy="246596"/>
            </a:xfrm>
            <a:custGeom>
              <a:avLst/>
              <a:gdLst>
                <a:gd name="connsiteX0" fmla="*/ 371666 w 373533"/>
                <a:gd name="connsiteY0" fmla="*/ 0 h 246596"/>
                <a:gd name="connsiteX1" fmla="*/ 260604 w 373533"/>
                <a:gd name="connsiteY1" fmla="*/ 145542 h 246596"/>
                <a:gd name="connsiteX2" fmla="*/ 0 w 373533"/>
                <a:gd name="connsiteY2" fmla="*/ 10382 h 246596"/>
                <a:gd name="connsiteX3" fmla="*/ 9525 w 373533"/>
                <a:gd name="connsiteY3" fmla="*/ 56293 h 246596"/>
                <a:gd name="connsiteX4" fmla="*/ 262223 w 373533"/>
                <a:gd name="connsiteY4" fmla="*/ 246126 h 246596"/>
                <a:gd name="connsiteX5" fmla="*/ 372999 w 373533"/>
                <a:gd name="connsiteY5" fmla="*/ 95 h 24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533" h="246596">
                  <a:moveTo>
                    <a:pt x="371666" y="0"/>
                  </a:moveTo>
                  <a:cubicBezTo>
                    <a:pt x="371666" y="0"/>
                    <a:pt x="374047" y="101917"/>
                    <a:pt x="260604" y="145542"/>
                  </a:cubicBezTo>
                  <a:cubicBezTo>
                    <a:pt x="150876" y="187642"/>
                    <a:pt x="21622" y="92392"/>
                    <a:pt x="0" y="10382"/>
                  </a:cubicBezTo>
                  <a:cubicBezTo>
                    <a:pt x="1593" y="25972"/>
                    <a:pt x="4785" y="41356"/>
                    <a:pt x="9525" y="56293"/>
                  </a:cubicBezTo>
                  <a:cubicBezTo>
                    <a:pt x="39624" y="154115"/>
                    <a:pt x="154972" y="254317"/>
                    <a:pt x="262223" y="246126"/>
                  </a:cubicBezTo>
                  <a:cubicBezTo>
                    <a:pt x="338423" y="196786"/>
                    <a:pt x="378714" y="90678"/>
                    <a:pt x="372999" y="9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1854045D-2DD6-2E17-15FA-5FD02ECFE670}"/>
                </a:ext>
              </a:extLst>
            </p:cNvPr>
            <p:cNvSpPr/>
            <p:nvPr/>
          </p:nvSpPr>
          <p:spPr>
            <a:xfrm>
              <a:off x="-4846892" y="-592896"/>
              <a:ext cx="216643" cy="576212"/>
            </a:xfrm>
            <a:custGeom>
              <a:avLst/>
              <a:gdLst>
                <a:gd name="connsiteX0" fmla="*/ 212547 w 216643"/>
                <a:gd name="connsiteY0" fmla="*/ 1434 h 576212"/>
                <a:gd name="connsiteX1" fmla="*/ 189783 w 216643"/>
                <a:gd name="connsiteY1" fmla="*/ 120973 h 576212"/>
                <a:gd name="connsiteX2" fmla="*/ 166542 w 216643"/>
                <a:gd name="connsiteY2" fmla="*/ 178123 h 576212"/>
                <a:gd name="connsiteX3" fmla="*/ 138729 w 216643"/>
                <a:gd name="connsiteY3" fmla="*/ 236987 h 576212"/>
                <a:gd name="connsiteX4" fmla="*/ 93104 w 216643"/>
                <a:gd name="connsiteY4" fmla="*/ 473779 h 576212"/>
                <a:gd name="connsiteX5" fmla="*/ 1473 w 216643"/>
                <a:gd name="connsiteY5" fmla="*/ 569981 h 576212"/>
                <a:gd name="connsiteX6" fmla="*/ 6617 w 216643"/>
                <a:gd name="connsiteY6" fmla="*/ 575506 h 576212"/>
                <a:gd name="connsiteX7" fmla="*/ 90913 w 216643"/>
                <a:gd name="connsiteY7" fmla="*/ 495115 h 576212"/>
                <a:gd name="connsiteX8" fmla="*/ 123203 w 216643"/>
                <a:gd name="connsiteY8" fmla="*/ 383196 h 576212"/>
                <a:gd name="connsiteX9" fmla="*/ 140062 w 216643"/>
                <a:gd name="connsiteY9" fmla="*/ 258609 h 576212"/>
                <a:gd name="connsiteX10" fmla="*/ 165684 w 216643"/>
                <a:gd name="connsiteY10" fmla="*/ 197173 h 576212"/>
                <a:gd name="connsiteX11" fmla="*/ 191497 w 216643"/>
                <a:gd name="connsiteY11" fmla="*/ 138975 h 576212"/>
                <a:gd name="connsiteX12" fmla="*/ 216643 w 216643"/>
                <a:gd name="connsiteY12" fmla="*/ 2767 h 576212"/>
                <a:gd name="connsiteX13" fmla="*/ 212547 w 216643"/>
                <a:gd name="connsiteY13" fmla="*/ 1148 h 5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6643" h="576212">
                  <a:moveTo>
                    <a:pt x="212547" y="1434"/>
                  </a:moveTo>
                  <a:cubicBezTo>
                    <a:pt x="209173" y="41968"/>
                    <a:pt x="201543" y="82035"/>
                    <a:pt x="189783" y="120973"/>
                  </a:cubicBezTo>
                  <a:cubicBezTo>
                    <a:pt x="183279" y="140505"/>
                    <a:pt x="175516" y="159595"/>
                    <a:pt x="166542" y="178123"/>
                  </a:cubicBezTo>
                  <a:cubicBezTo>
                    <a:pt x="157017" y="197173"/>
                    <a:pt x="146253" y="216223"/>
                    <a:pt x="138729" y="236987"/>
                  </a:cubicBezTo>
                  <a:cubicBezTo>
                    <a:pt x="110154" y="313187"/>
                    <a:pt x="126727" y="398912"/>
                    <a:pt x="93104" y="473779"/>
                  </a:cubicBezTo>
                  <a:cubicBezTo>
                    <a:pt x="74054" y="516070"/>
                    <a:pt x="38145" y="543597"/>
                    <a:pt x="1473" y="569981"/>
                  </a:cubicBezTo>
                  <a:cubicBezTo>
                    <a:pt x="-2718" y="573029"/>
                    <a:pt x="2997" y="578077"/>
                    <a:pt x="6617" y="575506"/>
                  </a:cubicBezTo>
                  <a:cubicBezTo>
                    <a:pt x="38240" y="552741"/>
                    <a:pt x="70530" y="529024"/>
                    <a:pt x="90913" y="495115"/>
                  </a:cubicBezTo>
                  <a:cubicBezTo>
                    <a:pt x="111297" y="461206"/>
                    <a:pt x="118821" y="421772"/>
                    <a:pt x="123203" y="383196"/>
                  </a:cubicBezTo>
                  <a:cubicBezTo>
                    <a:pt x="127870" y="341572"/>
                    <a:pt x="129013" y="299185"/>
                    <a:pt x="140062" y="258609"/>
                  </a:cubicBezTo>
                  <a:cubicBezTo>
                    <a:pt x="146491" y="237312"/>
                    <a:pt x="155076" y="216727"/>
                    <a:pt x="165684" y="197173"/>
                  </a:cubicBezTo>
                  <a:cubicBezTo>
                    <a:pt x="175509" y="178338"/>
                    <a:pt x="184130" y="158900"/>
                    <a:pt x="191497" y="138975"/>
                  </a:cubicBezTo>
                  <a:cubicBezTo>
                    <a:pt x="207146" y="95219"/>
                    <a:pt x="215637" y="49227"/>
                    <a:pt x="216643" y="2767"/>
                  </a:cubicBezTo>
                  <a:cubicBezTo>
                    <a:pt x="216643" y="863"/>
                    <a:pt x="212833" y="-1424"/>
                    <a:pt x="212547" y="1148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24B862ED-DE07-D030-D94F-7343D3E6137E}"/>
                </a:ext>
              </a:extLst>
            </p:cNvPr>
            <p:cNvSpPr/>
            <p:nvPr/>
          </p:nvSpPr>
          <p:spPr>
            <a:xfrm>
              <a:off x="-4622755" y="-574901"/>
              <a:ext cx="68312" cy="89699"/>
            </a:xfrm>
            <a:custGeom>
              <a:avLst/>
              <a:gdLst>
                <a:gd name="connsiteX0" fmla="*/ 1460 w 68312"/>
                <a:gd name="connsiteY0" fmla="*/ 584 h 89699"/>
                <a:gd name="connsiteX1" fmla="*/ 22970 w 68312"/>
                <a:gd name="connsiteY1" fmla="*/ 41322 h 89699"/>
                <a:gd name="connsiteX2" fmla="*/ 39560 w 68312"/>
                <a:gd name="connsiteY2" fmla="*/ 42018 h 89699"/>
                <a:gd name="connsiteX3" fmla="*/ 52133 w 68312"/>
                <a:gd name="connsiteY3" fmla="*/ 20586 h 89699"/>
                <a:gd name="connsiteX4" fmla="*/ 36702 w 68312"/>
                <a:gd name="connsiteY4" fmla="*/ 18015 h 89699"/>
                <a:gd name="connsiteX5" fmla="*/ 22034 w 68312"/>
                <a:gd name="connsiteY5" fmla="*/ 27540 h 89699"/>
                <a:gd name="connsiteX6" fmla="*/ 28998 w 68312"/>
                <a:gd name="connsiteY6" fmla="*/ 68303 h 89699"/>
                <a:gd name="connsiteX7" fmla="*/ 43084 w 68312"/>
                <a:gd name="connsiteY7" fmla="*/ 73545 h 89699"/>
                <a:gd name="connsiteX8" fmla="*/ 66420 w 68312"/>
                <a:gd name="connsiteY8" fmla="*/ 59639 h 89699"/>
                <a:gd name="connsiteX9" fmla="*/ 60263 w 68312"/>
                <a:gd name="connsiteY9" fmla="*/ 45866 h 89699"/>
                <a:gd name="connsiteX10" fmla="*/ 50513 w 68312"/>
                <a:gd name="connsiteY10" fmla="*/ 46971 h 89699"/>
                <a:gd name="connsiteX11" fmla="*/ 39845 w 68312"/>
                <a:gd name="connsiteY11" fmla="*/ 75546 h 89699"/>
                <a:gd name="connsiteX12" fmla="*/ 67277 w 68312"/>
                <a:gd name="connsiteY12" fmla="*/ 88976 h 89699"/>
                <a:gd name="connsiteX13" fmla="*/ 65182 w 68312"/>
                <a:gd name="connsiteY13" fmla="*/ 84499 h 89699"/>
                <a:gd name="connsiteX14" fmla="*/ 45560 w 68312"/>
                <a:gd name="connsiteY14" fmla="*/ 74974 h 89699"/>
                <a:gd name="connsiteX15" fmla="*/ 48513 w 68312"/>
                <a:gd name="connsiteY15" fmla="*/ 55924 h 89699"/>
                <a:gd name="connsiteX16" fmla="*/ 58800 w 68312"/>
                <a:gd name="connsiteY16" fmla="*/ 50876 h 89699"/>
                <a:gd name="connsiteX17" fmla="*/ 60991 w 68312"/>
                <a:gd name="connsiteY17" fmla="*/ 53733 h 89699"/>
                <a:gd name="connsiteX18" fmla="*/ 60991 w 68312"/>
                <a:gd name="connsiteY18" fmla="*/ 56115 h 89699"/>
                <a:gd name="connsiteX19" fmla="*/ 58133 w 68312"/>
                <a:gd name="connsiteY19" fmla="*/ 61639 h 89699"/>
                <a:gd name="connsiteX20" fmla="*/ 39941 w 68312"/>
                <a:gd name="connsiteY20" fmla="*/ 67926 h 89699"/>
                <a:gd name="connsiteX21" fmla="*/ 26320 w 68312"/>
                <a:gd name="connsiteY21" fmla="*/ 33064 h 89699"/>
                <a:gd name="connsiteX22" fmla="*/ 46037 w 68312"/>
                <a:gd name="connsiteY22" fmla="*/ 22682 h 89699"/>
                <a:gd name="connsiteX23" fmla="*/ 45370 w 68312"/>
                <a:gd name="connsiteY23" fmla="*/ 32874 h 89699"/>
                <a:gd name="connsiteX24" fmla="*/ 33464 w 68312"/>
                <a:gd name="connsiteY24" fmla="*/ 37636 h 89699"/>
                <a:gd name="connsiteX25" fmla="*/ 4889 w 68312"/>
                <a:gd name="connsiteY25" fmla="*/ 2775 h 89699"/>
                <a:gd name="connsiteX26" fmla="*/ 1841 w 68312"/>
                <a:gd name="connsiteY26" fmla="*/ 774 h 8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8312" h="89699">
                  <a:moveTo>
                    <a:pt x="1460" y="584"/>
                  </a:moveTo>
                  <a:cubicBezTo>
                    <a:pt x="-3850" y="17773"/>
                    <a:pt x="5781" y="36013"/>
                    <a:pt x="22970" y="41322"/>
                  </a:cubicBezTo>
                  <a:cubicBezTo>
                    <a:pt x="28347" y="42983"/>
                    <a:pt x="34063" y="43223"/>
                    <a:pt x="39560" y="42018"/>
                  </a:cubicBezTo>
                  <a:cubicBezTo>
                    <a:pt x="47942" y="40017"/>
                    <a:pt x="61372" y="29826"/>
                    <a:pt x="52133" y="20586"/>
                  </a:cubicBezTo>
                  <a:cubicBezTo>
                    <a:pt x="47672" y="17368"/>
                    <a:pt x="41965" y="16417"/>
                    <a:pt x="36702" y="18015"/>
                  </a:cubicBezTo>
                  <a:cubicBezTo>
                    <a:pt x="30770" y="19187"/>
                    <a:pt x="25517" y="22598"/>
                    <a:pt x="22034" y="27540"/>
                  </a:cubicBezTo>
                  <a:cubicBezTo>
                    <a:pt x="12700" y="40719"/>
                    <a:pt x="15818" y="58970"/>
                    <a:pt x="28998" y="68303"/>
                  </a:cubicBezTo>
                  <a:cubicBezTo>
                    <a:pt x="33156" y="71248"/>
                    <a:pt x="38012" y="73055"/>
                    <a:pt x="43084" y="73545"/>
                  </a:cubicBezTo>
                  <a:cubicBezTo>
                    <a:pt x="53023" y="74323"/>
                    <a:pt x="62374" y="68751"/>
                    <a:pt x="66420" y="59639"/>
                  </a:cubicBezTo>
                  <a:cubicBezTo>
                    <a:pt x="68523" y="54135"/>
                    <a:pt x="65766" y="47969"/>
                    <a:pt x="60263" y="45866"/>
                  </a:cubicBezTo>
                  <a:cubicBezTo>
                    <a:pt x="57026" y="44629"/>
                    <a:pt x="53391" y="45041"/>
                    <a:pt x="50513" y="46971"/>
                  </a:cubicBezTo>
                  <a:cubicBezTo>
                    <a:pt x="40263" y="52445"/>
                    <a:pt x="35690" y="64693"/>
                    <a:pt x="39845" y="75546"/>
                  </a:cubicBezTo>
                  <a:cubicBezTo>
                    <a:pt x="44476" y="86127"/>
                    <a:pt x="56079" y="91808"/>
                    <a:pt x="67277" y="88976"/>
                  </a:cubicBezTo>
                  <a:cubicBezTo>
                    <a:pt x="69754" y="88214"/>
                    <a:pt x="67277" y="84213"/>
                    <a:pt x="65182" y="84499"/>
                  </a:cubicBezTo>
                  <a:cubicBezTo>
                    <a:pt x="57261" y="85966"/>
                    <a:pt x="49307" y="82105"/>
                    <a:pt x="45560" y="74974"/>
                  </a:cubicBezTo>
                  <a:cubicBezTo>
                    <a:pt x="42823" y="68582"/>
                    <a:pt x="43969" y="61188"/>
                    <a:pt x="48513" y="55924"/>
                  </a:cubicBezTo>
                  <a:cubicBezTo>
                    <a:pt x="50829" y="52565"/>
                    <a:pt x="54726" y="50652"/>
                    <a:pt x="58800" y="50876"/>
                  </a:cubicBezTo>
                  <a:cubicBezTo>
                    <a:pt x="60896" y="50876"/>
                    <a:pt x="60896" y="51543"/>
                    <a:pt x="60991" y="53733"/>
                  </a:cubicBezTo>
                  <a:cubicBezTo>
                    <a:pt x="61084" y="54524"/>
                    <a:pt x="61084" y="55323"/>
                    <a:pt x="60991" y="56115"/>
                  </a:cubicBezTo>
                  <a:cubicBezTo>
                    <a:pt x="60468" y="58148"/>
                    <a:pt x="59491" y="60037"/>
                    <a:pt x="58133" y="61639"/>
                  </a:cubicBezTo>
                  <a:cubicBezTo>
                    <a:pt x="53484" y="66617"/>
                    <a:pt x="46672" y="68971"/>
                    <a:pt x="39941" y="67926"/>
                  </a:cubicBezTo>
                  <a:cubicBezTo>
                    <a:pt x="24320" y="65449"/>
                    <a:pt x="19271" y="45447"/>
                    <a:pt x="26320" y="33064"/>
                  </a:cubicBezTo>
                  <a:cubicBezTo>
                    <a:pt x="29972" y="25719"/>
                    <a:pt x="37915" y="21537"/>
                    <a:pt x="46037" y="22682"/>
                  </a:cubicBezTo>
                  <a:cubicBezTo>
                    <a:pt x="52323" y="23825"/>
                    <a:pt x="48513" y="30397"/>
                    <a:pt x="45370" y="32874"/>
                  </a:cubicBezTo>
                  <a:cubicBezTo>
                    <a:pt x="41968" y="35618"/>
                    <a:pt x="37820" y="37277"/>
                    <a:pt x="33464" y="37636"/>
                  </a:cubicBezTo>
                  <a:cubicBezTo>
                    <a:pt x="14414" y="39446"/>
                    <a:pt x="2984" y="20110"/>
                    <a:pt x="4889" y="2775"/>
                  </a:cubicBezTo>
                  <a:cubicBezTo>
                    <a:pt x="4889" y="1346"/>
                    <a:pt x="2507" y="-1321"/>
                    <a:pt x="1841" y="774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4B2D544B-EA2F-F922-7FD5-C8FBBB897377}"/>
                </a:ext>
              </a:extLst>
            </p:cNvPr>
            <p:cNvSpPr/>
            <p:nvPr/>
          </p:nvSpPr>
          <p:spPr>
            <a:xfrm>
              <a:off x="-4665195" y="-623588"/>
              <a:ext cx="62456" cy="67872"/>
            </a:xfrm>
            <a:custGeom>
              <a:avLst/>
              <a:gdLst>
                <a:gd name="connsiteX0" fmla="*/ 84 w 62456"/>
                <a:gd name="connsiteY0" fmla="*/ 43079 h 67872"/>
                <a:gd name="connsiteX1" fmla="*/ 84 w 62456"/>
                <a:gd name="connsiteY1" fmla="*/ 43079 h 67872"/>
                <a:gd name="connsiteX2" fmla="*/ 41804 w 62456"/>
                <a:gd name="connsiteY2" fmla="*/ 26 h 67872"/>
                <a:gd name="connsiteX3" fmla="*/ 62187 w 62456"/>
                <a:gd name="connsiteY3" fmla="*/ 54890 h 67872"/>
                <a:gd name="connsiteX4" fmla="*/ 62187 w 62456"/>
                <a:gd name="connsiteY4" fmla="*/ 54890 h 67872"/>
                <a:gd name="connsiteX5" fmla="*/ 50662 w 62456"/>
                <a:gd name="connsiteY5" fmla="*/ 65939 h 67872"/>
                <a:gd name="connsiteX6" fmla="*/ 6752 w 62456"/>
                <a:gd name="connsiteY6" fmla="*/ 57557 h 67872"/>
                <a:gd name="connsiteX7" fmla="*/ 84 w 62456"/>
                <a:gd name="connsiteY7" fmla="*/ 43079 h 67872"/>
                <a:gd name="connsiteX8" fmla="*/ 84 w 62456"/>
                <a:gd name="connsiteY8" fmla="*/ 43079 h 6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456" h="67872">
                  <a:moveTo>
                    <a:pt x="84" y="43079"/>
                  </a:moveTo>
                  <a:lnTo>
                    <a:pt x="84" y="43079"/>
                  </a:lnTo>
                  <a:cubicBezTo>
                    <a:pt x="2561" y="29934"/>
                    <a:pt x="36660" y="-1022"/>
                    <a:pt x="41804" y="26"/>
                  </a:cubicBezTo>
                  <a:cubicBezTo>
                    <a:pt x="46947" y="1074"/>
                    <a:pt x="64854" y="40888"/>
                    <a:pt x="62187" y="54890"/>
                  </a:cubicBezTo>
                  <a:lnTo>
                    <a:pt x="62187" y="54890"/>
                  </a:lnTo>
                  <a:cubicBezTo>
                    <a:pt x="60642" y="60395"/>
                    <a:pt x="56228" y="64627"/>
                    <a:pt x="50662" y="65939"/>
                  </a:cubicBezTo>
                  <a:cubicBezTo>
                    <a:pt x="35526" y="70300"/>
                    <a:pt x="19217" y="67187"/>
                    <a:pt x="6752" y="57557"/>
                  </a:cubicBezTo>
                  <a:cubicBezTo>
                    <a:pt x="2049" y="54313"/>
                    <a:pt x="-508" y="48761"/>
                    <a:pt x="84" y="43079"/>
                  </a:cubicBezTo>
                  <a:lnTo>
                    <a:pt x="84" y="43079"/>
                  </a:ln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23706793-728D-47C0-29FF-DC4DF7F99AE0}"/>
                </a:ext>
              </a:extLst>
            </p:cNvPr>
            <p:cNvSpPr/>
            <p:nvPr/>
          </p:nvSpPr>
          <p:spPr>
            <a:xfrm>
              <a:off x="-4665195" y="-623588"/>
              <a:ext cx="62456" cy="67872"/>
            </a:xfrm>
            <a:custGeom>
              <a:avLst/>
              <a:gdLst>
                <a:gd name="connsiteX0" fmla="*/ 84 w 62456"/>
                <a:gd name="connsiteY0" fmla="*/ 43079 h 67872"/>
                <a:gd name="connsiteX1" fmla="*/ 84 w 62456"/>
                <a:gd name="connsiteY1" fmla="*/ 43079 h 67872"/>
                <a:gd name="connsiteX2" fmla="*/ 41804 w 62456"/>
                <a:gd name="connsiteY2" fmla="*/ 26 h 67872"/>
                <a:gd name="connsiteX3" fmla="*/ 62187 w 62456"/>
                <a:gd name="connsiteY3" fmla="*/ 54890 h 67872"/>
                <a:gd name="connsiteX4" fmla="*/ 62187 w 62456"/>
                <a:gd name="connsiteY4" fmla="*/ 54890 h 67872"/>
                <a:gd name="connsiteX5" fmla="*/ 50662 w 62456"/>
                <a:gd name="connsiteY5" fmla="*/ 65939 h 67872"/>
                <a:gd name="connsiteX6" fmla="*/ 6752 w 62456"/>
                <a:gd name="connsiteY6" fmla="*/ 57557 h 67872"/>
                <a:gd name="connsiteX7" fmla="*/ 84 w 62456"/>
                <a:gd name="connsiteY7" fmla="*/ 43079 h 67872"/>
                <a:gd name="connsiteX8" fmla="*/ 84 w 62456"/>
                <a:gd name="connsiteY8" fmla="*/ 43079 h 6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456" h="67872">
                  <a:moveTo>
                    <a:pt x="84" y="43079"/>
                  </a:moveTo>
                  <a:lnTo>
                    <a:pt x="84" y="43079"/>
                  </a:lnTo>
                  <a:cubicBezTo>
                    <a:pt x="2561" y="29934"/>
                    <a:pt x="36660" y="-1022"/>
                    <a:pt x="41804" y="26"/>
                  </a:cubicBezTo>
                  <a:cubicBezTo>
                    <a:pt x="46947" y="1074"/>
                    <a:pt x="64854" y="40888"/>
                    <a:pt x="62187" y="54890"/>
                  </a:cubicBezTo>
                  <a:lnTo>
                    <a:pt x="62187" y="54890"/>
                  </a:lnTo>
                  <a:cubicBezTo>
                    <a:pt x="60642" y="60395"/>
                    <a:pt x="56228" y="64627"/>
                    <a:pt x="50662" y="65939"/>
                  </a:cubicBezTo>
                  <a:cubicBezTo>
                    <a:pt x="35526" y="70300"/>
                    <a:pt x="19217" y="67187"/>
                    <a:pt x="6752" y="57557"/>
                  </a:cubicBezTo>
                  <a:cubicBezTo>
                    <a:pt x="2049" y="54313"/>
                    <a:pt x="-508" y="48761"/>
                    <a:pt x="84" y="43079"/>
                  </a:cubicBezTo>
                  <a:lnTo>
                    <a:pt x="84" y="43079"/>
                  </a:lnTo>
                  <a:close/>
                </a:path>
              </a:pathLst>
            </a:custGeom>
            <a:solidFill>
              <a:schemeClr val="accent5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D03AF713-9917-150D-145D-EEAACA2C0E9D}"/>
                </a:ext>
              </a:extLst>
            </p:cNvPr>
            <p:cNvSpPr/>
            <p:nvPr/>
          </p:nvSpPr>
          <p:spPr>
            <a:xfrm>
              <a:off x="-4764219" y="-1057917"/>
              <a:ext cx="372276" cy="449880"/>
            </a:xfrm>
            <a:custGeom>
              <a:avLst/>
              <a:gdLst>
                <a:gd name="connsiteX0" fmla="*/ 3763 w 372276"/>
                <a:gd name="connsiteY0" fmla="*/ 163464 h 449880"/>
                <a:gd name="connsiteX1" fmla="*/ 137875 w 372276"/>
                <a:gd name="connsiteY1" fmla="*/ 449881 h 449880"/>
                <a:gd name="connsiteX2" fmla="*/ 368095 w 372276"/>
                <a:gd name="connsiteY2" fmla="*/ 232997 h 449880"/>
                <a:gd name="connsiteX3" fmla="*/ 223029 w 372276"/>
                <a:gd name="connsiteY3" fmla="*/ 3730 h 449880"/>
                <a:gd name="connsiteX4" fmla="*/ 3763 w 372276"/>
                <a:gd name="connsiteY4" fmla="*/ 163464 h 44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276" h="449880">
                  <a:moveTo>
                    <a:pt x="3763" y="163464"/>
                  </a:moveTo>
                  <a:cubicBezTo>
                    <a:pt x="-15287" y="264048"/>
                    <a:pt x="39292" y="406066"/>
                    <a:pt x="137875" y="449881"/>
                  </a:cubicBezTo>
                  <a:cubicBezTo>
                    <a:pt x="247222" y="440356"/>
                    <a:pt x="348854" y="333581"/>
                    <a:pt x="368095" y="232997"/>
                  </a:cubicBezTo>
                  <a:cubicBezTo>
                    <a:pt x="387335" y="132413"/>
                    <a:pt x="340377" y="26114"/>
                    <a:pt x="223029" y="3730"/>
                  </a:cubicBezTo>
                  <a:cubicBezTo>
                    <a:pt x="105681" y="-18654"/>
                    <a:pt x="23004" y="62880"/>
                    <a:pt x="3763" y="163464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B83AB1C9-DF25-045B-BDD9-1DC3CE581D22}"/>
                </a:ext>
              </a:extLst>
            </p:cNvPr>
            <p:cNvSpPr/>
            <p:nvPr/>
          </p:nvSpPr>
          <p:spPr>
            <a:xfrm>
              <a:off x="-4764219" y="-1057917"/>
              <a:ext cx="372276" cy="449880"/>
            </a:xfrm>
            <a:custGeom>
              <a:avLst/>
              <a:gdLst>
                <a:gd name="connsiteX0" fmla="*/ 3763 w 372276"/>
                <a:gd name="connsiteY0" fmla="*/ 163464 h 449880"/>
                <a:gd name="connsiteX1" fmla="*/ 137875 w 372276"/>
                <a:gd name="connsiteY1" fmla="*/ 449881 h 449880"/>
                <a:gd name="connsiteX2" fmla="*/ 368095 w 372276"/>
                <a:gd name="connsiteY2" fmla="*/ 232997 h 449880"/>
                <a:gd name="connsiteX3" fmla="*/ 223029 w 372276"/>
                <a:gd name="connsiteY3" fmla="*/ 3730 h 449880"/>
                <a:gd name="connsiteX4" fmla="*/ 3763 w 372276"/>
                <a:gd name="connsiteY4" fmla="*/ 163464 h 44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276" h="449880">
                  <a:moveTo>
                    <a:pt x="3763" y="163464"/>
                  </a:moveTo>
                  <a:cubicBezTo>
                    <a:pt x="-15287" y="264048"/>
                    <a:pt x="39292" y="406066"/>
                    <a:pt x="137875" y="449881"/>
                  </a:cubicBezTo>
                  <a:cubicBezTo>
                    <a:pt x="247222" y="440356"/>
                    <a:pt x="348854" y="333581"/>
                    <a:pt x="368095" y="232997"/>
                  </a:cubicBezTo>
                  <a:cubicBezTo>
                    <a:pt x="387335" y="132413"/>
                    <a:pt x="340377" y="26114"/>
                    <a:pt x="223029" y="3730"/>
                  </a:cubicBezTo>
                  <a:cubicBezTo>
                    <a:pt x="105681" y="-18654"/>
                    <a:pt x="23004" y="62880"/>
                    <a:pt x="3763" y="163464"/>
                  </a:cubicBez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1DA19B06-7659-DD41-0815-2A3A86ADBEBC}"/>
                </a:ext>
              </a:extLst>
            </p:cNvPr>
            <p:cNvSpPr/>
            <p:nvPr/>
          </p:nvSpPr>
          <p:spPr>
            <a:xfrm>
              <a:off x="-4764219" y="-939411"/>
              <a:ext cx="351235" cy="331374"/>
            </a:xfrm>
            <a:custGeom>
              <a:avLst/>
              <a:gdLst>
                <a:gd name="connsiteX0" fmla="*/ 350188 w 351235"/>
                <a:gd name="connsiteY0" fmla="*/ 165544 h 331374"/>
                <a:gd name="connsiteX1" fmla="*/ 183691 w 351235"/>
                <a:gd name="connsiteY1" fmla="*/ 241744 h 331374"/>
                <a:gd name="connsiteX2" fmla="*/ 17194 w 351235"/>
                <a:gd name="connsiteY2" fmla="*/ 0 h 331374"/>
                <a:gd name="connsiteX3" fmla="*/ 3763 w 351235"/>
                <a:gd name="connsiteY3" fmla="*/ 44958 h 331374"/>
                <a:gd name="connsiteX4" fmla="*/ 137875 w 351235"/>
                <a:gd name="connsiteY4" fmla="*/ 331375 h 331374"/>
                <a:gd name="connsiteX5" fmla="*/ 351235 w 351235"/>
                <a:gd name="connsiteY5" fmla="*/ 166211 h 331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235" h="331374">
                  <a:moveTo>
                    <a:pt x="350188" y="165544"/>
                  </a:moveTo>
                  <a:cubicBezTo>
                    <a:pt x="350188" y="165544"/>
                    <a:pt x="304658" y="256889"/>
                    <a:pt x="183691" y="241744"/>
                  </a:cubicBezTo>
                  <a:cubicBezTo>
                    <a:pt x="67200" y="227267"/>
                    <a:pt x="-2333" y="83058"/>
                    <a:pt x="17194" y="0"/>
                  </a:cubicBezTo>
                  <a:cubicBezTo>
                    <a:pt x="11203" y="14491"/>
                    <a:pt x="6703" y="29555"/>
                    <a:pt x="3763" y="44958"/>
                  </a:cubicBezTo>
                  <a:cubicBezTo>
                    <a:pt x="-15287" y="145542"/>
                    <a:pt x="39292" y="287560"/>
                    <a:pt x="137875" y="331375"/>
                  </a:cubicBezTo>
                  <a:cubicBezTo>
                    <a:pt x="228553" y="323755"/>
                    <a:pt x="313802" y="248888"/>
                    <a:pt x="351235" y="166211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70632D65-5701-AE45-203A-5B23391AD365}"/>
                </a:ext>
              </a:extLst>
            </p:cNvPr>
            <p:cNvSpPr/>
            <p:nvPr/>
          </p:nvSpPr>
          <p:spPr>
            <a:xfrm>
              <a:off x="-4820835" y="-485885"/>
              <a:ext cx="25710" cy="451564"/>
            </a:xfrm>
            <a:custGeom>
              <a:avLst/>
              <a:gdLst>
                <a:gd name="connsiteX0" fmla="*/ 10754 w 25710"/>
                <a:gd name="connsiteY0" fmla="*/ 1389 h 451564"/>
                <a:gd name="connsiteX1" fmla="*/ 17422 w 25710"/>
                <a:gd name="connsiteY1" fmla="*/ 69016 h 451564"/>
                <a:gd name="connsiteX2" fmla="*/ 16374 w 25710"/>
                <a:gd name="connsiteY2" fmla="*/ 114260 h 451564"/>
                <a:gd name="connsiteX3" fmla="*/ 7801 w 25710"/>
                <a:gd name="connsiteY3" fmla="*/ 160266 h 451564"/>
                <a:gd name="connsiteX4" fmla="*/ 3039 w 25710"/>
                <a:gd name="connsiteY4" fmla="*/ 252468 h 451564"/>
                <a:gd name="connsiteX5" fmla="*/ 16469 w 25710"/>
                <a:gd name="connsiteY5" fmla="*/ 346860 h 451564"/>
                <a:gd name="connsiteX6" fmla="*/ 3039 w 25710"/>
                <a:gd name="connsiteY6" fmla="*/ 446873 h 451564"/>
                <a:gd name="connsiteX7" fmla="*/ 10659 w 25710"/>
                <a:gd name="connsiteY7" fmla="*/ 449540 h 451564"/>
                <a:gd name="connsiteX8" fmla="*/ 13516 w 25710"/>
                <a:gd name="connsiteY8" fmla="*/ 269803 h 451564"/>
                <a:gd name="connsiteX9" fmla="*/ 8087 w 25710"/>
                <a:gd name="connsiteY9" fmla="*/ 219892 h 451564"/>
                <a:gd name="connsiteX10" fmla="*/ 13231 w 25710"/>
                <a:gd name="connsiteY10" fmla="*/ 172267 h 451564"/>
                <a:gd name="connsiteX11" fmla="*/ 22756 w 25710"/>
                <a:gd name="connsiteY11" fmla="*/ 126452 h 451564"/>
                <a:gd name="connsiteX12" fmla="*/ 24851 w 25710"/>
                <a:gd name="connsiteY12" fmla="*/ 79875 h 451564"/>
                <a:gd name="connsiteX13" fmla="*/ 14659 w 25710"/>
                <a:gd name="connsiteY13" fmla="*/ 1960 h 451564"/>
                <a:gd name="connsiteX14" fmla="*/ 10659 w 25710"/>
                <a:gd name="connsiteY14" fmla="*/ 1960 h 45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710" h="451564">
                  <a:moveTo>
                    <a:pt x="10754" y="1389"/>
                  </a:moveTo>
                  <a:cubicBezTo>
                    <a:pt x="12945" y="23963"/>
                    <a:pt x="16469" y="46347"/>
                    <a:pt x="17422" y="69016"/>
                  </a:cubicBezTo>
                  <a:cubicBezTo>
                    <a:pt x="18120" y="84104"/>
                    <a:pt x="17770" y="99221"/>
                    <a:pt x="16374" y="114260"/>
                  </a:cubicBezTo>
                  <a:cubicBezTo>
                    <a:pt x="14567" y="129773"/>
                    <a:pt x="11703" y="145144"/>
                    <a:pt x="7801" y="160266"/>
                  </a:cubicBezTo>
                  <a:cubicBezTo>
                    <a:pt x="-621" y="190264"/>
                    <a:pt x="-2248" y="221762"/>
                    <a:pt x="3039" y="252468"/>
                  </a:cubicBezTo>
                  <a:cubicBezTo>
                    <a:pt x="6944" y="283995"/>
                    <a:pt x="13802" y="315142"/>
                    <a:pt x="16469" y="346860"/>
                  </a:cubicBezTo>
                  <a:cubicBezTo>
                    <a:pt x="20783" y="380799"/>
                    <a:pt x="16154" y="415275"/>
                    <a:pt x="3039" y="446873"/>
                  </a:cubicBezTo>
                  <a:cubicBezTo>
                    <a:pt x="1039" y="451064"/>
                    <a:pt x="8754" y="453540"/>
                    <a:pt x="10659" y="449540"/>
                  </a:cubicBezTo>
                  <a:cubicBezTo>
                    <a:pt x="37043" y="392390"/>
                    <a:pt x="22565" y="328953"/>
                    <a:pt x="13516" y="269803"/>
                  </a:cubicBezTo>
                  <a:cubicBezTo>
                    <a:pt x="10715" y="253289"/>
                    <a:pt x="8902" y="236622"/>
                    <a:pt x="8087" y="219892"/>
                  </a:cubicBezTo>
                  <a:cubicBezTo>
                    <a:pt x="7808" y="203865"/>
                    <a:pt x="9536" y="187866"/>
                    <a:pt x="13231" y="172267"/>
                  </a:cubicBezTo>
                  <a:cubicBezTo>
                    <a:pt x="16469" y="157027"/>
                    <a:pt x="20660" y="141882"/>
                    <a:pt x="22756" y="126452"/>
                  </a:cubicBezTo>
                  <a:cubicBezTo>
                    <a:pt x="24833" y="111019"/>
                    <a:pt x="25534" y="95432"/>
                    <a:pt x="24851" y="79875"/>
                  </a:cubicBezTo>
                  <a:cubicBezTo>
                    <a:pt x="23751" y="53654"/>
                    <a:pt x="20341" y="27582"/>
                    <a:pt x="14659" y="1960"/>
                  </a:cubicBezTo>
                  <a:cubicBezTo>
                    <a:pt x="14659" y="55"/>
                    <a:pt x="10373" y="-1278"/>
                    <a:pt x="10659" y="196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D76EBA58-CE78-33A7-14BF-59655175CEAD}"/>
                </a:ext>
              </a:extLst>
            </p:cNvPr>
            <p:cNvSpPr/>
            <p:nvPr/>
          </p:nvSpPr>
          <p:spPr>
            <a:xfrm>
              <a:off x="-4792123" y="-472568"/>
              <a:ext cx="56679" cy="100672"/>
            </a:xfrm>
            <a:custGeom>
              <a:avLst/>
              <a:gdLst>
                <a:gd name="connsiteX0" fmla="*/ 3759 w 56679"/>
                <a:gd name="connsiteY0" fmla="*/ 1025 h 100672"/>
                <a:gd name="connsiteX1" fmla="*/ 17332 w 56679"/>
                <a:gd name="connsiteY1" fmla="*/ 44908 h 100672"/>
                <a:gd name="connsiteX2" fmla="*/ 31667 w 56679"/>
                <a:gd name="connsiteY2" fmla="*/ 48650 h 100672"/>
                <a:gd name="connsiteX3" fmla="*/ 49955 w 56679"/>
                <a:gd name="connsiteY3" fmla="*/ 32267 h 100672"/>
                <a:gd name="connsiteX4" fmla="*/ 20237 w 56679"/>
                <a:gd name="connsiteY4" fmla="*/ 29696 h 100672"/>
                <a:gd name="connsiteX5" fmla="*/ 13052 w 56679"/>
                <a:gd name="connsiteY5" fmla="*/ 69463 h 100672"/>
                <a:gd name="connsiteX6" fmla="*/ 27190 w 56679"/>
                <a:gd name="connsiteY6" fmla="*/ 80178 h 100672"/>
                <a:gd name="connsiteX7" fmla="*/ 53289 w 56679"/>
                <a:gd name="connsiteY7" fmla="*/ 74082 h 100672"/>
                <a:gd name="connsiteX8" fmla="*/ 53919 w 56679"/>
                <a:gd name="connsiteY8" fmla="*/ 59278 h 100672"/>
                <a:gd name="connsiteX9" fmla="*/ 43764 w 56679"/>
                <a:gd name="connsiteY9" fmla="*/ 56175 h 100672"/>
                <a:gd name="connsiteX10" fmla="*/ 24714 w 56679"/>
                <a:gd name="connsiteY10" fmla="*/ 81607 h 100672"/>
                <a:gd name="connsiteX11" fmla="*/ 48907 w 56679"/>
                <a:gd name="connsiteY11" fmla="*/ 100657 h 100672"/>
                <a:gd name="connsiteX12" fmla="*/ 47764 w 56679"/>
                <a:gd name="connsiteY12" fmla="*/ 96085 h 100672"/>
                <a:gd name="connsiteX13" fmla="*/ 30795 w 56679"/>
                <a:gd name="connsiteY13" fmla="*/ 77469 h 100672"/>
                <a:gd name="connsiteX14" fmla="*/ 38239 w 56679"/>
                <a:gd name="connsiteY14" fmla="*/ 63795 h 100672"/>
                <a:gd name="connsiteX15" fmla="*/ 43097 w 56679"/>
                <a:gd name="connsiteY15" fmla="*/ 61414 h 100672"/>
                <a:gd name="connsiteX16" fmla="*/ 50431 w 56679"/>
                <a:gd name="connsiteY16" fmla="*/ 63224 h 100672"/>
                <a:gd name="connsiteX17" fmla="*/ 44526 w 56679"/>
                <a:gd name="connsiteY17" fmla="*/ 72749 h 100672"/>
                <a:gd name="connsiteX18" fmla="*/ 25476 w 56679"/>
                <a:gd name="connsiteY18" fmla="*/ 73701 h 100672"/>
                <a:gd name="connsiteX19" fmla="*/ 20332 w 56679"/>
                <a:gd name="connsiteY19" fmla="*/ 37506 h 100672"/>
                <a:gd name="connsiteX20" fmla="*/ 29857 w 56679"/>
                <a:gd name="connsiteY20" fmla="*/ 30934 h 100672"/>
                <a:gd name="connsiteX21" fmla="*/ 45097 w 56679"/>
                <a:gd name="connsiteY21" fmla="*/ 33220 h 100672"/>
                <a:gd name="connsiteX22" fmla="*/ 37573 w 56679"/>
                <a:gd name="connsiteY22" fmla="*/ 42173 h 100672"/>
                <a:gd name="connsiteX23" fmla="*/ 24714 w 56679"/>
                <a:gd name="connsiteY23" fmla="*/ 42840 h 100672"/>
                <a:gd name="connsiteX24" fmla="*/ 6902 w 56679"/>
                <a:gd name="connsiteY24" fmla="*/ 3121 h 100672"/>
                <a:gd name="connsiteX25" fmla="*/ 3949 w 56679"/>
                <a:gd name="connsiteY25" fmla="*/ 740 h 10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6679" h="100672">
                  <a:moveTo>
                    <a:pt x="3759" y="1025"/>
                  </a:moveTo>
                  <a:cubicBezTo>
                    <a:pt x="-4611" y="16891"/>
                    <a:pt x="1466" y="36538"/>
                    <a:pt x="17332" y="44908"/>
                  </a:cubicBezTo>
                  <a:cubicBezTo>
                    <a:pt x="21758" y="47243"/>
                    <a:pt x="26664" y="48524"/>
                    <a:pt x="31667" y="48650"/>
                  </a:cubicBezTo>
                  <a:cubicBezTo>
                    <a:pt x="39859" y="48650"/>
                    <a:pt x="54432" y="43221"/>
                    <a:pt x="49955" y="32267"/>
                  </a:cubicBezTo>
                  <a:cubicBezTo>
                    <a:pt x="45478" y="21314"/>
                    <a:pt x="27952" y="23981"/>
                    <a:pt x="20237" y="29696"/>
                  </a:cubicBezTo>
                  <a:cubicBezTo>
                    <a:pt x="7272" y="38693"/>
                    <a:pt x="4055" y="56497"/>
                    <a:pt x="13052" y="69463"/>
                  </a:cubicBezTo>
                  <a:cubicBezTo>
                    <a:pt x="16509" y="74444"/>
                    <a:pt x="21460" y="78197"/>
                    <a:pt x="27190" y="80178"/>
                  </a:cubicBezTo>
                  <a:cubicBezTo>
                    <a:pt x="36333" y="83436"/>
                    <a:pt x="46536" y="81053"/>
                    <a:pt x="53289" y="74082"/>
                  </a:cubicBezTo>
                  <a:cubicBezTo>
                    <a:pt x="57551" y="70168"/>
                    <a:pt x="57833" y="63540"/>
                    <a:pt x="53919" y="59278"/>
                  </a:cubicBezTo>
                  <a:cubicBezTo>
                    <a:pt x="51348" y="56478"/>
                    <a:pt x="47461" y="55291"/>
                    <a:pt x="43764" y="56175"/>
                  </a:cubicBezTo>
                  <a:cubicBezTo>
                    <a:pt x="31569" y="58086"/>
                    <a:pt x="23119" y="69367"/>
                    <a:pt x="24714" y="81607"/>
                  </a:cubicBezTo>
                  <a:cubicBezTo>
                    <a:pt x="27035" y="93019"/>
                    <a:pt x="37270" y="101077"/>
                    <a:pt x="48907" y="100657"/>
                  </a:cubicBezTo>
                  <a:cubicBezTo>
                    <a:pt x="51670" y="100657"/>
                    <a:pt x="49860" y="96275"/>
                    <a:pt x="47764" y="96085"/>
                  </a:cubicBezTo>
                  <a:cubicBezTo>
                    <a:pt x="37938" y="95630"/>
                    <a:pt x="30341" y="87295"/>
                    <a:pt x="30795" y="77469"/>
                  </a:cubicBezTo>
                  <a:cubicBezTo>
                    <a:pt x="31048" y="72010"/>
                    <a:pt x="33792" y="66970"/>
                    <a:pt x="38239" y="63795"/>
                  </a:cubicBezTo>
                  <a:cubicBezTo>
                    <a:pt x="39716" y="62739"/>
                    <a:pt x="41358" y="61935"/>
                    <a:pt x="43097" y="61414"/>
                  </a:cubicBezTo>
                  <a:cubicBezTo>
                    <a:pt x="45574" y="60557"/>
                    <a:pt x="49003" y="60366"/>
                    <a:pt x="50431" y="63224"/>
                  </a:cubicBezTo>
                  <a:cubicBezTo>
                    <a:pt x="51860" y="66081"/>
                    <a:pt x="46621" y="71415"/>
                    <a:pt x="44526" y="72749"/>
                  </a:cubicBezTo>
                  <a:cubicBezTo>
                    <a:pt x="38751" y="76286"/>
                    <a:pt x="31575" y="76644"/>
                    <a:pt x="25476" y="73701"/>
                  </a:cubicBezTo>
                  <a:cubicBezTo>
                    <a:pt x="12046" y="67129"/>
                    <a:pt x="11569" y="47888"/>
                    <a:pt x="20332" y="37506"/>
                  </a:cubicBezTo>
                  <a:cubicBezTo>
                    <a:pt x="22864" y="34505"/>
                    <a:pt x="26153" y="32236"/>
                    <a:pt x="29857" y="30934"/>
                  </a:cubicBezTo>
                  <a:cubicBezTo>
                    <a:pt x="33096" y="29791"/>
                    <a:pt x="43383" y="28743"/>
                    <a:pt x="45097" y="33220"/>
                  </a:cubicBezTo>
                  <a:cubicBezTo>
                    <a:pt x="46812" y="37697"/>
                    <a:pt x="40811" y="41030"/>
                    <a:pt x="37573" y="42173"/>
                  </a:cubicBezTo>
                  <a:cubicBezTo>
                    <a:pt x="33440" y="43629"/>
                    <a:pt x="28975" y="43860"/>
                    <a:pt x="24714" y="42840"/>
                  </a:cubicBezTo>
                  <a:cubicBezTo>
                    <a:pt x="6902" y="38554"/>
                    <a:pt x="1663" y="18837"/>
                    <a:pt x="6902" y="3121"/>
                  </a:cubicBezTo>
                  <a:cubicBezTo>
                    <a:pt x="6902" y="1502"/>
                    <a:pt x="5092" y="-1356"/>
                    <a:pt x="3949" y="74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BD67D8B0-DFE8-EBDD-1B7F-04E082311C90}"/>
                </a:ext>
              </a:extLst>
            </p:cNvPr>
            <p:cNvSpPr/>
            <p:nvPr/>
          </p:nvSpPr>
          <p:spPr>
            <a:xfrm>
              <a:off x="-4838084" y="-518692"/>
              <a:ext cx="63245" cy="68517"/>
            </a:xfrm>
            <a:custGeom>
              <a:avLst/>
              <a:gdLst>
                <a:gd name="connsiteX0" fmla="*/ 0 w 63245"/>
                <a:gd name="connsiteY0" fmla="*/ 51055 h 68517"/>
                <a:gd name="connsiteX1" fmla="*/ 0 w 63245"/>
                <a:gd name="connsiteY1" fmla="*/ 51055 h 68517"/>
                <a:gd name="connsiteX2" fmla="*/ 31623 w 63245"/>
                <a:gd name="connsiteY2" fmla="*/ 1 h 68517"/>
                <a:gd name="connsiteX3" fmla="*/ 63246 w 63245"/>
                <a:gd name="connsiteY3" fmla="*/ 49340 h 68517"/>
                <a:gd name="connsiteX4" fmla="*/ 63246 w 63245"/>
                <a:gd name="connsiteY4" fmla="*/ 49340 h 68517"/>
                <a:gd name="connsiteX5" fmla="*/ 54388 w 63245"/>
                <a:gd name="connsiteY5" fmla="*/ 62485 h 68517"/>
                <a:gd name="connsiteX6" fmla="*/ 9715 w 63245"/>
                <a:gd name="connsiteY6" fmla="*/ 63723 h 68517"/>
                <a:gd name="connsiteX7" fmla="*/ 190 w 63245"/>
                <a:gd name="connsiteY7" fmla="*/ 51055 h 6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245" h="68517">
                  <a:moveTo>
                    <a:pt x="0" y="51055"/>
                  </a:moveTo>
                  <a:lnTo>
                    <a:pt x="0" y="51055"/>
                  </a:lnTo>
                  <a:cubicBezTo>
                    <a:pt x="0" y="37624"/>
                    <a:pt x="26384" y="191"/>
                    <a:pt x="31623" y="1"/>
                  </a:cubicBezTo>
                  <a:cubicBezTo>
                    <a:pt x="36862" y="-190"/>
                    <a:pt x="62865" y="35053"/>
                    <a:pt x="63246" y="49340"/>
                  </a:cubicBezTo>
                  <a:lnTo>
                    <a:pt x="63246" y="49340"/>
                  </a:lnTo>
                  <a:cubicBezTo>
                    <a:pt x="62941" y="55019"/>
                    <a:pt x="59537" y="60071"/>
                    <a:pt x="54388" y="62485"/>
                  </a:cubicBezTo>
                  <a:cubicBezTo>
                    <a:pt x="40565" y="70066"/>
                    <a:pt x="23937" y="70527"/>
                    <a:pt x="9715" y="63723"/>
                  </a:cubicBezTo>
                  <a:cubicBezTo>
                    <a:pt x="4525" y="61480"/>
                    <a:pt x="904" y="56664"/>
                    <a:pt x="190" y="5105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2508B9BB-C0C6-2642-1B4A-C35C3992D9E9}"/>
                </a:ext>
              </a:extLst>
            </p:cNvPr>
            <p:cNvSpPr/>
            <p:nvPr/>
          </p:nvSpPr>
          <p:spPr>
            <a:xfrm>
              <a:off x="-4846319" y="-515038"/>
              <a:ext cx="63245" cy="68517"/>
            </a:xfrm>
            <a:custGeom>
              <a:avLst/>
              <a:gdLst>
                <a:gd name="connsiteX0" fmla="*/ 0 w 63245"/>
                <a:gd name="connsiteY0" fmla="*/ 51055 h 68517"/>
                <a:gd name="connsiteX1" fmla="*/ 0 w 63245"/>
                <a:gd name="connsiteY1" fmla="*/ 51055 h 68517"/>
                <a:gd name="connsiteX2" fmla="*/ 31623 w 63245"/>
                <a:gd name="connsiteY2" fmla="*/ 1 h 68517"/>
                <a:gd name="connsiteX3" fmla="*/ 63246 w 63245"/>
                <a:gd name="connsiteY3" fmla="*/ 49340 h 68517"/>
                <a:gd name="connsiteX4" fmla="*/ 63246 w 63245"/>
                <a:gd name="connsiteY4" fmla="*/ 49340 h 68517"/>
                <a:gd name="connsiteX5" fmla="*/ 54388 w 63245"/>
                <a:gd name="connsiteY5" fmla="*/ 62485 h 68517"/>
                <a:gd name="connsiteX6" fmla="*/ 9715 w 63245"/>
                <a:gd name="connsiteY6" fmla="*/ 63723 h 68517"/>
                <a:gd name="connsiteX7" fmla="*/ 190 w 63245"/>
                <a:gd name="connsiteY7" fmla="*/ 51055 h 6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245" h="68517">
                  <a:moveTo>
                    <a:pt x="0" y="51055"/>
                  </a:moveTo>
                  <a:lnTo>
                    <a:pt x="0" y="51055"/>
                  </a:lnTo>
                  <a:cubicBezTo>
                    <a:pt x="0" y="37624"/>
                    <a:pt x="26384" y="191"/>
                    <a:pt x="31623" y="1"/>
                  </a:cubicBezTo>
                  <a:cubicBezTo>
                    <a:pt x="36862" y="-190"/>
                    <a:pt x="62865" y="35053"/>
                    <a:pt x="63246" y="49340"/>
                  </a:cubicBezTo>
                  <a:lnTo>
                    <a:pt x="63246" y="49340"/>
                  </a:lnTo>
                  <a:cubicBezTo>
                    <a:pt x="62941" y="55019"/>
                    <a:pt x="59537" y="60071"/>
                    <a:pt x="54388" y="62485"/>
                  </a:cubicBezTo>
                  <a:cubicBezTo>
                    <a:pt x="40565" y="70066"/>
                    <a:pt x="23937" y="70527"/>
                    <a:pt x="9715" y="63723"/>
                  </a:cubicBezTo>
                  <a:cubicBezTo>
                    <a:pt x="4525" y="61480"/>
                    <a:pt x="904" y="56664"/>
                    <a:pt x="190" y="51055"/>
                  </a:cubicBezTo>
                  <a:close/>
                </a:path>
              </a:pathLst>
            </a:custGeom>
            <a:solidFill>
              <a:schemeClr val="accent3">
                <a:alpha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9EF5A275-081B-DD8D-9A2E-27FD956CF6E7}"/>
                </a:ext>
              </a:extLst>
            </p:cNvPr>
            <p:cNvSpPr/>
            <p:nvPr/>
          </p:nvSpPr>
          <p:spPr>
            <a:xfrm>
              <a:off x="-4998381" y="-956442"/>
              <a:ext cx="370862" cy="454133"/>
            </a:xfrm>
            <a:custGeom>
              <a:avLst/>
              <a:gdLst>
                <a:gd name="connsiteX0" fmla="*/ 86 w 370862"/>
                <a:gd name="connsiteY0" fmla="*/ 203055 h 454133"/>
                <a:gd name="connsiteX1" fmla="*/ 192396 w 370862"/>
                <a:gd name="connsiteY1" fmla="*/ 454134 h 454133"/>
                <a:gd name="connsiteX2" fmla="*/ 370799 w 370862"/>
                <a:gd name="connsiteY2" fmla="*/ 193053 h 454133"/>
                <a:gd name="connsiteX3" fmla="*/ 180299 w 370862"/>
                <a:gd name="connsiteY3" fmla="*/ 77 h 454133"/>
                <a:gd name="connsiteX4" fmla="*/ 86 w 370862"/>
                <a:gd name="connsiteY4" fmla="*/ 203055 h 454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862" h="454133">
                  <a:moveTo>
                    <a:pt x="86" y="203055"/>
                  </a:moveTo>
                  <a:cubicBezTo>
                    <a:pt x="2848" y="305448"/>
                    <a:pt x="86668" y="432512"/>
                    <a:pt x="192396" y="454134"/>
                  </a:cubicBezTo>
                  <a:cubicBezTo>
                    <a:pt x="297171" y="421749"/>
                    <a:pt x="373371" y="295447"/>
                    <a:pt x="370799" y="193053"/>
                  </a:cubicBezTo>
                  <a:cubicBezTo>
                    <a:pt x="368227" y="90660"/>
                    <a:pt x="299552" y="-3066"/>
                    <a:pt x="180299" y="77"/>
                  </a:cubicBezTo>
                  <a:cubicBezTo>
                    <a:pt x="61046" y="3220"/>
                    <a:pt x="-2676" y="100470"/>
                    <a:pt x="86" y="20305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F1B03E90-D4B3-E167-3483-93A1AC059EBA}"/>
                </a:ext>
              </a:extLst>
            </p:cNvPr>
            <p:cNvSpPr/>
            <p:nvPr/>
          </p:nvSpPr>
          <p:spPr>
            <a:xfrm>
              <a:off x="-4998376" y="-800346"/>
              <a:ext cx="365460" cy="298037"/>
            </a:xfrm>
            <a:custGeom>
              <a:avLst/>
              <a:gdLst>
                <a:gd name="connsiteX0" fmla="*/ 364222 w 365460"/>
                <a:gd name="connsiteY0" fmla="*/ 90488 h 298037"/>
                <a:gd name="connsiteX1" fmla="*/ 218013 w 365460"/>
                <a:gd name="connsiteY1" fmla="*/ 200596 h 298037"/>
                <a:gd name="connsiteX2" fmla="*/ 3510 w 365460"/>
                <a:gd name="connsiteY2" fmla="*/ 0 h 298037"/>
                <a:gd name="connsiteX3" fmla="*/ 81 w 365460"/>
                <a:gd name="connsiteY3" fmla="*/ 46958 h 298037"/>
                <a:gd name="connsiteX4" fmla="*/ 192391 w 365460"/>
                <a:gd name="connsiteY4" fmla="*/ 298037 h 298037"/>
                <a:gd name="connsiteX5" fmla="*/ 365460 w 365460"/>
                <a:gd name="connsiteY5" fmla="*/ 91059 h 29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5460" h="298037">
                  <a:moveTo>
                    <a:pt x="364222" y="90488"/>
                  </a:moveTo>
                  <a:cubicBezTo>
                    <a:pt x="364222" y="90488"/>
                    <a:pt x="338981" y="189833"/>
                    <a:pt x="218013" y="200596"/>
                  </a:cubicBezTo>
                  <a:cubicBezTo>
                    <a:pt x="100856" y="211265"/>
                    <a:pt x="2272" y="85058"/>
                    <a:pt x="3510" y="0"/>
                  </a:cubicBezTo>
                  <a:cubicBezTo>
                    <a:pt x="819" y="15501"/>
                    <a:pt x="-330" y="31231"/>
                    <a:pt x="81" y="46958"/>
                  </a:cubicBezTo>
                  <a:cubicBezTo>
                    <a:pt x="2844" y="149352"/>
                    <a:pt x="86664" y="276415"/>
                    <a:pt x="192391" y="298037"/>
                  </a:cubicBezTo>
                  <a:cubicBezTo>
                    <a:pt x="279259" y="271177"/>
                    <a:pt x="346506" y="179832"/>
                    <a:pt x="365460" y="9105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6B2382F8-79ED-6F03-2B75-393FC154EF28}"/>
                </a:ext>
              </a:extLst>
            </p:cNvPr>
            <p:cNvSpPr/>
            <p:nvPr/>
          </p:nvSpPr>
          <p:spPr>
            <a:xfrm>
              <a:off x="-4913891" y="-102270"/>
              <a:ext cx="274389" cy="725067"/>
            </a:xfrm>
            <a:custGeom>
              <a:avLst/>
              <a:gdLst>
                <a:gd name="connsiteX0" fmla="*/ 38945 w 274389"/>
                <a:gd name="connsiteY0" fmla="*/ 431399 h 725067"/>
                <a:gd name="connsiteX1" fmla="*/ 205156 w 274389"/>
                <a:gd name="connsiteY1" fmla="*/ 724769 h 725067"/>
                <a:gd name="connsiteX2" fmla="*/ 264211 w 274389"/>
                <a:gd name="connsiteY2" fmla="*/ 548557 h 725067"/>
                <a:gd name="connsiteX3" fmla="*/ 129813 w 274389"/>
                <a:gd name="connsiteY3" fmla="*/ 360152 h 725067"/>
                <a:gd name="connsiteX4" fmla="*/ 93904 w 274389"/>
                <a:gd name="connsiteY4" fmla="*/ 152793 h 725067"/>
                <a:gd name="connsiteX5" fmla="*/ 104096 w 274389"/>
                <a:gd name="connsiteY5" fmla="*/ 131838 h 725067"/>
                <a:gd name="connsiteX6" fmla="*/ 132671 w 274389"/>
                <a:gd name="connsiteY6" fmla="*/ 83546 h 725067"/>
                <a:gd name="connsiteX7" fmla="*/ 147815 w 274389"/>
                <a:gd name="connsiteY7" fmla="*/ 60686 h 725067"/>
                <a:gd name="connsiteX8" fmla="*/ 120383 w 274389"/>
                <a:gd name="connsiteY8" fmla="*/ 57924 h 725067"/>
                <a:gd name="connsiteX9" fmla="*/ 125146 w 274389"/>
                <a:gd name="connsiteY9" fmla="*/ 21919 h 725067"/>
                <a:gd name="connsiteX10" fmla="*/ 111620 w 274389"/>
                <a:gd name="connsiteY10" fmla="*/ 11061 h 725067"/>
                <a:gd name="connsiteX11" fmla="*/ 78569 w 274389"/>
                <a:gd name="connsiteY11" fmla="*/ 774 h 725067"/>
                <a:gd name="connsiteX12" fmla="*/ 55328 w 274389"/>
                <a:gd name="connsiteY12" fmla="*/ 4774 h 725067"/>
                <a:gd name="connsiteX13" fmla="*/ 47803 w 274389"/>
                <a:gd name="connsiteY13" fmla="*/ 12013 h 725067"/>
                <a:gd name="connsiteX14" fmla="*/ 30182 w 274389"/>
                <a:gd name="connsiteY14" fmla="*/ 21062 h 725067"/>
                <a:gd name="connsiteX15" fmla="*/ 17704 w 274389"/>
                <a:gd name="connsiteY15" fmla="*/ 34397 h 725067"/>
                <a:gd name="connsiteX16" fmla="*/ 6274 w 274389"/>
                <a:gd name="connsiteY16" fmla="*/ 53447 h 725067"/>
                <a:gd name="connsiteX17" fmla="*/ 1607 w 274389"/>
                <a:gd name="connsiteY17" fmla="*/ 126123 h 725067"/>
                <a:gd name="connsiteX18" fmla="*/ 4750 w 274389"/>
                <a:gd name="connsiteY18" fmla="*/ 179082 h 725067"/>
                <a:gd name="connsiteX19" fmla="*/ 18371 w 274389"/>
                <a:gd name="connsiteY19" fmla="*/ 349770 h 725067"/>
                <a:gd name="connsiteX20" fmla="*/ 38945 w 274389"/>
                <a:gd name="connsiteY20" fmla="*/ 431399 h 725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4389" h="725067">
                  <a:moveTo>
                    <a:pt x="38945" y="431399"/>
                  </a:moveTo>
                  <a:cubicBezTo>
                    <a:pt x="105620" y="583799"/>
                    <a:pt x="159150" y="628567"/>
                    <a:pt x="205156" y="724769"/>
                  </a:cubicBezTo>
                  <a:cubicBezTo>
                    <a:pt x="288404" y="732199"/>
                    <a:pt x="279832" y="598849"/>
                    <a:pt x="264211" y="548557"/>
                  </a:cubicBezTo>
                  <a:cubicBezTo>
                    <a:pt x="264211" y="548557"/>
                    <a:pt x="147625" y="423303"/>
                    <a:pt x="129813" y="360152"/>
                  </a:cubicBezTo>
                  <a:cubicBezTo>
                    <a:pt x="113335" y="302050"/>
                    <a:pt x="90380" y="200704"/>
                    <a:pt x="93904" y="152793"/>
                  </a:cubicBezTo>
                  <a:cubicBezTo>
                    <a:pt x="94619" y="144795"/>
                    <a:pt x="98246" y="137338"/>
                    <a:pt x="104096" y="131838"/>
                  </a:cubicBezTo>
                  <a:cubicBezTo>
                    <a:pt x="120574" y="115550"/>
                    <a:pt x="121241" y="101834"/>
                    <a:pt x="132671" y="83546"/>
                  </a:cubicBezTo>
                  <a:cubicBezTo>
                    <a:pt x="141243" y="69163"/>
                    <a:pt x="150101" y="64496"/>
                    <a:pt x="147815" y="60686"/>
                  </a:cubicBezTo>
                  <a:cubicBezTo>
                    <a:pt x="143339" y="54209"/>
                    <a:pt x="125908" y="51637"/>
                    <a:pt x="120383" y="57924"/>
                  </a:cubicBezTo>
                  <a:cubicBezTo>
                    <a:pt x="128238" y="47614"/>
                    <a:pt x="130050" y="33917"/>
                    <a:pt x="125146" y="21919"/>
                  </a:cubicBezTo>
                  <a:cubicBezTo>
                    <a:pt x="121844" y="17011"/>
                    <a:pt x="117126" y="13224"/>
                    <a:pt x="111620" y="11061"/>
                  </a:cubicBezTo>
                  <a:cubicBezTo>
                    <a:pt x="101254" y="5813"/>
                    <a:pt x="90082" y="2336"/>
                    <a:pt x="78569" y="774"/>
                  </a:cubicBezTo>
                  <a:cubicBezTo>
                    <a:pt x="70598" y="-1054"/>
                    <a:pt x="62228" y="387"/>
                    <a:pt x="55328" y="4774"/>
                  </a:cubicBezTo>
                  <a:cubicBezTo>
                    <a:pt x="52565" y="6870"/>
                    <a:pt x="50470" y="9727"/>
                    <a:pt x="47803" y="12013"/>
                  </a:cubicBezTo>
                  <a:cubicBezTo>
                    <a:pt x="42099" y="15350"/>
                    <a:pt x="36217" y="18371"/>
                    <a:pt x="30182" y="21062"/>
                  </a:cubicBezTo>
                  <a:cubicBezTo>
                    <a:pt x="25201" y="24660"/>
                    <a:pt x="20964" y="29189"/>
                    <a:pt x="17704" y="34397"/>
                  </a:cubicBezTo>
                  <a:cubicBezTo>
                    <a:pt x="13296" y="40369"/>
                    <a:pt x="9469" y="46748"/>
                    <a:pt x="6274" y="53447"/>
                  </a:cubicBezTo>
                  <a:cubicBezTo>
                    <a:pt x="-4204" y="76783"/>
                    <a:pt x="1607" y="101739"/>
                    <a:pt x="1607" y="126123"/>
                  </a:cubicBezTo>
                  <a:cubicBezTo>
                    <a:pt x="1607" y="150507"/>
                    <a:pt x="3797" y="161365"/>
                    <a:pt x="4750" y="179082"/>
                  </a:cubicBezTo>
                  <a:cubicBezTo>
                    <a:pt x="7798" y="241280"/>
                    <a:pt x="13037" y="298240"/>
                    <a:pt x="18371" y="349770"/>
                  </a:cubicBezTo>
                  <a:cubicBezTo>
                    <a:pt x="21794" y="377732"/>
                    <a:pt x="28706" y="405155"/>
                    <a:pt x="38945" y="431399"/>
                  </a:cubicBez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7E571D7A-31E0-6554-1884-15CDC8ED7E7F}"/>
                </a:ext>
              </a:extLst>
            </p:cNvPr>
            <p:cNvSpPr/>
            <p:nvPr/>
          </p:nvSpPr>
          <p:spPr>
            <a:xfrm>
              <a:off x="-4826845" y="346178"/>
              <a:ext cx="194259" cy="285148"/>
            </a:xfrm>
            <a:custGeom>
              <a:avLst/>
              <a:gdLst>
                <a:gd name="connsiteX0" fmla="*/ 180880 w 194259"/>
                <a:gd name="connsiteY0" fmla="*/ 100584 h 285148"/>
                <a:gd name="connsiteX1" fmla="*/ 93631 w 194259"/>
                <a:gd name="connsiteY1" fmla="*/ 0 h 285148"/>
                <a:gd name="connsiteX2" fmla="*/ 0 w 194259"/>
                <a:gd name="connsiteY2" fmla="*/ 103251 h 285148"/>
                <a:gd name="connsiteX3" fmla="*/ 118015 w 194259"/>
                <a:gd name="connsiteY3" fmla="*/ 280130 h 285148"/>
                <a:gd name="connsiteX4" fmla="*/ 189833 w 194259"/>
                <a:gd name="connsiteY4" fmla="*/ 218504 h 285148"/>
                <a:gd name="connsiteX5" fmla="*/ 180880 w 194259"/>
                <a:gd name="connsiteY5" fmla="*/ 100584 h 28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259" h="285148">
                  <a:moveTo>
                    <a:pt x="180880" y="100584"/>
                  </a:moveTo>
                  <a:cubicBezTo>
                    <a:pt x="167450" y="82201"/>
                    <a:pt x="93631" y="0"/>
                    <a:pt x="93631" y="0"/>
                  </a:cubicBezTo>
                  <a:cubicBezTo>
                    <a:pt x="52012" y="23306"/>
                    <a:pt x="19137" y="59559"/>
                    <a:pt x="0" y="103251"/>
                  </a:cubicBezTo>
                  <a:cubicBezTo>
                    <a:pt x="0" y="103251"/>
                    <a:pt x="93631" y="221361"/>
                    <a:pt x="118015" y="280130"/>
                  </a:cubicBezTo>
                  <a:cubicBezTo>
                    <a:pt x="123635" y="288036"/>
                    <a:pt x="173736" y="296989"/>
                    <a:pt x="189833" y="218504"/>
                  </a:cubicBezTo>
                  <a:cubicBezTo>
                    <a:pt x="197957" y="179135"/>
                    <a:pt x="194854" y="138275"/>
                    <a:pt x="180880" y="100584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075694C3-460A-467B-FD73-2B896B72377B}"/>
                </a:ext>
              </a:extLst>
            </p:cNvPr>
            <p:cNvSpPr/>
            <p:nvPr/>
          </p:nvSpPr>
          <p:spPr>
            <a:xfrm>
              <a:off x="-4953089" y="-23900"/>
              <a:ext cx="76230" cy="187037"/>
            </a:xfrm>
            <a:custGeom>
              <a:avLst/>
              <a:gdLst>
                <a:gd name="connsiteX0" fmla="*/ 69760 w 76230"/>
                <a:gd name="connsiteY0" fmla="*/ 1842 h 187037"/>
                <a:gd name="connsiteX1" fmla="*/ 46043 w 76230"/>
                <a:gd name="connsiteY1" fmla="*/ 47657 h 187037"/>
                <a:gd name="connsiteX2" fmla="*/ 21183 w 76230"/>
                <a:gd name="connsiteY2" fmla="*/ 90805 h 187037"/>
                <a:gd name="connsiteX3" fmla="*/ 4324 w 76230"/>
                <a:gd name="connsiteY3" fmla="*/ 138430 h 187037"/>
                <a:gd name="connsiteX4" fmla="*/ 514 w 76230"/>
                <a:gd name="connsiteY4" fmla="*/ 162624 h 187037"/>
                <a:gd name="connsiteX5" fmla="*/ 1752 w 76230"/>
                <a:gd name="connsiteY5" fmla="*/ 185293 h 187037"/>
                <a:gd name="connsiteX6" fmla="*/ 4705 w 76230"/>
                <a:gd name="connsiteY6" fmla="*/ 186246 h 187037"/>
                <a:gd name="connsiteX7" fmla="*/ 8419 w 76230"/>
                <a:gd name="connsiteY7" fmla="*/ 158719 h 187037"/>
                <a:gd name="connsiteX8" fmla="*/ 13087 w 76230"/>
                <a:gd name="connsiteY8" fmla="*/ 133954 h 187037"/>
                <a:gd name="connsiteX9" fmla="*/ 32137 w 76230"/>
                <a:gd name="connsiteY9" fmla="*/ 86329 h 187037"/>
                <a:gd name="connsiteX10" fmla="*/ 76142 w 76230"/>
                <a:gd name="connsiteY10" fmla="*/ 3652 h 187037"/>
                <a:gd name="connsiteX11" fmla="*/ 70141 w 76230"/>
                <a:gd name="connsiteY11" fmla="*/ 1270 h 18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230" h="187037">
                  <a:moveTo>
                    <a:pt x="69760" y="1842"/>
                  </a:moveTo>
                  <a:cubicBezTo>
                    <a:pt x="62868" y="17617"/>
                    <a:pt x="54945" y="32922"/>
                    <a:pt x="46043" y="47657"/>
                  </a:cubicBezTo>
                  <a:cubicBezTo>
                    <a:pt x="37375" y="61849"/>
                    <a:pt x="28517" y="76232"/>
                    <a:pt x="21183" y="90805"/>
                  </a:cubicBezTo>
                  <a:cubicBezTo>
                    <a:pt x="13653" y="105938"/>
                    <a:pt x="7991" y="121930"/>
                    <a:pt x="4324" y="138430"/>
                  </a:cubicBezTo>
                  <a:cubicBezTo>
                    <a:pt x="2629" y="146422"/>
                    <a:pt x="1357" y="154498"/>
                    <a:pt x="514" y="162624"/>
                  </a:cubicBezTo>
                  <a:cubicBezTo>
                    <a:pt x="-464" y="170192"/>
                    <a:pt x="-44" y="177876"/>
                    <a:pt x="1752" y="185293"/>
                  </a:cubicBezTo>
                  <a:cubicBezTo>
                    <a:pt x="1752" y="186341"/>
                    <a:pt x="4228" y="188056"/>
                    <a:pt x="4705" y="186246"/>
                  </a:cubicBezTo>
                  <a:cubicBezTo>
                    <a:pt x="6621" y="177174"/>
                    <a:pt x="7863" y="167974"/>
                    <a:pt x="8419" y="158719"/>
                  </a:cubicBezTo>
                  <a:cubicBezTo>
                    <a:pt x="9505" y="150382"/>
                    <a:pt x="11063" y="142114"/>
                    <a:pt x="13087" y="133954"/>
                  </a:cubicBezTo>
                  <a:cubicBezTo>
                    <a:pt x="17468" y="117360"/>
                    <a:pt x="23866" y="101366"/>
                    <a:pt x="32137" y="86329"/>
                  </a:cubicBezTo>
                  <a:cubicBezTo>
                    <a:pt x="46710" y="58992"/>
                    <a:pt x="66998" y="33560"/>
                    <a:pt x="76142" y="3652"/>
                  </a:cubicBezTo>
                  <a:cubicBezTo>
                    <a:pt x="76999" y="889"/>
                    <a:pt x="71380" y="-1587"/>
                    <a:pt x="70141" y="127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73F5E396-F349-5F28-B673-2BF6B45D6A3F}"/>
                </a:ext>
              </a:extLst>
            </p:cNvPr>
            <p:cNvSpPr/>
            <p:nvPr/>
          </p:nvSpPr>
          <p:spPr>
            <a:xfrm>
              <a:off x="-4982721" y="-23945"/>
              <a:ext cx="101202" cy="165113"/>
            </a:xfrm>
            <a:custGeom>
              <a:avLst/>
              <a:gdLst>
                <a:gd name="connsiteX0" fmla="*/ 98440 w 101202"/>
                <a:gd name="connsiteY0" fmla="*/ 362 h 165113"/>
                <a:gd name="connsiteX1" fmla="*/ 85391 w 101202"/>
                <a:gd name="connsiteY1" fmla="*/ 21317 h 165113"/>
                <a:gd name="connsiteX2" fmla="*/ 68055 w 101202"/>
                <a:gd name="connsiteY2" fmla="*/ 39129 h 165113"/>
                <a:gd name="connsiteX3" fmla="*/ 32527 w 101202"/>
                <a:gd name="connsiteY3" fmla="*/ 73419 h 165113"/>
                <a:gd name="connsiteX4" fmla="*/ 809 w 101202"/>
                <a:gd name="connsiteY4" fmla="*/ 163431 h 165113"/>
                <a:gd name="connsiteX5" fmla="*/ 2999 w 101202"/>
                <a:gd name="connsiteY5" fmla="*/ 164383 h 165113"/>
                <a:gd name="connsiteX6" fmla="*/ 15763 w 101202"/>
                <a:gd name="connsiteY6" fmla="*/ 116758 h 165113"/>
                <a:gd name="connsiteX7" fmla="*/ 43481 w 101202"/>
                <a:gd name="connsiteY7" fmla="*/ 73038 h 165113"/>
                <a:gd name="connsiteX8" fmla="*/ 78914 w 101202"/>
                <a:gd name="connsiteY8" fmla="*/ 39320 h 165113"/>
                <a:gd name="connsiteX9" fmla="*/ 101202 w 101202"/>
                <a:gd name="connsiteY9" fmla="*/ 2268 h 165113"/>
                <a:gd name="connsiteX10" fmla="*/ 98440 w 101202"/>
                <a:gd name="connsiteY10" fmla="*/ 458 h 16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202" h="165113">
                  <a:moveTo>
                    <a:pt x="98440" y="362"/>
                  </a:moveTo>
                  <a:cubicBezTo>
                    <a:pt x="94475" y="7580"/>
                    <a:pt x="90118" y="14575"/>
                    <a:pt x="85391" y="21317"/>
                  </a:cubicBezTo>
                  <a:cubicBezTo>
                    <a:pt x="80130" y="27738"/>
                    <a:pt x="74330" y="33696"/>
                    <a:pt x="68055" y="39129"/>
                  </a:cubicBezTo>
                  <a:cubicBezTo>
                    <a:pt x="55408" y="49695"/>
                    <a:pt x="43535" y="61155"/>
                    <a:pt x="32527" y="73419"/>
                  </a:cubicBezTo>
                  <a:cubicBezTo>
                    <a:pt x="12334" y="97899"/>
                    <a:pt x="-3859" y="130569"/>
                    <a:pt x="809" y="163431"/>
                  </a:cubicBezTo>
                  <a:cubicBezTo>
                    <a:pt x="809" y="164383"/>
                    <a:pt x="2714" y="166098"/>
                    <a:pt x="2999" y="164383"/>
                  </a:cubicBezTo>
                  <a:cubicBezTo>
                    <a:pt x="5574" y="148105"/>
                    <a:pt x="9852" y="132142"/>
                    <a:pt x="15763" y="116758"/>
                  </a:cubicBezTo>
                  <a:cubicBezTo>
                    <a:pt x="22624" y="100806"/>
                    <a:pt x="31980" y="86049"/>
                    <a:pt x="43481" y="73038"/>
                  </a:cubicBezTo>
                  <a:cubicBezTo>
                    <a:pt x="54339" y="60751"/>
                    <a:pt x="67293" y="50750"/>
                    <a:pt x="78914" y="39320"/>
                  </a:cubicBezTo>
                  <a:cubicBezTo>
                    <a:pt x="88439" y="29795"/>
                    <a:pt x="100726" y="16841"/>
                    <a:pt x="101202" y="2268"/>
                  </a:cubicBezTo>
                  <a:cubicBezTo>
                    <a:pt x="101202" y="1315"/>
                    <a:pt x="99297" y="-971"/>
                    <a:pt x="98440" y="458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9483B7D2-72E3-682B-4681-43EF49CE9079}"/>
                </a:ext>
              </a:extLst>
            </p:cNvPr>
            <p:cNvSpPr/>
            <p:nvPr/>
          </p:nvSpPr>
          <p:spPr>
            <a:xfrm>
              <a:off x="-5002296" y="-17392"/>
              <a:ext cx="121729" cy="99463"/>
            </a:xfrm>
            <a:custGeom>
              <a:avLst/>
              <a:gdLst>
                <a:gd name="connsiteX0" fmla="*/ 1810 w 121729"/>
                <a:gd name="connsiteY0" fmla="*/ 99252 h 99463"/>
                <a:gd name="connsiteX1" fmla="*/ 27051 w 121729"/>
                <a:gd name="connsiteY1" fmla="*/ 65534 h 99463"/>
                <a:gd name="connsiteX2" fmla="*/ 59626 w 121729"/>
                <a:gd name="connsiteY2" fmla="*/ 41340 h 99463"/>
                <a:gd name="connsiteX3" fmla="*/ 93631 w 121729"/>
                <a:gd name="connsiteY3" fmla="*/ 24767 h 99463"/>
                <a:gd name="connsiteX4" fmla="*/ 110014 w 121729"/>
                <a:gd name="connsiteY4" fmla="*/ 15242 h 99463"/>
                <a:gd name="connsiteX5" fmla="*/ 121729 w 121729"/>
                <a:gd name="connsiteY5" fmla="*/ 2764 h 99463"/>
                <a:gd name="connsiteX6" fmla="*/ 118967 w 121729"/>
                <a:gd name="connsiteY6" fmla="*/ 97 h 99463"/>
                <a:gd name="connsiteX7" fmla="*/ 103727 w 121729"/>
                <a:gd name="connsiteY7" fmla="*/ 11432 h 99463"/>
                <a:gd name="connsiteX8" fmla="*/ 86487 w 121729"/>
                <a:gd name="connsiteY8" fmla="*/ 21528 h 99463"/>
                <a:gd name="connsiteX9" fmla="*/ 49244 w 121729"/>
                <a:gd name="connsiteY9" fmla="*/ 40007 h 99463"/>
                <a:gd name="connsiteX10" fmla="*/ 19050 w 121729"/>
                <a:gd name="connsiteY10" fmla="*/ 64105 h 99463"/>
                <a:gd name="connsiteX11" fmla="*/ 0 w 121729"/>
                <a:gd name="connsiteY11" fmla="*/ 96776 h 99463"/>
                <a:gd name="connsiteX12" fmla="*/ 2286 w 121729"/>
                <a:gd name="connsiteY12" fmla="*/ 99062 h 9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729" h="99463">
                  <a:moveTo>
                    <a:pt x="1810" y="99252"/>
                  </a:moveTo>
                  <a:cubicBezTo>
                    <a:pt x="10668" y="88203"/>
                    <a:pt x="17050" y="75821"/>
                    <a:pt x="27051" y="65534"/>
                  </a:cubicBezTo>
                  <a:cubicBezTo>
                    <a:pt x="36538" y="55770"/>
                    <a:pt x="47538" y="47601"/>
                    <a:pt x="59626" y="41340"/>
                  </a:cubicBezTo>
                  <a:cubicBezTo>
                    <a:pt x="70771" y="35435"/>
                    <a:pt x="82487" y="30577"/>
                    <a:pt x="93631" y="24767"/>
                  </a:cubicBezTo>
                  <a:cubicBezTo>
                    <a:pt x="99295" y="21955"/>
                    <a:pt x="104768" y="18773"/>
                    <a:pt x="110014" y="15242"/>
                  </a:cubicBezTo>
                  <a:cubicBezTo>
                    <a:pt x="113919" y="12384"/>
                    <a:pt x="121158" y="8003"/>
                    <a:pt x="121729" y="2764"/>
                  </a:cubicBezTo>
                  <a:cubicBezTo>
                    <a:pt x="121729" y="1621"/>
                    <a:pt x="120301" y="-475"/>
                    <a:pt x="118967" y="97"/>
                  </a:cubicBezTo>
                  <a:cubicBezTo>
                    <a:pt x="113509" y="3338"/>
                    <a:pt x="108401" y="7136"/>
                    <a:pt x="103727" y="11432"/>
                  </a:cubicBezTo>
                  <a:cubicBezTo>
                    <a:pt x="98214" y="15181"/>
                    <a:pt x="92454" y="18554"/>
                    <a:pt x="86487" y="21528"/>
                  </a:cubicBezTo>
                  <a:cubicBezTo>
                    <a:pt x="74104" y="27815"/>
                    <a:pt x="61246" y="33053"/>
                    <a:pt x="49244" y="40007"/>
                  </a:cubicBezTo>
                  <a:cubicBezTo>
                    <a:pt x="38005" y="46446"/>
                    <a:pt x="27821" y="54573"/>
                    <a:pt x="19050" y="64105"/>
                  </a:cubicBezTo>
                  <a:cubicBezTo>
                    <a:pt x="10029" y="73201"/>
                    <a:pt x="3473" y="84444"/>
                    <a:pt x="0" y="96776"/>
                  </a:cubicBezTo>
                  <a:cubicBezTo>
                    <a:pt x="0" y="97728"/>
                    <a:pt x="1238" y="100490"/>
                    <a:pt x="2286" y="99062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:a16="http://schemas.microsoft.com/office/drawing/2014/main" id="{4CDAE733-DB61-E50D-7FDA-336689CDC14C}"/>
                </a:ext>
              </a:extLst>
            </p:cNvPr>
            <p:cNvSpPr/>
            <p:nvPr/>
          </p:nvSpPr>
          <p:spPr>
            <a:xfrm>
              <a:off x="-4940373" y="-42799"/>
              <a:ext cx="83096" cy="63437"/>
            </a:xfrm>
            <a:custGeom>
              <a:avLst/>
              <a:gdLst>
                <a:gd name="connsiteX0" fmla="*/ 61902 w 83096"/>
                <a:gd name="connsiteY0" fmla="*/ 22837 h 63437"/>
                <a:gd name="connsiteX1" fmla="*/ 37232 w 83096"/>
                <a:gd name="connsiteY1" fmla="*/ 3120 h 63437"/>
                <a:gd name="connsiteX2" fmla="*/ 6467 w 83096"/>
                <a:gd name="connsiteY2" fmla="*/ 1406 h 63437"/>
                <a:gd name="connsiteX3" fmla="*/ 205 w 83096"/>
                <a:gd name="connsiteY3" fmla="*/ 11311 h 63437"/>
                <a:gd name="connsiteX4" fmla="*/ 3799 w 83096"/>
                <a:gd name="connsiteY4" fmla="*/ 16455 h 63437"/>
                <a:gd name="connsiteX5" fmla="*/ 26088 w 83096"/>
                <a:gd name="connsiteY5" fmla="*/ 24361 h 63437"/>
                <a:gd name="connsiteX6" fmla="*/ 60092 w 83096"/>
                <a:gd name="connsiteY6" fmla="*/ 25408 h 63437"/>
                <a:gd name="connsiteX7" fmla="*/ 55425 w 83096"/>
                <a:gd name="connsiteY7" fmla="*/ 21980 h 63437"/>
                <a:gd name="connsiteX8" fmla="*/ 58568 w 83096"/>
                <a:gd name="connsiteY8" fmla="*/ 53507 h 63437"/>
                <a:gd name="connsiteX9" fmla="*/ 77618 w 83096"/>
                <a:gd name="connsiteY9" fmla="*/ 61318 h 63437"/>
                <a:gd name="connsiteX10" fmla="*/ 79428 w 83096"/>
                <a:gd name="connsiteY10" fmla="*/ 36172 h 63437"/>
                <a:gd name="connsiteX11" fmla="*/ 59711 w 83096"/>
                <a:gd name="connsiteY11" fmla="*/ 20170 h 63437"/>
                <a:gd name="connsiteX12" fmla="*/ 59711 w 83096"/>
                <a:gd name="connsiteY12" fmla="*/ 23789 h 63437"/>
                <a:gd name="connsiteX13" fmla="*/ 66665 w 83096"/>
                <a:gd name="connsiteY13" fmla="*/ 28552 h 63437"/>
                <a:gd name="connsiteX14" fmla="*/ 72761 w 83096"/>
                <a:gd name="connsiteY14" fmla="*/ 35791 h 63437"/>
                <a:gd name="connsiteX15" fmla="*/ 74666 w 83096"/>
                <a:gd name="connsiteY15" fmla="*/ 55507 h 63437"/>
                <a:gd name="connsiteX16" fmla="*/ 63331 w 83096"/>
                <a:gd name="connsiteY16" fmla="*/ 45411 h 63437"/>
                <a:gd name="connsiteX17" fmla="*/ 61902 w 83096"/>
                <a:gd name="connsiteY17" fmla="*/ 22837 h 63437"/>
                <a:gd name="connsiteX18" fmla="*/ 57235 w 83096"/>
                <a:gd name="connsiteY18" fmla="*/ 19408 h 63437"/>
                <a:gd name="connsiteX19" fmla="*/ 27517 w 83096"/>
                <a:gd name="connsiteY19" fmla="*/ 18360 h 63437"/>
                <a:gd name="connsiteX20" fmla="*/ 13991 w 83096"/>
                <a:gd name="connsiteY20" fmla="*/ 15122 h 63437"/>
                <a:gd name="connsiteX21" fmla="*/ 6943 w 83096"/>
                <a:gd name="connsiteY21" fmla="*/ 11216 h 63437"/>
                <a:gd name="connsiteX22" fmla="*/ 25993 w 83096"/>
                <a:gd name="connsiteY22" fmla="*/ 5977 h 63437"/>
                <a:gd name="connsiteX23" fmla="*/ 58092 w 83096"/>
                <a:gd name="connsiteY23" fmla="*/ 22837 h 63437"/>
                <a:gd name="connsiteX24" fmla="*/ 61712 w 83096"/>
                <a:gd name="connsiteY24" fmla="*/ 22837 h 6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3096" h="63437">
                  <a:moveTo>
                    <a:pt x="61902" y="22837"/>
                  </a:moveTo>
                  <a:cubicBezTo>
                    <a:pt x="60569" y="11121"/>
                    <a:pt x="46948" y="5882"/>
                    <a:pt x="37232" y="3120"/>
                  </a:cubicBezTo>
                  <a:cubicBezTo>
                    <a:pt x="27344" y="-342"/>
                    <a:pt x="16678" y="-937"/>
                    <a:pt x="6467" y="1406"/>
                  </a:cubicBezTo>
                  <a:cubicBezTo>
                    <a:pt x="2002" y="2412"/>
                    <a:pt x="-802" y="6847"/>
                    <a:pt x="205" y="11311"/>
                  </a:cubicBezTo>
                  <a:cubicBezTo>
                    <a:pt x="682" y="13431"/>
                    <a:pt x="1973" y="15278"/>
                    <a:pt x="3799" y="16455"/>
                  </a:cubicBezTo>
                  <a:cubicBezTo>
                    <a:pt x="10446" y="20922"/>
                    <a:pt x="18112" y="23641"/>
                    <a:pt x="26088" y="24361"/>
                  </a:cubicBezTo>
                  <a:cubicBezTo>
                    <a:pt x="37310" y="26375"/>
                    <a:pt x="48767" y="26728"/>
                    <a:pt x="60092" y="25408"/>
                  </a:cubicBezTo>
                  <a:lnTo>
                    <a:pt x="55425" y="21980"/>
                  </a:lnTo>
                  <a:cubicBezTo>
                    <a:pt x="53648" y="32581"/>
                    <a:pt x="54733" y="43465"/>
                    <a:pt x="58568" y="53507"/>
                  </a:cubicBezTo>
                  <a:cubicBezTo>
                    <a:pt x="61616" y="61127"/>
                    <a:pt x="69522" y="66652"/>
                    <a:pt x="77618" y="61318"/>
                  </a:cubicBezTo>
                  <a:cubicBezTo>
                    <a:pt x="85715" y="55984"/>
                    <a:pt x="83524" y="43887"/>
                    <a:pt x="79428" y="36172"/>
                  </a:cubicBezTo>
                  <a:cubicBezTo>
                    <a:pt x="75332" y="28457"/>
                    <a:pt x="68379" y="20265"/>
                    <a:pt x="59711" y="20170"/>
                  </a:cubicBezTo>
                  <a:cubicBezTo>
                    <a:pt x="57521" y="20170"/>
                    <a:pt x="58283" y="22837"/>
                    <a:pt x="59711" y="23789"/>
                  </a:cubicBezTo>
                  <a:cubicBezTo>
                    <a:pt x="61140" y="24742"/>
                    <a:pt x="64379" y="26742"/>
                    <a:pt x="66665" y="28552"/>
                  </a:cubicBezTo>
                  <a:cubicBezTo>
                    <a:pt x="69096" y="30598"/>
                    <a:pt x="71159" y="33046"/>
                    <a:pt x="72761" y="35791"/>
                  </a:cubicBezTo>
                  <a:cubicBezTo>
                    <a:pt x="75999" y="41125"/>
                    <a:pt x="79714" y="50173"/>
                    <a:pt x="74666" y="55507"/>
                  </a:cubicBezTo>
                  <a:cubicBezTo>
                    <a:pt x="67808" y="62556"/>
                    <a:pt x="64569" y="50269"/>
                    <a:pt x="63331" y="45411"/>
                  </a:cubicBezTo>
                  <a:cubicBezTo>
                    <a:pt x="61355" y="38057"/>
                    <a:pt x="60870" y="30382"/>
                    <a:pt x="61902" y="22837"/>
                  </a:cubicBezTo>
                  <a:cubicBezTo>
                    <a:pt x="61902" y="20360"/>
                    <a:pt x="59235" y="19122"/>
                    <a:pt x="57235" y="19408"/>
                  </a:cubicBezTo>
                  <a:cubicBezTo>
                    <a:pt x="47330" y="20489"/>
                    <a:pt x="37321" y="20136"/>
                    <a:pt x="27517" y="18360"/>
                  </a:cubicBezTo>
                  <a:cubicBezTo>
                    <a:pt x="22908" y="17755"/>
                    <a:pt x="18375" y="16670"/>
                    <a:pt x="13991" y="15122"/>
                  </a:cubicBezTo>
                  <a:cubicBezTo>
                    <a:pt x="11896" y="14360"/>
                    <a:pt x="8276" y="13312"/>
                    <a:pt x="6943" y="11216"/>
                  </a:cubicBezTo>
                  <a:cubicBezTo>
                    <a:pt x="2276" y="3596"/>
                    <a:pt x="23802" y="5692"/>
                    <a:pt x="25993" y="5977"/>
                  </a:cubicBezTo>
                  <a:cubicBezTo>
                    <a:pt x="38688" y="6466"/>
                    <a:pt x="50484" y="12662"/>
                    <a:pt x="58092" y="22837"/>
                  </a:cubicBezTo>
                  <a:cubicBezTo>
                    <a:pt x="58759" y="23980"/>
                    <a:pt x="62093" y="25504"/>
                    <a:pt x="61712" y="2283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83" name="图形 364">
              <a:extLst>
                <a:ext uri="{FF2B5EF4-FFF2-40B4-BE49-F238E27FC236}">
                  <a16:creationId xmlns:a16="http://schemas.microsoft.com/office/drawing/2014/main" id="{8283E27F-CCFC-9997-4747-DDE5C8BAE598}"/>
                </a:ext>
              </a:extLst>
            </p:cNvPr>
            <p:cNvGrpSpPr/>
            <p:nvPr/>
          </p:nvGrpSpPr>
          <p:grpSpPr>
            <a:xfrm>
              <a:off x="-4354878" y="-1420378"/>
              <a:ext cx="2569647" cy="1295687"/>
              <a:chOff x="-4354878" y="-1420378"/>
              <a:chExt cx="2569647" cy="1295687"/>
            </a:xfrm>
            <a:solidFill>
              <a:srgbClr val="FFCA00"/>
            </a:solidFill>
          </p:grpSpPr>
          <p:grpSp>
            <p:nvGrpSpPr>
              <p:cNvPr id="584" name="图形 364">
                <a:extLst>
                  <a:ext uri="{FF2B5EF4-FFF2-40B4-BE49-F238E27FC236}">
                    <a16:creationId xmlns:a16="http://schemas.microsoft.com/office/drawing/2014/main" id="{FE0C90FB-E227-452C-B1C9-68D378826B35}"/>
                  </a:ext>
                </a:extLst>
              </p:cNvPr>
              <p:cNvGrpSpPr/>
              <p:nvPr/>
            </p:nvGrpSpPr>
            <p:grpSpPr>
              <a:xfrm>
                <a:off x="-2078756" y="-813155"/>
                <a:ext cx="293525" cy="290223"/>
                <a:chOff x="-2078756" y="-813155"/>
                <a:chExt cx="293525" cy="290223"/>
              </a:xfrm>
              <a:solidFill>
                <a:srgbClr val="FFCA00"/>
              </a:solidFill>
            </p:grpSpPr>
            <p:sp>
              <p:nvSpPr>
                <p:cNvPr id="585" name="任意多边形: 形状 584">
                  <a:extLst>
                    <a:ext uri="{FF2B5EF4-FFF2-40B4-BE49-F238E27FC236}">
                      <a16:creationId xmlns:a16="http://schemas.microsoft.com/office/drawing/2014/main" id="{E99639ED-7EC5-E055-3974-63E4A29CC331}"/>
                    </a:ext>
                  </a:extLst>
                </p:cNvPr>
                <p:cNvSpPr/>
                <p:nvPr/>
              </p:nvSpPr>
              <p:spPr>
                <a:xfrm>
                  <a:off x="-2078756" y="-775807"/>
                  <a:ext cx="76943" cy="77890"/>
                </a:xfrm>
                <a:custGeom>
                  <a:avLst/>
                  <a:gdLst>
                    <a:gd name="connsiteX0" fmla="*/ 14066 w 76943"/>
                    <a:gd name="connsiteY0" fmla="*/ 76617 h 77890"/>
                    <a:gd name="connsiteX1" fmla="*/ 12066 w 76943"/>
                    <a:gd name="connsiteY1" fmla="*/ 68902 h 77890"/>
                    <a:gd name="connsiteX2" fmla="*/ 14733 w 76943"/>
                    <a:gd name="connsiteY2" fmla="*/ 63853 h 77890"/>
                    <a:gd name="connsiteX3" fmla="*/ 6065 w 76943"/>
                    <a:gd name="connsiteY3" fmla="*/ 25753 h 77890"/>
                    <a:gd name="connsiteX4" fmla="*/ 1493 w 76943"/>
                    <a:gd name="connsiteY4" fmla="*/ 22420 h 77890"/>
                    <a:gd name="connsiteX5" fmla="*/ 1981 w 76943"/>
                    <a:gd name="connsiteY5" fmla="*/ 14082 h 77890"/>
                    <a:gd name="connsiteX6" fmla="*/ 7779 w 76943"/>
                    <a:gd name="connsiteY6" fmla="*/ 12895 h 77890"/>
                    <a:gd name="connsiteX7" fmla="*/ 12732 w 76943"/>
                    <a:gd name="connsiteY7" fmla="*/ 15562 h 77890"/>
                    <a:gd name="connsiteX8" fmla="*/ 12732 w 76943"/>
                    <a:gd name="connsiteY8" fmla="*/ 15562 h 77890"/>
                    <a:gd name="connsiteX9" fmla="*/ 50832 w 76943"/>
                    <a:gd name="connsiteY9" fmla="*/ 6894 h 77890"/>
                    <a:gd name="connsiteX10" fmla="*/ 54166 w 76943"/>
                    <a:gd name="connsiteY10" fmla="*/ 2417 h 77890"/>
                    <a:gd name="connsiteX11" fmla="*/ 61977 w 76943"/>
                    <a:gd name="connsiteY11" fmla="*/ 893 h 77890"/>
                    <a:gd name="connsiteX12" fmla="*/ 61977 w 76943"/>
                    <a:gd name="connsiteY12" fmla="*/ 893 h 77890"/>
                    <a:gd name="connsiteX13" fmla="*/ 64072 w 76943"/>
                    <a:gd name="connsiteY13" fmla="*/ 8608 h 77890"/>
                    <a:gd name="connsiteX14" fmla="*/ 61405 w 76943"/>
                    <a:gd name="connsiteY14" fmla="*/ 13657 h 77890"/>
                    <a:gd name="connsiteX15" fmla="*/ 69978 w 76943"/>
                    <a:gd name="connsiteY15" fmla="*/ 51757 h 77890"/>
                    <a:gd name="connsiteX16" fmla="*/ 74550 w 76943"/>
                    <a:gd name="connsiteY16" fmla="*/ 55090 h 77890"/>
                    <a:gd name="connsiteX17" fmla="*/ 75978 w 76943"/>
                    <a:gd name="connsiteY17" fmla="*/ 62996 h 77890"/>
                    <a:gd name="connsiteX18" fmla="*/ 68359 w 76943"/>
                    <a:gd name="connsiteY18" fmla="*/ 64996 h 77890"/>
                    <a:gd name="connsiteX19" fmla="*/ 63310 w 76943"/>
                    <a:gd name="connsiteY19" fmla="*/ 62329 h 77890"/>
                    <a:gd name="connsiteX20" fmla="*/ 25210 w 76943"/>
                    <a:gd name="connsiteY20" fmla="*/ 70997 h 77890"/>
                    <a:gd name="connsiteX21" fmla="*/ 21781 w 76943"/>
                    <a:gd name="connsiteY21" fmla="*/ 75474 h 77890"/>
                    <a:gd name="connsiteX22" fmla="*/ 13971 w 76943"/>
                    <a:gd name="connsiteY22" fmla="*/ 76998 h 77890"/>
                    <a:gd name="connsiteX23" fmla="*/ 25115 w 76943"/>
                    <a:gd name="connsiteY23" fmla="*/ 30611 h 77890"/>
                    <a:gd name="connsiteX24" fmla="*/ 29877 w 76943"/>
                    <a:gd name="connsiteY24" fmla="*/ 51566 h 77890"/>
                    <a:gd name="connsiteX25" fmla="*/ 50737 w 76943"/>
                    <a:gd name="connsiteY25" fmla="*/ 46804 h 77890"/>
                    <a:gd name="connsiteX26" fmla="*/ 45975 w 76943"/>
                    <a:gd name="connsiteY26" fmla="*/ 25849 h 77890"/>
                    <a:gd name="connsiteX27" fmla="*/ 25115 w 76943"/>
                    <a:gd name="connsiteY27" fmla="*/ 30611 h 77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76943" h="77890">
                      <a:moveTo>
                        <a:pt x="14066" y="76617"/>
                      </a:moveTo>
                      <a:cubicBezTo>
                        <a:pt x="11503" y="74951"/>
                        <a:pt x="10635" y="71603"/>
                        <a:pt x="12066" y="68902"/>
                      </a:cubicBezTo>
                      <a:lnTo>
                        <a:pt x="14733" y="63853"/>
                      </a:lnTo>
                      <a:cubicBezTo>
                        <a:pt x="21772" y="50772"/>
                        <a:pt x="18071" y="34502"/>
                        <a:pt x="6065" y="25753"/>
                      </a:cubicBezTo>
                      <a:lnTo>
                        <a:pt x="1493" y="22420"/>
                      </a:lnTo>
                      <a:cubicBezTo>
                        <a:pt x="-675" y="19982"/>
                        <a:pt x="-456" y="16250"/>
                        <a:pt x="1981" y="14082"/>
                      </a:cubicBezTo>
                      <a:cubicBezTo>
                        <a:pt x="3562" y="12676"/>
                        <a:pt x="5773" y="12223"/>
                        <a:pt x="7779" y="12895"/>
                      </a:cubicBezTo>
                      <a:lnTo>
                        <a:pt x="12732" y="15562"/>
                      </a:lnTo>
                      <a:lnTo>
                        <a:pt x="12732" y="15562"/>
                      </a:lnTo>
                      <a:cubicBezTo>
                        <a:pt x="25808" y="22645"/>
                        <a:pt x="42108" y="18937"/>
                        <a:pt x="50832" y="6894"/>
                      </a:cubicBezTo>
                      <a:lnTo>
                        <a:pt x="54166" y="2417"/>
                      </a:lnTo>
                      <a:cubicBezTo>
                        <a:pt x="55959" y="-74"/>
                        <a:pt x="59379" y="-741"/>
                        <a:pt x="61977" y="893"/>
                      </a:cubicBezTo>
                      <a:lnTo>
                        <a:pt x="61977" y="893"/>
                      </a:lnTo>
                      <a:cubicBezTo>
                        <a:pt x="64574" y="2529"/>
                        <a:pt x="65485" y="5883"/>
                        <a:pt x="64072" y="8608"/>
                      </a:cubicBezTo>
                      <a:lnTo>
                        <a:pt x="61405" y="13657"/>
                      </a:lnTo>
                      <a:cubicBezTo>
                        <a:pt x="54257" y="26703"/>
                        <a:pt x="57931" y="43029"/>
                        <a:pt x="69978" y="51757"/>
                      </a:cubicBezTo>
                      <a:lnTo>
                        <a:pt x="74550" y="55090"/>
                      </a:lnTo>
                      <a:cubicBezTo>
                        <a:pt x="77065" y="56919"/>
                        <a:pt x="77694" y="60403"/>
                        <a:pt x="75978" y="62996"/>
                      </a:cubicBezTo>
                      <a:cubicBezTo>
                        <a:pt x="74347" y="65546"/>
                        <a:pt x="71032" y="66416"/>
                        <a:pt x="68359" y="64996"/>
                      </a:cubicBezTo>
                      <a:lnTo>
                        <a:pt x="63310" y="62329"/>
                      </a:lnTo>
                      <a:cubicBezTo>
                        <a:pt x="50229" y="55290"/>
                        <a:pt x="33959" y="58991"/>
                        <a:pt x="25210" y="70997"/>
                      </a:cubicBezTo>
                      <a:lnTo>
                        <a:pt x="21781" y="75474"/>
                      </a:lnTo>
                      <a:cubicBezTo>
                        <a:pt x="19989" y="77965"/>
                        <a:pt x="16568" y="78632"/>
                        <a:pt x="13971" y="76998"/>
                      </a:cubicBezTo>
                      <a:close/>
                      <a:moveTo>
                        <a:pt x="25115" y="30611"/>
                      </a:moveTo>
                      <a:cubicBezTo>
                        <a:pt x="28535" y="37049"/>
                        <a:pt x="30179" y="44282"/>
                        <a:pt x="29877" y="51566"/>
                      </a:cubicBezTo>
                      <a:cubicBezTo>
                        <a:pt x="36283" y="48150"/>
                        <a:pt x="43484" y="46505"/>
                        <a:pt x="50737" y="46804"/>
                      </a:cubicBezTo>
                      <a:cubicBezTo>
                        <a:pt x="47364" y="40348"/>
                        <a:pt x="45723" y="33128"/>
                        <a:pt x="45975" y="25849"/>
                      </a:cubicBezTo>
                      <a:cubicBezTo>
                        <a:pt x="39570" y="29265"/>
                        <a:pt x="32368" y="30909"/>
                        <a:pt x="25115" y="30611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6" name="任意多边形: 形状 585">
                  <a:extLst>
                    <a:ext uri="{FF2B5EF4-FFF2-40B4-BE49-F238E27FC236}">
                      <a16:creationId xmlns:a16="http://schemas.microsoft.com/office/drawing/2014/main" id="{36C5076A-68AE-AB72-742A-164D6055CC3A}"/>
                    </a:ext>
                  </a:extLst>
                </p:cNvPr>
                <p:cNvSpPr/>
                <p:nvPr/>
              </p:nvSpPr>
              <p:spPr>
                <a:xfrm>
                  <a:off x="-1860298" y="-813155"/>
                  <a:ext cx="75066" cy="75066"/>
                </a:xfrm>
                <a:custGeom>
                  <a:avLst/>
                  <a:gdLst>
                    <a:gd name="connsiteX0" fmla="*/ 17540 w 75066"/>
                    <a:gd name="connsiteY0" fmla="*/ 69293 h 75066"/>
                    <a:gd name="connsiteX1" fmla="*/ 5774 w 75066"/>
                    <a:gd name="connsiteY1" fmla="*/ 17540 h 75066"/>
                    <a:gd name="connsiteX2" fmla="*/ 57527 w 75066"/>
                    <a:gd name="connsiteY2" fmla="*/ 5774 h 75066"/>
                    <a:gd name="connsiteX3" fmla="*/ 69293 w 75066"/>
                    <a:gd name="connsiteY3" fmla="*/ 57527 h 75066"/>
                    <a:gd name="connsiteX4" fmla="*/ 69261 w 75066"/>
                    <a:gd name="connsiteY4" fmla="*/ 57577 h 75066"/>
                    <a:gd name="connsiteX5" fmla="*/ 17540 w 75066"/>
                    <a:gd name="connsiteY5" fmla="*/ 69293 h 75066"/>
                    <a:gd name="connsiteX6" fmla="*/ 51259 w 75066"/>
                    <a:gd name="connsiteY6" fmla="*/ 15667 h 75066"/>
                    <a:gd name="connsiteX7" fmla="*/ 15668 w 75066"/>
                    <a:gd name="connsiteY7" fmla="*/ 23784 h 75066"/>
                    <a:gd name="connsiteX8" fmla="*/ 23785 w 75066"/>
                    <a:gd name="connsiteY8" fmla="*/ 59375 h 75066"/>
                    <a:gd name="connsiteX9" fmla="*/ 59355 w 75066"/>
                    <a:gd name="connsiteY9" fmla="*/ 51291 h 75066"/>
                    <a:gd name="connsiteX10" fmla="*/ 51302 w 75066"/>
                    <a:gd name="connsiteY10" fmla="*/ 15409 h 75066"/>
                    <a:gd name="connsiteX11" fmla="*/ 51259 w 75066"/>
                    <a:gd name="connsiteY11" fmla="*/ 15381 h 75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5066" h="75066">
                      <a:moveTo>
                        <a:pt x="17540" y="69293"/>
                      </a:moveTo>
                      <a:cubicBezTo>
                        <a:pt x="0" y="58251"/>
                        <a:pt x="-5268" y="35080"/>
                        <a:pt x="5774" y="17540"/>
                      </a:cubicBezTo>
                      <a:cubicBezTo>
                        <a:pt x="16816" y="0"/>
                        <a:pt x="39987" y="-5268"/>
                        <a:pt x="57527" y="5774"/>
                      </a:cubicBezTo>
                      <a:cubicBezTo>
                        <a:pt x="75067" y="16816"/>
                        <a:pt x="80335" y="39986"/>
                        <a:pt x="69293" y="57527"/>
                      </a:cubicBezTo>
                      <a:cubicBezTo>
                        <a:pt x="69282" y="57543"/>
                        <a:pt x="69272" y="57560"/>
                        <a:pt x="69261" y="57577"/>
                      </a:cubicBezTo>
                      <a:cubicBezTo>
                        <a:pt x="58203" y="75080"/>
                        <a:pt x="35061" y="80322"/>
                        <a:pt x="17540" y="69293"/>
                      </a:cubicBezTo>
                      <a:close/>
                      <a:moveTo>
                        <a:pt x="51259" y="15667"/>
                      </a:moveTo>
                      <a:cubicBezTo>
                        <a:pt x="39189" y="8080"/>
                        <a:pt x="23255" y="11714"/>
                        <a:pt x="15668" y="23784"/>
                      </a:cubicBezTo>
                      <a:cubicBezTo>
                        <a:pt x="8081" y="35853"/>
                        <a:pt x="11715" y="51788"/>
                        <a:pt x="23785" y="59375"/>
                      </a:cubicBezTo>
                      <a:cubicBezTo>
                        <a:pt x="35841" y="66954"/>
                        <a:pt x="51758" y="63336"/>
                        <a:pt x="59355" y="51291"/>
                      </a:cubicBezTo>
                      <a:cubicBezTo>
                        <a:pt x="67040" y="39158"/>
                        <a:pt x="63434" y="23094"/>
                        <a:pt x="51302" y="15409"/>
                      </a:cubicBezTo>
                      <a:cubicBezTo>
                        <a:pt x="51288" y="15400"/>
                        <a:pt x="51273" y="15391"/>
                        <a:pt x="51259" y="15381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任意多边形: 形状 586">
                  <a:extLst>
                    <a:ext uri="{FF2B5EF4-FFF2-40B4-BE49-F238E27FC236}">
                      <a16:creationId xmlns:a16="http://schemas.microsoft.com/office/drawing/2014/main" id="{9F696636-BF23-61A3-B29E-5166C480DB5F}"/>
                    </a:ext>
                  </a:extLst>
                </p:cNvPr>
                <p:cNvSpPr/>
                <p:nvPr/>
              </p:nvSpPr>
              <p:spPr>
                <a:xfrm>
                  <a:off x="-1897542" y="-587247"/>
                  <a:ext cx="21256" cy="27025"/>
                </a:xfrm>
                <a:custGeom>
                  <a:avLst/>
                  <a:gdLst>
                    <a:gd name="connsiteX0" fmla="*/ 2777 w 21256"/>
                    <a:gd name="connsiteY0" fmla="*/ 26264 h 27025"/>
                    <a:gd name="connsiteX1" fmla="*/ 872 w 21256"/>
                    <a:gd name="connsiteY1" fmla="*/ 18168 h 27025"/>
                    <a:gd name="connsiteX2" fmla="*/ 11350 w 21256"/>
                    <a:gd name="connsiteY2" fmla="*/ 1690 h 27025"/>
                    <a:gd name="connsiteX3" fmla="*/ 19567 w 21256"/>
                    <a:gd name="connsiteY3" fmla="*/ 1714 h 27025"/>
                    <a:gd name="connsiteX4" fmla="*/ 20875 w 21256"/>
                    <a:gd name="connsiteY4" fmla="*/ 7881 h 27025"/>
                    <a:gd name="connsiteX5" fmla="*/ 10397 w 21256"/>
                    <a:gd name="connsiteY5" fmla="*/ 24454 h 27025"/>
                    <a:gd name="connsiteX6" fmla="*/ 2777 w 21256"/>
                    <a:gd name="connsiteY6" fmla="*/ 26264 h 27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256" h="27025">
                      <a:moveTo>
                        <a:pt x="2777" y="26264"/>
                      </a:moveTo>
                      <a:cubicBezTo>
                        <a:pt x="27" y="24546"/>
                        <a:pt x="-823" y="20932"/>
                        <a:pt x="872" y="18168"/>
                      </a:cubicBezTo>
                      <a:lnTo>
                        <a:pt x="11350" y="1690"/>
                      </a:lnTo>
                      <a:cubicBezTo>
                        <a:pt x="13626" y="-573"/>
                        <a:pt x="17304" y="-562"/>
                        <a:pt x="19567" y="1714"/>
                      </a:cubicBezTo>
                      <a:cubicBezTo>
                        <a:pt x="21177" y="3334"/>
                        <a:pt x="21689" y="5747"/>
                        <a:pt x="20875" y="7881"/>
                      </a:cubicBezTo>
                      <a:lnTo>
                        <a:pt x="10397" y="24454"/>
                      </a:lnTo>
                      <a:cubicBezTo>
                        <a:pt x="8735" y="26977"/>
                        <a:pt x="5396" y="27770"/>
                        <a:pt x="2777" y="26264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任意多边形: 形状 587">
                  <a:extLst>
                    <a:ext uri="{FF2B5EF4-FFF2-40B4-BE49-F238E27FC236}">
                      <a16:creationId xmlns:a16="http://schemas.microsoft.com/office/drawing/2014/main" id="{E7C4FA07-D50F-31BF-423E-8E58F63E3954}"/>
                    </a:ext>
                  </a:extLst>
                </p:cNvPr>
                <p:cNvSpPr/>
                <p:nvPr/>
              </p:nvSpPr>
              <p:spPr>
                <a:xfrm>
                  <a:off x="-1929125" y="-577652"/>
                  <a:ext cx="26143" cy="20765"/>
                </a:xfrm>
                <a:custGeom>
                  <a:avLst/>
                  <a:gdLst>
                    <a:gd name="connsiteX0" fmla="*/ 18263 w 26143"/>
                    <a:gd name="connsiteY0" fmla="*/ 20384 h 20765"/>
                    <a:gd name="connsiteX1" fmla="*/ 1690 w 26143"/>
                    <a:gd name="connsiteY1" fmla="*/ 9907 h 20765"/>
                    <a:gd name="connsiteX2" fmla="*/ 1714 w 26143"/>
                    <a:gd name="connsiteY2" fmla="*/ 1690 h 20765"/>
                    <a:gd name="connsiteX3" fmla="*/ 7881 w 26143"/>
                    <a:gd name="connsiteY3" fmla="*/ 382 h 20765"/>
                    <a:gd name="connsiteX4" fmla="*/ 24454 w 26143"/>
                    <a:gd name="connsiteY4" fmla="*/ 10859 h 20765"/>
                    <a:gd name="connsiteX5" fmla="*/ 24430 w 26143"/>
                    <a:gd name="connsiteY5" fmla="*/ 19076 h 20765"/>
                    <a:gd name="connsiteX6" fmla="*/ 18263 w 26143"/>
                    <a:gd name="connsiteY6" fmla="*/ 20384 h 20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143" h="20765">
                      <a:moveTo>
                        <a:pt x="18263" y="20384"/>
                      </a:moveTo>
                      <a:lnTo>
                        <a:pt x="1690" y="9907"/>
                      </a:lnTo>
                      <a:cubicBezTo>
                        <a:pt x="-573" y="7631"/>
                        <a:pt x="-562" y="3952"/>
                        <a:pt x="1714" y="1690"/>
                      </a:cubicBezTo>
                      <a:cubicBezTo>
                        <a:pt x="3334" y="80"/>
                        <a:pt x="5747" y="-432"/>
                        <a:pt x="7881" y="382"/>
                      </a:cubicBezTo>
                      <a:lnTo>
                        <a:pt x="24454" y="10859"/>
                      </a:lnTo>
                      <a:cubicBezTo>
                        <a:pt x="26717" y="13135"/>
                        <a:pt x="26706" y="16814"/>
                        <a:pt x="24430" y="19076"/>
                      </a:cubicBezTo>
                      <a:cubicBezTo>
                        <a:pt x="22810" y="20686"/>
                        <a:pt x="20397" y="21198"/>
                        <a:pt x="18263" y="20384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9" name="任意多边形: 形状 588">
                  <a:extLst>
                    <a:ext uri="{FF2B5EF4-FFF2-40B4-BE49-F238E27FC236}">
                      <a16:creationId xmlns:a16="http://schemas.microsoft.com/office/drawing/2014/main" id="{8C7C414F-4F79-BC8D-2675-9A0AF3B7F1D3}"/>
                    </a:ext>
                  </a:extLst>
                </p:cNvPr>
                <p:cNvSpPr/>
                <p:nvPr/>
              </p:nvSpPr>
              <p:spPr>
                <a:xfrm>
                  <a:off x="-1920965" y="-549807"/>
                  <a:ext cx="21077" cy="26874"/>
                </a:xfrm>
                <a:custGeom>
                  <a:avLst/>
                  <a:gdLst>
                    <a:gd name="connsiteX0" fmla="*/ 2674 w 21077"/>
                    <a:gd name="connsiteY0" fmla="*/ 26163 h 26874"/>
                    <a:gd name="connsiteX1" fmla="*/ 865 w 21077"/>
                    <a:gd name="connsiteY1" fmla="*/ 18066 h 26874"/>
                    <a:gd name="connsiteX2" fmla="*/ 11247 w 21077"/>
                    <a:gd name="connsiteY2" fmla="*/ 1493 h 26874"/>
                    <a:gd name="connsiteX3" fmla="*/ 19584 w 21077"/>
                    <a:gd name="connsiteY3" fmla="*/ 1981 h 26874"/>
                    <a:gd name="connsiteX4" fmla="*/ 20772 w 21077"/>
                    <a:gd name="connsiteY4" fmla="*/ 7779 h 26874"/>
                    <a:gd name="connsiteX5" fmla="*/ 10390 w 21077"/>
                    <a:gd name="connsiteY5" fmla="*/ 24258 h 26874"/>
                    <a:gd name="connsiteX6" fmla="*/ 2674 w 21077"/>
                    <a:gd name="connsiteY6" fmla="*/ 26163 h 26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077" h="26874">
                      <a:moveTo>
                        <a:pt x="2674" y="26163"/>
                      </a:moveTo>
                      <a:cubicBezTo>
                        <a:pt x="3" y="24383"/>
                        <a:pt x="-795" y="20815"/>
                        <a:pt x="865" y="18066"/>
                      </a:cubicBezTo>
                      <a:lnTo>
                        <a:pt x="11247" y="1493"/>
                      </a:lnTo>
                      <a:cubicBezTo>
                        <a:pt x="13684" y="-675"/>
                        <a:pt x="17417" y="-456"/>
                        <a:pt x="19584" y="1981"/>
                      </a:cubicBezTo>
                      <a:cubicBezTo>
                        <a:pt x="20990" y="3562"/>
                        <a:pt x="21443" y="5773"/>
                        <a:pt x="20772" y="7779"/>
                      </a:cubicBezTo>
                      <a:lnTo>
                        <a:pt x="10390" y="24258"/>
                      </a:lnTo>
                      <a:cubicBezTo>
                        <a:pt x="8694" y="26787"/>
                        <a:pt x="5353" y="27612"/>
                        <a:pt x="2674" y="26163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任意多边形: 形状 589">
                  <a:extLst>
                    <a:ext uri="{FF2B5EF4-FFF2-40B4-BE49-F238E27FC236}">
                      <a16:creationId xmlns:a16="http://schemas.microsoft.com/office/drawing/2014/main" id="{3F62D4B9-AA6C-4B3D-9079-EDB990019E28}"/>
                    </a:ext>
                  </a:extLst>
                </p:cNvPr>
                <p:cNvSpPr/>
                <p:nvPr/>
              </p:nvSpPr>
              <p:spPr>
                <a:xfrm>
                  <a:off x="-1892901" y="-554679"/>
                  <a:ext cx="28250" cy="21824"/>
                </a:xfrm>
                <a:custGeom>
                  <a:avLst/>
                  <a:gdLst>
                    <a:gd name="connsiteX0" fmla="*/ 19282 w 28250"/>
                    <a:gd name="connsiteY0" fmla="*/ 20843 h 21824"/>
                    <a:gd name="connsiteX1" fmla="*/ 2709 w 28250"/>
                    <a:gd name="connsiteY1" fmla="*/ 10842 h 21824"/>
                    <a:gd name="connsiteX2" fmla="*/ 899 w 28250"/>
                    <a:gd name="connsiteY2" fmla="*/ 2745 h 21824"/>
                    <a:gd name="connsiteX3" fmla="*/ 8900 w 28250"/>
                    <a:gd name="connsiteY3" fmla="*/ 875 h 21824"/>
                    <a:gd name="connsiteX4" fmla="*/ 8995 w 28250"/>
                    <a:gd name="connsiteY4" fmla="*/ 936 h 21824"/>
                    <a:gd name="connsiteX5" fmla="*/ 25473 w 28250"/>
                    <a:gd name="connsiteY5" fmla="*/ 11318 h 21824"/>
                    <a:gd name="connsiteX6" fmla="*/ 27379 w 28250"/>
                    <a:gd name="connsiteY6" fmla="*/ 19414 h 21824"/>
                    <a:gd name="connsiteX7" fmla="*/ 19282 w 28250"/>
                    <a:gd name="connsiteY7" fmla="*/ 20843 h 21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250" h="21824">
                      <a:moveTo>
                        <a:pt x="19282" y="20843"/>
                      </a:moveTo>
                      <a:lnTo>
                        <a:pt x="2709" y="10842"/>
                      </a:lnTo>
                      <a:cubicBezTo>
                        <a:pt x="-8" y="9092"/>
                        <a:pt x="-814" y="5485"/>
                        <a:pt x="899" y="2745"/>
                      </a:cubicBezTo>
                      <a:cubicBezTo>
                        <a:pt x="2592" y="19"/>
                        <a:pt x="6175" y="-818"/>
                        <a:pt x="8900" y="875"/>
                      </a:cubicBezTo>
                      <a:cubicBezTo>
                        <a:pt x="8932" y="895"/>
                        <a:pt x="8964" y="915"/>
                        <a:pt x="8995" y="936"/>
                      </a:cubicBezTo>
                      <a:lnTo>
                        <a:pt x="25473" y="11318"/>
                      </a:lnTo>
                      <a:cubicBezTo>
                        <a:pt x="28224" y="13036"/>
                        <a:pt x="29074" y="16650"/>
                        <a:pt x="27379" y="19414"/>
                      </a:cubicBezTo>
                      <a:cubicBezTo>
                        <a:pt x="25481" y="21955"/>
                        <a:pt x="21935" y="22581"/>
                        <a:pt x="19282" y="20843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91" name="图形 364">
                <a:extLst>
                  <a:ext uri="{FF2B5EF4-FFF2-40B4-BE49-F238E27FC236}">
                    <a16:creationId xmlns:a16="http://schemas.microsoft.com/office/drawing/2014/main" id="{D7F44140-E0B3-9DEC-8C1A-8135E2F285AA}"/>
                  </a:ext>
                </a:extLst>
              </p:cNvPr>
              <p:cNvGrpSpPr/>
              <p:nvPr/>
            </p:nvGrpSpPr>
            <p:grpSpPr>
              <a:xfrm>
                <a:off x="-4354878" y="-434246"/>
                <a:ext cx="305412" cy="309555"/>
                <a:chOff x="-4354878" y="-434246"/>
                <a:chExt cx="305412" cy="309555"/>
              </a:xfrm>
              <a:solidFill>
                <a:srgbClr val="FFCA00"/>
              </a:solidFill>
            </p:grpSpPr>
            <p:sp>
              <p:nvSpPr>
                <p:cNvPr id="592" name="任意多边形: 形状 591">
                  <a:extLst>
                    <a:ext uri="{FF2B5EF4-FFF2-40B4-BE49-F238E27FC236}">
                      <a16:creationId xmlns:a16="http://schemas.microsoft.com/office/drawing/2014/main" id="{B7BC6515-59C9-1AE8-5362-6ECCE8040AB5}"/>
                    </a:ext>
                  </a:extLst>
                </p:cNvPr>
                <p:cNvSpPr/>
                <p:nvPr/>
              </p:nvSpPr>
              <p:spPr>
                <a:xfrm>
                  <a:off x="-4298696" y="-209998"/>
                  <a:ext cx="85315" cy="85308"/>
                </a:xfrm>
                <a:custGeom>
                  <a:avLst/>
                  <a:gdLst>
                    <a:gd name="connsiteX0" fmla="*/ 84975 w 85315"/>
                    <a:gd name="connsiteY0" fmla="*/ 57257 h 85308"/>
                    <a:gd name="connsiteX1" fmla="*/ 78022 w 85315"/>
                    <a:gd name="connsiteY1" fmla="*/ 60972 h 85308"/>
                    <a:gd name="connsiteX2" fmla="*/ 72497 w 85315"/>
                    <a:gd name="connsiteY2" fmla="*/ 59543 h 85308"/>
                    <a:gd name="connsiteX3" fmla="*/ 37636 w 85315"/>
                    <a:gd name="connsiteY3" fmla="*/ 76593 h 85308"/>
                    <a:gd name="connsiteX4" fmla="*/ 35445 w 85315"/>
                    <a:gd name="connsiteY4" fmla="*/ 81832 h 85308"/>
                    <a:gd name="connsiteX5" fmla="*/ 28111 w 85315"/>
                    <a:gd name="connsiteY5" fmla="*/ 84975 h 85308"/>
                    <a:gd name="connsiteX6" fmla="*/ 24396 w 85315"/>
                    <a:gd name="connsiteY6" fmla="*/ 78022 h 85308"/>
                    <a:gd name="connsiteX7" fmla="*/ 25825 w 85315"/>
                    <a:gd name="connsiteY7" fmla="*/ 72497 h 85308"/>
                    <a:gd name="connsiteX8" fmla="*/ 25825 w 85315"/>
                    <a:gd name="connsiteY8" fmla="*/ 72497 h 85308"/>
                    <a:gd name="connsiteX9" fmla="*/ 8775 w 85315"/>
                    <a:gd name="connsiteY9" fmla="*/ 37636 h 85308"/>
                    <a:gd name="connsiteX10" fmla="*/ 3536 w 85315"/>
                    <a:gd name="connsiteY10" fmla="*/ 35445 h 85308"/>
                    <a:gd name="connsiteX11" fmla="*/ 298 w 85315"/>
                    <a:gd name="connsiteY11" fmla="*/ 28111 h 85308"/>
                    <a:gd name="connsiteX12" fmla="*/ 298 w 85315"/>
                    <a:gd name="connsiteY12" fmla="*/ 28111 h 85308"/>
                    <a:gd name="connsiteX13" fmla="*/ 7346 w 85315"/>
                    <a:gd name="connsiteY13" fmla="*/ 24396 h 85308"/>
                    <a:gd name="connsiteX14" fmla="*/ 12871 w 85315"/>
                    <a:gd name="connsiteY14" fmla="*/ 25825 h 85308"/>
                    <a:gd name="connsiteX15" fmla="*/ 47637 w 85315"/>
                    <a:gd name="connsiteY15" fmla="*/ 8775 h 85308"/>
                    <a:gd name="connsiteX16" fmla="*/ 49923 w 85315"/>
                    <a:gd name="connsiteY16" fmla="*/ 3536 h 85308"/>
                    <a:gd name="connsiteX17" fmla="*/ 57257 w 85315"/>
                    <a:gd name="connsiteY17" fmla="*/ 298 h 85308"/>
                    <a:gd name="connsiteX18" fmla="*/ 60972 w 85315"/>
                    <a:gd name="connsiteY18" fmla="*/ 7346 h 85308"/>
                    <a:gd name="connsiteX19" fmla="*/ 59543 w 85315"/>
                    <a:gd name="connsiteY19" fmla="*/ 12871 h 85308"/>
                    <a:gd name="connsiteX20" fmla="*/ 76593 w 85315"/>
                    <a:gd name="connsiteY20" fmla="*/ 47732 h 85308"/>
                    <a:gd name="connsiteX21" fmla="*/ 81736 w 85315"/>
                    <a:gd name="connsiteY21" fmla="*/ 49923 h 85308"/>
                    <a:gd name="connsiteX22" fmla="*/ 84975 w 85315"/>
                    <a:gd name="connsiteY22" fmla="*/ 57162 h 85308"/>
                    <a:gd name="connsiteX23" fmla="*/ 37350 w 85315"/>
                    <a:gd name="connsiteY23" fmla="*/ 57257 h 85308"/>
                    <a:gd name="connsiteX24" fmla="*/ 56400 w 85315"/>
                    <a:gd name="connsiteY24" fmla="*/ 47732 h 85308"/>
                    <a:gd name="connsiteX25" fmla="*/ 46875 w 85315"/>
                    <a:gd name="connsiteY25" fmla="*/ 28682 h 85308"/>
                    <a:gd name="connsiteX26" fmla="*/ 27825 w 85315"/>
                    <a:gd name="connsiteY26" fmla="*/ 38207 h 85308"/>
                    <a:gd name="connsiteX27" fmla="*/ 37731 w 85315"/>
                    <a:gd name="connsiteY27" fmla="*/ 56686 h 85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5315" h="85308">
                      <a:moveTo>
                        <a:pt x="84975" y="57257"/>
                      </a:moveTo>
                      <a:cubicBezTo>
                        <a:pt x="83980" y="60119"/>
                        <a:pt x="80954" y="61736"/>
                        <a:pt x="78022" y="60972"/>
                      </a:cubicBezTo>
                      <a:lnTo>
                        <a:pt x="72497" y="59543"/>
                      </a:lnTo>
                      <a:cubicBezTo>
                        <a:pt x="58258" y="55807"/>
                        <a:pt x="43429" y="63060"/>
                        <a:pt x="37636" y="76593"/>
                      </a:cubicBezTo>
                      <a:lnTo>
                        <a:pt x="35445" y="81832"/>
                      </a:lnTo>
                      <a:cubicBezTo>
                        <a:pt x="34185" y="84622"/>
                        <a:pt x="31001" y="85987"/>
                        <a:pt x="28111" y="84975"/>
                      </a:cubicBezTo>
                      <a:cubicBezTo>
                        <a:pt x="25249" y="83980"/>
                        <a:pt x="23632" y="80954"/>
                        <a:pt x="24396" y="78022"/>
                      </a:cubicBezTo>
                      <a:lnTo>
                        <a:pt x="25825" y="72497"/>
                      </a:lnTo>
                      <a:lnTo>
                        <a:pt x="25825" y="72497"/>
                      </a:lnTo>
                      <a:cubicBezTo>
                        <a:pt x="29561" y="58258"/>
                        <a:pt x="22308" y="43429"/>
                        <a:pt x="8775" y="37636"/>
                      </a:cubicBezTo>
                      <a:lnTo>
                        <a:pt x="3536" y="35445"/>
                      </a:lnTo>
                      <a:cubicBezTo>
                        <a:pt x="742" y="34186"/>
                        <a:pt x="-654" y="31024"/>
                        <a:pt x="298" y="28111"/>
                      </a:cubicBezTo>
                      <a:lnTo>
                        <a:pt x="298" y="28111"/>
                      </a:lnTo>
                      <a:cubicBezTo>
                        <a:pt x="1332" y="25235"/>
                        <a:pt x="4390" y="23624"/>
                        <a:pt x="7346" y="24396"/>
                      </a:cubicBezTo>
                      <a:lnTo>
                        <a:pt x="12871" y="25825"/>
                      </a:lnTo>
                      <a:cubicBezTo>
                        <a:pt x="27088" y="29594"/>
                        <a:pt x="41912" y="22324"/>
                        <a:pt x="47637" y="8775"/>
                      </a:cubicBezTo>
                      <a:lnTo>
                        <a:pt x="49923" y="3536"/>
                      </a:lnTo>
                      <a:cubicBezTo>
                        <a:pt x="51182" y="742"/>
                        <a:pt x="54344" y="-654"/>
                        <a:pt x="57257" y="298"/>
                      </a:cubicBezTo>
                      <a:cubicBezTo>
                        <a:pt x="60133" y="1332"/>
                        <a:pt x="61744" y="4390"/>
                        <a:pt x="60972" y="7346"/>
                      </a:cubicBezTo>
                      <a:lnTo>
                        <a:pt x="59543" y="12871"/>
                      </a:lnTo>
                      <a:cubicBezTo>
                        <a:pt x="55807" y="27110"/>
                        <a:pt x="63060" y="41939"/>
                        <a:pt x="76593" y="47732"/>
                      </a:cubicBezTo>
                      <a:lnTo>
                        <a:pt x="81736" y="49923"/>
                      </a:lnTo>
                      <a:cubicBezTo>
                        <a:pt x="84587" y="51073"/>
                        <a:pt x="86018" y="54271"/>
                        <a:pt x="84975" y="57162"/>
                      </a:cubicBezTo>
                      <a:close/>
                      <a:moveTo>
                        <a:pt x="37350" y="57257"/>
                      </a:moveTo>
                      <a:cubicBezTo>
                        <a:pt x="42749" y="52458"/>
                        <a:pt x="49321" y="49172"/>
                        <a:pt x="56400" y="47732"/>
                      </a:cubicBezTo>
                      <a:cubicBezTo>
                        <a:pt x="51652" y="42299"/>
                        <a:pt x="48373" y="35741"/>
                        <a:pt x="46875" y="28682"/>
                      </a:cubicBezTo>
                      <a:cubicBezTo>
                        <a:pt x="41508" y="33528"/>
                        <a:pt x="34922" y="36821"/>
                        <a:pt x="27825" y="38207"/>
                      </a:cubicBezTo>
                      <a:cubicBezTo>
                        <a:pt x="32671" y="43405"/>
                        <a:pt x="36084" y="49773"/>
                        <a:pt x="37731" y="56686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任意多边形: 形状 592">
                  <a:extLst>
                    <a:ext uri="{FF2B5EF4-FFF2-40B4-BE49-F238E27FC236}">
                      <a16:creationId xmlns:a16="http://schemas.microsoft.com/office/drawing/2014/main" id="{546B2843-9CE1-E2B9-1F31-A7FCBAF71C0E}"/>
                    </a:ext>
                  </a:extLst>
                </p:cNvPr>
                <p:cNvSpPr/>
                <p:nvPr/>
              </p:nvSpPr>
              <p:spPr>
                <a:xfrm>
                  <a:off x="-4354878" y="-434246"/>
                  <a:ext cx="75077" cy="75077"/>
                </a:xfrm>
                <a:custGeom>
                  <a:avLst/>
                  <a:gdLst>
                    <a:gd name="connsiteX0" fmla="*/ 73054 w 75077"/>
                    <a:gd name="connsiteY0" fmla="*/ 49666 h 75077"/>
                    <a:gd name="connsiteX1" fmla="*/ 25411 w 75077"/>
                    <a:gd name="connsiteY1" fmla="*/ 73054 h 75077"/>
                    <a:gd name="connsiteX2" fmla="*/ 2024 w 75077"/>
                    <a:gd name="connsiteY2" fmla="*/ 25411 h 75077"/>
                    <a:gd name="connsiteX3" fmla="*/ 49666 w 75077"/>
                    <a:gd name="connsiteY3" fmla="*/ 2024 h 75077"/>
                    <a:gd name="connsiteX4" fmla="*/ 49717 w 75077"/>
                    <a:gd name="connsiteY4" fmla="*/ 2041 h 75077"/>
                    <a:gd name="connsiteX5" fmla="*/ 73054 w 75077"/>
                    <a:gd name="connsiteY5" fmla="*/ 49666 h 75077"/>
                    <a:gd name="connsiteX6" fmla="*/ 13141 w 75077"/>
                    <a:gd name="connsiteY6" fmla="*/ 29092 h 75077"/>
                    <a:gd name="connsiteX7" fmla="*/ 29125 w 75077"/>
                    <a:gd name="connsiteY7" fmla="*/ 61912 h 75077"/>
                    <a:gd name="connsiteX8" fmla="*/ 61945 w 75077"/>
                    <a:gd name="connsiteY8" fmla="*/ 45928 h 75077"/>
                    <a:gd name="connsiteX9" fmla="*/ 45961 w 75077"/>
                    <a:gd name="connsiteY9" fmla="*/ 13109 h 75077"/>
                    <a:gd name="connsiteX10" fmla="*/ 45907 w 75077"/>
                    <a:gd name="connsiteY10" fmla="*/ 13090 h 75077"/>
                    <a:gd name="connsiteX11" fmla="*/ 13141 w 75077"/>
                    <a:gd name="connsiteY11" fmla="*/ 29092 h 7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5077" h="75077">
                      <a:moveTo>
                        <a:pt x="73054" y="49666"/>
                      </a:moveTo>
                      <a:cubicBezTo>
                        <a:pt x="66356" y="69281"/>
                        <a:pt x="45026" y="79751"/>
                        <a:pt x="25411" y="73054"/>
                      </a:cubicBezTo>
                      <a:cubicBezTo>
                        <a:pt x="5797" y="66356"/>
                        <a:pt x="-4674" y="45026"/>
                        <a:pt x="2024" y="25411"/>
                      </a:cubicBezTo>
                      <a:cubicBezTo>
                        <a:pt x="8722" y="5797"/>
                        <a:pt x="30052" y="-4674"/>
                        <a:pt x="49666" y="2024"/>
                      </a:cubicBezTo>
                      <a:cubicBezTo>
                        <a:pt x="49683" y="2030"/>
                        <a:pt x="49700" y="2035"/>
                        <a:pt x="49717" y="2041"/>
                      </a:cubicBezTo>
                      <a:cubicBezTo>
                        <a:pt x="69302" y="8761"/>
                        <a:pt x="79745" y="30072"/>
                        <a:pt x="73054" y="49666"/>
                      </a:cubicBezTo>
                      <a:close/>
                      <a:moveTo>
                        <a:pt x="13141" y="29092"/>
                      </a:moveTo>
                      <a:cubicBezTo>
                        <a:pt x="8492" y="42569"/>
                        <a:pt x="15648" y="57263"/>
                        <a:pt x="29125" y="61912"/>
                      </a:cubicBezTo>
                      <a:cubicBezTo>
                        <a:pt x="42602" y="66561"/>
                        <a:pt x="57295" y="59405"/>
                        <a:pt x="61945" y="45928"/>
                      </a:cubicBezTo>
                      <a:cubicBezTo>
                        <a:pt x="66594" y="32451"/>
                        <a:pt x="59438" y="17758"/>
                        <a:pt x="45961" y="13109"/>
                      </a:cubicBezTo>
                      <a:cubicBezTo>
                        <a:pt x="45943" y="13102"/>
                        <a:pt x="45925" y="13096"/>
                        <a:pt x="45907" y="13090"/>
                      </a:cubicBezTo>
                      <a:cubicBezTo>
                        <a:pt x="32445" y="8534"/>
                        <a:pt x="17825" y="15674"/>
                        <a:pt x="13141" y="29092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任意多边形: 形状 593">
                  <a:extLst>
                    <a:ext uri="{FF2B5EF4-FFF2-40B4-BE49-F238E27FC236}">
                      <a16:creationId xmlns:a16="http://schemas.microsoft.com/office/drawing/2014/main" id="{9EDEBEF5-1F2B-5155-A315-C21490DE313F}"/>
                    </a:ext>
                  </a:extLst>
                </p:cNvPr>
                <p:cNvSpPr/>
                <p:nvPr/>
              </p:nvSpPr>
              <p:spPr>
                <a:xfrm>
                  <a:off x="-4121078" y="-351658"/>
                  <a:ext cx="30178" cy="18071"/>
                </a:xfrm>
                <a:custGeom>
                  <a:avLst/>
                  <a:gdLst>
                    <a:gd name="connsiteX0" fmla="*/ 29848 w 30178"/>
                    <a:gd name="connsiteY0" fmla="*/ 14037 h 18071"/>
                    <a:gd name="connsiteX1" fmla="*/ 22540 w 30178"/>
                    <a:gd name="connsiteY1" fmla="*/ 17792 h 18071"/>
                    <a:gd name="connsiteX2" fmla="*/ 22419 w 30178"/>
                    <a:gd name="connsiteY2" fmla="*/ 17752 h 18071"/>
                    <a:gd name="connsiteX3" fmla="*/ 3940 w 30178"/>
                    <a:gd name="connsiteY3" fmla="*/ 11370 h 18071"/>
                    <a:gd name="connsiteX4" fmla="*/ 321 w 30178"/>
                    <a:gd name="connsiteY4" fmla="*/ 3940 h 18071"/>
                    <a:gd name="connsiteX5" fmla="*/ 7750 w 30178"/>
                    <a:gd name="connsiteY5" fmla="*/ 321 h 18071"/>
                    <a:gd name="connsiteX6" fmla="*/ 26229 w 30178"/>
                    <a:gd name="connsiteY6" fmla="*/ 6607 h 18071"/>
                    <a:gd name="connsiteX7" fmla="*/ 29870 w 30178"/>
                    <a:gd name="connsiteY7" fmla="*/ 13973 h 18071"/>
                    <a:gd name="connsiteX8" fmla="*/ 29848 w 30178"/>
                    <a:gd name="connsiteY8" fmla="*/ 14037 h 18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178" h="18071">
                      <a:moveTo>
                        <a:pt x="29848" y="14037"/>
                      </a:moveTo>
                      <a:cubicBezTo>
                        <a:pt x="28867" y="17092"/>
                        <a:pt x="25595" y="18773"/>
                        <a:pt x="22540" y="17792"/>
                      </a:cubicBezTo>
                      <a:cubicBezTo>
                        <a:pt x="22499" y="17779"/>
                        <a:pt x="22459" y="17765"/>
                        <a:pt x="22419" y="17752"/>
                      </a:cubicBezTo>
                      <a:lnTo>
                        <a:pt x="3940" y="11370"/>
                      </a:lnTo>
                      <a:cubicBezTo>
                        <a:pt x="889" y="10318"/>
                        <a:pt x="-731" y="6991"/>
                        <a:pt x="321" y="3940"/>
                      </a:cubicBezTo>
                      <a:cubicBezTo>
                        <a:pt x="1373" y="889"/>
                        <a:pt x="4699" y="-731"/>
                        <a:pt x="7750" y="321"/>
                      </a:cubicBezTo>
                      <a:lnTo>
                        <a:pt x="26229" y="6607"/>
                      </a:lnTo>
                      <a:cubicBezTo>
                        <a:pt x="29269" y="7636"/>
                        <a:pt x="30899" y="10934"/>
                        <a:pt x="29870" y="13973"/>
                      </a:cubicBezTo>
                      <a:cubicBezTo>
                        <a:pt x="29863" y="13995"/>
                        <a:pt x="29856" y="14016"/>
                        <a:pt x="29848" y="14037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5" name="任意多边形: 形状 594">
                  <a:extLst>
                    <a:ext uri="{FF2B5EF4-FFF2-40B4-BE49-F238E27FC236}">
                      <a16:creationId xmlns:a16="http://schemas.microsoft.com/office/drawing/2014/main" id="{E3789058-52A5-2C53-DC35-E1E792DC1D6E}"/>
                    </a:ext>
                  </a:extLst>
                </p:cNvPr>
                <p:cNvSpPr/>
                <p:nvPr/>
              </p:nvSpPr>
              <p:spPr>
                <a:xfrm>
                  <a:off x="-4101611" y="-330513"/>
                  <a:ext cx="17942" cy="29810"/>
                </a:xfrm>
                <a:custGeom>
                  <a:avLst/>
                  <a:gdLst>
                    <a:gd name="connsiteX0" fmla="*/ 17621 w 17942"/>
                    <a:gd name="connsiteY0" fmla="*/ 7750 h 29810"/>
                    <a:gd name="connsiteX1" fmla="*/ 11335 w 17942"/>
                    <a:gd name="connsiteY1" fmla="*/ 26229 h 29810"/>
                    <a:gd name="connsiteX2" fmla="*/ 3581 w 17942"/>
                    <a:gd name="connsiteY2" fmla="*/ 29332 h 29810"/>
                    <a:gd name="connsiteX3" fmla="*/ 191 w 17942"/>
                    <a:gd name="connsiteY3" fmla="*/ 22419 h 29810"/>
                    <a:gd name="connsiteX4" fmla="*/ 6572 w 17942"/>
                    <a:gd name="connsiteY4" fmla="*/ 3940 h 29810"/>
                    <a:gd name="connsiteX5" fmla="*/ 14002 w 17942"/>
                    <a:gd name="connsiteY5" fmla="*/ 321 h 29810"/>
                    <a:gd name="connsiteX6" fmla="*/ 17621 w 17942"/>
                    <a:gd name="connsiteY6" fmla="*/ 7750 h 2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942" h="29810">
                      <a:moveTo>
                        <a:pt x="17621" y="7750"/>
                      </a:moveTo>
                      <a:lnTo>
                        <a:pt x="11335" y="26229"/>
                      </a:lnTo>
                      <a:cubicBezTo>
                        <a:pt x="10051" y="29227"/>
                        <a:pt x="6579" y="30616"/>
                        <a:pt x="3581" y="29332"/>
                      </a:cubicBezTo>
                      <a:cubicBezTo>
                        <a:pt x="897" y="28182"/>
                        <a:pt x="-543" y="25245"/>
                        <a:pt x="191" y="22419"/>
                      </a:cubicBezTo>
                      <a:lnTo>
                        <a:pt x="6572" y="3940"/>
                      </a:lnTo>
                      <a:cubicBezTo>
                        <a:pt x="7624" y="889"/>
                        <a:pt x="10951" y="-731"/>
                        <a:pt x="14002" y="321"/>
                      </a:cubicBezTo>
                      <a:cubicBezTo>
                        <a:pt x="17053" y="1373"/>
                        <a:pt x="18673" y="4699"/>
                        <a:pt x="17621" y="7750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任意多边形: 形状 595">
                  <a:extLst>
                    <a:ext uri="{FF2B5EF4-FFF2-40B4-BE49-F238E27FC236}">
                      <a16:creationId xmlns:a16="http://schemas.microsoft.com/office/drawing/2014/main" id="{DB7E8020-B20A-B804-A6A5-7E2E68012E27}"/>
                    </a:ext>
                  </a:extLst>
                </p:cNvPr>
                <p:cNvSpPr/>
                <p:nvPr/>
              </p:nvSpPr>
              <p:spPr>
                <a:xfrm>
                  <a:off x="-4079644" y="-337371"/>
                  <a:ext cx="30178" cy="18081"/>
                </a:xfrm>
                <a:custGeom>
                  <a:avLst/>
                  <a:gdLst>
                    <a:gd name="connsiteX0" fmla="*/ 29848 w 30178"/>
                    <a:gd name="connsiteY0" fmla="*/ 14132 h 18081"/>
                    <a:gd name="connsiteX1" fmla="*/ 22482 w 30178"/>
                    <a:gd name="connsiteY1" fmla="*/ 17774 h 18081"/>
                    <a:gd name="connsiteX2" fmla="*/ 22419 w 30178"/>
                    <a:gd name="connsiteY2" fmla="*/ 17752 h 18081"/>
                    <a:gd name="connsiteX3" fmla="*/ 3940 w 30178"/>
                    <a:gd name="connsiteY3" fmla="*/ 11370 h 18081"/>
                    <a:gd name="connsiteX4" fmla="*/ 321 w 30178"/>
                    <a:gd name="connsiteY4" fmla="*/ 3940 h 18081"/>
                    <a:gd name="connsiteX5" fmla="*/ 7750 w 30178"/>
                    <a:gd name="connsiteY5" fmla="*/ 321 h 18081"/>
                    <a:gd name="connsiteX6" fmla="*/ 26229 w 30178"/>
                    <a:gd name="connsiteY6" fmla="*/ 6703 h 18081"/>
                    <a:gd name="connsiteX7" fmla="*/ 29870 w 30178"/>
                    <a:gd name="connsiteY7" fmla="*/ 14069 h 18081"/>
                    <a:gd name="connsiteX8" fmla="*/ 29848 w 30178"/>
                    <a:gd name="connsiteY8" fmla="*/ 14132 h 18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178" h="18081">
                      <a:moveTo>
                        <a:pt x="29848" y="14132"/>
                      </a:moveTo>
                      <a:cubicBezTo>
                        <a:pt x="28820" y="17172"/>
                        <a:pt x="25522" y="18802"/>
                        <a:pt x="22482" y="17774"/>
                      </a:cubicBezTo>
                      <a:cubicBezTo>
                        <a:pt x="22461" y="17766"/>
                        <a:pt x="22440" y="17759"/>
                        <a:pt x="22419" y="17752"/>
                      </a:cubicBezTo>
                      <a:lnTo>
                        <a:pt x="3940" y="11370"/>
                      </a:lnTo>
                      <a:cubicBezTo>
                        <a:pt x="889" y="10318"/>
                        <a:pt x="-731" y="6991"/>
                        <a:pt x="321" y="3940"/>
                      </a:cubicBezTo>
                      <a:cubicBezTo>
                        <a:pt x="1373" y="889"/>
                        <a:pt x="4699" y="-731"/>
                        <a:pt x="7750" y="321"/>
                      </a:cubicBezTo>
                      <a:lnTo>
                        <a:pt x="26229" y="6703"/>
                      </a:lnTo>
                      <a:cubicBezTo>
                        <a:pt x="29268" y="7731"/>
                        <a:pt x="30899" y="11029"/>
                        <a:pt x="29870" y="14069"/>
                      </a:cubicBezTo>
                      <a:cubicBezTo>
                        <a:pt x="29863" y="14090"/>
                        <a:pt x="29856" y="14111"/>
                        <a:pt x="29848" y="14132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任意多边形: 形状 596">
                  <a:extLst>
                    <a:ext uri="{FF2B5EF4-FFF2-40B4-BE49-F238E27FC236}">
                      <a16:creationId xmlns:a16="http://schemas.microsoft.com/office/drawing/2014/main" id="{ABBB7124-E127-1873-4DF4-3AC6A34871C0}"/>
                    </a:ext>
                  </a:extLst>
                </p:cNvPr>
                <p:cNvSpPr/>
                <p:nvPr/>
              </p:nvSpPr>
              <p:spPr>
                <a:xfrm>
                  <a:off x="-4087359" y="-372137"/>
                  <a:ext cx="17977" cy="30169"/>
                </a:xfrm>
                <a:custGeom>
                  <a:avLst/>
                  <a:gdLst>
                    <a:gd name="connsiteX0" fmla="*/ 17656 w 17977"/>
                    <a:gd name="connsiteY0" fmla="*/ 7750 h 30169"/>
                    <a:gd name="connsiteX1" fmla="*/ 11370 w 17977"/>
                    <a:gd name="connsiteY1" fmla="*/ 26229 h 30169"/>
                    <a:gd name="connsiteX2" fmla="*/ 3940 w 17977"/>
                    <a:gd name="connsiteY2" fmla="*/ 29848 h 30169"/>
                    <a:gd name="connsiteX3" fmla="*/ 321 w 17977"/>
                    <a:gd name="connsiteY3" fmla="*/ 22419 h 30169"/>
                    <a:gd name="connsiteX4" fmla="*/ 6607 w 17977"/>
                    <a:gd name="connsiteY4" fmla="*/ 3940 h 30169"/>
                    <a:gd name="connsiteX5" fmla="*/ 14037 w 17977"/>
                    <a:gd name="connsiteY5" fmla="*/ 321 h 30169"/>
                    <a:gd name="connsiteX6" fmla="*/ 17656 w 17977"/>
                    <a:gd name="connsiteY6" fmla="*/ 7750 h 30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977" h="30169">
                      <a:moveTo>
                        <a:pt x="17656" y="7750"/>
                      </a:moveTo>
                      <a:lnTo>
                        <a:pt x="11370" y="26229"/>
                      </a:lnTo>
                      <a:cubicBezTo>
                        <a:pt x="10318" y="29280"/>
                        <a:pt x="6991" y="30900"/>
                        <a:pt x="3940" y="29848"/>
                      </a:cubicBezTo>
                      <a:cubicBezTo>
                        <a:pt x="889" y="28796"/>
                        <a:pt x="-731" y="25470"/>
                        <a:pt x="321" y="22419"/>
                      </a:cubicBezTo>
                      <a:lnTo>
                        <a:pt x="6607" y="3940"/>
                      </a:lnTo>
                      <a:cubicBezTo>
                        <a:pt x="7659" y="889"/>
                        <a:pt x="10986" y="-731"/>
                        <a:pt x="14037" y="321"/>
                      </a:cubicBezTo>
                      <a:cubicBezTo>
                        <a:pt x="17088" y="1373"/>
                        <a:pt x="18709" y="4699"/>
                        <a:pt x="17656" y="7750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98" name="图形 364">
                <a:extLst>
                  <a:ext uri="{FF2B5EF4-FFF2-40B4-BE49-F238E27FC236}">
                    <a16:creationId xmlns:a16="http://schemas.microsoft.com/office/drawing/2014/main" id="{F5BB0280-C528-F4B6-D90F-69AAD2D01C1A}"/>
                  </a:ext>
                </a:extLst>
              </p:cNvPr>
              <p:cNvGrpSpPr/>
              <p:nvPr/>
            </p:nvGrpSpPr>
            <p:grpSpPr>
              <a:xfrm>
                <a:off x="-2508798" y="-1420378"/>
                <a:ext cx="288482" cy="311633"/>
                <a:chOff x="-2508798" y="-1420378"/>
                <a:chExt cx="288482" cy="311633"/>
              </a:xfrm>
              <a:solidFill>
                <a:srgbClr val="FFCA00"/>
              </a:solidFill>
            </p:grpSpPr>
            <p:sp>
              <p:nvSpPr>
                <p:cNvPr id="599" name="任意多边形: 形状 598">
                  <a:extLst>
                    <a:ext uri="{FF2B5EF4-FFF2-40B4-BE49-F238E27FC236}">
                      <a16:creationId xmlns:a16="http://schemas.microsoft.com/office/drawing/2014/main" id="{CFBE0565-CFF0-00FB-0525-1247A835FA4F}"/>
                    </a:ext>
                  </a:extLst>
                </p:cNvPr>
                <p:cNvSpPr/>
                <p:nvPr/>
              </p:nvSpPr>
              <p:spPr>
                <a:xfrm>
                  <a:off x="-2308229" y="-1420378"/>
                  <a:ext cx="87913" cy="87921"/>
                </a:xfrm>
                <a:custGeom>
                  <a:avLst/>
                  <a:gdLst>
                    <a:gd name="connsiteX0" fmla="*/ 53610 w 87913"/>
                    <a:gd name="connsiteY0" fmla="*/ 87775 h 87921"/>
                    <a:gd name="connsiteX1" fmla="*/ 46752 w 87913"/>
                    <a:gd name="connsiteY1" fmla="*/ 83775 h 87921"/>
                    <a:gd name="connsiteX2" fmla="*/ 45038 w 87913"/>
                    <a:gd name="connsiteY2" fmla="*/ 78441 h 87921"/>
                    <a:gd name="connsiteX3" fmla="*/ 12081 w 87913"/>
                    <a:gd name="connsiteY3" fmla="*/ 57867 h 87921"/>
                    <a:gd name="connsiteX4" fmla="*/ 6461 w 87913"/>
                    <a:gd name="connsiteY4" fmla="*/ 58724 h 87921"/>
                    <a:gd name="connsiteX5" fmla="*/ 26 w 87913"/>
                    <a:gd name="connsiteY5" fmla="*/ 53400 h 87921"/>
                    <a:gd name="connsiteX6" fmla="*/ 3890 w 87913"/>
                    <a:gd name="connsiteY6" fmla="*/ 47294 h 87921"/>
                    <a:gd name="connsiteX7" fmla="*/ 9319 w 87913"/>
                    <a:gd name="connsiteY7" fmla="*/ 45675 h 87921"/>
                    <a:gd name="connsiteX8" fmla="*/ 9319 w 87913"/>
                    <a:gd name="connsiteY8" fmla="*/ 45675 h 87921"/>
                    <a:gd name="connsiteX9" fmla="*/ 30084 w 87913"/>
                    <a:gd name="connsiteY9" fmla="*/ 12718 h 87921"/>
                    <a:gd name="connsiteX10" fmla="*/ 29226 w 87913"/>
                    <a:gd name="connsiteY10" fmla="*/ 7099 h 87921"/>
                    <a:gd name="connsiteX11" fmla="*/ 33608 w 87913"/>
                    <a:gd name="connsiteY11" fmla="*/ 145 h 87921"/>
                    <a:gd name="connsiteX12" fmla="*/ 40561 w 87913"/>
                    <a:gd name="connsiteY12" fmla="*/ 4527 h 87921"/>
                    <a:gd name="connsiteX13" fmla="*/ 42276 w 87913"/>
                    <a:gd name="connsiteY13" fmla="*/ 9956 h 87921"/>
                    <a:gd name="connsiteX14" fmla="*/ 75137 w 87913"/>
                    <a:gd name="connsiteY14" fmla="*/ 30435 h 87921"/>
                    <a:gd name="connsiteX15" fmla="*/ 80757 w 87913"/>
                    <a:gd name="connsiteY15" fmla="*/ 29673 h 87921"/>
                    <a:gd name="connsiteX16" fmla="*/ 87757 w 87913"/>
                    <a:gd name="connsiteY16" fmla="*/ 34007 h 87921"/>
                    <a:gd name="connsiteX17" fmla="*/ 83424 w 87913"/>
                    <a:gd name="connsiteY17" fmla="*/ 41008 h 87921"/>
                    <a:gd name="connsiteX18" fmla="*/ 77994 w 87913"/>
                    <a:gd name="connsiteY18" fmla="*/ 42722 h 87921"/>
                    <a:gd name="connsiteX19" fmla="*/ 57420 w 87913"/>
                    <a:gd name="connsiteY19" fmla="*/ 75583 h 87921"/>
                    <a:gd name="connsiteX20" fmla="*/ 58278 w 87913"/>
                    <a:gd name="connsiteY20" fmla="*/ 81203 h 87921"/>
                    <a:gd name="connsiteX21" fmla="*/ 53610 w 87913"/>
                    <a:gd name="connsiteY21" fmla="*/ 87775 h 87921"/>
                    <a:gd name="connsiteX22" fmla="*/ 28750 w 87913"/>
                    <a:gd name="connsiteY22" fmla="*/ 47866 h 87921"/>
                    <a:gd name="connsiteX23" fmla="*/ 46943 w 87913"/>
                    <a:gd name="connsiteY23" fmla="*/ 59200 h 87921"/>
                    <a:gd name="connsiteX24" fmla="*/ 58659 w 87913"/>
                    <a:gd name="connsiteY24" fmla="*/ 40722 h 87921"/>
                    <a:gd name="connsiteX25" fmla="*/ 40561 w 87913"/>
                    <a:gd name="connsiteY25" fmla="*/ 29387 h 87921"/>
                    <a:gd name="connsiteX26" fmla="*/ 28750 w 87913"/>
                    <a:gd name="connsiteY26" fmla="*/ 47866 h 8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87913" h="87921">
                      <a:moveTo>
                        <a:pt x="53610" y="87775"/>
                      </a:moveTo>
                      <a:cubicBezTo>
                        <a:pt x="50628" y="88455"/>
                        <a:pt x="47629" y="86706"/>
                        <a:pt x="46752" y="83775"/>
                      </a:cubicBezTo>
                      <a:lnTo>
                        <a:pt x="45038" y="78441"/>
                      </a:lnTo>
                      <a:cubicBezTo>
                        <a:pt x="40711" y="64331"/>
                        <a:pt x="26658" y="55557"/>
                        <a:pt x="12081" y="57867"/>
                      </a:cubicBezTo>
                      <a:lnTo>
                        <a:pt x="6461" y="58724"/>
                      </a:lnTo>
                      <a:cubicBezTo>
                        <a:pt x="3214" y="59031"/>
                        <a:pt x="333" y="56647"/>
                        <a:pt x="26" y="53400"/>
                      </a:cubicBezTo>
                      <a:cubicBezTo>
                        <a:pt x="-227" y="50723"/>
                        <a:pt x="1362" y="48212"/>
                        <a:pt x="3890" y="47294"/>
                      </a:cubicBezTo>
                      <a:lnTo>
                        <a:pt x="9319" y="45675"/>
                      </a:lnTo>
                      <a:lnTo>
                        <a:pt x="9319" y="45675"/>
                      </a:lnTo>
                      <a:cubicBezTo>
                        <a:pt x="23453" y="41354"/>
                        <a:pt x="32288" y="27332"/>
                        <a:pt x="30084" y="12718"/>
                      </a:cubicBezTo>
                      <a:lnTo>
                        <a:pt x="29226" y="7099"/>
                      </a:lnTo>
                      <a:cubicBezTo>
                        <a:pt x="28516" y="3969"/>
                        <a:pt x="30478" y="855"/>
                        <a:pt x="33608" y="145"/>
                      </a:cubicBezTo>
                      <a:cubicBezTo>
                        <a:pt x="36738" y="-565"/>
                        <a:pt x="39851" y="1397"/>
                        <a:pt x="40561" y="4527"/>
                      </a:cubicBezTo>
                      <a:lnTo>
                        <a:pt x="42276" y="9956"/>
                      </a:lnTo>
                      <a:cubicBezTo>
                        <a:pt x="46565" y="24041"/>
                        <a:pt x="60603" y="32789"/>
                        <a:pt x="75137" y="30435"/>
                      </a:cubicBezTo>
                      <a:lnTo>
                        <a:pt x="80757" y="29673"/>
                      </a:lnTo>
                      <a:cubicBezTo>
                        <a:pt x="83887" y="28936"/>
                        <a:pt x="87021" y="30877"/>
                        <a:pt x="87757" y="34007"/>
                      </a:cubicBezTo>
                      <a:cubicBezTo>
                        <a:pt x="88494" y="37137"/>
                        <a:pt x="86553" y="40271"/>
                        <a:pt x="83424" y="41008"/>
                      </a:cubicBezTo>
                      <a:lnTo>
                        <a:pt x="77994" y="42722"/>
                      </a:lnTo>
                      <a:cubicBezTo>
                        <a:pt x="63898" y="47009"/>
                        <a:pt x="55120" y="61031"/>
                        <a:pt x="57420" y="75583"/>
                      </a:cubicBezTo>
                      <a:lnTo>
                        <a:pt x="58278" y="81203"/>
                      </a:lnTo>
                      <a:cubicBezTo>
                        <a:pt x="58741" y="84292"/>
                        <a:pt x="56680" y="87195"/>
                        <a:pt x="53610" y="87775"/>
                      </a:cubicBezTo>
                      <a:close/>
                      <a:moveTo>
                        <a:pt x="28750" y="47866"/>
                      </a:moveTo>
                      <a:cubicBezTo>
                        <a:pt x="35713" y="49962"/>
                        <a:pt x="41992" y="53874"/>
                        <a:pt x="46943" y="59200"/>
                      </a:cubicBezTo>
                      <a:cubicBezTo>
                        <a:pt x="49100" y="52092"/>
                        <a:pt x="53150" y="45705"/>
                        <a:pt x="58659" y="40722"/>
                      </a:cubicBezTo>
                      <a:cubicBezTo>
                        <a:pt x="51724" y="38623"/>
                        <a:pt x="45476" y="34710"/>
                        <a:pt x="40561" y="29387"/>
                      </a:cubicBezTo>
                      <a:cubicBezTo>
                        <a:pt x="38330" y="36484"/>
                        <a:pt x="34254" y="42861"/>
                        <a:pt x="28750" y="47866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任意多边形: 形状 599">
                  <a:extLst>
                    <a:ext uri="{FF2B5EF4-FFF2-40B4-BE49-F238E27FC236}">
                      <a16:creationId xmlns:a16="http://schemas.microsoft.com/office/drawing/2014/main" id="{8C20672B-5AC6-2815-64CE-BDE18BB97C67}"/>
                    </a:ext>
                  </a:extLst>
                </p:cNvPr>
                <p:cNvSpPr/>
                <p:nvPr/>
              </p:nvSpPr>
              <p:spPr>
                <a:xfrm>
                  <a:off x="-2302232" y="-1183818"/>
                  <a:ext cx="74963" cy="75073"/>
                </a:xfrm>
                <a:custGeom>
                  <a:avLst/>
                  <a:gdLst>
                    <a:gd name="connsiteX0" fmla="*/ 45994 w 74963"/>
                    <a:gd name="connsiteY0" fmla="*/ 74100 h 75073"/>
                    <a:gd name="connsiteX1" fmla="*/ 974 w 74963"/>
                    <a:gd name="connsiteY1" fmla="*/ 45994 h 75073"/>
                    <a:gd name="connsiteX2" fmla="*/ 29080 w 74963"/>
                    <a:gd name="connsiteY2" fmla="*/ 974 h 75073"/>
                    <a:gd name="connsiteX3" fmla="*/ 74092 w 74963"/>
                    <a:gd name="connsiteY3" fmla="*/ 29047 h 75073"/>
                    <a:gd name="connsiteX4" fmla="*/ 45994 w 74963"/>
                    <a:gd name="connsiteY4" fmla="*/ 74100 h 75073"/>
                    <a:gd name="connsiteX5" fmla="*/ 31706 w 74963"/>
                    <a:gd name="connsiteY5" fmla="*/ 12378 h 75073"/>
                    <a:gd name="connsiteX6" fmla="*/ 12553 w 74963"/>
                    <a:gd name="connsiteY6" fmla="*/ 43454 h 75073"/>
                    <a:gd name="connsiteX7" fmla="*/ 43629 w 74963"/>
                    <a:gd name="connsiteY7" fmla="*/ 62608 h 75073"/>
                    <a:gd name="connsiteX8" fmla="*/ 62782 w 74963"/>
                    <a:gd name="connsiteY8" fmla="*/ 31532 h 75073"/>
                    <a:gd name="connsiteX9" fmla="*/ 62758 w 74963"/>
                    <a:gd name="connsiteY9" fmla="*/ 31428 h 75073"/>
                    <a:gd name="connsiteX10" fmla="*/ 31706 w 74963"/>
                    <a:gd name="connsiteY10" fmla="*/ 12378 h 75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4963" h="75073">
                      <a:moveTo>
                        <a:pt x="45994" y="74100"/>
                      </a:moveTo>
                      <a:cubicBezTo>
                        <a:pt x="25800" y="78771"/>
                        <a:pt x="5644" y="66187"/>
                        <a:pt x="974" y="45994"/>
                      </a:cubicBezTo>
                      <a:cubicBezTo>
                        <a:pt x="-3697" y="25800"/>
                        <a:pt x="8887" y="5644"/>
                        <a:pt x="29080" y="974"/>
                      </a:cubicBezTo>
                      <a:cubicBezTo>
                        <a:pt x="49260" y="-3694"/>
                        <a:pt x="69406" y="8871"/>
                        <a:pt x="74092" y="29047"/>
                      </a:cubicBezTo>
                      <a:cubicBezTo>
                        <a:pt x="78456" y="49193"/>
                        <a:pt x="66005" y="69156"/>
                        <a:pt x="45994" y="74100"/>
                      </a:cubicBezTo>
                      <a:close/>
                      <a:moveTo>
                        <a:pt x="31706" y="12378"/>
                      </a:moveTo>
                      <a:cubicBezTo>
                        <a:pt x="17835" y="15670"/>
                        <a:pt x="9260" y="29584"/>
                        <a:pt x="12553" y="43454"/>
                      </a:cubicBezTo>
                      <a:cubicBezTo>
                        <a:pt x="15845" y="57325"/>
                        <a:pt x="29758" y="65900"/>
                        <a:pt x="43629" y="62608"/>
                      </a:cubicBezTo>
                      <a:cubicBezTo>
                        <a:pt x="57500" y="59316"/>
                        <a:pt x="66075" y="45402"/>
                        <a:pt x="62782" y="31532"/>
                      </a:cubicBezTo>
                      <a:cubicBezTo>
                        <a:pt x="62774" y="31497"/>
                        <a:pt x="62766" y="31463"/>
                        <a:pt x="62758" y="31428"/>
                      </a:cubicBezTo>
                      <a:cubicBezTo>
                        <a:pt x="59418" y="17612"/>
                        <a:pt x="45536" y="9095"/>
                        <a:pt x="31706" y="12378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1" name="任意多边形: 形状 600">
                  <a:extLst>
                    <a:ext uri="{FF2B5EF4-FFF2-40B4-BE49-F238E27FC236}">
                      <a16:creationId xmlns:a16="http://schemas.microsoft.com/office/drawing/2014/main" id="{7CD6ECEC-B4E1-37A3-00B6-9AEC95C99C82}"/>
                    </a:ext>
                  </a:extLst>
                </p:cNvPr>
                <p:cNvSpPr/>
                <p:nvPr/>
              </p:nvSpPr>
              <p:spPr>
                <a:xfrm>
                  <a:off x="-2485386" y="-1309337"/>
                  <a:ext cx="16030" cy="30790"/>
                </a:xfrm>
                <a:custGeom>
                  <a:avLst/>
                  <a:gdLst>
                    <a:gd name="connsiteX0" fmla="*/ 11502 w 16030"/>
                    <a:gd name="connsiteY0" fmla="*/ 30645 h 30790"/>
                    <a:gd name="connsiteX1" fmla="*/ 4549 w 16030"/>
                    <a:gd name="connsiteY1" fmla="*/ 26266 h 30790"/>
                    <a:gd name="connsiteX2" fmla="*/ 4548 w 16030"/>
                    <a:gd name="connsiteY2" fmla="*/ 26264 h 30790"/>
                    <a:gd name="connsiteX3" fmla="*/ 167 w 16030"/>
                    <a:gd name="connsiteY3" fmla="*/ 7214 h 30790"/>
                    <a:gd name="connsiteX4" fmla="*/ 4434 w 16030"/>
                    <a:gd name="connsiteY4" fmla="*/ 192 h 30790"/>
                    <a:gd name="connsiteX5" fmla="*/ 4548 w 16030"/>
                    <a:gd name="connsiteY5" fmla="*/ 165 h 30790"/>
                    <a:gd name="connsiteX6" fmla="*/ 11459 w 16030"/>
                    <a:gd name="connsiteY6" fmla="*/ 4357 h 30790"/>
                    <a:gd name="connsiteX7" fmla="*/ 11502 w 16030"/>
                    <a:gd name="connsiteY7" fmla="*/ 4547 h 30790"/>
                    <a:gd name="connsiteX8" fmla="*/ 15883 w 16030"/>
                    <a:gd name="connsiteY8" fmla="*/ 23597 h 30790"/>
                    <a:gd name="connsiteX9" fmla="*/ 11502 w 16030"/>
                    <a:gd name="connsiteY9" fmla="*/ 30645 h 30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030" h="30790">
                      <a:moveTo>
                        <a:pt x="11502" y="30645"/>
                      </a:moveTo>
                      <a:cubicBezTo>
                        <a:pt x="8373" y="31356"/>
                        <a:pt x="5260" y="29395"/>
                        <a:pt x="4549" y="26266"/>
                      </a:cubicBezTo>
                      <a:cubicBezTo>
                        <a:pt x="4549" y="26265"/>
                        <a:pt x="4549" y="26265"/>
                        <a:pt x="4548" y="26264"/>
                      </a:cubicBezTo>
                      <a:lnTo>
                        <a:pt x="167" y="7214"/>
                      </a:lnTo>
                      <a:cubicBezTo>
                        <a:pt x="-594" y="4096"/>
                        <a:pt x="1317" y="953"/>
                        <a:pt x="4434" y="192"/>
                      </a:cubicBezTo>
                      <a:cubicBezTo>
                        <a:pt x="4472" y="183"/>
                        <a:pt x="4510" y="174"/>
                        <a:pt x="4548" y="165"/>
                      </a:cubicBezTo>
                      <a:cubicBezTo>
                        <a:pt x="7614" y="-585"/>
                        <a:pt x="10708" y="1291"/>
                        <a:pt x="11459" y="4357"/>
                      </a:cubicBezTo>
                      <a:cubicBezTo>
                        <a:pt x="11474" y="4420"/>
                        <a:pt x="11488" y="4483"/>
                        <a:pt x="11502" y="4547"/>
                      </a:cubicBezTo>
                      <a:lnTo>
                        <a:pt x="15883" y="23597"/>
                      </a:lnTo>
                      <a:cubicBezTo>
                        <a:pt x="16598" y="26750"/>
                        <a:pt x="14645" y="29891"/>
                        <a:pt x="11502" y="30645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任意多边形: 形状 601">
                  <a:extLst>
                    <a:ext uri="{FF2B5EF4-FFF2-40B4-BE49-F238E27FC236}">
                      <a16:creationId xmlns:a16="http://schemas.microsoft.com/office/drawing/2014/main" id="{E7E0E87C-1B80-257C-3E78-534E2728638E}"/>
                    </a:ext>
                  </a:extLst>
                </p:cNvPr>
                <p:cNvSpPr/>
                <p:nvPr/>
              </p:nvSpPr>
              <p:spPr>
                <a:xfrm>
                  <a:off x="-2508798" y="-1276285"/>
                  <a:ext cx="30679" cy="16122"/>
                </a:xfrm>
                <a:custGeom>
                  <a:avLst/>
                  <a:gdLst>
                    <a:gd name="connsiteX0" fmla="*/ 26151 w 30679"/>
                    <a:gd name="connsiteY0" fmla="*/ 11595 h 16122"/>
                    <a:gd name="connsiteX1" fmla="*/ 7101 w 30679"/>
                    <a:gd name="connsiteY1" fmla="*/ 15977 h 16122"/>
                    <a:gd name="connsiteX2" fmla="*/ 148 w 30679"/>
                    <a:gd name="connsiteY2" fmla="*/ 11598 h 16122"/>
                    <a:gd name="connsiteX3" fmla="*/ 147 w 30679"/>
                    <a:gd name="connsiteY3" fmla="*/ 11595 h 16122"/>
                    <a:gd name="connsiteX4" fmla="*/ 4529 w 30679"/>
                    <a:gd name="connsiteY4" fmla="*/ 4547 h 16122"/>
                    <a:gd name="connsiteX5" fmla="*/ 23579 w 30679"/>
                    <a:gd name="connsiteY5" fmla="*/ 165 h 16122"/>
                    <a:gd name="connsiteX6" fmla="*/ 30489 w 30679"/>
                    <a:gd name="connsiteY6" fmla="*/ 4357 h 16122"/>
                    <a:gd name="connsiteX7" fmla="*/ 30532 w 30679"/>
                    <a:gd name="connsiteY7" fmla="*/ 4547 h 16122"/>
                    <a:gd name="connsiteX8" fmla="*/ 26151 w 30679"/>
                    <a:gd name="connsiteY8" fmla="*/ 11595 h 16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679" h="16122">
                      <a:moveTo>
                        <a:pt x="26151" y="11595"/>
                      </a:moveTo>
                      <a:lnTo>
                        <a:pt x="7101" y="15977"/>
                      </a:lnTo>
                      <a:cubicBezTo>
                        <a:pt x="3972" y="16687"/>
                        <a:pt x="859" y="14727"/>
                        <a:pt x="148" y="11598"/>
                      </a:cubicBezTo>
                      <a:cubicBezTo>
                        <a:pt x="148" y="11597"/>
                        <a:pt x="148" y="11596"/>
                        <a:pt x="147" y="11595"/>
                      </a:cubicBezTo>
                      <a:cubicBezTo>
                        <a:pt x="-567" y="8443"/>
                        <a:pt x="1385" y="5301"/>
                        <a:pt x="4529" y="4547"/>
                      </a:cubicBezTo>
                      <a:lnTo>
                        <a:pt x="23579" y="165"/>
                      </a:lnTo>
                      <a:cubicBezTo>
                        <a:pt x="26645" y="-585"/>
                        <a:pt x="29739" y="1291"/>
                        <a:pt x="30489" y="4357"/>
                      </a:cubicBezTo>
                      <a:cubicBezTo>
                        <a:pt x="30505" y="4420"/>
                        <a:pt x="30519" y="4483"/>
                        <a:pt x="30532" y="4547"/>
                      </a:cubicBezTo>
                      <a:cubicBezTo>
                        <a:pt x="31247" y="7700"/>
                        <a:pt x="29294" y="10841"/>
                        <a:pt x="26151" y="11595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任意多边形: 形状 602">
                  <a:extLst>
                    <a:ext uri="{FF2B5EF4-FFF2-40B4-BE49-F238E27FC236}">
                      <a16:creationId xmlns:a16="http://schemas.microsoft.com/office/drawing/2014/main" id="{029B51AE-F4FF-8105-9EED-B54826E9D0F5}"/>
                    </a:ext>
                  </a:extLst>
                </p:cNvPr>
                <p:cNvSpPr/>
                <p:nvPr/>
              </p:nvSpPr>
              <p:spPr>
                <a:xfrm>
                  <a:off x="-2475554" y="-1266402"/>
                  <a:ext cx="16102" cy="30738"/>
                </a:xfrm>
                <a:custGeom>
                  <a:avLst/>
                  <a:gdLst>
                    <a:gd name="connsiteX0" fmla="*/ 11575 w 16102"/>
                    <a:gd name="connsiteY0" fmla="*/ 30573 h 30738"/>
                    <a:gd name="connsiteX1" fmla="*/ 4665 w 16102"/>
                    <a:gd name="connsiteY1" fmla="*/ 26381 h 30738"/>
                    <a:gd name="connsiteX2" fmla="*/ 4622 w 16102"/>
                    <a:gd name="connsiteY2" fmla="*/ 26192 h 30738"/>
                    <a:gd name="connsiteX3" fmla="*/ 146 w 16102"/>
                    <a:gd name="connsiteY3" fmla="*/ 7142 h 30738"/>
                    <a:gd name="connsiteX4" fmla="*/ 4525 w 16102"/>
                    <a:gd name="connsiteY4" fmla="*/ 189 h 30738"/>
                    <a:gd name="connsiteX5" fmla="*/ 4527 w 16102"/>
                    <a:gd name="connsiteY5" fmla="*/ 188 h 30738"/>
                    <a:gd name="connsiteX6" fmla="*/ 11505 w 16102"/>
                    <a:gd name="connsiteY6" fmla="*/ 4267 h 30738"/>
                    <a:gd name="connsiteX7" fmla="*/ 11575 w 16102"/>
                    <a:gd name="connsiteY7" fmla="*/ 4570 h 30738"/>
                    <a:gd name="connsiteX8" fmla="*/ 15957 w 16102"/>
                    <a:gd name="connsiteY8" fmla="*/ 23620 h 30738"/>
                    <a:gd name="connsiteX9" fmla="*/ 11578 w 16102"/>
                    <a:gd name="connsiteY9" fmla="*/ 30573 h 30738"/>
                    <a:gd name="connsiteX10" fmla="*/ 11576 w 16102"/>
                    <a:gd name="connsiteY10" fmla="*/ 30573 h 30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102" h="30738">
                      <a:moveTo>
                        <a:pt x="11575" y="30573"/>
                      </a:moveTo>
                      <a:cubicBezTo>
                        <a:pt x="8510" y="31324"/>
                        <a:pt x="5416" y="29447"/>
                        <a:pt x="4665" y="26381"/>
                      </a:cubicBezTo>
                      <a:cubicBezTo>
                        <a:pt x="4650" y="26318"/>
                        <a:pt x="4635" y="26255"/>
                        <a:pt x="4622" y="26192"/>
                      </a:cubicBezTo>
                      <a:lnTo>
                        <a:pt x="146" y="7142"/>
                      </a:lnTo>
                      <a:cubicBezTo>
                        <a:pt x="-565" y="4012"/>
                        <a:pt x="1395" y="900"/>
                        <a:pt x="4525" y="189"/>
                      </a:cubicBezTo>
                      <a:cubicBezTo>
                        <a:pt x="4526" y="189"/>
                        <a:pt x="4526" y="188"/>
                        <a:pt x="4527" y="188"/>
                      </a:cubicBezTo>
                      <a:cubicBezTo>
                        <a:pt x="7580" y="-612"/>
                        <a:pt x="10704" y="1214"/>
                        <a:pt x="11505" y="4267"/>
                      </a:cubicBezTo>
                      <a:cubicBezTo>
                        <a:pt x="11531" y="4367"/>
                        <a:pt x="11555" y="4468"/>
                        <a:pt x="11575" y="4570"/>
                      </a:cubicBezTo>
                      <a:lnTo>
                        <a:pt x="15957" y="23620"/>
                      </a:lnTo>
                      <a:cubicBezTo>
                        <a:pt x="16668" y="26749"/>
                        <a:pt x="14707" y="29862"/>
                        <a:pt x="11578" y="30573"/>
                      </a:cubicBezTo>
                      <a:cubicBezTo>
                        <a:pt x="11577" y="30573"/>
                        <a:pt x="11577" y="30573"/>
                        <a:pt x="11576" y="30573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4" name="任意多边形: 形状 603">
                  <a:extLst>
                    <a:ext uri="{FF2B5EF4-FFF2-40B4-BE49-F238E27FC236}">
                      <a16:creationId xmlns:a16="http://schemas.microsoft.com/office/drawing/2014/main" id="{9812B496-FFA7-DD30-45F9-6F0FDD4322D2}"/>
                    </a:ext>
                  </a:extLst>
                </p:cNvPr>
                <p:cNvSpPr/>
                <p:nvPr/>
              </p:nvSpPr>
              <p:spPr>
                <a:xfrm>
                  <a:off x="-2465717" y="-1286368"/>
                  <a:ext cx="30862" cy="16194"/>
                </a:xfrm>
                <a:custGeom>
                  <a:avLst/>
                  <a:gdLst>
                    <a:gd name="connsiteX0" fmla="*/ 25647 w 30862"/>
                    <a:gd name="connsiteY0" fmla="*/ 11772 h 16194"/>
                    <a:gd name="connsiteX1" fmla="*/ 6597 w 30862"/>
                    <a:gd name="connsiteY1" fmla="*/ 16154 h 16194"/>
                    <a:gd name="connsiteX2" fmla="*/ 41 w 30862"/>
                    <a:gd name="connsiteY2" fmla="*/ 10979 h 16194"/>
                    <a:gd name="connsiteX3" fmla="*/ 3930 w 30862"/>
                    <a:gd name="connsiteY3" fmla="*/ 4724 h 16194"/>
                    <a:gd name="connsiteX4" fmla="*/ 22980 w 30862"/>
                    <a:gd name="connsiteY4" fmla="*/ 342 h 16194"/>
                    <a:gd name="connsiteX5" fmla="*/ 30521 w 30862"/>
                    <a:gd name="connsiteY5" fmla="*/ 3931 h 16194"/>
                    <a:gd name="connsiteX6" fmla="*/ 26932 w 30862"/>
                    <a:gd name="connsiteY6" fmla="*/ 11472 h 16194"/>
                    <a:gd name="connsiteX7" fmla="*/ 25646 w 30862"/>
                    <a:gd name="connsiteY7" fmla="*/ 11772 h 1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862" h="16194">
                      <a:moveTo>
                        <a:pt x="25647" y="11772"/>
                      </a:moveTo>
                      <a:lnTo>
                        <a:pt x="6597" y="16154"/>
                      </a:lnTo>
                      <a:cubicBezTo>
                        <a:pt x="3357" y="16535"/>
                        <a:pt x="422" y="14219"/>
                        <a:pt x="41" y="10979"/>
                      </a:cubicBezTo>
                      <a:cubicBezTo>
                        <a:pt x="-282" y="8242"/>
                        <a:pt x="1332" y="5646"/>
                        <a:pt x="3930" y="4724"/>
                      </a:cubicBezTo>
                      <a:lnTo>
                        <a:pt x="22980" y="342"/>
                      </a:lnTo>
                      <a:cubicBezTo>
                        <a:pt x="26053" y="-749"/>
                        <a:pt x="29429" y="857"/>
                        <a:pt x="30521" y="3931"/>
                      </a:cubicBezTo>
                      <a:cubicBezTo>
                        <a:pt x="31612" y="7004"/>
                        <a:pt x="30005" y="10381"/>
                        <a:pt x="26932" y="11472"/>
                      </a:cubicBezTo>
                      <a:cubicBezTo>
                        <a:pt x="26516" y="11620"/>
                        <a:pt x="26085" y="11720"/>
                        <a:pt x="25646" y="11772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05" name="图形 364">
                <a:extLst>
                  <a:ext uri="{FF2B5EF4-FFF2-40B4-BE49-F238E27FC236}">
                    <a16:creationId xmlns:a16="http://schemas.microsoft.com/office/drawing/2014/main" id="{9E3F4690-A43B-F742-D9C7-F7E5BF22551F}"/>
                  </a:ext>
                </a:extLst>
              </p:cNvPr>
              <p:cNvGrpSpPr/>
              <p:nvPr/>
            </p:nvGrpSpPr>
            <p:grpSpPr>
              <a:xfrm>
                <a:off x="-4066065" y="-1306604"/>
                <a:ext cx="312397" cy="282784"/>
                <a:chOff x="-4066065" y="-1306604"/>
                <a:chExt cx="312397" cy="282784"/>
              </a:xfrm>
              <a:solidFill>
                <a:srgbClr val="FFCA00"/>
              </a:solidFill>
            </p:grpSpPr>
            <p:sp>
              <p:nvSpPr>
                <p:cNvPr id="606" name="任意多边形: 形状 605">
                  <a:extLst>
                    <a:ext uri="{FF2B5EF4-FFF2-40B4-BE49-F238E27FC236}">
                      <a16:creationId xmlns:a16="http://schemas.microsoft.com/office/drawing/2014/main" id="{2C4E6D82-F13E-6F8C-1CE6-E071CC603645}"/>
                    </a:ext>
                  </a:extLst>
                </p:cNvPr>
                <p:cNvSpPr/>
                <p:nvPr/>
              </p:nvSpPr>
              <p:spPr>
                <a:xfrm>
                  <a:off x="-4053738" y="-1306604"/>
                  <a:ext cx="70050" cy="70135"/>
                </a:xfrm>
                <a:custGeom>
                  <a:avLst/>
                  <a:gdLst>
                    <a:gd name="connsiteX0" fmla="*/ 64712 w 70050"/>
                    <a:gd name="connsiteY0" fmla="*/ 68584 h 70135"/>
                    <a:gd name="connsiteX1" fmla="*/ 64712 w 70050"/>
                    <a:gd name="connsiteY1" fmla="*/ 68584 h 70135"/>
                    <a:gd name="connsiteX2" fmla="*/ 56806 w 70050"/>
                    <a:gd name="connsiteY2" fmla="*/ 68584 h 70135"/>
                    <a:gd name="connsiteX3" fmla="*/ 52711 w 70050"/>
                    <a:gd name="connsiteY3" fmla="*/ 64584 h 70135"/>
                    <a:gd name="connsiteX4" fmla="*/ 52711 w 70050"/>
                    <a:gd name="connsiteY4" fmla="*/ 64584 h 70135"/>
                    <a:gd name="connsiteX5" fmla="*/ 13944 w 70050"/>
                    <a:gd name="connsiteY5" fmla="*/ 62107 h 70135"/>
                    <a:gd name="connsiteX6" fmla="*/ 9467 w 70050"/>
                    <a:gd name="connsiteY6" fmla="*/ 65536 h 70135"/>
                    <a:gd name="connsiteX7" fmla="*/ 1561 w 70050"/>
                    <a:gd name="connsiteY7" fmla="*/ 64774 h 70135"/>
                    <a:gd name="connsiteX8" fmla="*/ 1561 w 70050"/>
                    <a:gd name="connsiteY8" fmla="*/ 56773 h 70135"/>
                    <a:gd name="connsiteX9" fmla="*/ 5467 w 70050"/>
                    <a:gd name="connsiteY9" fmla="*/ 52773 h 70135"/>
                    <a:gd name="connsiteX10" fmla="*/ 7943 w 70050"/>
                    <a:gd name="connsiteY10" fmla="*/ 14006 h 70135"/>
                    <a:gd name="connsiteX11" fmla="*/ 4514 w 70050"/>
                    <a:gd name="connsiteY11" fmla="*/ 9529 h 70135"/>
                    <a:gd name="connsiteX12" fmla="*/ 5276 w 70050"/>
                    <a:gd name="connsiteY12" fmla="*/ 1528 h 70135"/>
                    <a:gd name="connsiteX13" fmla="*/ 13277 w 70050"/>
                    <a:gd name="connsiteY13" fmla="*/ 1528 h 70135"/>
                    <a:gd name="connsiteX14" fmla="*/ 17373 w 70050"/>
                    <a:gd name="connsiteY14" fmla="*/ 5529 h 70135"/>
                    <a:gd name="connsiteX15" fmla="*/ 56044 w 70050"/>
                    <a:gd name="connsiteY15" fmla="*/ 8005 h 70135"/>
                    <a:gd name="connsiteX16" fmla="*/ 60616 w 70050"/>
                    <a:gd name="connsiteY16" fmla="*/ 4576 h 70135"/>
                    <a:gd name="connsiteX17" fmla="*/ 68522 w 70050"/>
                    <a:gd name="connsiteY17" fmla="*/ 5338 h 70135"/>
                    <a:gd name="connsiteX18" fmla="*/ 68522 w 70050"/>
                    <a:gd name="connsiteY18" fmla="*/ 13339 h 70135"/>
                    <a:gd name="connsiteX19" fmla="*/ 64522 w 70050"/>
                    <a:gd name="connsiteY19" fmla="*/ 17340 h 70135"/>
                    <a:gd name="connsiteX20" fmla="*/ 62140 w 70050"/>
                    <a:gd name="connsiteY20" fmla="*/ 56106 h 70135"/>
                    <a:gd name="connsiteX21" fmla="*/ 65569 w 70050"/>
                    <a:gd name="connsiteY21" fmla="*/ 60583 h 70135"/>
                    <a:gd name="connsiteX22" fmla="*/ 64712 w 70050"/>
                    <a:gd name="connsiteY22" fmla="*/ 68584 h 70135"/>
                    <a:gd name="connsiteX23" fmla="*/ 23564 w 70050"/>
                    <a:gd name="connsiteY23" fmla="*/ 45153 h 70135"/>
                    <a:gd name="connsiteX24" fmla="*/ 44995 w 70050"/>
                    <a:gd name="connsiteY24" fmla="*/ 46486 h 70135"/>
                    <a:gd name="connsiteX25" fmla="*/ 46329 w 70050"/>
                    <a:gd name="connsiteY25" fmla="*/ 25150 h 70135"/>
                    <a:gd name="connsiteX26" fmla="*/ 24898 w 70050"/>
                    <a:gd name="connsiteY26" fmla="*/ 23817 h 70135"/>
                    <a:gd name="connsiteX27" fmla="*/ 23564 w 70050"/>
                    <a:gd name="connsiteY27" fmla="*/ 45153 h 70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70050" h="70135">
                      <a:moveTo>
                        <a:pt x="64712" y="68584"/>
                      </a:moveTo>
                      <a:lnTo>
                        <a:pt x="64712" y="68584"/>
                      </a:lnTo>
                      <a:cubicBezTo>
                        <a:pt x="62483" y="70653"/>
                        <a:pt x="59035" y="70653"/>
                        <a:pt x="56806" y="68584"/>
                      </a:cubicBezTo>
                      <a:lnTo>
                        <a:pt x="52711" y="64584"/>
                      </a:lnTo>
                      <a:lnTo>
                        <a:pt x="52711" y="64584"/>
                      </a:lnTo>
                      <a:cubicBezTo>
                        <a:pt x="42191" y="54258"/>
                        <a:pt x="25692" y="53204"/>
                        <a:pt x="13944" y="62107"/>
                      </a:cubicBezTo>
                      <a:lnTo>
                        <a:pt x="9467" y="65536"/>
                      </a:lnTo>
                      <a:cubicBezTo>
                        <a:pt x="7043" y="67404"/>
                        <a:pt x="3585" y="67071"/>
                        <a:pt x="1561" y="64774"/>
                      </a:cubicBezTo>
                      <a:cubicBezTo>
                        <a:pt x="-520" y="62513"/>
                        <a:pt x="-520" y="59034"/>
                        <a:pt x="1561" y="56773"/>
                      </a:cubicBezTo>
                      <a:lnTo>
                        <a:pt x="5467" y="52773"/>
                      </a:lnTo>
                      <a:cubicBezTo>
                        <a:pt x="15832" y="42271"/>
                        <a:pt x="16888" y="25741"/>
                        <a:pt x="7943" y="14006"/>
                      </a:cubicBezTo>
                      <a:lnTo>
                        <a:pt x="4514" y="9529"/>
                      </a:lnTo>
                      <a:cubicBezTo>
                        <a:pt x="2767" y="7037"/>
                        <a:pt x="3090" y="3645"/>
                        <a:pt x="5276" y="1528"/>
                      </a:cubicBezTo>
                      <a:cubicBezTo>
                        <a:pt x="7554" y="-509"/>
                        <a:pt x="10999" y="-509"/>
                        <a:pt x="13277" y="1528"/>
                      </a:cubicBezTo>
                      <a:lnTo>
                        <a:pt x="17373" y="5529"/>
                      </a:lnTo>
                      <a:cubicBezTo>
                        <a:pt x="27861" y="15840"/>
                        <a:pt x="44327" y="16895"/>
                        <a:pt x="56044" y="8005"/>
                      </a:cubicBezTo>
                      <a:lnTo>
                        <a:pt x="60616" y="4576"/>
                      </a:lnTo>
                      <a:cubicBezTo>
                        <a:pt x="63041" y="2708"/>
                        <a:pt x="66499" y="3041"/>
                        <a:pt x="68522" y="5338"/>
                      </a:cubicBezTo>
                      <a:cubicBezTo>
                        <a:pt x="70560" y="7616"/>
                        <a:pt x="70560" y="11061"/>
                        <a:pt x="68522" y="13339"/>
                      </a:cubicBezTo>
                      <a:lnTo>
                        <a:pt x="64522" y="17340"/>
                      </a:lnTo>
                      <a:cubicBezTo>
                        <a:pt x="54225" y="27884"/>
                        <a:pt x="53212" y="44381"/>
                        <a:pt x="62140" y="56106"/>
                      </a:cubicBezTo>
                      <a:lnTo>
                        <a:pt x="65569" y="60583"/>
                      </a:lnTo>
                      <a:cubicBezTo>
                        <a:pt x="67379" y="63075"/>
                        <a:pt x="67009" y="66532"/>
                        <a:pt x="64712" y="68584"/>
                      </a:cubicBezTo>
                      <a:close/>
                      <a:moveTo>
                        <a:pt x="23564" y="45153"/>
                      </a:moveTo>
                      <a:cubicBezTo>
                        <a:pt x="30703" y="43733"/>
                        <a:pt x="38088" y="44192"/>
                        <a:pt x="44995" y="46486"/>
                      </a:cubicBezTo>
                      <a:cubicBezTo>
                        <a:pt x="43477" y="39386"/>
                        <a:pt x="43938" y="32006"/>
                        <a:pt x="46329" y="25150"/>
                      </a:cubicBezTo>
                      <a:cubicBezTo>
                        <a:pt x="39190" y="26574"/>
                        <a:pt x="31804" y="26115"/>
                        <a:pt x="24898" y="23817"/>
                      </a:cubicBezTo>
                      <a:cubicBezTo>
                        <a:pt x="26318" y="30923"/>
                        <a:pt x="25858" y="38278"/>
                        <a:pt x="23564" y="45153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7" name="任意多边形: 形状 606">
                  <a:extLst>
                    <a:ext uri="{FF2B5EF4-FFF2-40B4-BE49-F238E27FC236}">
                      <a16:creationId xmlns:a16="http://schemas.microsoft.com/office/drawing/2014/main" id="{FFDBC71C-5E94-A857-3218-AC4F41D44D29}"/>
                    </a:ext>
                  </a:extLst>
                </p:cNvPr>
                <p:cNvSpPr/>
                <p:nvPr/>
              </p:nvSpPr>
              <p:spPr>
                <a:xfrm>
                  <a:off x="-3828538" y="-1169555"/>
                  <a:ext cx="74870" cy="74873"/>
                </a:xfrm>
                <a:custGeom>
                  <a:avLst/>
                  <a:gdLst>
                    <a:gd name="connsiteX0" fmla="*/ 62682 w 74870"/>
                    <a:gd name="connsiteY0" fmla="*/ 65076 h 74873"/>
                    <a:gd name="connsiteX1" fmla="*/ 41918 w 74870"/>
                    <a:gd name="connsiteY1" fmla="*/ 74601 h 74873"/>
                    <a:gd name="connsiteX2" fmla="*/ 273 w 74870"/>
                    <a:gd name="connsiteY2" fmla="*/ 41918 h 74873"/>
                    <a:gd name="connsiteX3" fmla="*/ 32956 w 74870"/>
                    <a:gd name="connsiteY3" fmla="*/ 273 h 74873"/>
                    <a:gd name="connsiteX4" fmla="*/ 74601 w 74870"/>
                    <a:gd name="connsiteY4" fmla="*/ 32956 h 74873"/>
                    <a:gd name="connsiteX5" fmla="*/ 62682 w 74870"/>
                    <a:gd name="connsiteY5" fmla="*/ 65076 h 74873"/>
                    <a:gd name="connsiteX6" fmla="*/ 18963 w 74870"/>
                    <a:gd name="connsiteY6" fmla="*/ 19070 h 74873"/>
                    <a:gd name="connsiteX7" fmla="*/ 16200 w 74870"/>
                    <a:gd name="connsiteY7" fmla="*/ 22214 h 74873"/>
                    <a:gd name="connsiteX8" fmla="*/ 20970 w 74870"/>
                    <a:gd name="connsiteY8" fmla="*/ 58269 h 74873"/>
                    <a:gd name="connsiteX9" fmla="*/ 21153 w 74870"/>
                    <a:gd name="connsiteY9" fmla="*/ 58409 h 74873"/>
                    <a:gd name="connsiteX10" fmla="*/ 40203 w 74870"/>
                    <a:gd name="connsiteY10" fmla="*/ 63457 h 74873"/>
                    <a:gd name="connsiteX11" fmla="*/ 62478 w 74870"/>
                    <a:gd name="connsiteY11" fmla="*/ 34366 h 74873"/>
                    <a:gd name="connsiteX12" fmla="*/ 33386 w 74870"/>
                    <a:gd name="connsiteY12" fmla="*/ 12091 h 74873"/>
                    <a:gd name="connsiteX13" fmla="*/ 18867 w 74870"/>
                    <a:gd name="connsiteY13" fmla="*/ 19070 h 74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4870" h="74873">
                      <a:moveTo>
                        <a:pt x="62682" y="65076"/>
                      </a:moveTo>
                      <a:cubicBezTo>
                        <a:pt x="56941" y="70364"/>
                        <a:pt x="49672" y="73699"/>
                        <a:pt x="41918" y="74601"/>
                      </a:cubicBezTo>
                      <a:cubicBezTo>
                        <a:pt x="21393" y="77076"/>
                        <a:pt x="2748" y="62443"/>
                        <a:pt x="273" y="41918"/>
                      </a:cubicBezTo>
                      <a:cubicBezTo>
                        <a:pt x="-2202" y="21393"/>
                        <a:pt x="12431" y="2748"/>
                        <a:pt x="32956" y="273"/>
                      </a:cubicBezTo>
                      <a:cubicBezTo>
                        <a:pt x="53481" y="-2202"/>
                        <a:pt x="72126" y="12431"/>
                        <a:pt x="74601" y="32956"/>
                      </a:cubicBezTo>
                      <a:cubicBezTo>
                        <a:pt x="76048" y="44959"/>
                        <a:pt x="71609" y="56922"/>
                        <a:pt x="62682" y="65076"/>
                      </a:cubicBezTo>
                      <a:close/>
                      <a:moveTo>
                        <a:pt x="18963" y="19070"/>
                      </a:moveTo>
                      <a:cubicBezTo>
                        <a:pt x="17969" y="20052"/>
                        <a:pt x="17046" y="21102"/>
                        <a:pt x="16200" y="22214"/>
                      </a:cubicBezTo>
                      <a:cubicBezTo>
                        <a:pt x="7561" y="33487"/>
                        <a:pt x="9696" y="49630"/>
                        <a:pt x="20970" y="58269"/>
                      </a:cubicBezTo>
                      <a:cubicBezTo>
                        <a:pt x="21031" y="58316"/>
                        <a:pt x="21092" y="58363"/>
                        <a:pt x="21153" y="58409"/>
                      </a:cubicBezTo>
                      <a:cubicBezTo>
                        <a:pt x="26576" y="62564"/>
                        <a:pt x="33434" y="64381"/>
                        <a:pt x="40203" y="63457"/>
                      </a:cubicBezTo>
                      <a:cubicBezTo>
                        <a:pt x="54387" y="61574"/>
                        <a:pt x="64360" y="48550"/>
                        <a:pt x="62478" y="34366"/>
                      </a:cubicBezTo>
                      <a:cubicBezTo>
                        <a:pt x="60595" y="20181"/>
                        <a:pt x="47571" y="10209"/>
                        <a:pt x="33386" y="12091"/>
                      </a:cubicBezTo>
                      <a:cubicBezTo>
                        <a:pt x="27928" y="12816"/>
                        <a:pt x="22842" y="15260"/>
                        <a:pt x="18867" y="19070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任意多边形: 形状 607">
                  <a:extLst>
                    <a:ext uri="{FF2B5EF4-FFF2-40B4-BE49-F238E27FC236}">
                      <a16:creationId xmlns:a16="http://schemas.microsoft.com/office/drawing/2014/main" id="{B80116B5-B76C-5260-BB9A-736404470C77}"/>
                    </a:ext>
                  </a:extLst>
                </p:cNvPr>
                <p:cNvSpPr/>
                <p:nvPr/>
              </p:nvSpPr>
              <p:spPr>
                <a:xfrm>
                  <a:off x="-4066065" y="-1049800"/>
                  <a:ext cx="26134" cy="24505"/>
                </a:xfrm>
                <a:custGeom>
                  <a:avLst/>
                  <a:gdLst>
                    <a:gd name="connsiteX0" fmla="*/ 24746 w 26134"/>
                    <a:gd name="connsiteY0" fmla="*/ 9234 h 24505"/>
                    <a:gd name="connsiteX1" fmla="*/ 24746 w 26134"/>
                    <a:gd name="connsiteY1" fmla="*/ 9234 h 24505"/>
                    <a:gd name="connsiteX2" fmla="*/ 10364 w 26134"/>
                    <a:gd name="connsiteY2" fmla="*/ 22474 h 24505"/>
                    <a:gd name="connsiteX3" fmla="*/ 2032 w 26134"/>
                    <a:gd name="connsiteY3" fmla="*/ 23058 h 24505"/>
                    <a:gd name="connsiteX4" fmla="*/ 1448 w 26134"/>
                    <a:gd name="connsiteY4" fmla="*/ 14727 h 24505"/>
                    <a:gd name="connsiteX5" fmla="*/ 2458 w 26134"/>
                    <a:gd name="connsiteY5" fmla="*/ 13806 h 24505"/>
                    <a:gd name="connsiteX6" fmla="*/ 16745 w 26134"/>
                    <a:gd name="connsiteY6" fmla="*/ 1138 h 24505"/>
                    <a:gd name="connsiteX7" fmla="*/ 24998 w 26134"/>
                    <a:gd name="connsiteY7" fmla="*/ 2422 h 24505"/>
                    <a:gd name="connsiteX8" fmla="*/ 24746 w 26134"/>
                    <a:gd name="connsiteY8" fmla="*/ 9710 h 24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134" h="24505">
                      <a:moveTo>
                        <a:pt x="24746" y="9234"/>
                      </a:moveTo>
                      <a:lnTo>
                        <a:pt x="24746" y="9234"/>
                      </a:lnTo>
                      <a:lnTo>
                        <a:pt x="10364" y="22474"/>
                      </a:lnTo>
                      <a:cubicBezTo>
                        <a:pt x="8224" y="24936"/>
                        <a:pt x="4494" y="25197"/>
                        <a:pt x="2032" y="23058"/>
                      </a:cubicBezTo>
                      <a:cubicBezTo>
                        <a:pt x="-430" y="20919"/>
                        <a:pt x="-691" y="17189"/>
                        <a:pt x="1448" y="14727"/>
                      </a:cubicBezTo>
                      <a:cubicBezTo>
                        <a:pt x="1748" y="14382"/>
                        <a:pt x="2087" y="14073"/>
                        <a:pt x="2458" y="13806"/>
                      </a:cubicBezTo>
                      <a:lnTo>
                        <a:pt x="16745" y="1138"/>
                      </a:lnTo>
                      <a:cubicBezTo>
                        <a:pt x="19379" y="-787"/>
                        <a:pt x="23073" y="-212"/>
                        <a:pt x="24998" y="2422"/>
                      </a:cubicBezTo>
                      <a:cubicBezTo>
                        <a:pt x="26603" y="4619"/>
                        <a:pt x="26499" y="7629"/>
                        <a:pt x="24746" y="9710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任意多边形: 形状 608">
                  <a:extLst>
                    <a:ext uri="{FF2B5EF4-FFF2-40B4-BE49-F238E27FC236}">
                      <a16:creationId xmlns:a16="http://schemas.microsoft.com/office/drawing/2014/main" id="{8AB72382-FEB0-3606-0F1C-F3D38DDF3CEA}"/>
                    </a:ext>
                  </a:extLst>
                </p:cNvPr>
                <p:cNvSpPr/>
                <p:nvPr/>
              </p:nvSpPr>
              <p:spPr>
                <a:xfrm>
                  <a:off x="-4034787" y="-1049884"/>
                  <a:ext cx="24780" cy="26064"/>
                </a:xfrm>
                <a:custGeom>
                  <a:avLst/>
                  <a:gdLst>
                    <a:gd name="connsiteX0" fmla="*/ 23091 w 24780"/>
                    <a:gd name="connsiteY0" fmla="*/ 24367 h 26064"/>
                    <a:gd name="connsiteX1" fmla="*/ 23091 w 24780"/>
                    <a:gd name="connsiteY1" fmla="*/ 24367 h 26064"/>
                    <a:gd name="connsiteX2" fmla="*/ 14805 w 24780"/>
                    <a:gd name="connsiteY2" fmla="*/ 24367 h 26064"/>
                    <a:gd name="connsiteX3" fmla="*/ 1660 w 24780"/>
                    <a:gd name="connsiteY3" fmla="*/ 9984 h 26064"/>
                    <a:gd name="connsiteX4" fmla="*/ 1660 w 24780"/>
                    <a:gd name="connsiteY4" fmla="*/ 1697 h 26064"/>
                    <a:gd name="connsiteX5" fmla="*/ 9947 w 24780"/>
                    <a:gd name="connsiteY5" fmla="*/ 1697 h 26064"/>
                    <a:gd name="connsiteX6" fmla="*/ 23091 w 24780"/>
                    <a:gd name="connsiteY6" fmla="*/ 16175 h 26064"/>
                    <a:gd name="connsiteX7" fmla="*/ 23091 w 24780"/>
                    <a:gd name="connsiteY7" fmla="*/ 24367 h 26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80" h="26064">
                      <a:moveTo>
                        <a:pt x="23091" y="24367"/>
                      </a:moveTo>
                      <a:lnTo>
                        <a:pt x="23091" y="24367"/>
                      </a:lnTo>
                      <a:cubicBezTo>
                        <a:pt x="20793" y="26630"/>
                        <a:pt x="17103" y="26630"/>
                        <a:pt x="14805" y="24367"/>
                      </a:cubicBezTo>
                      <a:lnTo>
                        <a:pt x="1660" y="9984"/>
                      </a:lnTo>
                      <a:cubicBezTo>
                        <a:pt x="-553" y="7665"/>
                        <a:pt x="-553" y="4016"/>
                        <a:pt x="1660" y="1697"/>
                      </a:cubicBezTo>
                      <a:cubicBezTo>
                        <a:pt x="3959" y="-566"/>
                        <a:pt x="7648" y="-566"/>
                        <a:pt x="9947" y="1697"/>
                      </a:cubicBezTo>
                      <a:lnTo>
                        <a:pt x="23091" y="16175"/>
                      </a:lnTo>
                      <a:cubicBezTo>
                        <a:pt x="25343" y="18442"/>
                        <a:pt x="25343" y="22101"/>
                        <a:pt x="23091" y="24367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0" name="任意多边形: 形状 609">
                  <a:extLst>
                    <a:ext uri="{FF2B5EF4-FFF2-40B4-BE49-F238E27FC236}">
                      <a16:creationId xmlns:a16="http://schemas.microsoft.com/office/drawing/2014/main" id="{B70C9704-59AC-F81E-79A6-1F378887CD27}"/>
                    </a:ext>
                  </a:extLst>
                </p:cNvPr>
                <p:cNvSpPr/>
                <p:nvPr/>
              </p:nvSpPr>
              <p:spPr>
                <a:xfrm>
                  <a:off x="-4033263" y="-1079863"/>
                  <a:ext cx="25601" cy="24421"/>
                </a:xfrm>
                <a:custGeom>
                  <a:avLst/>
                  <a:gdLst>
                    <a:gd name="connsiteX0" fmla="*/ 24329 w 25601"/>
                    <a:gd name="connsiteY0" fmla="*/ 9484 h 24421"/>
                    <a:gd name="connsiteX1" fmla="*/ 24329 w 25601"/>
                    <a:gd name="connsiteY1" fmla="*/ 9484 h 24421"/>
                    <a:gd name="connsiteX2" fmla="*/ 9947 w 25601"/>
                    <a:gd name="connsiteY2" fmla="*/ 22724 h 24421"/>
                    <a:gd name="connsiteX3" fmla="*/ 1660 w 25601"/>
                    <a:gd name="connsiteY3" fmla="*/ 22724 h 24421"/>
                    <a:gd name="connsiteX4" fmla="*/ 1660 w 25601"/>
                    <a:gd name="connsiteY4" fmla="*/ 14437 h 24421"/>
                    <a:gd name="connsiteX5" fmla="*/ 16138 w 25601"/>
                    <a:gd name="connsiteY5" fmla="*/ 1292 h 24421"/>
                    <a:gd name="connsiteX6" fmla="*/ 24309 w 25601"/>
                    <a:gd name="connsiteY6" fmla="*/ 2157 h 24421"/>
                    <a:gd name="connsiteX7" fmla="*/ 24044 w 25601"/>
                    <a:gd name="connsiteY7" fmla="*/ 9770 h 24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601" h="24421">
                      <a:moveTo>
                        <a:pt x="24329" y="9484"/>
                      </a:moveTo>
                      <a:lnTo>
                        <a:pt x="24329" y="9484"/>
                      </a:lnTo>
                      <a:lnTo>
                        <a:pt x="9947" y="22724"/>
                      </a:lnTo>
                      <a:cubicBezTo>
                        <a:pt x="7648" y="24987"/>
                        <a:pt x="3959" y="24987"/>
                        <a:pt x="1660" y="22724"/>
                      </a:cubicBezTo>
                      <a:cubicBezTo>
                        <a:pt x="-553" y="20405"/>
                        <a:pt x="-553" y="16756"/>
                        <a:pt x="1660" y="14437"/>
                      </a:cubicBezTo>
                      <a:lnTo>
                        <a:pt x="16138" y="1292"/>
                      </a:lnTo>
                      <a:cubicBezTo>
                        <a:pt x="18633" y="-725"/>
                        <a:pt x="22292" y="-338"/>
                        <a:pt x="24309" y="2157"/>
                      </a:cubicBezTo>
                      <a:cubicBezTo>
                        <a:pt x="26128" y="4407"/>
                        <a:pt x="26015" y="7652"/>
                        <a:pt x="24044" y="9770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任意多边形: 形状 610">
                  <a:extLst>
                    <a:ext uri="{FF2B5EF4-FFF2-40B4-BE49-F238E27FC236}">
                      <a16:creationId xmlns:a16="http://schemas.microsoft.com/office/drawing/2014/main" id="{1CF6D384-463C-41A9-7BE6-FE97D84F5B0E}"/>
                    </a:ext>
                  </a:extLst>
                </p:cNvPr>
                <p:cNvSpPr/>
                <p:nvPr/>
              </p:nvSpPr>
              <p:spPr>
                <a:xfrm>
                  <a:off x="-4064389" y="-1082354"/>
                  <a:ext cx="24727" cy="25863"/>
                </a:xfrm>
                <a:custGeom>
                  <a:avLst/>
                  <a:gdLst>
                    <a:gd name="connsiteX0" fmla="*/ 22976 w 24727"/>
                    <a:gd name="connsiteY0" fmla="*/ 24166 h 25863"/>
                    <a:gd name="connsiteX1" fmla="*/ 22976 w 24727"/>
                    <a:gd name="connsiteY1" fmla="*/ 24166 h 25863"/>
                    <a:gd name="connsiteX2" fmla="*/ 14689 w 24727"/>
                    <a:gd name="connsiteY2" fmla="*/ 24166 h 25863"/>
                    <a:gd name="connsiteX3" fmla="*/ 1545 w 24727"/>
                    <a:gd name="connsiteY3" fmla="*/ 9784 h 25863"/>
                    <a:gd name="connsiteX4" fmla="*/ 1878 w 24727"/>
                    <a:gd name="connsiteY4" fmla="*/ 1544 h 25863"/>
                    <a:gd name="connsiteX5" fmla="*/ 10117 w 24727"/>
                    <a:gd name="connsiteY5" fmla="*/ 1878 h 25863"/>
                    <a:gd name="connsiteX6" fmla="*/ 23357 w 24727"/>
                    <a:gd name="connsiteY6" fmla="*/ 16261 h 25863"/>
                    <a:gd name="connsiteX7" fmla="*/ 22976 w 24727"/>
                    <a:gd name="connsiteY7" fmla="*/ 24166 h 25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27" h="25863">
                      <a:moveTo>
                        <a:pt x="22976" y="24166"/>
                      </a:moveTo>
                      <a:lnTo>
                        <a:pt x="22976" y="24166"/>
                      </a:lnTo>
                      <a:cubicBezTo>
                        <a:pt x="20677" y="26430"/>
                        <a:pt x="16988" y="26430"/>
                        <a:pt x="14689" y="24166"/>
                      </a:cubicBezTo>
                      <a:lnTo>
                        <a:pt x="1545" y="9784"/>
                      </a:lnTo>
                      <a:cubicBezTo>
                        <a:pt x="-639" y="7416"/>
                        <a:pt x="-489" y="3728"/>
                        <a:pt x="1878" y="1544"/>
                      </a:cubicBezTo>
                      <a:cubicBezTo>
                        <a:pt x="4245" y="-639"/>
                        <a:pt x="7934" y="-489"/>
                        <a:pt x="10117" y="1878"/>
                      </a:cubicBezTo>
                      <a:lnTo>
                        <a:pt x="23357" y="16261"/>
                      </a:lnTo>
                      <a:cubicBezTo>
                        <a:pt x="25322" y="18588"/>
                        <a:pt x="25156" y="22038"/>
                        <a:pt x="22976" y="24166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595832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14619F-25D0-4307-81CD-C24C74EF14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48B5987-9647-4253-899C-3B9819D6D8A0}" type="datetime1">
              <a:rPr lang="zh-CN" altLang="en-US" smtClean="0"/>
              <a:pPr/>
              <a:t>2023/3/1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2B25F-898B-4C1A-94A9-699B8B55D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842F0A-76EB-4E77-8AF6-5F91F2288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2A55520-C488-22E2-668E-8F18B28700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r="42272" b="4343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34C6283D-417A-2FF1-D449-5FFC8DC36DE6}"/>
              </a:ext>
            </a:extLst>
          </p:cNvPr>
          <p:cNvGrpSpPr/>
          <p:nvPr userDrawn="1"/>
        </p:nvGrpSpPr>
        <p:grpSpPr>
          <a:xfrm>
            <a:off x="977900" y="381958"/>
            <a:ext cx="1304472" cy="317500"/>
            <a:chOff x="977900" y="469900"/>
            <a:chExt cx="1304472" cy="3175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8AA98B1-B900-4D48-7EBA-6F7371D6E31C}"/>
                </a:ext>
              </a:extLst>
            </p:cNvPr>
            <p:cNvSpPr/>
            <p:nvPr/>
          </p:nvSpPr>
          <p:spPr>
            <a:xfrm>
              <a:off x="977900" y="469900"/>
              <a:ext cx="317500" cy="317500"/>
            </a:xfrm>
            <a:prstGeom prst="ellipse">
              <a:avLst/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7FE6ABC-83F0-CE88-6113-BDF4C8CC8C59}"/>
                </a:ext>
              </a:extLst>
            </p:cNvPr>
            <p:cNvSpPr/>
            <p:nvPr/>
          </p:nvSpPr>
          <p:spPr>
            <a:xfrm>
              <a:off x="1471386" y="469900"/>
              <a:ext cx="317500" cy="31750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05DB058-E2B4-9D72-EFC2-C9018BE5316A}"/>
                </a:ext>
              </a:extLst>
            </p:cNvPr>
            <p:cNvSpPr/>
            <p:nvPr/>
          </p:nvSpPr>
          <p:spPr>
            <a:xfrm>
              <a:off x="1964872" y="469900"/>
              <a:ext cx="317500" cy="317500"/>
            </a:xfrm>
            <a:prstGeom prst="ellipse">
              <a:avLst/>
            </a:prstGeom>
            <a:solidFill>
              <a:schemeClr val="accent5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D6286DC-ABB9-41AE-C9A2-3CBADF1292D1}"/>
              </a:ext>
            </a:extLst>
          </p:cNvPr>
          <p:cNvGrpSpPr/>
          <p:nvPr userDrawn="1"/>
        </p:nvGrpSpPr>
        <p:grpSpPr>
          <a:xfrm>
            <a:off x="578984" y="830262"/>
            <a:ext cx="11034033" cy="5338762"/>
            <a:chOff x="658813" y="830262"/>
            <a:chExt cx="11034033" cy="5338762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C6CC8B0-33FE-0870-0EEE-2C5F72D68DB2}"/>
                </a:ext>
              </a:extLst>
            </p:cNvPr>
            <p:cNvSpPr/>
            <p:nvPr/>
          </p:nvSpPr>
          <p:spPr>
            <a:xfrm>
              <a:off x="818470" y="971548"/>
              <a:ext cx="10874376" cy="5197476"/>
            </a:xfrm>
            <a:prstGeom prst="rect">
              <a:avLst/>
            </a:prstGeom>
            <a:solidFill>
              <a:schemeClr val="accent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6A435C6-5C59-DB72-56FA-4F4C48327676}"/>
                </a:ext>
              </a:extLst>
            </p:cNvPr>
            <p:cNvSpPr/>
            <p:nvPr/>
          </p:nvSpPr>
          <p:spPr>
            <a:xfrm>
              <a:off x="658813" y="830262"/>
              <a:ext cx="10874376" cy="5197476"/>
            </a:xfrm>
            <a:prstGeom prst="rect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5217FEB8-F34A-EA00-AB44-5C3C8DB11297}"/>
              </a:ext>
            </a:extLst>
          </p:cNvPr>
          <p:cNvSpPr/>
          <p:nvPr userDrawn="1"/>
        </p:nvSpPr>
        <p:spPr>
          <a:xfrm>
            <a:off x="2968172" y="1391101"/>
            <a:ext cx="6691086" cy="1190171"/>
          </a:xfrm>
          <a:prstGeom prst="roundRect">
            <a:avLst>
              <a:gd name="adj" fmla="val 28191"/>
            </a:avLst>
          </a:prstGeom>
          <a:pattFill prst="pct80">
            <a:fgClr>
              <a:schemeClr val="accent2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58D4860C-DA46-4F66-B0FA-CF5B0A40FBAD}"/>
              </a:ext>
            </a:extLst>
          </p:cNvPr>
          <p:cNvSpPr/>
          <p:nvPr userDrawn="1"/>
        </p:nvSpPr>
        <p:spPr>
          <a:xfrm>
            <a:off x="2888343" y="1125539"/>
            <a:ext cx="6691086" cy="1314448"/>
          </a:xfrm>
          <a:prstGeom prst="roundRect">
            <a:avLst>
              <a:gd name="adj" fmla="val 28191"/>
            </a:avLst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9D875C0-3CFE-4E7B-3192-166ADF693F4E}"/>
              </a:ext>
            </a:extLst>
          </p:cNvPr>
          <p:cNvGrpSpPr/>
          <p:nvPr userDrawn="1"/>
        </p:nvGrpSpPr>
        <p:grpSpPr>
          <a:xfrm>
            <a:off x="3359150" y="830262"/>
            <a:ext cx="295275" cy="1039813"/>
            <a:chOff x="3359150" y="830262"/>
            <a:chExt cx="295275" cy="1039813"/>
          </a:xfrm>
        </p:grpSpPr>
        <p:sp>
          <p:nvSpPr>
            <p:cNvPr id="21" name="圆: 空心 20">
              <a:extLst>
                <a:ext uri="{FF2B5EF4-FFF2-40B4-BE49-F238E27FC236}">
                  <a16:creationId xmlns:a16="http://schemas.microsoft.com/office/drawing/2014/main" id="{586696A7-7840-976A-D000-73A6D9043F70}"/>
                </a:ext>
              </a:extLst>
            </p:cNvPr>
            <p:cNvSpPr/>
            <p:nvPr/>
          </p:nvSpPr>
          <p:spPr>
            <a:xfrm>
              <a:off x="3359150" y="1574800"/>
              <a:ext cx="295275" cy="295275"/>
            </a:xfrm>
            <a:prstGeom prst="donut">
              <a:avLst>
                <a:gd name="adj" fmla="val 23726"/>
              </a:avLst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  <a:scene3d>
              <a:camera prst="perspectiveRelaxedModerately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矩形: 圆顶角 21">
              <a:extLst>
                <a:ext uri="{FF2B5EF4-FFF2-40B4-BE49-F238E27FC236}">
                  <a16:creationId xmlns:a16="http://schemas.microsoft.com/office/drawing/2014/main" id="{612C7EB5-05A8-5893-3821-8379AB762A24}"/>
                </a:ext>
              </a:extLst>
            </p:cNvPr>
            <p:cNvSpPr/>
            <p:nvPr/>
          </p:nvSpPr>
          <p:spPr>
            <a:xfrm flipV="1">
              <a:off x="3466872" y="830262"/>
              <a:ext cx="79829" cy="92630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AF89161-D6ED-B8CD-9FD0-D2030A903BE9}"/>
              </a:ext>
            </a:extLst>
          </p:cNvPr>
          <p:cNvGrpSpPr/>
          <p:nvPr userDrawn="1"/>
        </p:nvGrpSpPr>
        <p:grpSpPr>
          <a:xfrm>
            <a:off x="8712200" y="830262"/>
            <a:ext cx="295275" cy="1039813"/>
            <a:chOff x="3359150" y="830262"/>
            <a:chExt cx="295275" cy="1039813"/>
          </a:xfrm>
        </p:grpSpPr>
        <p:sp>
          <p:nvSpPr>
            <p:cNvPr id="24" name="圆: 空心 23">
              <a:extLst>
                <a:ext uri="{FF2B5EF4-FFF2-40B4-BE49-F238E27FC236}">
                  <a16:creationId xmlns:a16="http://schemas.microsoft.com/office/drawing/2014/main" id="{9675F261-85D5-8A28-8340-4E005B4D1642}"/>
                </a:ext>
              </a:extLst>
            </p:cNvPr>
            <p:cNvSpPr/>
            <p:nvPr/>
          </p:nvSpPr>
          <p:spPr>
            <a:xfrm>
              <a:off x="3359150" y="1574800"/>
              <a:ext cx="295275" cy="295275"/>
            </a:xfrm>
            <a:prstGeom prst="donut">
              <a:avLst>
                <a:gd name="adj" fmla="val 23726"/>
              </a:avLst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  <a:scene3d>
              <a:camera prst="perspectiveRelaxedModerately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矩形: 圆顶角 24">
              <a:extLst>
                <a:ext uri="{FF2B5EF4-FFF2-40B4-BE49-F238E27FC236}">
                  <a16:creationId xmlns:a16="http://schemas.microsoft.com/office/drawing/2014/main" id="{4D2ADA89-E131-056B-D838-35E85CF71C14}"/>
                </a:ext>
              </a:extLst>
            </p:cNvPr>
            <p:cNvSpPr/>
            <p:nvPr/>
          </p:nvSpPr>
          <p:spPr>
            <a:xfrm flipV="1">
              <a:off x="3466872" y="830262"/>
              <a:ext cx="79829" cy="92630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777ACA9-C41A-4FF3-2ED6-D0128D079D61}"/>
              </a:ext>
            </a:extLst>
          </p:cNvPr>
          <p:cNvGrpSpPr/>
          <p:nvPr userDrawn="1"/>
        </p:nvGrpSpPr>
        <p:grpSpPr>
          <a:xfrm>
            <a:off x="9281486" y="341013"/>
            <a:ext cx="1140226" cy="358445"/>
            <a:chOff x="6071622" y="1495960"/>
            <a:chExt cx="1140226" cy="358445"/>
          </a:xfrm>
        </p:grpSpPr>
        <p:sp>
          <p:nvSpPr>
            <p:cNvPr id="27" name="等腰三角形 26">
              <a:extLst>
                <a:ext uri="{FF2B5EF4-FFF2-40B4-BE49-F238E27FC236}">
                  <a16:creationId xmlns:a16="http://schemas.microsoft.com/office/drawing/2014/main" id="{841DBEAC-CBCE-CAB5-C5A5-3E5BC516146D}"/>
                </a:ext>
              </a:extLst>
            </p:cNvPr>
            <p:cNvSpPr/>
            <p:nvPr/>
          </p:nvSpPr>
          <p:spPr>
            <a:xfrm rot="5400000">
              <a:off x="6046901" y="1520681"/>
              <a:ext cx="358443" cy="309002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等腰三角形 27">
              <a:extLst>
                <a:ext uri="{FF2B5EF4-FFF2-40B4-BE49-F238E27FC236}">
                  <a16:creationId xmlns:a16="http://schemas.microsoft.com/office/drawing/2014/main" id="{7EC6D23E-B38B-6B03-FBD9-93A94DED9CB1}"/>
                </a:ext>
              </a:extLst>
            </p:cNvPr>
            <p:cNvSpPr/>
            <p:nvPr/>
          </p:nvSpPr>
          <p:spPr>
            <a:xfrm rot="5400000">
              <a:off x="6437079" y="1520682"/>
              <a:ext cx="358443" cy="309002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等腰三角形 28">
              <a:extLst>
                <a:ext uri="{FF2B5EF4-FFF2-40B4-BE49-F238E27FC236}">
                  <a16:creationId xmlns:a16="http://schemas.microsoft.com/office/drawing/2014/main" id="{920BE80C-0959-510D-9794-3FA96CAB5AF1}"/>
                </a:ext>
              </a:extLst>
            </p:cNvPr>
            <p:cNvSpPr/>
            <p:nvPr/>
          </p:nvSpPr>
          <p:spPr>
            <a:xfrm rot="5400000">
              <a:off x="6878125" y="1520683"/>
              <a:ext cx="358443" cy="309002"/>
            </a:xfrm>
            <a:prstGeom prst="triangle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4B0F2CF-DBE8-A370-9821-1B552859E303}"/>
              </a:ext>
            </a:extLst>
          </p:cNvPr>
          <p:cNvGrpSpPr/>
          <p:nvPr userDrawn="1"/>
        </p:nvGrpSpPr>
        <p:grpSpPr>
          <a:xfrm>
            <a:off x="2867315" y="6347331"/>
            <a:ext cx="1140226" cy="358445"/>
            <a:chOff x="6071622" y="1495960"/>
            <a:chExt cx="1140226" cy="358445"/>
          </a:xfrm>
        </p:grpSpPr>
        <p:sp>
          <p:nvSpPr>
            <p:cNvPr id="31" name="等腰三角形 30">
              <a:extLst>
                <a:ext uri="{FF2B5EF4-FFF2-40B4-BE49-F238E27FC236}">
                  <a16:creationId xmlns:a16="http://schemas.microsoft.com/office/drawing/2014/main" id="{0225795D-42D1-271A-4158-2814EFB38474}"/>
                </a:ext>
              </a:extLst>
            </p:cNvPr>
            <p:cNvSpPr/>
            <p:nvPr/>
          </p:nvSpPr>
          <p:spPr>
            <a:xfrm rot="5400000">
              <a:off x="6046901" y="1520681"/>
              <a:ext cx="358443" cy="309002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A95310E3-7815-2674-6F99-506402943485}"/>
                </a:ext>
              </a:extLst>
            </p:cNvPr>
            <p:cNvSpPr/>
            <p:nvPr/>
          </p:nvSpPr>
          <p:spPr>
            <a:xfrm rot="5400000">
              <a:off x="6437079" y="1520682"/>
              <a:ext cx="358443" cy="309002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id="{6753D296-62AD-131F-5E5A-1B000706A5D9}"/>
                </a:ext>
              </a:extLst>
            </p:cNvPr>
            <p:cNvSpPr/>
            <p:nvPr/>
          </p:nvSpPr>
          <p:spPr>
            <a:xfrm rot="5400000">
              <a:off x="6878125" y="1520683"/>
              <a:ext cx="358443" cy="309002"/>
            </a:xfrm>
            <a:prstGeom prst="triangle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70B9BAE-530B-BBD8-5CD1-DD0907E5A18F}"/>
              </a:ext>
            </a:extLst>
          </p:cNvPr>
          <p:cNvGrpSpPr/>
          <p:nvPr userDrawn="1"/>
        </p:nvGrpSpPr>
        <p:grpSpPr>
          <a:xfrm>
            <a:off x="10239602" y="6403260"/>
            <a:ext cx="1304472" cy="317500"/>
            <a:chOff x="977900" y="469900"/>
            <a:chExt cx="1304472" cy="317500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D065B7E8-9DAA-EF9C-182E-8AE75D30CD03}"/>
                </a:ext>
              </a:extLst>
            </p:cNvPr>
            <p:cNvSpPr/>
            <p:nvPr/>
          </p:nvSpPr>
          <p:spPr>
            <a:xfrm>
              <a:off x="977900" y="469900"/>
              <a:ext cx="317500" cy="317500"/>
            </a:xfrm>
            <a:prstGeom prst="ellipse">
              <a:avLst/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F67E749-A7E0-770F-768C-EEF276345C0A}"/>
                </a:ext>
              </a:extLst>
            </p:cNvPr>
            <p:cNvSpPr/>
            <p:nvPr/>
          </p:nvSpPr>
          <p:spPr>
            <a:xfrm>
              <a:off x="1471386" y="469900"/>
              <a:ext cx="317500" cy="31750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10ADEC89-ADD5-DC3F-AFCC-1EB48B15AD2D}"/>
                </a:ext>
              </a:extLst>
            </p:cNvPr>
            <p:cNvSpPr/>
            <p:nvPr/>
          </p:nvSpPr>
          <p:spPr>
            <a:xfrm>
              <a:off x="1964872" y="469900"/>
              <a:ext cx="317500" cy="317500"/>
            </a:xfrm>
            <a:prstGeom prst="ellipse">
              <a:avLst/>
            </a:prstGeom>
            <a:solidFill>
              <a:schemeClr val="accent5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41471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F3AACCE-577E-163B-BDFA-25ECD071F891}"/>
              </a:ext>
            </a:extLst>
          </p:cNvPr>
          <p:cNvSpPr/>
          <p:nvPr userDrawn="1"/>
        </p:nvSpPr>
        <p:spPr>
          <a:xfrm>
            <a:off x="888206" y="715861"/>
            <a:ext cx="10916297" cy="5378149"/>
          </a:xfrm>
          <a:prstGeom prst="rect">
            <a:avLst/>
          </a:prstGeom>
          <a:solidFill>
            <a:schemeClr val="bg1"/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7635139-1894-CBCD-E56F-AB6ACCCE2B3B}"/>
              </a:ext>
            </a:extLst>
          </p:cNvPr>
          <p:cNvSpPr/>
          <p:nvPr userDrawn="1"/>
        </p:nvSpPr>
        <p:spPr>
          <a:xfrm>
            <a:off x="740669" y="802373"/>
            <a:ext cx="10916297" cy="5378149"/>
          </a:xfrm>
          <a:prstGeom prst="rect">
            <a:avLst/>
          </a:prstGeom>
          <a:solidFill>
            <a:schemeClr val="accent2"/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6EBD6BA-EF5C-94C0-E082-796C46D090C7}"/>
              </a:ext>
            </a:extLst>
          </p:cNvPr>
          <p:cNvSpPr/>
          <p:nvPr userDrawn="1"/>
        </p:nvSpPr>
        <p:spPr>
          <a:xfrm>
            <a:off x="593132" y="888885"/>
            <a:ext cx="10916297" cy="537814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B4B7872-0F31-F693-22AB-EB4AD4CE8FA7}"/>
              </a:ext>
            </a:extLst>
          </p:cNvPr>
          <p:cNvCxnSpPr>
            <a:cxnSpLocks/>
          </p:cNvCxnSpPr>
          <p:nvPr userDrawn="1"/>
        </p:nvCxnSpPr>
        <p:spPr>
          <a:xfrm>
            <a:off x="593680" y="1472629"/>
            <a:ext cx="109152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: 空心 5">
            <a:extLst>
              <a:ext uri="{FF2B5EF4-FFF2-40B4-BE49-F238E27FC236}">
                <a16:creationId xmlns:a16="http://schemas.microsoft.com/office/drawing/2014/main" id="{483C6239-4448-24D9-BE75-2B67F7EDA19D}"/>
              </a:ext>
            </a:extLst>
          </p:cNvPr>
          <p:cNvSpPr/>
          <p:nvPr userDrawn="1"/>
        </p:nvSpPr>
        <p:spPr>
          <a:xfrm>
            <a:off x="925465" y="1033236"/>
            <a:ext cx="296830" cy="296830"/>
          </a:xfrm>
          <a:prstGeom prst="donut">
            <a:avLst>
              <a:gd name="adj" fmla="val 34448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圆: 空心 6">
            <a:extLst>
              <a:ext uri="{FF2B5EF4-FFF2-40B4-BE49-F238E27FC236}">
                <a16:creationId xmlns:a16="http://schemas.microsoft.com/office/drawing/2014/main" id="{5EE42761-6768-A898-FC3F-6001E8EC269A}"/>
              </a:ext>
            </a:extLst>
          </p:cNvPr>
          <p:cNvSpPr/>
          <p:nvPr userDrawn="1"/>
        </p:nvSpPr>
        <p:spPr>
          <a:xfrm>
            <a:off x="1363599" y="1033236"/>
            <a:ext cx="296830" cy="296830"/>
          </a:xfrm>
          <a:prstGeom prst="donut">
            <a:avLst>
              <a:gd name="adj" fmla="val 34448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圆: 空心 7">
            <a:extLst>
              <a:ext uri="{FF2B5EF4-FFF2-40B4-BE49-F238E27FC236}">
                <a16:creationId xmlns:a16="http://schemas.microsoft.com/office/drawing/2014/main" id="{CF248859-7E0B-DE36-8D06-F782EDA6B7CA}"/>
              </a:ext>
            </a:extLst>
          </p:cNvPr>
          <p:cNvSpPr/>
          <p:nvPr userDrawn="1"/>
        </p:nvSpPr>
        <p:spPr>
          <a:xfrm>
            <a:off x="1801733" y="1033236"/>
            <a:ext cx="296830" cy="296830"/>
          </a:xfrm>
          <a:prstGeom prst="donut">
            <a:avLst>
              <a:gd name="adj" fmla="val 34448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:a16="http://schemas.microsoft.com/office/drawing/2014/main" id="{CD8FEE32-0C62-5920-5C66-8D80031E5072}"/>
              </a:ext>
            </a:extLst>
          </p:cNvPr>
          <p:cNvSpPr/>
          <p:nvPr userDrawn="1"/>
        </p:nvSpPr>
        <p:spPr>
          <a:xfrm>
            <a:off x="2233925" y="1033236"/>
            <a:ext cx="296830" cy="296830"/>
          </a:xfrm>
          <a:prstGeom prst="donut">
            <a:avLst>
              <a:gd name="adj" fmla="val 34448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D384A10-1CA8-C9EE-CD12-830BB8179010}"/>
              </a:ext>
            </a:extLst>
          </p:cNvPr>
          <p:cNvGrpSpPr/>
          <p:nvPr userDrawn="1"/>
        </p:nvGrpSpPr>
        <p:grpSpPr>
          <a:xfrm>
            <a:off x="10029916" y="963435"/>
            <a:ext cx="1140226" cy="358445"/>
            <a:chOff x="6071622" y="1495960"/>
            <a:chExt cx="1140226" cy="358445"/>
          </a:xfrm>
        </p:grpSpPr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D07EAD31-9BFB-5B98-227A-B3BA6921F272}"/>
                </a:ext>
              </a:extLst>
            </p:cNvPr>
            <p:cNvSpPr/>
            <p:nvPr/>
          </p:nvSpPr>
          <p:spPr>
            <a:xfrm rot="5400000">
              <a:off x="6046901" y="1520681"/>
              <a:ext cx="358443" cy="309002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92999FF8-4A3F-E83D-4E22-B9DF592053FF}"/>
                </a:ext>
              </a:extLst>
            </p:cNvPr>
            <p:cNvSpPr/>
            <p:nvPr/>
          </p:nvSpPr>
          <p:spPr>
            <a:xfrm rot="5400000">
              <a:off x="6437079" y="1520682"/>
              <a:ext cx="358443" cy="309002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B2C2A7A9-BDB0-A19D-7D79-3FB3A1B06EB3}"/>
                </a:ext>
              </a:extLst>
            </p:cNvPr>
            <p:cNvSpPr/>
            <p:nvPr/>
          </p:nvSpPr>
          <p:spPr>
            <a:xfrm rot="5400000">
              <a:off x="6878125" y="1520683"/>
              <a:ext cx="358443" cy="309002"/>
            </a:xfrm>
            <a:prstGeom prst="triangle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图形 13" descr="小正方形填充的正方形">
            <a:extLst>
              <a:ext uri="{FF2B5EF4-FFF2-40B4-BE49-F238E27FC236}">
                <a16:creationId xmlns:a16="http://schemas.microsoft.com/office/drawing/2014/main" id="{7AE26CD5-BA5F-3413-3D66-6889A1282C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6129" y="1321879"/>
            <a:ext cx="5872688" cy="5872688"/>
          </a:xfrm>
          <a:prstGeom prst="rect">
            <a:avLst/>
          </a:prstGeom>
        </p:spPr>
      </p:pic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21AA5E7E-F606-5D01-5572-C1CFE89ED002}"/>
              </a:ext>
            </a:extLst>
          </p:cNvPr>
          <p:cNvSpPr/>
          <p:nvPr userDrawn="1"/>
        </p:nvSpPr>
        <p:spPr>
          <a:xfrm rot="3178059">
            <a:off x="10209390" y="1733340"/>
            <a:ext cx="810183" cy="917761"/>
          </a:xfrm>
          <a:custGeom>
            <a:avLst/>
            <a:gdLst>
              <a:gd name="connsiteX0" fmla="*/ 694354 w 1401508"/>
              <a:gd name="connsiteY0" fmla="*/ 3184 h 1440000"/>
              <a:gd name="connsiteX1" fmla="*/ 1269249 w 1401508"/>
              <a:gd name="connsiteY1" fmla="*/ 708556 h 1440000"/>
              <a:gd name="connsiteX2" fmla="*/ 1401508 w 1401508"/>
              <a:gd name="connsiteY2" fmla="*/ 721889 h 1440000"/>
              <a:gd name="connsiteX3" fmla="*/ 1269249 w 1401508"/>
              <a:gd name="connsiteY3" fmla="*/ 735222 h 1440000"/>
              <a:gd name="connsiteX4" fmla="*/ 698072 w 1401508"/>
              <a:gd name="connsiteY4" fmla="*/ 1366978 h 1440000"/>
              <a:gd name="connsiteX5" fmla="*/ 694384 w 1401508"/>
              <a:gd name="connsiteY5" fmla="*/ 1440000 h 1440000"/>
              <a:gd name="connsiteX6" fmla="*/ 694324 w 1401508"/>
              <a:gd name="connsiteY6" fmla="*/ 1440000 h 1440000"/>
              <a:gd name="connsiteX7" fmla="*/ 690637 w 1401508"/>
              <a:gd name="connsiteY7" fmla="*/ 1366978 h 1440000"/>
              <a:gd name="connsiteX8" fmla="*/ 47970 w 1401508"/>
              <a:gd name="connsiteY8" fmla="*/ 724311 h 1440000"/>
              <a:gd name="connsiteX9" fmla="*/ 0 w 1401508"/>
              <a:gd name="connsiteY9" fmla="*/ 721889 h 1440000"/>
              <a:gd name="connsiteX10" fmla="*/ 47970 w 1401508"/>
              <a:gd name="connsiteY10" fmla="*/ 719467 h 1440000"/>
              <a:gd name="connsiteX11" fmla="*/ 694354 w 1401508"/>
              <a:gd name="connsiteY11" fmla="*/ 3184 h 1440000"/>
              <a:gd name="connsiteX12" fmla="*/ 694193 w 1401508"/>
              <a:gd name="connsiteY12" fmla="*/ 0 h 1440000"/>
              <a:gd name="connsiteX13" fmla="*/ 694515 w 1401508"/>
              <a:gd name="connsiteY13" fmla="*/ 0 h 1440000"/>
              <a:gd name="connsiteX14" fmla="*/ 694354 w 1401508"/>
              <a:gd name="connsiteY14" fmla="*/ 3184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01508" h="1440000">
                <a:moveTo>
                  <a:pt x="694354" y="3184"/>
                </a:moveTo>
                <a:cubicBezTo>
                  <a:pt x="694354" y="351124"/>
                  <a:pt x="941157" y="641419"/>
                  <a:pt x="1269249" y="708556"/>
                </a:cubicBezTo>
                <a:lnTo>
                  <a:pt x="1401508" y="721889"/>
                </a:lnTo>
                <a:lnTo>
                  <a:pt x="1269249" y="735222"/>
                </a:lnTo>
                <a:cubicBezTo>
                  <a:pt x="964592" y="797564"/>
                  <a:pt x="730027" y="1052323"/>
                  <a:pt x="698072" y="1366978"/>
                </a:cubicBezTo>
                <a:lnTo>
                  <a:pt x="694384" y="1440000"/>
                </a:lnTo>
                <a:lnTo>
                  <a:pt x="694324" y="1440000"/>
                </a:lnTo>
                <a:lnTo>
                  <a:pt x="690637" y="1366978"/>
                </a:lnTo>
                <a:cubicBezTo>
                  <a:pt x="656224" y="1028118"/>
                  <a:pt x="386830" y="758725"/>
                  <a:pt x="47970" y="724311"/>
                </a:cubicBezTo>
                <a:lnTo>
                  <a:pt x="0" y="721889"/>
                </a:lnTo>
                <a:lnTo>
                  <a:pt x="47970" y="719467"/>
                </a:lnTo>
                <a:cubicBezTo>
                  <a:pt x="411034" y="682596"/>
                  <a:pt x="694354" y="375976"/>
                  <a:pt x="694354" y="3184"/>
                </a:cubicBezTo>
                <a:close/>
                <a:moveTo>
                  <a:pt x="694193" y="0"/>
                </a:moveTo>
                <a:lnTo>
                  <a:pt x="694515" y="0"/>
                </a:lnTo>
                <a:lnTo>
                  <a:pt x="694354" y="3184"/>
                </a:lnTo>
                <a:close/>
              </a:path>
            </a:pathLst>
          </a:custGeom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BBCDECA-36DD-FA85-33E2-39BDE4478D12}"/>
              </a:ext>
            </a:extLst>
          </p:cNvPr>
          <p:cNvGrpSpPr/>
          <p:nvPr userDrawn="1"/>
        </p:nvGrpSpPr>
        <p:grpSpPr>
          <a:xfrm rot="2284513">
            <a:off x="7607912" y="5274275"/>
            <a:ext cx="587039" cy="573914"/>
            <a:chOff x="7662293" y="4164806"/>
            <a:chExt cx="900683" cy="880545"/>
          </a:xfrm>
        </p:grpSpPr>
        <p:sp>
          <p:nvSpPr>
            <p:cNvPr id="64" name="L 形 69">
              <a:extLst>
                <a:ext uri="{FF2B5EF4-FFF2-40B4-BE49-F238E27FC236}">
                  <a16:creationId xmlns:a16="http://schemas.microsoft.com/office/drawing/2014/main" id="{3A871990-A02D-0825-80F8-BED228263577}"/>
                </a:ext>
              </a:extLst>
            </p:cNvPr>
            <p:cNvSpPr/>
            <p:nvPr/>
          </p:nvSpPr>
          <p:spPr>
            <a:xfrm>
              <a:off x="7662293" y="4168512"/>
              <a:ext cx="894443" cy="876839"/>
            </a:xfrm>
            <a:custGeom>
              <a:avLst/>
              <a:gdLst>
                <a:gd name="connsiteX0" fmla="*/ 0 w 792480"/>
                <a:gd name="connsiteY0" fmla="*/ 0 h 792000"/>
                <a:gd name="connsiteX1" fmla="*/ 292612 w 792480"/>
                <a:gd name="connsiteY1" fmla="*/ 0 h 792000"/>
                <a:gd name="connsiteX2" fmla="*/ 292612 w 792480"/>
                <a:gd name="connsiteY2" fmla="*/ 485599 h 792000"/>
                <a:gd name="connsiteX3" fmla="*/ 792480 w 792480"/>
                <a:gd name="connsiteY3" fmla="*/ 485599 h 792000"/>
                <a:gd name="connsiteX4" fmla="*/ 792480 w 792480"/>
                <a:gd name="connsiteY4" fmla="*/ 792000 h 792000"/>
                <a:gd name="connsiteX5" fmla="*/ 0 w 792480"/>
                <a:gd name="connsiteY5" fmla="*/ 792000 h 792000"/>
                <a:gd name="connsiteX6" fmla="*/ 0 w 792480"/>
                <a:gd name="connsiteY6" fmla="*/ 0 h 792000"/>
                <a:gd name="connsiteX0" fmla="*/ 4762 w 792480"/>
                <a:gd name="connsiteY0" fmla="*/ 61913 h 792000"/>
                <a:gd name="connsiteX1" fmla="*/ 292612 w 792480"/>
                <a:gd name="connsiteY1" fmla="*/ 0 h 792000"/>
                <a:gd name="connsiteX2" fmla="*/ 292612 w 792480"/>
                <a:gd name="connsiteY2" fmla="*/ 485599 h 792000"/>
                <a:gd name="connsiteX3" fmla="*/ 792480 w 792480"/>
                <a:gd name="connsiteY3" fmla="*/ 485599 h 792000"/>
                <a:gd name="connsiteX4" fmla="*/ 792480 w 792480"/>
                <a:gd name="connsiteY4" fmla="*/ 792000 h 792000"/>
                <a:gd name="connsiteX5" fmla="*/ 0 w 792480"/>
                <a:gd name="connsiteY5" fmla="*/ 792000 h 792000"/>
                <a:gd name="connsiteX6" fmla="*/ 4762 w 792480"/>
                <a:gd name="connsiteY6" fmla="*/ 61913 h 792000"/>
                <a:gd name="connsiteX0" fmla="*/ 4762 w 792480"/>
                <a:gd name="connsiteY0" fmla="*/ 61913 h 792000"/>
                <a:gd name="connsiteX1" fmla="*/ 292612 w 792480"/>
                <a:gd name="connsiteY1" fmla="*/ 0 h 792000"/>
                <a:gd name="connsiteX2" fmla="*/ 292612 w 792480"/>
                <a:gd name="connsiteY2" fmla="*/ 485599 h 792000"/>
                <a:gd name="connsiteX3" fmla="*/ 792480 w 792480"/>
                <a:gd name="connsiteY3" fmla="*/ 485599 h 792000"/>
                <a:gd name="connsiteX4" fmla="*/ 725805 w 792480"/>
                <a:gd name="connsiteY4" fmla="*/ 787237 h 792000"/>
                <a:gd name="connsiteX5" fmla="*/ 0 w 792480"/>
                <a:gd name="connsiteY5" fmla="*/ 792000 h 792000"/>
                <a:gd name="connsiteX6" fmla="*/ 4762 w 792480"/>
                <a:gd name="connsiteY6" fmla="*/ 61913 h 792000"/>
                <a:gd name="connsiteX0" fmla="*/ 4762 w 792480"/>
                <a:gd name="connsiteY0" fmla="*/ 59802 h 789889"/>
                <a:gd name="connsiteX1" fmla="*/ 95342 w 792480"/>
                <a:gd name="connsiteY1" fmla="*/ 0 h 789889"/>
                <a:gd name="connsiteX2" fmla="*/ 292612 w 792480"/>
                <a:gd name="connsiteY2" fmla="*/ 483488 h 789889"/>
                <a:gd name="connsiteX3" fmla="*/ 792480 w 792480"/>
                <a:gd name="connsiteY3" fmla="*/ 483488 h 789889"/>
                <a:gd name="connsiteX4" fmla="*/ 725805 w 792480"/>
                <a:gd name="connsiteY4" fmla="*/ 785126 h 789889"/>
                <a:gd name="connsiteX5" fmla="*/ 0 w 792480"/>
                <a:gd name="connsiteY5" fmla="*/ 789889 h 789889"/>
                <a:gd name="connsiteX6" fmla="*/ 4762 w 792480"/>
                <a:gd name="connsiteY6" fmla="*/ 59802 h 789889"/>
                <a:gd name="connsiteX0" fmla="*/ 4762 w 794579"/>
                <a:gd name="connsiteY0" fmla="*/ 59802 h 789889"/>
                <a:gd name="connsiteX1" fmla="*/ 95342 w 794579"/>
                <a:gd name="connsiteY1" fmla="*/ 0 h 789889"/>
                <a:gd name="connsiteX2" fmla="*/ 292612 w 794579"/>
                <a:gd name="connsiteY2" fmla="*/ 483488 h 789889"/>
                <a:gd name="connsiteX3" fmla="*/ 794579 w 794579"/>
                <a:gd name="connsiteY3" fmla="*/ 698782 h 789889"/>
                <a:gd name="connsiteX4" fmla="*/ 725805 w 794579"/>
                <a:gd name="connsiteY4" fmla="*/ 785126 h 789889"/>
                <a:gd name="connsiteX5" fmla="*/ 0 w 794579"/>
                <a:gd name="connsiteY5" fmla="*/ 789889 h 789889"/>
                <a:gd name="connsiteX6" fmla="*/ 4762 w 794579"/>
                <a:gd name="connsiteY6" fmla="*/ 59802 h 78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4579" h="789889">
                  <a:moveTo>
                    <a:pt x="4762" y="59802"/>
                  </a:moveTo>
                  <a:lnTo>
                    <a:pt x="95342" y="0"/>
                  </a:lnTo>
                  <a:lnTo>
                    <a:pt x="292612" y="483488"/>
                  </a:lnTo>
                  <a:lnTo>
                    <a:pt x="794579" y="698782"/>
                  </a:lnTo>
                  <a:lnTo>
                    <a:pt x="725805" y="785126"/>
                  </a:lnTo>
                  <a:lnTo>
                    <a:pt x="0" y="789889"/>
                  </a:lnTo>
                  <a:cubicBezTo>
                    <a:pt x="1587" y="546527"/>
                    <a:pt x="3175" y="303164"/>
                    <a:pt x="4762" y="59802"/>
                  </a:cubicBezTo>
                  <a:close/>
                </a:path>
              </a:pathLst>
            </a:custGeom>
            <a:pattFill prst="wdUpDiag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L 形 64">
              <a:extLst>
                <a:ext uri="{FF2B5EF4-FFF2-40B4-BE49-F238E27FC236}">
                  <a16:creationId xmlns:a16="http://schemas.microsoft.com/office/drawing/2014/main" id="{48E735B1-227B-1957-EEE3-185FEF22F85E}"/>
                </a:ext>
              </a:extLst>
            </p:cNvPr>
            <p:cNvSpPr/>
            <p:nvPr/>
          </p:nvSpPr>
          <p:spPr>
            <a:xfrm>
              <a:off x="7770496" y="4164806"/>
              <a:ext cx="792480" cy="780094"/>
            </a:xfrm>
            <a:prstGeom prst="corner">
              <a:avLst>
                <a:gd name="adj1" fmla="val 38687"/>
                <a:gd name="adj2" fmla="val 36946"/>
              </a:avLst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F07AB4CD-502B-FC0A-8FEF-C6E69438C33E}"/>
              </a:ext>
            </a:extLst>
          </p:cNvPr>
          <p:cNvSpPr/>
          <p:nvPr userDrawn="1"/>
        </p:nvSpPr>
        <p:spPr>
          <a:xfrm>
            <a:off x="7734909" y="1715400"/>
            <a:ext cx="194686" cy="623214"/>
          </a:xfrm>
          <a:prstGeom prst="roundRect">
            <a:avLst>
              <a:gd name="adj" fmla="val 4584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图形 364">
            <a:extLst>
              <a:ext uri="{FF2B5EF4-FFF2-40B4-BE49-F238E27FC236}">
                <a16:creationId xmlns:a16="http://schemas.microsoft.com/office/drawing/2014/main" id="{D8C7EB8A-1465-67AE-58E1-7173C3BDF84C}"/>
              </a:ext>
            </a:extLst>
          </p:cNvPr>
          <p:cNvGrpSpPr/>
          <p:nvPr/>
        </p:nvGrpSpPr>
        <p:grpSpPr>
          <a:xfrm>
            <a:off x="684982" y="4819968"/>
            <a:ext cx="317860" cy="564726"/>
            <a:chOff x="-1145488" y="1415437"/>
            <a:chExt cx="355457" cy="631524"/>
          </a:xfrm>
        </p:grpSpPr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A52C57B1-BA41-FBE9-012C-5C491611836E}"/>
                </a:ext>
              </a:extLst>
            </p:cNvPr>
            <p:cNvSpPr/>
            <p:nvPr/>
          </p:nvSpPr>
          <p:spPr>
            <a:xfrm>
              <a:off x="-1145488" y="1415437"/>
              <a:ext cx="229201" cy="607044"/>
            </a:xfrm>
            <a:custGeom>
              <a:avLst/>
              <a:gdLst>
                <a:gd name="connsiteX0" fmla="*/ 121786 w 229201"/>
                <a:gd name="connsiteY0" fmla="*/ 607045 h 607044"/>
                <a:gd name="connsiteX1" fmla="*/ 48443 w 229201"/>
                <a:gd name="connsiteY1" fmla="*/ 571612 h 607044"/>
                <a:gd name="connsiteX2" fmla="*/ 1485 w 229201"/>
                <a:gd name="connsiteY2" fmla="*/ 334535 h 607044"/>
                <a:gd name="connsiteX3" fmla="*/ 178269 w 229201"/>
                <a:gd name="connsiteY3" fmla="*/ 1731 h 607044"/>
                <a:gd name="connsiteX4" fmla="*/ 144360 w 229201"/>
                <a:gd name="connsiteY4" fmla="*/ 347489 h 607044"/>
                <a:gd name="connsiteX5" fmla="*/ 121786 w 229201"/>
                <a:gd name="connsiteY5" fmla="*/ 607045 h 60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201" h="607044">
                  <a:moveTo>
                    <a:pt x="121786" y="607045"/>
                  </a:moveTo>
                  <a:lnTo>
                    <a:pt x="48443" y="571612"/>
                  </a:lnTo>
                  <a:cubicBezTo>
                    <a:pt x="48443" y="571612"/>
                    <a:pt x="10343" y="445501"/>
                    <a:pt x="1485" y="334535"/>
                  </a:cubicBezTo>
                  <a:cubicBezTo>
                    <a:pt x="-10707" y="178610"/>
                    <a:pt x="52539" y="-20653"/>
                    <a:pt x="178269" y="1731"/>
                  </a:cubicBezTo>
                  <a:cubicBezTo>
                    <a:pt x="303999" y="24115"/>
                    <a:pt x="159219" y="210710"/>
                    <a:pt x="144360" y="347489"/>
                  </a:cubicBezTo>
                  <a:cubicBezTo>
                    <a:pt x="129501" y="484268"/>
                    <a:pt x="121786" y="607045"/>
                    <a:pt x="121786" y="607045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28DA3087-8948-9143-E3A3-969A574D77BF}"/>
                </a:ext>
              </a:extLst>
            </p:cNvPr>
            <p:cNvSpPr/>
            <p:nvPr/>
          </p:nvSpPr>
          <p:spPr>
            <a:xfrm>
              <a:off x="-1145488" y="1415437"/>
              <a:ext cx="229201" cy="607044"/>
            </a:xfrm>
            <a:custGeom>
              <a:avLst/>
              <a:gdLst>
                <a:gd name="connsiteX0" fmla="*/ 121786 w 229201"/>
                <a:gd name="connsiteY0" fmla="*/ 607045 h 607044"/>
                <a:gd name="connsiteX1" fmla="*/ 48443 w 229201"/>
                <a:gd name="connsiteY1" fmla="*/ 571612 h 607044"/>
                <a:gd name="connsiteX2" fmla="*/ 1485 w 229201"/>
                <a:gd name="connsiteY2" fmla="*/ 334535 h 607044"/>
                <a:gd name="connsiteX3" fmla="*/ 178269 w 229201"/>
                <a:gd name="connsiteY3" fmla="*/ 1731 h 607044"/>
                <a:gd name="connsiteX4" fmla="*/ 144360 w 229201"/>
                <a:gd name="connsiteY4" fmla="*/ 347489 h 607044"/>
                <a:gd name="connsiteX5" fmla="*/ 121786 w 229201"/>
                <a:gd name="connsiteY5" fmla="*/ 607045 h 60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201" h="607044">
                  <a:moveTo>
                    <a:pt x="121786" y="607045"/>
                  </a:moveTo>
                  <a:lnTo>
                    <a:pt x="48443" y="571612"/>
                  </a:lnTo>
                  <a:cubicBezTo>
                    <a:pt x="48443" y="571612"/>
                    <a:pt x="10343" y="445501"/>
                    <a:pt x="1485" y="334535"/>
                  </a:cubicBezTo>
                  <a:cubicBezTo>
                    <a:pt x="-10707" y="178610"/>
                    <a:pt x="52539" y="-20653"/>
                    <a:pt x="178269" y="1731"/>
                  </a:cubicBezTo>
                  <a:cubicBezTo>
                    <a:pt x="303999" y="24115"/>
                    <a:pt x="159219" y="210710"/>
                    <a:pt x="144360" y="347489"/>
                  </a:cubicBezTo>
                  <a:cubicBezTo>
                    <a:pt x="129501" y="484268"/>
                    <a:pt x="121786" y="607045"/>
                    <a:pt x="121786" y="607045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60611A4F-086B-A5EF-55C9-7DBF72082161}"/>
                </a:ext>
              </a:extLst>
            </p:cNvPr>
            <p:cNvSpPr/>
            <p:nvPr/>
          </p:nvSpPr>
          <p:spPr>
            <a:xfrm>
              <a:off x="-1093712" y="1466716"/>
              <a:ext cx="94661" cy="537188"/>
            </a:xfrm>
            <a:custGeom>
              <a:avLst/>
              <a:gdLst>
                <a:gd name="connsiteX0" fmla="*/ 26099 w 94661"/>
                <a:gd name="connsiteY0" fmla="*/ 537097 h 537188"/>
                <a:gd name="connsiteX1" fmla="*/ 26099 w 94661"/>
                <a:gd name="connsiteY1" fmla="*/ 537097 h 537188"/>
                <a:gd name="connsiteX2" fmla="*/ 29147 w 94661"/>
                <a:gd name="connsiteY2" fmla="*/ 532240 h 537188"/>
                <a:gd name="connsiteX3" fmla="*/ 93917 w 94661"/>
                <a:gd name="connsiteY3" fmla="*/ 6364 h 537188"/>
                <a:gd name="connsiteX4" fmla="*/ 92964 w 94661"/>
                <a:gd name="connsiteY4" fmla="*/ 745 h 537188"/>
                <a:gd name="connsiteX5" fmla="*/ 87344 w 94661"/>
                <a:gd name="connsiteY5" fmla="*/ 1697 h 537188"/>
                <a:gd name="connsiteX6" fmla="*/ 21241 w 94661"/>
                <a:gd name="connsiteY6" fmla="*/ 533954 h 537188"/>
                <a:gd name="connsiteX7" fmla="*/ 26099 w 94661"/>
                <a:gd name="connsiteY7" fmla="*/ 537097 h 53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661" h="537188">
                  <a:moveTo>
                    <a:pt x="26099" y="537097"/>
                  </a:moveTo>
                  <a:lnTo>
                    <a:pt x="26099" y="537097"/>
                  </a:lnTo>
                  <a:cubicBezTo>
                    <a:pt x="28268" y="536578"/>
                    <a:pt x="29623" y="534419"/>
                    <a:pt x="29147" y="532240"/>
                  </a:cubicBezTo>
                  <a:cubicBezTo>
                    <a:pt x="-42958" y="193816"/>
                    <a:pt x="92488" y="8365"/>
                    <a:pt x="93917" y="6364"/>
                  </a:cubicBezTo>
                  <a:cubicBezTo>
                    <a:pt x="95205" y="4549"/>
                    <a:pt x="94779" y="2034"/>
                    <a:pt x="92964" y="745"/>
                  </a:cubicBezTo>
                  <a:cubicBezTo>
                    <a:pt x="91149" y="-544"/>
                    <a:pt x="88633" y="-118"/>
                    <a:pt x="87344" y="1697"/>
                  </a:cubicBezTo>
                  <a:cubicBezTo>
                    <a:pt x="85916" y="3697"/>
                    <a:pt x="-51530" y="192197"/>
                    <a:pt x="21241" y="533954"/>
                  </a:cubicBezTo>
                  <a:cubicBezTo>
                    <a:pt x="21716" y="536162"/>
                    <a:pt x="23889" y="537568"/>
                    <a:pt x="26099" y="5370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DB637AB5-B834-627A-EE99-1D77879100D8}"/>
                </a:ext>
              </a:extLst>
            </p:cNvPr>
            <p:cNvSpPr/>
            <p:nvPr/>
          </p:nvSpPr>
          <p:spPr>
            <a:xfrm>
              <a:off x="-1044084" y="1594235"/>
              <a:ext cx="254052" cy="452726"/>
            </a:xfrm>
            <a:custGeom>
              <a:avLst/>
              <a:gdLst>
                <a:gd name="connsiteX0" fmla="*/ 70864 w 254052"/>
                <a:gd name="connsiteY0" fmla="*/ 452726 h 452726"/>
                <a:gd name="connsiteX1" fmla="*/ 19905 w 254052"/>
                <a:gd name="connsiteY1" fmla="*/ 428628 h 452726"/>
                <a:gd name="connsiteX2" fmla="*/ 7903 w 254052"/>
                <a:gd name="connsiteY2" fmla="*/ 201743 h 452726"/>
                <a:gd name="connsiteX3" fmla="*/ 185640 w 254052"/>
                <a:gd name="connsiteY3" fmla="*/ 575 h 452726"/>
                <a:gd name="connsiteX4" fmla="*/ 247648 w 254052"/>
                <a:gd name="connsiteY4" fmla="*/ 114875 h 452726"/>
                <a:gd name="connsiteX5" fmla="*/ 70864 w 254052"/>
                <a:gd name="connsiteY5" fmla="*/ 452726 h 4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052" h="452726">
                  <a:moveTo>
                    <a:pt x="70864" y="452726"/>
                  </a:moveTo>
                  <a:lnTo>
                    <a:pt x="19905" y="428628"/>
                  </a:lnTo>
                  <a:cubicBezTo>
                    <a:pt x="-1660" y="354958"/>
                    <a:pt x="-5769" y="277277"/>
                    <a:pt x="7903" y="201743"/>
                  </a:cubicBezTo>
                  <a:cubicBezTo>
                    <a:pt x="30382" y="76298"/>
                    <a:pt x="130966" y="-7807"/>
                    <a:pt x="185640" y="575"/>
                  </a:cubicBezTo>
                  <a:cubicBezTo>
                    <a:pt x="252315" y="10861"/>
                    <a:pt x="263555" y="70964"/>
                    <a:pt x="247648" y="114875"/>
                  </a:cubicBezTo>
                  <a:cubicBezTo>
                    <a:pt x="228883" y="166119"/>
                    <a:pt x="81246" y="314328"/>
                    <a:pt x="70864" y="452726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2151A475-536D-89E4-865B-961D787FA718}"/>
                </a:ext>
              </a:extLst>
            </p:cNvPr>
            <p:cNvSpPr/>
            <p:nvPr/>
          </p:nvSpPr>
          <p:spPr>
            <a:xfrm>
              <a:off x="-1010286" y="1631011"/>
              <a:ext cx="153739" cy="410094"/>
            </a:xfrm>
            <a:custGeom>
              <a:avLst/>
              <a:gdLst>
                <a:gd name="connsiteX0" fmla="*/ 10490 w 153739"/>
                <a:gd name="connsiteY0" fmla="*/ 410045 h 410094"/>
                <a:gd name="connsiteX1" fmla="*/ 10490 w 153739"/>
                <a:gd name="connsiteY1" fmla="*/ 410045 h 410094"/>
                <a:gd name="connsiteX2" fmla="*/ 13729 w 153739"/>
                <a:gd name="connsiteY2" fmla="*/ 405283 h 410094"/>
                <a:gd name="connsiteX3" fmla="*/ 152603 w 153739"/>
                <a:gd name="connsiteY3" fmla="*/ 6852 h 410094"/>
                <a:gd name="connsiteX4" fmla="*/ 152508 w 153739"/>
                <a:gd name="connsiteY4" fmla="*/ 1137 h 410094"/>
                <a:gd name="connsiteX5" fmla="*/ 146793 w 153739"/>
                <a:gd name="connsiteY5" fmla="*/ 1232 h 410094"/>
                <a:gd name="connsiteX6" fmla="*/ 5823 w 153739"/>
                <a:gd name="connsiteY6" fmla="*/ 406711 h 410094"/>
                <a:gd name="connsiteX7" fmla="*/ 10490 w 153739"/>
                <a:gd name="connsiteY7" fmla="*/ 410045 h 41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3739" h="410094">
                  <a:moveTo>
                    <a:pt x="10490" y="410045"/>
                  </a:moveTo>
                  <a:lnTo>
                    <a:pt x="10490" y="410045"/>
                  </a:lnTo>
                  <a:cubicBezTo>
                    <a:pt x="12662" y="409568"/>
                    <a:pt x="14084" y="407478"/>
                    <a:pt x="13729" y="405283"/>
                  </a:cubicBezTo>
                  <a:cubicBezTo>
                    <a:pt x="-25514" y="190208"/>
                    <a:pt x="150794" y="8661"/>
                    <a:pt x="152603" y="6852"/>
                  </a:cubicBezTo>
                  <a:cubicBezTo>
                    <a:pt x="154155" y="5247"/>
                    <a:pt x="154113" y="2689"/>
                    <a:pt x="152508" y="1137"/>
                  </a:cubicBezTo>
                  <a:cubicBezTo>
                    <a:pt x="150903" y="-415"/>
                    <a:pt x="148345" y="-373"/>
                    <a:pt x="146793" y="1232"/>
                  </a:cubicBezTo>
                  <a:cubicBezTo>
                    <a:pt x="144983" y="3042"/>
                    <a:pt x="-34182" y="187541"/>
                    <a:pt x="5823" y="406711"/>
                  </a:cubicBezTo>
                  <a:cubicBezTo>
                    <a:pt x="6211" y="408908"/>
                    <a:pt x="8286" y="410390"/>
                    <a:pt x="10490" y="4100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81" name="组合 280">
            <a:extLst>
              <a:ext uri="{FF2B5EF4-FFF2-40B4-BE49-F238E27FC236}">
                <a16:creationId xmlns:a16="http://schemas.microsoft.com/office/drawing/2014/main" id="{4C120703-D2FA-8357-4C99-6117BB806A5D}"/>
              </a:ext>
            </a:extLst>
          </p:cNvPr>
          <p:cNvGrpSpPr/>
          <p:nvPr userDrawn="1"/>
        </p:nvGrpSpPr>
        <p:grpSpPr>
          <a:xfrm>
            <a:off x="1575655" y="1733082"/>
            <a:ext cx="2755535" cy="3885823"/>
            <a:chOff x="-2184943" y="2284103"/>
            <a:chExt cx="2297849" cy="3240400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EE61CAD0-DC4D-CA51-FAE5-BC89E3FDF55B}"/>
                </a:ext>
              </a:extLst>
            </p:cNvPr>
            <p:cNvSpPr/>
            <p:nvPr/>
          </p:nvSpPr>
          <p:spPr>
            <a:xfrm>
              <a:off x="-1293247" y="5276097"/>
              <a:ext cx="172394" cy="217878"/>
            </a:xfrm>
            <a:custGeom>
              <a:avLst/>
              <a:gdLst>
                <a:gd name="connsiteX0" fmla="*/ 192786 w 192785"/>
                <a:gd name="connsiteY0" fmla="*/ 243649 h 243649"/>
                <a:gd name="connsiteX1" fmla="*/ 3905 w 192785"/>
                <a:gd name="connsiteY1" fmla="*/ 134493 h 243649"/>
                <a:gd name="connsiteX2" fmla="*/ 3905 w 192785"/>
                <a:gd name="connsiteY2" fmla="*/ 58007 h 243649"/>
                <a:gd name="connsiteX3" fmla="*/ 0 w 192785"/>
                <a:gd name="connsiteY3" fmla="*/ 55721 h 243649"/>
                <a:gd name="connsiteX4" fmla="*/ 0 w 192785"/>
                <a:gd name="connsiteY4" fmla="*/ 0 h 243649"/>
                <a:gd name="connsiteX5" fmla="*/ 192786 w 192785"/>
                <a:gd name="connsiteY5" fmla="*/ 111347 h 243649"/>
                <a:gd name="connsiteX6" fmla="*/ 192786 w 192785"/>
                <a:gd name="connsiteY6" fmla="*/ 243649 h 24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785" h="243649">
                  <a:moveTo>
                    <a:pt x="192786" y="243649"/>
                  </a:moveTo>
                  <a:lnTo>
                    <a:pt x="3905" y="134493"/>
                  </a:lnTo>
                  <a:lnTo>
                    <a:pt x="3905" y="58007"/>
                  </a:lnTo>
                  <a:lnTo>
                    <a:pt x="0" y="55721"/>
                  </a:lnTo>
                  <a:lnTo>
                    <a:pt x="0" y="0"/>
                  </a:lnTo>
                  <a:lnTo>
                    <a:pt x="192786" y="111347"/>
                  </a:lnTo>
                  <a:lnTo>
                    <a:pt x="192786" y="243649"/>
                  </a:ln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BA8787C-C53F-57A0-B92F-D17486C74D23}"/>
                </a:ext>
              </a:extLst>
            </p:cNvPr>
            <p:cNvSpPr/>
            <p:nvPr/>
          </p:nvSpPr>
          <p:spPr>
            <a:xfrm>
              <a:off x="-1293247" y="5276097"/>
              <a:ext cx="172394" cy="217878"/>
            </a:xfrm>
            <a:custGeom>
              <a:avLst/>
              <a:gdLst>
                <a:gd name="connsiteX0" fmla="*/ 192786 w 192785"/>
                <a:gd name="connsiteY0" fmla="*/ 243649 h 243649"/>
                <a:gd name="connsiteX1" fmla="*/ 3905 w 192785"/>
                <a:gd name="connsiteY1" fmla="*/ 134493 h 243649"/>
                <a:gd name="connsiteX2" fmla="*/ 3905 w 192785"/>
                <a:gd name="connsiteY2" fmla="*/ 58007 h 243649"/>
                <a:gd name="connsiteX3" fmla="*/ 0 w 192785"/>
                <a:gd name="connsiteY3" fmla="*/ 55721 h 243649"/>
                <a:gd name="connsiteX4" fmla="*/ 0 w 192785"/>
                <a:gd name="connsiteY4" fmla="*/ 0 h 243649"/>
                <a:gd name="connsiteX5" fmla="*/ 192786 w 192785"/>
                <a:gd name="connsiteY5" fmla="*/ 111347 h 243649"/>
                <a:gd name="connsiteX6" fmla="*/ 192786 w 192785"/>
                <a:gd name="connsiteY6" fmla="*/ 243649 h 24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785" h="243649">
                  <a:moveTo>
                    <a:pt x="192786" y="243649"/>
                  </a:moveTo>
                  <a:lnTo>
                    <a:pt x="3905" y="134493"/>
                  </a:lnTo>
                  <a:lnTo>
                    <a:pt x="3905" y="58007"/>
                  </a:lnTo>
                  <a:lnTo>
                    <a:pt x="0" y="55721"/>
                  </a:lnTo>
                  <a:lnTo>
                    <a:pt x="0" y="0"/>
                  </a:lnTo>
                  <a:lnTo>
                    <a:pt x="192786" y="111347"/>
                  </a:lnTo>
                  <a:lnTo>
                    <a:pt x="192786" y="243649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B3F63012-8F57-C9F5-56B3-78DED2CDEBC7}"/>
                </a:ext>
              </a:extLst>
            </p:cNvPr>
            <p:cNvSpPr/>
            <p:nvPr/>
          </p:nvSpPr>
          <p:spPr>
            <a:xfrm>
              <a:off x="-1289756" y="5327968"/>
              <a:ext cx="168902" cy="104594"/>
            </a:xfrm>
            <a:custGeom>
              <a:avLst/>
              <a:gdLst>
                <a:gd name="connsiteX0" fmla="*/ 188881 w 188880"/>
                <a:gd name="connsiteY0" fmla="*/ 108966 h 116966"/>
                <a:gd name="connsiteX1" fmla="*/ 116586 w 188880"/>
                <a:gd name="connsiteY1" fmla="*/ 67246 h 116966"/>
                <a:gd name="connsiteX2" fmla="*/ 0 w 188880"/>
                <a:gd name="connsiteY2" fmla="*/ 0 h 116966"/>
                <a:gd name="connsiteX3" fmla="*/ 0 w 188880"/>
                <a:gd name="connsiteY3" fmla="*/ 8001 h 116966"/>
                <a:gd name="connsiteX4" fmla="*/ 188881 w 188880"/>
                <a:gd name="connsiteY4" fmla="*/ 116967 h 116966"/>
                <a:gd name="connsiteX5" fmla="*/ 188881 w 188880"/>
                <a:gd name="connsiteY5" fmla="*/ 108966 h 11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880" h="116966">
                  <a:moveTo>
                    <a:pt x="188881" y="108966"/>
                  </a:moveTo>
                  <a:lnTo>
                    <a:pt x="116586" y="67246"/>
                  </a:lnTo>
                  <a:lnTo>
                    <a:pt x="0" y="0"/>
                  </a:lnTo>
                  <a:lnTo>
                    <a:pt x="0" y="8001"/>
                  </a:lnTo>
                  <a:lnTo>
                    <a:pt x="188881" y="116967"/>
                  </a:lnTo>
                  <a:lnTo>
                    <a:pt x="188881" y="108966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31CA17D-833B-05BA-3783-154C2F0AF51B}"/>
                </a:ext>
              </a:extLst>
            </p:cNvPr>
            <p:cNvSpPr/>
            <p:nvPr/>
          </p:nvSpPr>
          <p:spPr>
            <a:xfrm>
              <a:off x="-1120853" y="5276097"/>
              <a:ext cx="172395" cy="217878"/>
            </a:xfrm>
            <a:custGeom>
              <a:avLst/>
              <a:gdLst>
                <a:gd name="connsiteX0" fmla="*/ 0 w 192786"/>
                <a:gd name="connsiteY0" fmla="*/ 243649 h 243649"/>
                <a:gd name="connsiteX1" fmla="*/ 187738 w 192786"/>
                <a:gd name="connsiteY1" fmla="*/ 135350 h 243649"/>
                <a:gd name="connsiteX2" fmla="*/ 187738 w 192786"/>
                <a:gd name="connsiteY2" fmla="*/ 58579 h 243649"/>
                <a:gd name="connsiteX3" fmla="*/ 192786 w 192786"/>
                <a:gd name="connsiteY3" fmla="*/ 55721 h 243649"/>
                <a:gd name="connsiteX4" fmla="*/ 192786 w 192786"/>
                <a:gd name="connsiteY4" fmla="*/ 0 h 243649"/>
                <a:gd name="connsiteX5" fmla="*/ 0 w 192786"/>
                <a:gd name="connsiteY5" fmla="*/ 111347 h 243649"/>
                <a:gd name="connsiteX6" fmla="*/ 0 w 192786"/>
                <a:gd name="connsiteY6" fmla="*/ 243649 h 243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786" h="243649">
                  <a:moveTo>
                    <a:pt x="0" y="243649"/>
                  </a:moveTo>
                  <a:lnTo>
                    <a:pt x="187738" y="135350"/>
                  </a:lnTo>
                  <a:lnTo>
                    <a:pt x="187738" y="58579"/>
                  </a:lnTo>
                  <a:lnTo>
                    <a:pt x="192786" y="55721"/>
                  </a:lnTo>
                  <a:lnTo>
                    <a:pt x="192786" y="0"/>
                  </a:lnTo>
                  <a:lnTo>
                    <a:pt x="0" y="111347"/>
                  </a:lnTo>
                  <a:lnTo>
                    <a:pt x="0" y="243649"/>
                  </a:ln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068C2C0-4C6B-FB83-1309-6D6D7D71CEF7}"/>
                </a:ext>
              </a:extLst>
            </p:cNvPr>
            <p:cNvSpPr/>
            <p:nvPr/>
          </p:nvSpPr>
          <p:spPr>
            <a:xfrm>
              <a:off x="-1120853" y="5328479"/>
              <a:ext cx="167966" cy="104084"/>
            </a:xfrm>
            <a:custGeom>
              <a:avLst/>
              <a:gdLst>
                <a:gd name="connsiteX0" fmla="*/ 187833 w 187833"/>
                <a:gd name="connsiteY0" fmla="*/ 0 h 116395"/>
                <a:gd name="connsiteX1" fmla="*/ 0 w 187833"/>
                <a:gd name="connsiteY1" fmla="*/ 108395 h 116395"/>
                <a:gd name="connsiteX2" fmla="*/ 0 w 187833"/>
                <a:gd name="connsiteY2" fmla="*/ 116396 h 116395"/>
                <a:gd name="connsiteX3" fmla="*/ 187833 w 187833"/>
                <a:gd name="connsiteY3" fmla="*/ 8096 h 116395"/>
                <a:gd name="connsiteX4" fmla="*/ 187833 w 187833"/>
                <a:gd name="connsiteY4" fmla="*/ 0 h 116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33" h="116395">
                  <a:moveTo>
                    <a:pt x="187833" y="0"/>
                  </a:moveTo>
                  <a:lnTo>
                    <a:pt x="0" y="108395"/>
                  </a:lnTo>
                  <a:lnTo>
                    <a:pt x="0" y="116396"/>
                  </a:lnTo>
                  <a:lnTo>
                    <a:pt x="187833" y="8096"/>
                  </a:lnTo>
                  <a:lnTo>
                    <a:pt x="187833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4D92476-2DB1-943D-DF1E-8A90F6A26297}"/>
                </a:ext>
              </a:extLst>
            </p:cNvPr>
            <p:cNvSpPr/>
            <p:nvPr/>
          </p:nvSpPr>
          <p:spPr>
            <a:xfrm>
              <a:off x="-1293247" y="5176526"/>
              <a:ext cx="344789" cy="199139"/>
            </a:xfrm>
            <a:custGeom>
              <a:avLst/>
              <a:gdLst>
                <a:gd name="connsiteX0" fmla="*/ 385572 w 385572"/>
                <a:gd name="connsiteY0" fmla="*/ 111347 h 222694"/>
                <a:gd name="connsiteX1" fmla="*/ 192786 w 385572"/>
                <a:gd name="connsiteY1" fmla="*/ 0 h 222694"/>
                <a:gd name="connsiteX2" fmla="*/ 0 w 385572"/>
                <a:gd name="connsiteY2" fmla="*/ 111347 h 222694"/>
                <a:gd name="connsiteX3" fmla="*/ 192786 w 385572"/>
                <a:gd name="connsiteY3" fmla="*/ 222695 h 222694"/>
                <a:gd name="connsiteX4" fmla="*/ 385572 w 385572"/>
                <a:gd name="connsiteY4" fmla="*/ 111347 h 22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572" h="222694">
                  <a:moveTo>
                    <a:pt x="385572" y="111347"/>
                  </a:moveTo>
                  <a:lnTo>
                    <a:pt x="192786" y="0"/>
                  </a:lnTo>
                  <a:lnTo>
                    <a:pt x="0" y="111347"/>
                  </a:lnTo>
                  <a:lnTo>
                    <a:pt x="192786" y="222695"/>
                  </a:lnTo>
                  <a:lnTo>
                    <a:pt x="385572" y="111347"/>
                  </a:ln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B4DA82D-3BAC-03ED-1F7B-FF80985B16CA}"/>
                </a:ext>
              </a:extLst>
            </p:cNvPr>
            <p:cNvSpPr/>
            <p:nvPr/>
          </p:nvSpPr>
          <p:spPr>
            <a:xfrm>
              <a:off x="-1293247" y="5176526"/>
              <a:ext cx="344789" cy="199139"/>
            </a:xfrm>
            <a:custGeom>
              <a:avLst/>
              <a:gdLst>
                <a:gd name="connsiteX0" fmla="*/ 385572 w 385572"/>
                <a:gd name="connsiteY0" fmla="*/ 111347 h 222694"/>
                <a:gd name="connsiteX1" fmla="*/ 192786 w 385572"/>
                <a:gd name="connsiteY1" fmla="*/ 0 h 222694"/>
                <a:gd name="connsiteX2" fmla="*/ 0 w 385572"/>
                <a:gd name="connsiteY2" fmla="*/ 111347 h 222694"/>
                <a:gd name="connsiteX3" fmla="*/ 192786 w 385572"/>
                <a:gd name="connsiteY3" fmla="*/ 222695 h 222694"/>
                <a:gd name="connsiteX4" fmla="*/ 385572 w 385572"/>
                <a:gd name="connsiteY4" fmla="*/ 111347 h 22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572" h="222694">
                  <a:moveTo>
                    <a:pt x="385572" y="111347"/>
                  </a:moveTo>
                  <a:lnTo>
                    <a:pt x="192786" y="0"/>
                  </a:lnTo>
                  <a:lnTo>
                    <a:pt x="0" y="111347"/>
                  </a:lnTo>
                  <a:lnTo>
                    <a:pt x="192786" y="222695"/>
                  </a:lnTo>
                  <a:lnTo>
                    <a:pt x="385572" y="111347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47BFD764-7A04-8228-D41F-B50FF12CAF1A}"/>
                </a:ext>
              </a:extLst>
            </p:cNvPr>
            <p:cNvSpPr/>
            <p:nvPr/>
          </p:nvSpPr>
          <p:spPr>
            <a:xfrm>
              <a:off x="-1211599" y="5222219"/>
              <a:ext cx="180946" cy="226186"/>
            </a:xfrm>
            <a:custGeom>
              <a:avLst/>
              <a:gdLst>
                <a:gd name="connsiteX0" fmla="*/ 197682 w 202349"/>
                <a:gd name="connsiteY0" fmla="*/ 252941 h 252940"/>
                <a:gd name="connsiteX1" fmla="*/ 192920 w 202349"/>
                <a:gd name="connsiteY1" fmla="*/ 248178 h 252940"/>
                <a:gd name="connsiteX2" fmla="*/ 192920 w 202349"/>
                <a:gd name="connsiteY2" fmla="*/ 118543 h 252940"/>
                <a:gd name="connsiteX3" fmla="*/ 2420 w 202349"/>
                <a:gd name="connsiteY3" fmla="*/ 8624 h 252940"/>
                <a:gd name="connsiteX4" fmla="*/ 610 w 202349"/>
                <a:gd name="connsiteY4" fmla="*/ 2147 h 252940"/>
                <a:gd name="connsiteX5" fmla="*/ 7182 w 202349"/>
                <a:gd name="connsiteY5" fmla="*/ 718 h 252940"/>
                <a:gd name="connsiteX6" fmla="*/ 199969 w 202349"/>
                <a:gd name="connsiteY6" fmla="*/ 112066 h 252940"/>
                <a:gd name="connsiteX7" fmla="*/ 202350 w 202349"/>
                <a:gd name="connsiteY7" fmla="*/ 116161 h 252940"/>
                <a:gd name="connsiteX8" fmla="*/ 202350 w 202349"/>
                <a:gd name="connsiteY8" fmla="*/ 248368 h 252940"/>
                <a:gd name="connsiteX9" fmla="*/ 197682 w 202349"/>
                <a:gd name="connsiteY9" fmla="*/ 252941 h 25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349" h="252940">
                  <a:moveTo>
                    <a:pt x="197682" y="252941"/>
                  </a:moveTo>
                  <a:cubicBezTo>
                    <a:pt x="195052" y="252941"/>
                    <a:pt x="192920" y="250808"/>
                    <a:pt x="192920" y="248178"/>
                  </a:cubicBezTo>
                  <a:lnTo>
                    <a:pt x="192920" y="118543"/>
                  </a:lnTo>
                  <a:lnTo>
                    <a:pt x="2420" y="8624"/>
                  </a:lnTo>
                  <a:cubicBezTo>
                    <a:pt x="135" y="7333"/>
                    <a:pt x="-674" y="4436"/>
                    <a:pt x="610" y="2147"/>
                  </a:cubicBezTo>
                  <a:cubicBezTo>
                    <a:pt x="2064" y="-14"/>
                    <a:pt x="4963" y="-644"/>
                    <a:pt x="7182" y="718"/>
                  </a:cubicBezTo>
                  <a:lnTo>
                    <a:pt x="199969" y="112066"/>
                  </a:lnTo>
                  <a:cubicBezTo>
                    <a:pt x="201433" y="112911"/>
                    <a:pt x="202340" y="114470"/>
                    <a:pt x="202350" y="116161"/>
                  </a:cubicBezTo>
                  <a:lnTo>
                    <a:pt x="202350" y="248368"/>
                  </a:lnTo>
                  <a:cubicBezTo>
                    <a:pt x="202249" y="250887"/>
                    <a:pt x="200203" y="252892"/>
                    <a:pt x="197682" y="252941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8837496-60DA-E87C-F60B-5C6E79871083}"/>
                </a:ext>
              </a:extLst>
            </p:cNvPr>
            <p:cNvSpPr/>
            <p:nvPr/>
          </p:nvSpPr>
          <p:spPr>
            <a:xfrm>
              <a:off x="-1212757" y="5222345"/>
              <a:ext cx="180914" cy="226060"/>
            </a:xfrm>
            <a:custGeom>
              <a:avLst/>
              <a:gdLst>
                <a:gd name="connsiteX0" fmla="*/ 4763 w 202313"/>
                <a:gd name="connsiteY0" fmla="*/ 252799 h 252799"/>
                <a:gd name="connsiteX1" fmla="*/ 0 w 202313"/>
                <a:gd name="connsiteY1" fmla="*/ 248037 h 252799"/>
                <a:gd name="connsiteX2" fmla="*/ 0 w 202313"/>
                <a:gd name="connsiteY2" fmla="*/ 115639 h 252799"/>
                <a:gd name="connsiteX3" fmla="*/ 2381 w 202313"/>
                <a:gd name="connsiteY3" fmla="*/ 111543 h 252799"/>
                <a:gd name="connsiteX4" fmla="*/ 195167 w 202313"/>
                <a:gd name="connsiteY4" fmla="*/ 577 h 252799"/>
                <a:gd name="connsiteX5" fmla="*/ 201644 w 202313"/>
                <a:gd name="connsiteY5" fmla="*/ 2387 h 252799"/>
                <a:gd name="connsiteX6" fmla="*/ 200052 w 202313"/>
                <a:gd name="connsiteY6" fmla="*/ 8793 h 252799"/>
                <a:gd name="connsiteX7" fmla="*/ 199930 w 202313"/>
                <a:gd name="connsiteY7" fmla="*/ 8864 h 252799"/>
                <a:gd name="connsiteX8" fmla="*/ 9430 w 202313"/>
                <a:gd name="connsiteY8" fmla="*/ 118782 h 252799"/>
                <a:gd name="connsiteX9" fmla="*/ 9430 w 202313"/>
                <a:gd name="connsiteY9" fmla="*/ 248227 h 252799"/>
                <a:gd name="connsiteX10" fmla="*/ 4763 w 202313"/>
                <a:gd name="connsiteY10" fmla="*/ 252799 h 25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313" h="252799">
                  <a:moveTo>
                    <a:pt x="4763" y="252799"/>
                  </a:moveTo>
                  <a:cubicBezTo>
                    <a:pt x="2132" y="252799"/>
                    <a:pt x="0" y="250667"/>
                    <a:pt x="0" y="248037"/>
                  </a:cubicBezTo>
                  <a:lnTo>
                    <a:pt x="0" y="115639"/>
                  </a:lnTo>
                  <a:cubicBezTo>
                    <a:pt x="10" y="113948"/>
                    <a:pt x="917" y="112389"/>
                    <a:pt x="2381" y="111543"/>
                  </a:cubicBezTo>
                  <a:lnTo>
                    <a:pt x="195167" y="577"/>
                  </a:lnTo>
                  <a:cubicBezTo>
                    <a:pt x="197462" y="-653"/>
                    <a:pt x="200319" y="145"/>
                    <a:pt x="201644" y="2387"/>
                  </a:cubicBezTo>
                  <a:cubicBezTo>
                    <a:pt x="202974" y="4595"/>
                    <a:pt x="202261" y="7463"/>
                    <a:pt x="200052" y="8793"/>
                  </a:cubicBezTo>
                  <a:cubicBezTo>
                    <a:pt x="200012" y="8817"/>
                    <a:pt x="199971" y="8841"/>
                    <a:pt x="199930" y="8864"/>
                  </a:cubicBezTo>
                  <a:lnTo>
                    <a:pt x="9430" y="118782"/>
                  </a:lnTo>
                  <a:lnTo>
                    <a:pt x="9430" y="248227"/>
                  </a:lnTo>
                  <a:cubicBezTo>
                    <a:pt x="9284" y="250726"/>
                    <a:pt x="7264" y="252705"/>
                    <a:pt x="4763" y="25279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9CD664EF-BFCF-8C78-454A-7B6BDD804F24}"/>
                </a:ext>
              </a:extLst>
            </p:cNvPr>
            <p:cNvSpPr/>
            <p:nvPr/>
          </p:nvSpPr>
          <p:spPr>
            <a:xfrm>
              <a:off x="-1268040" y="2871856"/>
              <a:ext cx="78706" cy="84974"/>
            </a:xfrm>
            <a:custGeom>
              <a:avLst/>
              <a:gdLst>
                <a:gd name="connsiteX0" fmla="*/ 88016 w 88016"/>
                <a:gd name="connsiteY0" fmla="*/ 68485 h 95025"/>
                <a:gd name="connsiteX1" fmla="*/ 88016 w 88016"/>
                <a:gd name="connsiteY1" fmla="*/ 68485 h 95025"/>
                <a:gd name="connsiteX2" fmla="*/ 40391 w 88016"/>
                <a:gd name="connsiteY2" fmla="*/ 1 h 95025"/>
                <a:gd name="connsiteX3" fmla="*/ 5 w 88016"/>
                <a:gd name="connsiteY3" fmla="*/ 70581 h 95025"/>
                <a:gd name="connsiteX4" fmla="*/ 5 w 88016"/>
                <a:gd name="connsiteY4" fmla="*/ 70581 h 95025"/>
                <a:gd name="connsiteX5" fmla="*/ 13150 w 88016"/>
                <a:gd name="connsiteY5" fmla="*/ 88297 h 95025"/>
                <a:gd name="connsiteX6" fmla="*/ 75253 w 88016"/>
                <a:gd name="connsiteY6" fmla="*/ 86773 h 95025"/>
                <a:gd name="connsiteX7" fmla="*/ 87730 w 88016"/>
                <a:gd name="connsiteY7" fmla="*/ 68485 h 95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16" h="95025">
                  <a:moveTo>
                    <a:pt x="88016" y="68485"/>
                  </a:moveTo>
                  <a:lnTo>
                    <a:pt x="88016" y="68485"/>
                  </a:lnTo>
                  <a:cubicBezTo>
                    <a:pt x="88016" y="49435"/>
                    <a:pt x="47916" y="-190"/>
                    <a:pt x="40391" y="1"/>
                  </a:cubicBezTo>
                  <a:cubicBezTo>
                    <a:pt x="32866" y="191"/>
                    <a:pt x="-471" y="50769"/>
                    <a:pt x="5" y="70581"/>
                  </a:cubicBezTo>
                  <a:lnTo>
                    <a:pt x="5" y="70581"/>
                  </a:lnTo>
                  <a:cubicBezTo>
                    <a:pt x="896" y="78415"/>
                    <a:pt x="5910" y="85173"/>
                    <a:pt x="13150" y="88297"/>
                  </a:cubicBezTo>
                  <a:cubicBezTo>
                    <a:pt x="32897" y="97779"/>
                    <a:pt x="55994" y="97212"/>
                    <a:pt x="75253" y="86773"/>
                  </a:cubicBezTo>
                  <a:cubicBezTo>
                    <a:pt x="82426" y="83398"/>
                    <a:pt x="87204" y="76396"/>
                    <a:pt x="87730" y="68485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1465771-D1BE-505B-1295-9E65C30DA563}"/>
                </a:ext>
              </a:extLst>
            </p:cNvPr>
            <p:cNvSpPr/>
            <p:nvPr/>
          </p:nvSpPr>
          <p:spPr>
            <a:xfrm>
              <a:off x="-1268040" y="2871856"/>
              <a:ext cx="78706" cy="84974"/>
            </a:xfrm>
            <a:custGeom>
              <a:avLst/>
              <a:gdLst>
                <a:gd name="connsiteX0" fmla="*/ 88016 w 88016"/>
                <a:gd name="connsiteY0" fmla="*/ 68485 h 95025"/>
                <a:gd name="connsiteX1" fmla="*/ 88016 w 88016"/>
                <a:gd name="connsiteY1" fmla="*/ 68485 h 95025"/>
                <a:gd name="connsiteX2" fmla="*/ 40391 w 88016"/>
                <a:gd name="connsiteY2" fmla="*/ 1 h 95025"/>
                <a:gd name="connsiteX3" fmla="*/ 5 w 88016"/>
                <a:gd name="connsiteY3" fmla="*/ 70581 h 95025"/>
                <a:gd name="connsiteX4" fmla="*/ 5 w 88016"/>
                <a:gd name="connsiteY4" fmla="*/ 70581 h 95025"/>
                <a:gd name="connsiteX5" fmla="*/ 13150 w 88016"/>
                <a:gd name="connsiteY5" fmla="*/ 88297 h 95025"/>
                <a:gd name="connsiteX6" fmla="*/ 75253 w 88016"/>
                <a:gd name="connsiteY6" fmla="*/ 86773 h 95025"/>
                <a:gd name="connsiteX7" fmla="*/ 87730 w 88016"/>
                <a:gd name="connsiteY7" fmla="*/ 68485 h 95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16" h="95025">
                  <a:moveTo>
                    <a:pt x="88016" y="68485"/>
                  </a:moveTo>
                  <a:lnTo>
                    <a:pt x="88016" y="68485"/>
                  </a:lnTo>
                  <a:cubicBezTo>
                    <a:pt x="88016" y="49435"/>
                    <a:pt x="47916" y="-190"/>
                    <a:pt x="40391" y="1"/>
                  </a:cubicBezTo>
                  <a:cubicBezTo>
                    <a:pt x="32866" y="191"/>
                    <a:pt x="-471" y="50769"/>
                    <a:pt x="5" y="70581"/>
                  </a:cubicBezTo>
                  <a:lnTo>
                    <a:pt x="5" y="70581"/>
                  </a:lnTo>
                  <a:cubicBezTo>
                    <a:pt x="896" y="78415"/>
                    <a:pt x="5910" y="85173"/>
                    <a:pt x="13150" y="88297"/>
                  </a:cubicBezTo>
                  <a:cubicBezTo>
                    <a:pt x="32897" y="97779"/>
                    <a:pt x="55994" y="97212"/>
                    <a:pt x="75253" y="86773"/>
                  </a:cubicBezTo>
                  <a:cubicBezTo>
                    <a:pt x="82426" y="83398"/>
                    <a:pt x="87204" y="76396"/>
                    <a:pt x="87730" y="6848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04BF99E-AC8A-D4A9-1D89-3811CD6C7918}"/>
                </a:ext>
              </a:extLst>
            </p:cNvPr>
            <p:cNvSpPr/>
            <p:nvPr/>
          </p:nvSpPr>
          <p:spPr>
            <a:xfrm>
              <a:off x="-1468875" y="2327681"/>
              <a:ext cx="460350" cy="564106"/>
            </a:xfrm>
            <a:custGeom>
              <a:avLst/>
              <a:gdLst>
                <a:gd name="connsiteX0" fmla="*/ 514727 w 514802"/>
                <a:gd name="connsiteY0" fmla="*/ 268881 h 630830"/>
                <a:gd name="connsiteX1" fmla="*/ 265743 w 514802"/>
                <a:gd name="connsiteY1" fmla="*/ 630831 h 630830"/>
                <a:gd name="connsiteX2" fmla="*/ 91 w 514802"/>
                <a:gd name="connsiteY2" fmla="*/ 281263 h 630830"/>
                <a:gd name="connsiteX3" fmla="*/ 250979 w 514802"/>
                <a:gd name="connsiteY3" fmla="*/ 85 h 630830"/>
                <a:gd name="connsiteX4" fmla="*/ 514727 w 514802"/>
                <a:gd name="connsiteY4" fmla="*/ 268881 h 630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802" h="630830">
                  <a:moveTo>
                    <a:pt x="514727" y="268881"/>
                  </a:moveTo>
                  <a:cubicBezTo>
                    <a:pt x="518060" y="410994"/>
                    <a:pt x="410809" y="592731"/>
                    <a:pt x="265743" y="630831"/>
                  </a:cubicBezTo>
                  <a:cubicBezTo>
                    <a:pt x="118106" y="592731"/>
                    <a:pt x="3424" y="423376"/>
                    <a:pt x="91" y="281263"/>
                  </a:cubicBezTo>
                  <a:cubicBezTo>
                    <a:pt x="-3243" y="139150"/>
                    <a:pt x="85340" y="3991"/>
                    <a:pt x="250979" y="85"/>
                  </a:cubicBezTo>
                  <a:cubicBezTo>
                    <a:pt x="416619" y="-3820"/>
                    <a:pt x="511393" y="126768"/>
                    <a:pt x="514727" y="26888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A75CC2E-10CC-D4F9-EB37-D635B96EFFFB}"/>
                </a:ext>
              </a:extLst>
            </p:cNvPr>
            <p:cNvSpPr/>
            <p:nvPr/>
          </p:nvSpPr>
          <p:spPr>
            <a:xfrm>
              <a:off x="-1458828" y="2510799"/>
              <a:ext cx="450304" cy="381414"/>
            </a:xfrm>
            <a:custGeom>
              <a:avLst/>
              <a:gdLst>
                <a:gd name="connsiteX0" fmla="*/ 1619 w 503567"/>
                <a:gd name="connsiteY0" fmla="*/ 150209 h 426529"/>
                <a:gd name="connsiteX1" fmla="*/ 212217 w 503567"/>
                <a:gd name="connsiteY1" fmla="*/ 293084 h 426529"/>
                <a:gd name="connsiteX2" fmla="*/ 495491 w 503567"/>
                <a:gd name="connsiteY2" fmla="*/ 0 h 426529"/>
                <a:gd name="connsiteX3" fmla="*/ 503492 w 503567"/>
                <a:gd name="connsiteY3" fmla="*/ 64579 h 426529"/>
                <a:gd name="connsiteX4" fmla="*/ 254508 w 503567"/>
                <a:gd name="connsiteY4" fmla="*/ 426530 h 426529"/>
                <a:gd name="connsiteX5" fmla="*/ 0 w 503567"/>
                <a:gd name="connsiteY5" fmla="*/ 150876 h 426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3567" h="426529">
                  <a:moveTo>
                    <a:pt x="1619" y="150209"/>
                  </a:moveTo>
                  <a:cubicBezTo>
                    <a:pt x="1619" y="150209"/>
                    <a:pt x="43148" y="285655"/>
                    <a:pt x="212217" y="293084"/>
                  </a:cubicBezTo>
                  <a:cubicBezTo>
                    <a:pt x="375095" y="299752"/>
                    <a:pt x="503206" y="118110"/>
                    <a:pt x="495491" y="0"/>
                  </a:cubicBezTo>
                  <a:cubicBezTo>
                    <a:pt x="500325" y="21202"/>
                    <a:pt x="503006" y="42838"/>
                    <a:pt x="503492" y="64579"/>
                  </a:cubicBezTo>
                  <a:cubicBezTo>
                    <a:pt x="506825" y="206693"/>
                    <a:pt x="399574" y="388430"/>
                    <a:pt x="254508" y="426530"/>
                  </a:cubicBezTo>
                  <a:cubicBezTo>
                    <a:pt x="132112" y="394430"/>
                    <a:pt x="32480" y="272606"/>
                    <a:pt x="0" y="150876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F707DA1-33B0-B0E4-3D0D-2875CD5D018D}"/>
                </a:ext>
              </a:extLst>
            </p:cNvPr>
            <p:cNvSpPr/>
            <p:nvPr/>
          </p:nvSpPr>
          <p:spPr>
            <a:xfrm>
              <a:off x="-950582" y="3394268"/>
              <a:ext cx="76834" cy="84916"/>
            </a:xfrm>
            <a:custGeom>
              <a:avLst/>
              <a:gdLst>
                <a:gd name="connsiteX0" fmla="*/ 85338 w 85922"/>
                <a:gd name="connsiteY0" fmla="*/ 78831 h 94960"/>
                <a:gd name="connsiteX1" fmla="*/ 85338 w 85922"/>
                <a:gd name="connsiteY1" fmla="*/ 78831 h 94960"/>
                <a:gd name="connsiteX2" fmla="*/ 58382 w 85922"/>
                <a:gd name="connsiteY2" fmla="*/ 60 h 94960"/>
                <a:gd name="connsiteX3" fmla="*/ 280 w 85922"/>
                <a:gd name="connsiteY3" fmla="*/ 57210 h 94960"/>
                <a:gd name="connsiteX4" fmla="*/ 280 w 85922"/>
                <a:gd name="connsiteY4" fmla="*/ 57210 h 94960"/>
                <a:gd name="connsiteX5" fmla="*/ 8185 w 85922"/>
                <a:gd name="connsiteY5" fmla="*/ 77879 h 94960"/>
                <a:gd name="connsiteX6" fmla="*/ 68383 w 85922"/>
                <a:gd name="connsiteY6" fmla="*/ 93309 h 94960"/>
                <a:gd name="connsiteX7" fmla="*/ 85338 w 85922"/>
                <a:gd name="connsiteY7" fmla="*/ 79117 h 9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22" h="94960">
                  <a:moveTo>
                    <a:pt x="85338" y="78831"/>
                  </a:moveTo>
                  <a:lnTo>
                    <a:pt x="85338" y="78831"/>
                  </a:lnTo>
                  <a:cubicBezTo>
                    <a:pt x="90005" y="60829"/>
                    <a:pt x="65431" y="1869"/>
                    <a:pt x="58382" y="60"/>
                  </a:cubicBezTo>
                  <a:cubicBezTo>
                    <a:pt x="51333" y="-1750"/>
                    <a:pt x="5232" y="38160"/>
                    <a:pt x="280" y="57210"/>
                  </a:cubicBezTo>
                  <a:lnTo>
                    <a:pt x="280" y="57210"/>
                  </a:lnTo>
                  <a:cubicBezTo>
                    <a:pt x="-973" y="65017"/>
                    <a:pt x="2042" y="72900"/>
                    <a:pt x="8185" y="77879"/>
                  </a:cubicBezTo>
                  <a:cubicBezTo>
                    <a:pt x="24628" y="92354"/>
                    <a:pt x="47004" y="98090"/>
                    <a:pt x="68383" y="93309"/>
                  </a:cubicBezTo>
                  <a:cubicBezTo>
                    <a:pt x="76183" y="91987"/>
                    <a:pt x="82663" y="86562"/>
                    <a:pt x="85338" y="79117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9350953-D91C-E07F-158B-D3AA69326828}"/>
                </a:ext>
              </a:extLst>
            </p:cNvPr>
            <p:cNvSpPr/>
            <p:nvPr/>
          </p:nvSpPr>
          <p:spPr>
            <a:xfrm>
              <a:off x="-950582" y="3394268"/>
              <a:ext cx="76834" cy="84916"/>
            </a:xfrm>
            <a:custGeom>
              <a:avLst/>
              <a:gdLst>
                <a:gd name="connsiteX0" fmla="*/ 85338 w 85922"/>
                <a:gd name="connsiteY0" fmla="*/ 78831 h 94960"/>
                <a:gd name="connsiteX1" fmla="*/ 85338 w 85922"/>
                <a:gd name="connsiteY1" fmla="*/ 78831 h 94960"/>
                <a:gd name="connsiteX2" fmla="*/ 58382 w 85922"/>
                <a:gd name="connsiteY2" fmla="*/ 60 h 94960"/>
                <a:gd name="connsiteX3" fmla="*/ 280 w 85922"/>
                <a:gd name="connsiteY3" fmla="*/ 57210 h 94960"/>
                <a:gd name="connsiteX4" fmla="*/ 280 w 85922"/>
                <a:gd name="connsiteY4" fmla="*/ 57210 h 94960"/>
                <a:gd name="connsiteX5" fmla="*/ 8185 w 85922"/>
                <a:gd name="connsiteY5" fmla="*/ 77879 h 94960"/>
                <a:gd name="connsiteX6" fmla="*/ 68383 w 85922"/>
                <a:gd name="connsiteY6" fmla="*/ 93309 h 94960"/>
                <a:gd name="connsiteX7" fmla="*/ 85338 w 85922"/>
                <a:gd name="connsiteY7" fmla="*/ 79117 h 9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22" h="94960">
                  <a:moveTo>
                    <a:pt x="85338" y="78831"/>
                  </a:moveTo>
                  <a:lnTo>
                    <a:pt x="85338" y="78831"/>
                  </a:lnTo>
                  <a:cubicBezTo>
                    <a:pt x="90005" y="60829"/>
                    <a:pt x="65431" y="1869"/>
                    <a:pt x="58382" y="60"/>
                  </a:cubicBezTo>
                  <a:cubicBezTo>
                    <a:pt x="51333" y="-1750"/>
                    <a:pt x="5232" y="38160"/>
                    <a:pt x="280" y="57210"/>
                  </a:cubicBezTo>
                  <a:lnTo>
                    <a:pt x="280" y="57210"/>
                  </a:lnTo>
                  <a:cubicBezTo>
                    <a:pt x="-973" y="65017"/>
                    <a:pt x="2042" y="72900"/>
                    <a:pt x="8185" y="77879"/>
                  </a:cubicBezTo>
                  <a:cubicBezTo>
                    <a:pt x="24628" y="92354"/>
                    <a:pt x="47004" y="98090"/>
                    <a:pt x="68383" y="93309"/>
                  </a:cubicBezTo>
                  <a:cubicBezTo>
                    <a:pt x="76183" y="91987"/>
                    <a:pt x="82663" y="86562"/>
                    <a:pt x="85338" y="7911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7BC52F6-A5DD-457E-CE1E-6FD74778759D}"/>
                </a:ext>
              </a:extLst>
            </p:cNvPr>
            <p:cNvSpPr/>
            <p:nvPr/>
          </p:nvSpPr>
          <p:spPr>
            <a:xfrm>
              <a:off x="-1055672" y="2859104"/>
              <a:ext cx="463621" cy="554264"/>
            </a:xfrm>
            <a:custGeom>
              <a:avLst/>
              <a:gdLst>
                <a:gd name="connsiteX0" fmla="*/ 508229 w 518460"/>
                <a:gd name="connsiteY0" fmla="*/ 339444 h 619824"/>
                <a:gd name="connsiteX1" fmla="*/ 170377 w 518460"/>
                <a:gd name="connsiteY1" fmla="*/ 619765 h 619824"/>
                <a:gd name="connsiteX2" fmla="*/ 9595 w 518460"/>
                <a:gd name="connsiteY2" fmla="*/ 211238 h 619824"/>
                <a:gd name="connsiteX3" fmla="*/ 327349 w 518460"/>
                <a:gd name="connsiteY3" fmla="*/ 9022 h 619824"/>
                <a:gd name="connsiteX4" fmla="*/ 508229 w 518460"/>
                <a:gd name="connsiteY4" fmla="*/ 339444 h 61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60" h="619824">
                  <a:moveTo>
                    <a:pt x="508229" y="339444"/>
                  </a:moveTo>
                  <a:cubicBezTo>
                    <a:pt x="472891" y="477081"/>
                    <a:pt x="320206" y="623194"/>
                    <a:pt x="170377" y="619765"/>
                  </a:cubicBezTo>
                  <a:cubicBezTo>
                    <a:pt x="38456" y="543565"/>
                    <a:pt x="-25742" y="348874"/>
                    <a:pt x="9595" y="211238"/>
                  </a:cubicBezTo>
                  <a:cubicBezTo>
                    <a:pt x="44933" y="73601"/>
                    <a:pt x="166758" y="-32221"/>
                    <a:pt x="327349" y="9022"/>
                  </a:cubicBezTo>
                  <a:cubicBezTo>
                    <a:pt x="487941" y="50265"/>
                    <a:pt x="543662" y="201713"/>
                    <a:pt x="508229" y="339444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242333B5-E960-0A24-DCFD-072C63700F47}"/>
                </a:ext>
              </a:extLst>
            </p:cNvPr>
            <p:cNvSpPr/>
            <p:nvPr/>
          </p:nvSpPr>
          <p:spPr>
            <a:xfrm>
              <a:off x="-1055672" y="2859104"/>
              <a:ext cx="463621" cy="554264"/>
            </a:xfrm>
            <a:custGeom>
              <a:avLst/>
              <a:gdLst>
                <a:gd name="connsiteX0" fmla="*/ 508229 w 518460"/>
                <a:gd name="connsiteY0" fmla="*/ 339444 h 619824"/>
                <a:gd name="connsiteX1" fmla="*/ 170377 w 518460"/>
                <a:gd name="connsiteY1" fmla="*/ 619765 h 619824"/>
                <a:gd name="connsiteX2" fmla="*/ 9595 w 518460"/>
                <a:gd name="connsiteY2" fmla="*/ 211238 h 619824"/>
                <a:gd name="connsiteX3" fmla="*/ 327349 w 518460"/>
                <a:gd name="connsiteY3" fmla="*/ 9022 h 619824"/>
                <a:gd name="connsiteX4" fmla="*/ 508229 w 518460"/>
                <a:gd name="connsiteY4" fmla="*/ 339444 h 61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60" h="619824">
                  <a:moveTo>
                    <a:pt x="508229" y="339444"/>
                  </a:moveTo>
                  <a:cubicBezTo>
                    <a:pt x="472891" y="477081"/>
                    <a:pt x="320206" y="623194"/>
                    <a:pt x="170377" y="619765"/>
                  </a:cubicBezTo>
                  <a:cubicBezTo>
                    <a:pt x="38456" y="543565"/>
                    <a:pt x="-25742" y="348874"/>
                    <a:pt x="9595" y="211238"/>
                  </a:cubicBezTo>
                  <a:cubicBezTo>
                    <a:pt x="44933" y="73601"/>
                    <a:pt x="166758" y="-32221"/>
                    <a:pt x="327349" y="9022"/>
                  </a:cubicBezTo>
                  <a:cubicBezTo>
                    <a:pt x="487941" y="50265"/>
                    <a:pt x="543662" y="201713"/>
                    <a:pt x="508229" y="339444"/>
                  </a:cubicBezTo>
                  <a:close/>
                </a:path>
              </a:pathLst>
            </a:custGeom>
            <a:solidFill>
              <a:srgbClr val="000000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63C17F8-258C-2D50-732C-D1D30DA55420}"/>
                </a:ext>
              </a:extLst>
            </p:cNvPr>
            <p:cNvSpPr/>
            <p:nvPr/>
          </p:nvSpPr>
          <p:spPr>
            <a:xfrm>
              <a:off x="-1055135" y="3105067"/>
              <a:ext cx="462879" cy="308301"/>
            </a:xfrm>
            <a:custGeom>
              <a:avLst/>
              <a:gdLst>
                <a:gd name="connsiteX0" fmla="*/ 1280 w 517630"/>
                <a:gd name="connsiteY0" fmla="*/ 10858 h 344768"/>
                <a:gd name="connsiteX1" fmla="*/ 165206 w 517630"/>
                <a:gd name="connsiteY1" fmla="*/ 205168 h 344768"/>
                <a:gd name="connsiteX2" fmla="*/ 517631 w 517630"/>
                <a:gd name="connsiteY2" fmla="*/ 0 h 344768"/>
                <a:gd name="connsiteX3" fmla="*/ 508106 w 517630"/>
                <a:gd name="connsiteY3" fmla="*/ 64389 h 344768"/>
                <a:gd name="connsiteX4" fmla="*/ 170254 w 517630"/>
                <a:gd name="connsiteY4" fmla="*/ 344710 h 344768"/>
                <a:gd name="connsiteX5" fmla="*/ 42 w 517630"/>
                <a:gd name="connsiteY5" fmla="*/ 11335 h 34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7630" h="344768">
                  <a:moveTo>
                    <a:pt x="1280" y="10858"/>
                  </a:moveTo>
                  <a:cubicBezTo>
                    <a:pt x="1280" y="10858"/>
                    <a:pt x="4424" y="152495"/>
                    <a:pt x="165206" y="205168"/>
                  </a:cubicBezTo>
                  <a:cubicBezTo>
                    <a:pt x="320177" y="255842"/>
                    <a:pt x="492770" y="115729"/>
                    <a:pt x="517631" y="0"/>
                  </a:cubicBezTo>
                  <a:cubicBezTo>
                    <a:pt x="516657" y="21731"/>
                    <a:pt x="513466" y="43307"/>
                    <a:pt x="508106" y="64389"/>
                  </a:cubicBezTo>
                  <a:cubicBezTo>
                    <a:pt x="472768" y="202025"/>
                    <a:pt x="320082" y="348139"/>
                    <a:pt x="170254" y="344710"/>
                  </a:cubicBezTo>
                  <a:cubicBezTo>
                    <a:pt x="61002" y="281559"/>
                    <a:pt x="-1863" y="137065"/>
                    <a:pt x="42" y="1133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F5CAC4CB-4F68-E671-EF53-4C75664AABCF}"/>
                </a:ext>
              </a:extLst>
            </p:cNvPr>
            <p:cNvSpPr/>
            <p:nvPr/>
          </p:nvSpPr>
          <p:spPr>
            <a:xfrm>
              <a:off x="-1249201" y="3480918"/>
              <a:ext cx="75640" cy="83122"/>
            </a:xfrm>
            <a:custGeom>
              <a:avLst/>
              <a:gdLst>
                <a:gd name="connsiteX0" fmla="*/ 84283 w 84587"/>
                <a:gd name="connsiteY0" fmla="*/ 50036 h 92954"/>
                <a:gd name="connsiteX1" fmla="*/ 84283 w 84587"/>
                <a:gd name="connsiteY1" fmla="*/ 50036 h 92954"/>
                <a:gd name="connsiteX2" fmla="*/ 17608 w 84587"/>
                <a:gd name="connsiteY2" fmla="*/ 125 h 92954"/>
                <a:gd name="connsiteX3" fmla="*/ 1606 w 84587"/>
                <a:gd name="connsiteY3" fmla="*/ 79849 h 92954"/>
                <a:gd name="connsiteX4" fmla="*/ 1606 w 84587"/>
                <a:gd name="connsiteY4" fmla="*/ 79849 h 92954"/>
                <a:gd name="connsiteX5" fmla="*/ 19799 w 84587"/>
                <a:gd name="connsiteY5" fmla="*/ 92422 h 92954"/>
                <a:gd name="connsiteX6" fmla="*/ 77806 w 84587"/>
                <a:gd name="connsiteY6" fmla="*/ 71562 h 92954"/>
                <a:gd name="connsiteX7" fmla="*/ 83902 w 84587"/>
                <a:gd name="connsiteY7" fmla="*/ 50226 h 9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87" h="92954">
                  <a:moveTo>
                    <a:pt x="84283" y="50036"/>
                  </a:moveTo>
                  <a:lnTo>
                    <a:pt x="84283" y="50036"/>
                  </a:lnTo>
                  <a:cubicBezTo>
                    <a:pt x="77997" y="32605"/>
                    <a:pt x="24466" y="-2352"/>
                    <a:pt x="17608" y="125"/>
                  </a:cubicBezTo>
                  <a:cubicBezTo>
                    <a:pt x="10750" y="2601"/>
                    <a:pt x="-5061" y="61275"/>
                    <a:pt x="1606" y="79849"/>
                  </a:cubicBezTo>
                  <a:lnTo>
                    <a:pt x="1606" y="79849"/>
                  </a:lnTo>
                  <a:cubicBezTo>
                    <a:pt x="4955" y="87018"/>
                    <a:pt x="11909" y="91824"/>
                    <a:pt x="19799" y="92422"/>
                  </a:cubicBezTo>
                  <a:cubicBezTo>
                    <a:pt x="41357" y="95134"/>
                    <a:pt x="62913" y="87383"/>
                    <a:pt x="77806" y="71562"/>
                  </a:cubicBezTo>
                  <a:cubicBezTo>
                    <a:pt x="83538" y="66071"/>
                    <a:pt x="85868" y="57917"/>
                    <a:pt x="83902" y="50226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46D5D2C1-B9B5-C538-C462-E6123BDF0569}"/>
                </a:ext>
              </a:extLst>
            </p:cNvPr>
            <p:cNvSpPr/>
            <p:nvPr/>
          </p:nvSpPr>
          <p:spPr>
            <a:xfrm>
              <a:off x="-1249201" y="3480918"/>
              <a:ext cx="75640" cy="83122"/>
            </a:xfrm>
            <a:custGeom>
              <a:avLst/>
              <a:gdLst>
                <a:gd name="connsiteX0" fmla="*/ 84283 w 84587"/>
                <a:gd name="connsiteY0" fmla="*/ 50036 h 92954"/>
                <a:gd name="connsiteX1" fmla="*/ 84283 w 84587"/>
                <a:gd name="connsiteY1" fmla="*/ 50036 h 92954"/>
                <a:gd name="connsiteX2" fmla="*/ 17608 w 84587"/>
                <a:gd name="connsiteY2" fmla="*/ 125 h 92954"/>
                <a:gd name="connsiteX3" fmla="*/ 1606 w 84587"/>
                <a:gd name="connsiteY3" fmla="*/ 79849 h 92954"/>
                <a:gd name="connsiteX4" fmla="*/ 1606 w 84587"/>
                <a:gd name="connsiteY4" fmla="*/ 79849 h 92954"/>
                <a:gd name="connsiteX5" fmla="*/ 19799 w 84587"/>
                <a:gd name="connsiteY5" fmla="*/ 92422 h 92954"/>
                <a:gd name="connsiteX6" fmla="*/ 77806 w 84587"/>
                <a:gd name="connsiteY6" fmla="*/ 71562 h 92954"/>
                <a:gd name="connsiteX7" fmla="*/ 83902 w 84587"/>
                <a:gd name="connsiteY7" fmla="*/ 50226 h 9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87" h="92954">
                  <a:moveTo>
                    <a:pt x="84283" y="50036"/>
                  </a:moveTo>
                  <a:lnTo>
                    <a:pt x="84283" y="50036"/>
                  </a:lnTo>
                  <a:cubicBezTo>
                    <a:pt x="77997" y="32605"/>
                    <a:pt x="24466" y="-2352"/>
                    <a:pt x="17608" y="125"/>
                  </a:cubicBezTo>
                  <a:cubicBezTo>
                    <a:pt x="10750" y="2601"/>
                    <a:pt x="-5061" y="61275"/>
                    <a:pt x="1606" y="79849"/>
                  </a:cubicBezTo>
                  <a:lnTo>
                    <a:pt x="1606" y="79849"/>
                  </a:lnTo>
                  <a:cubicBezTo>
                    <a:pt x="4955" y="87018"/>
                    <a:pt x="11909" y="91824"/>
                    <a:pt x="19799" y="92422"/>
                  </a:cubicBezTo>
                  <a:cubicBezTo>
                    <a:pt x="41357" y="95134"/>
                    <a:pt x="62913" y="87383"/>
                    <a:pt x="77806" y="71562"/>
                  </a:cubicBezTo>
                  <a:cubicBezTo>
                    <a:pt x="83538" y="66071"/>
                    <a:pt x="85868" y="57917"/>
                    <a:pt x="83902" y="5022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484B817-4F51-7F90-F72D-3FCF17A1266F}"/>
                </a:ext>
              </a:extLst>
            </p:cNvPr>
            <p:cNvSpPr/>
            <p:nvPr/>
          </p:nvSpPr>
          <p:spPr>
            <a:xfrm>
              <a:off x="-1568244" y="2953970"/>
              <a:ext cx="467255" cy="546163"/>
            </a:xfrm>
            <a:custGeom>
              <a:avLst/>
              <a:gdLst>
                <a:gd name="connsiteX0" fmla="*/ 503453 w 522523"/>
                <a:gd name="connsiteY0" fmla="*/ 188209 h 610765"/>
                <a:gd name="connsiteX1" fmla="*/ 381819 w 522523"/>
                <a:gd name="connsiteY1" fmla="*/ 610072 h 610765"/>
                <a:gd name="connsiteX2" fmla="*/ 19107 w 522523"/>
                <a:gd name="connsiteY2" fmla="*/ 362422 h 610765"/>
                <a:gd name="connsiteX3" fmla="*/ 168078 w 522523"/>
                <a:gd name="connsiteY3" fmla="*/ 16569 h 610765"/>
                <a:gd name="connsiteX4" fmla="*/ 503453 w 522523"/>
                <a:gd name="connsiteY4" fmla="*/ 188209 h 61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523" h="610765">
                  <a:moveTo>
                    <a:pt x="503453" y="188209"/>
                  </a:moveTo>
                  <a:cubicBezTo>
                    <a:pt x="551650" y="321559"/>
                    <a:pt x="507549" y="528633"/>
                    <a:pt x="381819" y="610072"/>
                  </a:cubicBezTo>
                  <a:cubicBezTo>
                    <a:pt x="229419" y="621216"/>
                    <a:pt x="67494" y="496438"/>
                    <a:pt x="19107" y="362422"/>
                  </a:cubicBezTo>
                  <a:cubicBezTo>
                    <a:pt x="-29280" y="228405"/>
                    <a:pt x="12058" y="72766"/>
                    <a:pt x="168078" y="16569"/>
                  </a:cubicBezTo>
                  <a:cubicBezTo>
                    <a:pt x="324097" y="-39629"/>
                    <a:pt x="455257" y="54478"/>
                    <a:pt x="503453" y="188209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1F8A02ED-B240-CBB9-0EA3-492E3BA0F62F}"/>
                </a:ext>
              </a:extLst>
            </p:cNvPr>
            <p:cNvSpPr/>
            <p:nvPr/>
          </p:nvSpPr>
          <p:spPr>
            <a:xfrm>
              <a:off x="-1568244" y="2953970"/>
              <a:ext cx="467255" cy="546163"/>
            </a:xfrm>
            <a:custGeom>
              <a:avLst/>
              <a:gdLst>
                <a:gd name="connsiteX0" fmla="*/ 503453 w 522523"/>
                <a:gd name="connsiteY0" fmla="*/ 188209 h 610765"/>
                <a:gd name="connsiteX1" fmla="*/ 381819 w 522523"/>
                <a:gd name="connsiteY1" fmla="*/ 610072 h 610765"/>
                <a:gd name="connsiteX2" fmla="*/ 19107 w 522523"/>
                <a:gd name="connsiteY2" fmla="*/ 362422 h 610765"/>
                <a:gd name="connsiteX3" fmla="*/ 168078 w 522523"/>
                <a:gd name="connsiteY3" fmla="*/ 16569 h 610765"/>
                <a:gd name="connsiteX4" fmla="*/ 503453 w 522523"/>
                <a:gd name="connsiteY4" fmla="*/ 188209 h 61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523" h="610765">
                  <a:moveTo>
                    <a:pt x="503453" y="188209"/>
                  </a:moveTo>
                  <a:cubicBezTo>
                    <a:pt x="551650" y="321559"/>
                    <a:pt x="507549" y="528633"/>
                    <a:pt x="381819" y="610072"/>
                  </a:cubicBezTo>
                  <a:cubicBezTo>
                    <a:pt x="229419" y="621216"/>
                    <a:pt x="67494" y="496438"/>
                    <a:pt x="19107" y="362422"/>
                  </a:cubicBezTo>
                  <a:cubicBezTo>
                    <a:pt x="-29280" y="228405"/>
                    <a:pt x="12058" y="72766"/>
                    <a:pt x="168078" y="16569"/>
                  </a:cubicBezTo>
                  <a:cubicBezTo>
                    <a:pt x="324097" y="-39629"/>
                    <a:pt x="455257" y="54478"/>
                    <a:pt x="503453" y="188209"/>
                  </a:cubicBezTo>
                  <a:close/>
                </a:path>
              </a:pathLst>
            </a:custGeom>
            <a:solidFill>
              <a:srgbClr val="000000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4D30B418-20AC-E37C-5851-9D9ECD020F0B}"/>
                </a:ext>
              </a:extLst>
            </p:cNvPr>
            <p:cNvSpPr/>
            <p:nvPr/>
          </p:nvSpPr>
          <p:spPr>
            <a:xfrm>
              <a:off x="-1520580" y="3069719"/>
              <a:ext cx="419591" cy="430450"/>
            </a:xfrm>
            <a:custGeom>
              <a:avLst/>
              <a:gdLst>
                <a:gd name="connsiteX0" fmla="*/ 1429 w 469221"/>
                <a:gd name="connsiteY0" fmla="*/ 299371 h 481365"/>
                <a:gd name="connsiteX1" fmla="*/ 246221 w 469221"/>
                <a:gd name="connsiteY1" fmla="*/ 367760 h 481365"/>
                <a:gd name="connsiteX2" fmla="*/ 422053 w 469221"/>
                <a:gd name="connsiteY2" fmla="*/ 0 h 481365"/>
                <a:gd name="connsiteX3" fmla="*/ 450151 w 469221"/>
                <a:gd name="connsiteY3" fmla="*/ 58769 h 481365"/>
                <a:gd name="connsiteX4" fmla="*/ 328517 w 469221"/>
                <a:gd name="connsiteY4" fmla="*/ 480632 h 481365"/>
                <a:gd name="connsiteX5" fmla="*/ 0 w 469221"/>
                <a:gd name="connsiteY5" fmla="*/ 300514 h 48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221" h="481365">
                  <a:moveTo>
                    <a:pt x="1429" y="299371"/>
                  </a:moveTo>
                  <a:cubicBezTo>
                    <a:pt x="1429" y="299371"/>
                    <a:pt x="83629" y="414719"/>
                    <a:pt x="246221" y="367760"/>
                  </a:cubicBezTo>
                  <a:cubicBezTo>
                    <a:pt x="402812" y="322517"/>
                    <a:pt x="466725" y="109633"/>
                    <a:pt x="422053" y="0"/>
                  </a:cubicBezTo>
                  <a:cubicBezTo>
                    <a:pt x="433315" y="18626"/>
                    <a:pt x="442726" y="38309"/>
                    <a:pt x="450151" y="58769"/>
                  </a:cubicBezTo>
                  <a:cubicBezTo>
                    <a:pt x="498348" y="192119"/>
                    <a:pt x="454247" y="399193"/>
                    <a:pt x="328517" y="480632"/>
                  </a:cubicBezTo>
                  <a:cubicBezTo>
                    <a:pt x="202597" y="490157"/>
                    <a:pt x="69437" y="405765"/>
                    <a:pt x="0" y="30051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21596D2E-42C6-0F31-F44D-752C0340D189}"/>
                </a:ext>
              </a:extLst>
            </p:cNvPr>
            <p:cNvSpPr/>
            <p:nvPr/>
          </p:nvSpPr>
          <p:spPr>
            <a:xfrm>
              <a:off x="-1466493" y="3798269"/>
              <a:ext cx="353309" cy="1485621"/>
            </a:xfrm>
            <a:custGeom>
              <a:avLst/>
              <a:gdLst>
                <a:gd name="connsiteX0" fmla="*/ 0 w 395099"/>
                <a:gd name="connsiteY0" fmla="*/ 3376 h 1661345"/>
                <a:gd name="connsiteX1" fmla="*/ 26194 w 395099"/>
                <a:gd name="connsiteY1" fmla="*/ 82148 h 1661345"/>
                <a:gd name="connsiteX2" fmla="*/ 35719 w 395099"/>
                <a:gd name="connsiteY2" fmla="*/ 166158 h 1661345"/>
                <a:gd name="connsiteX3" fmla="*/ 68294 w 395099"/>
                <a:gd name="connsiteY3" fmla="*/ 340752 h 1661345"/>
                <a:gd name="connsiteX4" fmla="*/ 165259 w 395099"/>
                <a:gd name="connsiteY4" fmla="*/ 679841 h 1661345"/>
                <a:gd name="connsiteX5" fmla="*/ 197263 w 395099"/>
                <a:gd name="connsiteY5" fmla="*/ 853958 h 1661345"/>
                <a:gd name="connsiteX6" fmla="*/ 205549 w 395099"/>
                <a:gd name="connsiteY6" fmla="*/ 936826 h 1661345"/>
                <a:gd name="connsiteX7" fmla="*/ 210121 w 395099"/>
                <a:gd name="connsiteY7" fmla="*/ 1015217 h 1661345"/>
                <a:gd name="connsiteX8" fmla="*/ 262699 w 395099"/>
                <a:gd name="connsiteY8" fmla="*/ 1173903 h 1661345"/>
                <a:gd name="connsiteX9" fmla="*/ 283178 w 395099"/>
                <a:gd name="connsiteY9" fmla="*/ 1260200 h 1661345"/>
                <a:gd name="connsiteX10" fmla="*/ 290798 w 395099"/>
                <a:gd name="connsiteY10" fmla="*/ 1342496 h 1661345"/>
                <a:gd name="connsiteX11" fmla="*/ 304038 w 395099"/>
                <a:gd name="connsiteY11" fmla="*/ 1422029 h 1661345"/>
                <a:gd name="connsiteX12" fmla="*/ 323659 w 395099"/>
                <a:gd name="connsiteY12" fmla="*/ 1495086 h 1661345"/>
                <a:gd name="connsiteX13" fmla="*/ 367379 w 395099"/>
                <a:gd name="connsiteY13" fmla="*/ 1631103 h 1661345"/>
                <a:gd name="connsiteX14" fmla="*/ 386429 w 395099"/>
                <a:gd name="connsiteY14" fmla="*/ 1659678 h 1661345"/>
                <a:gd name="connsiteX15" fmla="*/ 394335 w 395099"/>
                <a:gd name="connsiteY15" fmla="*/ 1656059 h 1661345"/>
                <a:gd name="connsiteX16" fmla="*/ 341281 w 395099"/>
                <a:gd name="connsiteY16" fmla="*/ 1520327 h 1661345"/>
                <a:gd name="connsiteX17" fmla="*/ 322707 w 395099"/>
                <a:gd name="connsiteY17" fmla="*/ 1445366 h 1661345"/>
                <a:gd name="connsiteX18" fmla="*/ 305276 w 395099"/>
                <a:gd name="connsiteY18" fmla="*/ 1369927 h 1661345"/>
                <a:gd name="connsiteX19" fmla="*/ 298513 w 395099"/>
                <a:gd name="connsiteY19" fmla="*/ 1288298 h 1661345"/>
                <a:gd name="connsiteX20" fmla="*/ 282416 w 395099"/>
                <a:gd name="connsiteY20" fmla="*/ 1202573 h 1661345"/>
                <a:gd name="connsiteX21" fmla="*/ 255937 w 395099"/>
                <a:gd name="connsiteY21" fmla="*/ 1120849 h 1661345"/>
                <a:gd name="connsiteX22" fmla="*/ 226504 w 395099"/>
                <a:gd name="connsiteY22" fmla="*/ 1040268 h 1661345"/>
                <a:gd name="connsiteX23" fmla="*/ 217646 w 395099"/>
                <a:gd name="connsiteY23" fmla="*/ 960829 h 1661345"/>
                <a:gd name="connsiteX24" fmla="*/ 212598 w 395099"/>
                <a:gd name="connsiteY24" fmla="*/ 883962 h 1661345"/>
                <a:gd name="connsiteX25" fmla="*/ 183356 w 395099"/>
                <a:gd name="connsiteY25" fmla="*/ 709464 h 1661345"/>
                <a:gd name="connsiteX26" fmla="*/ 88106 w 395099"/>
                <a:gd name="connsiteY26" fmla="*/ 370279 h 1661345"/>
                <a:gd name="connsiteX27" fmla="*/ 50006 w 395099"/>
                <a:gd name="connsiteY27" fmla="*/ 198162 h 1661345"/>
                <a:gd name="connsiteX28" fmla="*/ 41815 w 395099"/>
                <a:gd name="connsiteY28" fmla="*/ 113199 h 1661345"/>
                <a:gd name="connsiteX29" fmla="*/ 22765 w 395099"/>
                <a:gd name="connsiteY29" fmla="*/ 40714 h 1661345"/>
                <a:gd name="connsiteX30" fmla="*/ 5620 w 395099"/>
                <a:gd name="connsiteY30" fmla="*/ 2042 h 1661345"/>
                <a:gd name="connsiteX31" fmla="*/ 476 w 395099"/>
                <a:gd name="connsiteY31" fmla="*/ 2900 h 166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95099" h="1661345">
                  <a:moveTo>
                    <a:pt x="0" y="3376"/>
                  </a:moveTo>
                  <a:cubicBezTo>
                    <a:pt x="10338" y="29071"/>
                    <a:pt x="19086" y="55378"/>
                    <a:pt x="26194" y="82148"/>
                  </a:cubicBezTo>
                  <a:cubicBezTo>
                    <a:pt x="31558" y="109860"/>
                    <a:pt x="34743" y="137949"/>
                    <a:pt x="35719" y="166158"/>
                  </a:cubicBezTo>
                  <a:cubicBezTo>
                    <a:pt x="41553" y="225182"/>
                    <a:pt x="52452" y="283595"/>
                    <a:pt x="68294" y="340752"/>
                  </a:cubicBezTo>
                  <a:cubicBezTo>
                    <a:pt x="98488" y="454480"/>
                    <a:pt x="138874" y="565065"/>
                    <a:pt x="165259" y="679841"/>
                  </a:cubicBezTo>
                  <a:cubicBezTo>
                    <a:pt x="178530" y="737372"/>
                    <a:pt x="189198" y="795411"/>
                    <a:pt x="197263" y="853958"/>
                  </a:cubicBezTo>
                  <a:cubicBezTo>
                    <a:pt x="201073" y="881486"/>
                    <a:pt x="204502" y="909013"/>
                    <a:pt x="205549" y="936826"/>
                  </a:cubicBezTo>
                  <a:cubicBezTo>
                    <a:pt x="206597" y="963020"/>
                    <a:pt x="206692" y="989213"/>
                    <a:pt x="210121" y="1015217"/>
                  </a:cubicBezTo>
                  <a:cubicBezTo>
                    <a:pt x="217456" y="1070557"/>
                    <a:pt x="246697" y="1120849"/>
                    <a:pt x="262699" y="1173903"/>
                  </a:cubicBezTo>
                  <a:cubicBezTo>
                    <a:pt x="271373" y="1202198"/>
                    <a:pt x="278214" y="1231024"/>
                    <a:pt x="283178" y="1260200"/>
                  </a:cubicBezTo>
                  <a:cubicBezTo>
                    <a:pt x="287750" y="1287537"/>
                    <a:pt x="288417" y="1314968"/>
                    <a:pt x="290798" y="1342496"/>
                  </a:cubicBezTo>
                  <a:cubicBezTo>
                    <a:pt x="292621" y="1369374"/>
                    <a:pt x="297056" y="1396010"/>
                    <a:pt x="304038" y="1422029"/>
                  </a:cubicBezTo>
                  <a:cubicBezTo>
                    <a:pt x="311086" y="1446318"/>
                    <a:pt x="317754" y="1470512"/>
                    <a:pt x="323659" y="1495086"/>
                  </a:cubicBezTo>
                  <a:cubicBezTo>
                    <a:pt x="334613" y="1541282"/>
                    <a:pt x="344329" y="1589098"/>
                    <a:pt x="367379" y="1631103"/>
                  </a:cubicBezTo>
                  <a:cubicBezTo>
                    <a:pt x="372927" y="1641139"/>
                    <a:pt x="379299" y="1650697"/>
                    <a:pt x="386429" y="1659678"/>
                  </a:cubicBezTo>
                  <a:cubicBezTo>
                    <a:pt x="389191" y="1663298"/>
                    <a:pt x="397669" y="1660535"/>
                    <a:pt x="394335" y="1656059"/>
                  </a:cubicBezTo>
                  <a:cubicBezTo>
                    <a:pt x="365093" y="1616625"/>
                    <a:pt x="352615" y="1567286"/>
                    <a:pt x="341281" y="1520327"/>
                  </a:cubicBezTo>
                  <a:cubicBezTo>
                    <a:pt x="335280" y="1495277"/>
                    <a:pt x="329660" y="1470131"/>
                    <a:pt x="322707" y="1445366"/>
                  </a:cubicBezTo>
                  <a:cubicBezTo>
                    <a:pt x="315147" y="1420656"/>
                    <a:pt x="309323" y="1395449"/>
                    <a:pt x="305276" y="1369927"/>
                  </a:cubicBezTo>
                  <a:cubicBezTo>
                    <a:pt x="301561" y="1342781"/>
                    <a:pt x="301180" y="1315445"/>
                    <a:pt x="298513" y="1288298"/>
                  </a:cubicBezTo>
                  <a:cubicBezTo>
                    <a:pt x="295406" y="1259345"/>
                    <a:pt x="290023" y="1230682"/>
                    <a:pt x="282416" y="1202573"/>
                  </a:cubicBezTo>
                  <a:cubicBezTo>
                    <a:pt x="275173" y="1174844"/>
                    <a:pt x="266332" y="1147557"/>
                    <a:pt x="255937" y="1120849"/>
                  </a:cubicBezTo>
                  <a:cubicBezTo>
                    <a:pt x="244662" y="1094546"/>
                    <a:pt x="234836" y="1067645"/>
                    <a:pt x="226504" y="1040268"/>
                  </a:cubicBezTo>
                  <a:cubicBezTo>
                    <a:pt x="220602" y="1014201"/>
                    <a:pt x="217631" y="987556"/>
                    <a:pt x="217646" y="960829"/>
                  </a:cubicBezTo>
                  <a:cubicBezTo>
                    <a:pt x="216789" y="935016"/>
                    <a:pt x="215741" y="909584"/>
                    <a:pt x="212598" y="883962"/>
                  </a:cubicBezTo>
                  <a:cubicBezTo>
                    <a:pt x="205454" y="825479"/>
                    <a:pt x="195643" y="767186"/>
                    <a:pt x="183356" y="709464"/>
                  </a:cubicBezTo>
                  <a:cubicBezTo>
                    <a:pt x="158782" y="594307"/>
                    <a:pt x="119920" y="483436"/>
                    <a:pt x="88106" y="370279"/>
                  </a:cubicBezTo>
                  <a:cubicBezTo>
                    <a:pt x="71417" y="313863"/>
                    <a:pt x="58686" y="256351"/>
                    <a:pt x="50006" y="198162"/>
                  </a:cubicBezTo>
                  <a:cubicBezTo>
                    <a:pt x="46006" y="169587"/>
                    <a:pt x="45529" y="141488"/>
                    <a:pt x="41815" y="113199"/>
                  </a:cubicBezTo>
                  <a:cubicBezTo>
                    <a:pt x="38534" y="88333"/>
                    <a:pt x="32134" y="63980"/>
                    <a:pt x="22765" y="40714"/>
                  </a:cubicBezTo>
                  <a:cubicBezTo>
                    <a:pt x="17526" y="27569"/>
                    <a:pt x="11620" y="14806"/>
                    <a:pt x="5620" y="2042"/>
                  </a:cubicBezTo>
                  <a:cubicBezTo>
                    <a:pt x="4381" y="-720"/>
                    <a:pt x="-953" y="-910"/>
                    <a:pt x="476" y="290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3ECDE7D-C169-05B1-A4A8-0E96E767998F}"/>
                </a:ext>
              </a:extLst>
            </p:cNvPr>
            <p:cNvSpPr/>
            <p:nvPr/>
          </p:nvSpPr>
          <p:spPr>
            <a:xfrm>
              <a:off x="-1481990" y="3790343"/>
              <a:ext cx="154399" cy="101667"/>
            </a:xfrm>
            <a:custGeom>
              <a:avLst/>
              <a:gdLst>
                <a:gd name="connsiteX0" fmla="*/ 16281 w 172662"/>
                <a:gd name="connsiteY0" fmla="*/ 1094 h 113692"/>
                <a:gd name="connsiteX1" fmla="*/ 20186 w 172662"/>
                <a:gd name="connsiteY1" fmla="*/ 88834 h 113692"/>
                <a:gd name="connsiteX2" fmla="*/ 34474 w 172662"/>
                <a:gd name="connsiteY2" fmla="*/ 98630 h 113692"/>
                <a:gd name="connsiteX3" fmla="*/ 85433 w 172662"/>
                <a:gd name="connsiteY3" fmla="*/ 95487 h 113692"/>
                <a:gd name="connsiteX4" fmla="*/ 102101 w 172662"/>
                <a:gd name="connsiteY4" fmla="*/ 52529 h 113692"/>
                <a:gd name="connsiteX5" fmla="*/ 80956 w 172662"/>
                <a:gd name="connsiteY5" fmla="*/ 49386 h 113692"/>
                <a:gd name="connsiteX6" fmla="*/ 68669 w 172662"/>
                <a:gd name="connsiteY6" fmla="*/ 72056 h 113692"/>
                <a:gd name="connsiteX7" fmla="*/ 98196 w 172662"/>
                <a:gd name="connsiteY7" fmla="*/ 110156 h 113692"/>
                <a:gd name="connsiteX8" fmla="*/ 140392 w 172662"/>
                <a:gd name="connsiteY8" fmla="*/ 86915 h 113692"/>
                <a:gd name="connsiteX9" fmla="*/ 130867 w 172662"/>
                <a:gd name="connsiteY9" fmla="*/ 65102 h 113692"/>
                <a:gd name="connsiteX10" fmla="*/ 115246 w 172662"/>
                <a:gd name="connsiteY10" fmla="*/ 75580 h 113692"/>
                <a:gd name="connsiteX11" fmla="*/ 139758 w 172662"/>
                <a:gd name="connsiteY11" fmla="*/ 113147 h 113692"/>
                <a:gd name="connsiteX12" fmla="*/ 143249 w 172662"/>
                <a:gd name="connsiteY12" fmla="*/ 113680 h 113692"/>
                <a:gd name="connsiteX13" fmla="*/ 172650 w 172662"/>
                <a:gd name="connsiteY13" fmla="*/ 85955 h 113692"/>
                <a:gd name="connsiteX14" fmla="*/ 171824 w 172662"/>
                <a:gd name="connsiteY14" fmla="*/ 78247 h 113692"/>
                <a:gd name="connsiteX15" fmla="*/ 167729 w 172662"/>
                <a:gd name="connsiteY15" fmla="*/ 78247 h 113692"/>
                <a:gd name="connsiteX16" fmla="*/ 144773 w 172662"/>
                <a:gd name="connsiteY16" fmla="*/ 106536 h 113692"/>
                <a:gd name="connsiteX17" fmla="*/ 119555 w 172662"/>
                <a:gd name="connsiteY17" fmla="*/ 84832 h 113692"/>
                <a:gd name="connsiteX18" fmla="*/ 119627 w 172662"/>
                <a:gd name="connsiteY18" fmla="*/ 80533 h 113692"/>
                <a:gd name="connsiteX19" fmla="*/ 123628 w 172662"/>
                <a:gd name="connsiteY19" fmla="*/ 71960 h 113692"/>
                <a:gd name="connsiteX20" fmla="*/ 133153 w 172662"/>
                <a:gd name="connsiteY20" fmla="*/ 80533 h 113692"/>
                <a:gd name="connsiteX21" fmla="*/ 121913 w 172662"/>
                <a:gd name="connsiteY21" fmla="*/ 96630 h 113692"/>
                <a:gd name="connsiteX22" fmla="*/ 88481 w 172662"/>
                <a:gd name="connsiteY22" fmla="*/ 97202 h 113692"/>
                <a:gd name="connsiteX23" fmla="*/ 80384 w 172662"/>
                <a:gd name="connsiteY23" fmla="*/ 63102 h 113692"/>
                <a:gd name="connsiteX24" fmla="*/ 94862 w 172662"/>
                <a:gd name="connsiteY24" fmla="*/ 57006 h 113692"/>
                <a:gd name="connsiteX25" fmla="*/ 91148 w 172662"/>
                <a:gd name="connsiteY25" fmla="*/ 76913 h 113692"/>
                <a:gd name="connsiteX26" fmla="*/ 30068 w 172662"/>
                <a:gd name="connsiteY26" fmla="*/ 86509 h 113692"/>
                <a:gd name="connsiteX27" fmla="*/ 27330 w 172662"/>
                <a:gd name="connsiteY27" fmla="*/ 84343 h 113692"/>
                <a:gd name="connsiteX28" fmla="*/ 9233 w 172662"/>
                <a:gd name="connsiteY28" fmla="*/ 47291 h 113692"/>
                <a:gd name="connsiteX29" fmla="*/ 22187 w 172662"/>
                <a:gd name="connsiteY29" fmla="*/ 6142 h 113692"/>
                <a:gd name="connsiteX30" fmla="*/ 16376 w 172662"/>
                <a:gd name="connsiteY30" fmla="*/ 904 h 113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72662" h="113692">
                  <a:moveTo>
                    <a:pt x="16281" y="1094"/>
                  </a:moveTo>
                  <a:cubicBezTo>
                    <a:pt x="-6869" y="26401"/>
                    <a:pt x="-5121" y="65684"/>
                    <a:pt x="20186" y="88834"/>
                  </a:cubicBezTo>
                  <a:cubicBezTo>
                    <a:pt x="24467" y="92751"/>
                    <a:pt x="29277" y="96049"/>
                    <a:pt x="34474" y="98630"/>
                  </a:cubicBezTo>
                  <a:cubicBezTo>
                    <a:pt x="50908" y="106219"/>
                    <a:pt x="70056" y="105038"/>
                    <a:pt x="85433" y="95487"/>
                  </a:cubicBezTo>
                  <a:cubicBezTo>
                    <a:pt x="97244" y="88058"/>
                    <a:pt x="116103" y="66055"/>
                    <a:pt x="102101" y="52529"/>
                  </a:cubicBezTo>
                  <a:cubicBezTo>
                    <a:pt x="96360" y="47253"/>
                    <a:pt x="87983" y="46007"/>
                    <a:pt x="80956" y="49386"/>
                  </a:cubicBezTo>
                  <a:cubicBezTo>
                    <a:pt x="73124" y="54223"/>
                    <a:pt x="68446" y="62853"/>
                    <a:pt x="68669" y="72056"/>
                  </a:cubicBezTo>
                  <a:cubicBezTo>
                    <a:pt x="68206" y="90159"/>
                    <a:pt x="80550" y="106087"/>
                    <a:pt x="98196" y="110156"/>
                  </a:cubicBezTo>
                  <a:cubicBezTo>
                    <a:pt x="114770" y="113775"/>
                    <a:pt x="136296" y="104536"/>
                    <a:pt x="140392" y="86915"/>
                  </a:cubicBezTo>
                  <a:cubicBezTo>
                    <a:pt x="143117" y="78285"/>
                    <a:pt x="139049" y="68969"/>
                    <a:pt x="130867" y="65102"/>
                  </a:cubicBezTo>
                  <a:cubicBezTo>
                    <a:pt x="123151" y="62340"/>
                    <a:pt x="117246" y="68627"/>
                    <a:pt x="115246" y="75580"/>
                  </a:cubicBezTo>
                  <a:cubicBezTo>
                    <a:pt x="111641" y="92722"/>
                    <a:pt x="122615" y="109542"/>
                    <a:pt x="139758" y="113147"/>
                  </a:cubicBezTo>
                  <a:cubicBezTo>
                    <a:pt x="140911" y="113389"/>
                    <a:pt x="142077" y="113567"/>
                    <a:pt x="143249" y="113680"/>
                  </a:cubicBezTo>
                  <a:cubicBezTo>
                    <a:pt x="159024" y="114143"/>
                    <a:pt x="172187" y="101730"/>
                    <a:pt x="172650" y="85955"/>
                  </a:cubicBezTo>
                  <a:cubicBezTo>
                    <a:pt x="172726" y="83360"/>
                    <a:pt x="172449" y="80767"/>
                    <a:pt x="171824" y="78247"/>
                  </a:cubicBezTo>
                  <a:cubicBezTo>
                    <a:pt x="171253" y="75961"/>
                    <a:pt x="167538" y="74627"/>
                    <a:pt x="167729" y="78247"/>
                  </a:cubicBezTo>
                  <a:cubicBezTo>
                    <a:pt x="168218" y="92087"/>
                    <a:pt x="158418" y="104165"/>
                    <a:pt x="144773" y="106536"/>
                  </a:cubicBezTo>
                  <a:cubicBezTo>
                    <a:pt x="131816" y="107506"/>
                    <a:pt x="120526" y="97789"/>
                    <a:pt x="119555" y="84832"/>
                  </a:cubicBezTo>
                  <a:cubicBezTo>
                    <a:pt x="119448" y="83400"/>
                    <a:pt x="119472" y="81961"/>
                    <a:pt x="119627" y="80533"/>
                  </a:cubicBezTo>
                  <a:cubicBezTo>
                    <a:pt x="119956" y="77306"/>
                    <a:pt x="121366" y="74285"/>
                    <a:pt x="123628" y="71960"/>
                  </a:cubicBezTo>
                  <a:cubicBezTo>
                    <a:pt x="130009" y="66436"/>
                    <a:pt x="134486" y="74627"/>
                    <a:pt x="133153" y="80533"/>
                  </a:cubicBezTo>
                  <a:cubicBezTo>
                    <a:pt x="131311" y="87004"/>
                    <a:pt x="127354" y="92671"/>
                    <a:pt x="121913" y="96630"/>
                  </a:cubicBezTo>
                  <a:cubicBezTo>
                    <a:pt x="112198" y="104409"/>
                    <a:pt x="98456" y="104644"/>
                    <a:pt x="88481" y="97202"/>
                  </a:cubicBezTo>
                  <a:cubicBezTo>
                    <a:pt x="78310" y="89019"/>
                    <a:pt x="74977" y="74984"/>
                    <a:pt x="80384" y="63102"/>
                  </a:cubicBezTo>
                  <a:cubicBezTo>
                    <a:pt x="82956" y="58435"/>
                    <a:pt x="89909" y="52910"/>
                    <a:pt x="94862" y="57006"/>
                  </a:cubicBezTo>
                  <a:cubicBezTo>
                    <a:pt x="99815" y="61102"/>
                    <a:pt x="94862" y="72437"/>
                    <a:pt x="91148" y="76913"/>
                  </a:cubicBezTo>
                  <a:cubicBezTo>
                    <a:pt x="76931" y="96430"/>
                    <a:pt x="49584" y="100726"/>
                    <a:pt x="30068" y="86509"/>
                  </a:cubicBezTo>
                  <a:cubicBezTo>
                    <a:pt x="29127" y="85824"/>
                    <a:pt x="28213" y="85101"/>
                    <a:pt x="27330" y="84343"/>
                  </a:cubicBezTo>
                  <a:cubicBezTo>
                    <a:pt x="16459" y="75006"/>
                    <a:pt x="9913" y="61604"/>
                    <a:pt x="9233" y="47291"/>
                  </a:cubicBezTo>
                  <a:cubicBezTo>
                    <a:pt x="9176" y="32562"/>
                    <a:pt x="13703" y="18182"/>
                    <a:pt x="22187" y="6142"/>
                  </a:cubicBezTo>
                  <a:cubicBezTo>
                    <a:pt x="24187" y="2904"/>
                    <a:pt x="19234" y="-2049"/>
                    <a:pt x="16376" y="904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8802822-F245-DC83-CE94-105488758F3E}"/>
                </a:ext>
              </a:extLst>
            </p:cNvPr>
            <p:cNvSpPr/>
            <p:nvPr/>
          </p:nvSpPr>
          <p:spPr>
            <a:xfrm>
              <a:off x="-1508218" y="3757672"/>
              <a:ext cx="77585" cy="85272"/>
            </a:xfrm>
            <a:custGeom>
              <a:avLst/>
              <a:gdLst>
                <a:gd name="connsiteX0" fmla="*/ 85997 w 86762"/>
                <a:gd name="connsiteY0" fmla="*/ 47822 h 95358"/>
                <a:gd name="connsiteX1" fmla="*/ 85997 w 86762"/>
                <a:gd name="connsiteY1" fmla="*/ 47822 h 95358"/>
                <a:gd name="connsiteX2" fmla="*/ 14560 w 86762"/>
                <a:gd name="connsiteY2" fmla="*/ 197 h 95358"/>
                <a:gd name="connsiteX3" fmla="*/ 2463 w 86762"/>
                <a:gd name="connsiteY3" fmla="*/ 83160 h 95358"/>
                <a:gd name="connsiteX4" fmla="*/ 2463 w 86762"/>
                <a:gd name="connsiteY4" fmla="*/ 83160 h 95358"/>
                <a:gd name="connsiteX5" fmla="*/ 21513 w 86762"/>
                <a:gd name="connsiteY5" fmla="*/ 95161 h 95358"/>
                <a:gd name="connsiteX6" fmla="*/ 80663 w 86762"/>
                <a:gd name="connsiteY6" fmla="*/ 70301 h 95358"/>
                <a:gd name="connsiteX7" fmla="*/ 85712 w 86762"/>
                <a:gd name="connsiteY7" fmla="*/ 48013 h 95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62" h="95358">
                  <a:moveTo>
                    <a:pt x="85997" y="47822"/>
                  </a:moveTo>
                  <a:lnTo>
                    <a:pt x="85997" y="47822"/>
                  </a:lnTo>
                  <a:cubicBezTo>
                    <a:pt x="78568" y="30201"/>
                    <a:pt x="21513" y="-2851"/>
                    <a:pt x="14560" y="197"/>
                  </a:cubicBezTo>
                  <a:cubicBezTo>
                    <a:pt x="7607" y="3245"/>
                    <a:pt x="-5443" y="64396"/>
                    <a:pt x="2463" y="83160"/>
                  </a:cubicBezTo>
                  <a:lnTo>
                    <a:pt x="2463" y="83160"/>
                  </a:lnTo>
                  <a:cubicBezTo>
                    <a:pt x="6222" y="90268"/>
                    <a:pt x="13479" y="94839"/>
                    <a:pt x="21513" y="95161"/>
                  </a:cubicBezTo>
                  <a:cubicBezTo>
                    <a:pt x="44077" y="96849"/>
                    <a:pt x="66080" y="87602"/>
                    <a:pt x="80663" y="70301"/>
                  </a:cubicBezTo>
                  <a:cubicBezTo>
                    <a:pt x="86242" y="64325"/>
                    <a:pt x="88171" y="55809"/>
                    <a:pt x="85712" y="48013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E227B85-7D0C-5782-741F-D15546803633}"/>
                </a:ext>
              </a:extLst>
            </p:cNvPr>
            <p:cNvSpPr/>
            <p:nvPr/>
          </p:nvSpPr>
          <p:spPr>
            <a:xfrm>
              <a:off x="-1508218" y="3757672"/>
              <a:ext cx="77585" cy="85272"/>
            </a:xfrm>
            <a:custGeom>
              <a:avLst/>
              <a:gdLst>
                <a:gd name="connsiteX0" fmla="*/ 85997 w 86762"/>
                <a:gd name="connsiteY0" fmla="*/ 47822 h 95358"/>
                <a:gd name="connsiteX1" fmla="*/ 85997 w 86762"/>
                <a:gd name="connsiteY1" fmla="*/ 47822 h 95358"/>
                <a:gd name="connsiteX2" fmla="*/ 14560 w 86762"/>
                <a:gd name="connsiteY2" fmla="*/ 197 h 95358"/>
                <a:gd name="connsiteX3" fmla="*/ 2463 w 86762"/>
                <a:gd name="connsiteY3" fmla="*/ 83160 h 95358"/>
                <a:gd name="connsiteX4" fmla="*/ 2463 w 86762"/>
                <a:gd name="connsiteY4" fmla="*/ 83160 h 95358"/>
                <a:gd name="connsiteX5" fmla="*/ 21513 w 86762"/>
                <a:gd name="connsiteY5" fmla="*/ 95161 h 95358"/>
                <a:gd name="connsiteX6" fmla="*/ 80663 w 86762"/>
                <a:gd name="connsiteY6" fmla="*/ 70301 h 95358"/>
                <a:gd name="connsiteX7" fmla="*/ 85712 w 86762"/>
                <a:gd name="connsiteY7" fmla="*/ 48013 h 95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62" h="95358">
                  <a:moveTo>
                    <a:pt x="85997" y="47822"/>
                  </a:moveTo>
                  <a:lnTo>
                    <a:pt x="85997" y="47822"/>
                  </a:lnTo>
                  <a:cubicBezTo>
                    <a:pt x="78568" y="30201"/>
                    <a:pt x="21513" y="-2851"/>
                    <a:pt x="14560" y="197"/>
                  </a:cubicBezTo>
                  <a:cubicBezTo>
                    <a:pt x="7607" y="3245"/>
                    <a:pt x="-5443" y="64396"/>
                    <a:pt x="2463" y="83160"/>
                  </a:cubicBezTo>
                  <a:lnTo>
                    <a:pt x="2463" y="83160"/>
                  </a:lnTo>
                  <a:cubicBezTo>
                    <a:pt x="6222" y="90268"/>
                    <a:pt x="13479" y="94839"/>
                    <a:pt x="21513" y="95161"/>
                  </a:cubicBezTo>
                  <a:cubicBezTo>
                    <a:pt x="44077" y="96849"/>
                    <a:pt x="66080" y="87602"/>
                    <a:pt x="80663" y="70301"/>
                  </a:cubicBezTo>
                  <a:cubicBezTo>
                    <a:pt x="86242" y="64325"/>
                    <a:pt x="88171" y="55809"/>
                    <a:pt x="85712" y="4801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2EA0A1E-D478-8370-694F-00904F128D74}"/>
                </a:ext>
              </a:extLst>
            </p:cNvPr>
            <p:cNvSpPr/>
            <p:nvPr/>
          </p:nvSpPr>
          <p:spPr>
            <a:xfrm>
              <a:off x="-1508218" y="3757672"/>
              <a:ext cx="77585" cy="85272"/>
            </a:xfrm>
            <a:custGeom>
              <a:avLst/>
              <a:gdLst>
                <a:gd name="connsiteX0" fmla="*/ 85997 w 86762"/>
                <a:gd name="connsiteY0" fmla="*/ 47822 h 95358"/>
                <a:gd name="connsiteX1" fmla="*/ 85997 w 86762"/>
                <a:gd name="connsiteY1" fmla="*/ 47822 h 95358"/>
                <a:gd name="connsiteX2" fmla="*/ 14560 w 86762"/>
                <a:gd name="connsiteY2" fmla="*/ 197 h 95358"/>
                <a:gd name="connsiteX3" fmla="*/ 2463 w 86762"/>
                <a:gd name="connsiteY3" fmla="*/ 83160 h 95358"/>
                <a:gd name="connsiteX4" fmla="*/ 2463 w 86762"/>
                <a:gd name="connsiteY4" fmla="*/ 83160 h 95358"/>
                <a:gd name="connsiteX5" fmla="*/ 21513 w 86762"/>
                <a:gd name="connsiteY5" fmla="*/ 95161 h 95358"/>
                <a:gd name="connsiteX6" fmla="*/ 80663 w 86762"/>
                <a:gd name="connsiteY6" fmla="*/ 70301 h 95358"/>
                <a:gd name="connsiteX7" fmla="*/ 85712 w 86762"/>
                <a:gd name="connsiteY7" fmla="*/ 48013 h 95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62" h="95358">
                  <a:moveTo>
                    <a:pt x="85997" y="47822"/>
                  </a:moveTo>
                  <a:lnTo>
                    <a:pt x="85997" y="47822"/>
                  </a:lnTo>
                  <a:cubicBezTo>
                    <a:pt x="78568" y="30201"/>
                    <a:pt x="21513" y="-2851"/>
                    <a:pt x="14560" y="197"/>
                  </a:cubicBezTo>
                  <a:cubicBezTo>
                    <a:pt x="7607" y="3245"/>
                    <a:pt x="-5443" y="64396"/>
                    <a:pt x="2463" y="83160"/>
                  </a:cubicBezTo>
                  <a:lnTo>
                    <a:pt x="2463" y="83160"/>
                  </a:lnTo>
                  <a:cubicBezTo>
                    <a:pt x="6222" y="90268"/>
                    <a:pt x="13479" y="94839"/>
                    <a:pt x="21513" y="95161"/>
                  </a:cubicBezTo>
                  <a:cubicBezTo>
                    <a:pt x="44077" y="96849"/>
                    <a:pt x="66080" y="87602"/>
                    <a:pt x="80663" y="70301"/>
                  </a:cubicBezTo>
                  <a:cubicBezTo>
                    <a:pt x="86242" y="64325"/>
                    <a:pt x="88171" y="55809"/>
                    <a:pt x="85712" y="48013"/>
                  </a:cubicBezTo>
                  <a:close/>
                </a:path>
              </a:pathLst>
            </a:custGeom>
            <a:solidFill>
              <a:schemeClr val="accent3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53DCA6A-3EF9-A824-31B4-40B502A305CE}"/>
                </a:ext>
              </a:extLst>
            </p:cNvPr>
            <p:cNvSpPr/>
            <p:nvPr/>
          </p:nvSpPr>
          <p:spPr>
            <a:xfrm>
              <a:off x="-1857018" y="3219646"/>
              <a:ext cx="485040" cy="558359"/>
            </a:xfrm>
            <a:custGeom>
              <a:avLst/>
              <a:gdLst>
                <a:gd name="connsiteX0" fmla="*/ 515584 w 542412"/>
                <a:gd name="connsiteY0" fmla="*/ 180763 h 624404"/>
                <a:gd name="connsiteX1" fmla="*/ 413381 w 542412"/>
                <a:gd name="connsiteY1" fmla="*/ 622247 h 624404"/>
                <a:gd name="connsiteX2" fmla="*/ 25904 w 542412"/>
                <a:gd name="connsiteY2" fmla="*/ 387170 h 624404"/>
                <a:gd name="connsiteX3" fmla="*/ 160492 w 542412"/>
                <a:gd name="connsiteY3" fmla="*/ 22458 h 624404"/>
                <a:gd name="connsiteX4" fmla="*/ 515584 w 542412"/>
                <a:gd name="connsiteY4" fmla="*/ 180763 h 624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412" h="624404">
                  <a:moveTo>
                    <a:pt x="515584" y="180763"/>
                  </a:moveTo>
                  <a:cubicBezTo>
                    <a:pt x="572734" y="315923"/>
                    <a:pt x="538539" y="531379"/>
                    <a:pt x="413381" y="622247"/>
                  </a:cubicBezTo>
                  <a:cubicBezTo>
                    <a:pt x="257361" y="642059"/>
                    <a:pt x="82958" y="522425"/>
                    <a:pt x="25904" y="387170"/>
                  </a:cubicBezTo>
                  <a:cubicBezTo>
                    <a:pt x="-31151" y="251915"/>
                    <a:pt x="2758" y="88942"/>
                    <a:pt x="160492" y="22458"/>
                  </a:cubicBezTo>
                  <a:cubicBezTo>
                    <a:pt x="318226" y="-44027"/>
                    <a:pt x="458624" y="45508"/>
                    <a:pt x="515584" y="180763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390CDDC-8478-12F3-D65A-750D9CECFEC4}"/>
                </a:ext>
              </a:extLst>
            </p:cNvPr>
            <p:cNvSpPr/>
            <p:nvPr/>
          </p:nvSpPr>
          <p:spPr>
            <a:xfrm>
              <a:off x="-1857018" y="3219646"/>
              <a:ext cx="485040" cy="558359"/>
            </a:xfrm>
            <a:custGeom>
              <a:avLst/>
              <a:gdLst>
                <a:gd name="connsiteX0" fmla="*/ 515584 w 542412"/>
                <a:gd name="connsiteY0" fmla="*/ 180763 h 624404"/>
                <a:gd name="connsiteX1" fmla="*/ 413381 w 542412"/>
                <a:gd name="connsiteY1" fmla="*/ 622247 h 624404"/>
                <a:gd name="connsiteX2" fmla="*/ 25904 w 542412"/>
                <a:gd name="connsiteY2" fmla="*/ 387170 h 624404"/>
                <a:gd name="connsiteX3" fmla="*/ 160492 w 542412"/>
                <a:gd name="connsiteY3" fmla="*/ 22458 h 624404"/>
                <a:gd name="connsiteX4" fmla="*/ 515584 w 542412"/>
                <a:gd name="connsiteY4" fmla="*/ 180763 h 624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412" h="624404">
                  <a:moveTo>
                    <a:pt x="515584" y="180763"/>
                  </a:moveTo>
                  <a:cubicBezTo>
                    <a:pt x="572734" y="315923"/>
                    <a:pt x="538539" y="531379"/>
                    <a:pt x="413381" y="622247"/>
                  </a:cubicBezTo>
                  <a:cubicBezTo>
                    <a:pt x="257361" y="642059"/>
                    <a:pt x="82958" y="522425"/>
                    <a:pt x="25904" y="387170"/>
                  </a:cubicBezTo>
                  <a:cubicBezTo>
                    <a:pt x="-31151" y="251915"/>
                    <a:pt x="2758" y="88942"/>
                    <a:pt x="160492" y="22458"/>
                  </a:cubicBezTo>
                  <a:cubicBezTo>
                    <a:pt x="318226" y="-44027"/>
                    <a:pt x="458624" y="45508"/>
                    <a:pt x="515584" y="180763"/>
                  </a:cubicBez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567FDC0-C681-DA0E-14E1-61361A5C2ACE}"/>
                </a:ext>
              </a:extLst>
            </p:cNvPr>
            <p:cNvSpPr/>
            <p:nvPr/>
          </p:nvSpPr>
          <p:spPr>
            <a:xfrm>
              <a:off x="-1798933" y="3328567"/>
              <a:ext cx="426955" cy="449517"/>
            </a:xfrm>
            <a:custGeom>
              <a:avLst/>
              <a:gdLst>
                <a:gd name="connsiteX0" fmla="*/ 1333 w 477456"/>
                <a:gd name="connsiteY0" fmla="*/ 331565 h 502687"/>
                <a:gd name="connsiteX1" fmla="*/ 257366 w 477456"/>
                <a:gd name="connsiteY1" fmla="*/ 388715 h 502687"/>
                <a:gd name="connsiteX2" fmla="*/ 418433 w 477456"/>
                <a:gd name="connsiteY2" fmla="*/ 0 h 502687"/>
                <a:gd name="connsiteX3" fmla="*/ 450628 w 477456"/>
                <a:gd name="connsiteY3" fmla="*/ 59055 h 502687"/>
                <a:gd name="connsiteX4" fmla="*/ 348425 w 477456"/>
                <a:gd name="connsiteY4" fmla="*/ 500539 h 502687"/>
                <a:gd name="connsiteX5" fmla="*/ 0 w 477456"/>
                <a:gd name="connsiteY5" fmla="*/ 332899 h 50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456" h="502687">
                  <a:moveTo>
                    <a:pt x="1333" y="331565"/>
                  </a:moveTo>
                  <a:cubicBezTo>
                    <a:pt x="1333" y="331565"/>
                    <a:pt x="92488" y="445865"/>
                    <a:pt x="257366" y="388715"/>
                  </a:cubicBezTo>
                  <a:cubicBezTo>
                    <a:pt x="416338" y="333470"/>
                    <a:pt x="470535" y="110585"/>
                    <a:pt x="418433" y="0"/>
                  </a:cubicBezTo>
                  <a:cubicBezTo>
                    <a:pt x="431165" y="18527"/>
                    <a:pt x="441954" y="38316"/>
                    <a:pt x="450628" y="59055"/>
                  </a:cubicBezTo>
                  <a:cubicBezTo>
                    <a:pt x="507778" y="194215"/>
                    <a:pt x="473583" y="409670"/>
                    <a:pt x="348425" y="500539"/>
                  </a:cubicBezTo>
                  <a:cubicBezTo>
                    <a:pt x="219170" y="516922"/>
                    <a:pt x="77248" y="437578"/>
                    <a:pt x="0" y="33289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3AFD243-23A5-AEA2-2252-1F6276F13F1D}"/>
                </a:ext>
              </a:extLst>
            </p:cNvPr>
            <p:cNvSpPr/>
            <p:nvPr/>
          </p:nvSpPr>
          <p:spPr>
            <a:xfrm>
              <a:off x="-1405338" y="3292813"/>
              <a:ext cx="292453" cy="1991463"/>
            </a:xfrm>
            <a:custGeom>
              <a:avLst/>
              <a:gdLst>
                <a:gd name="connsiteX0" fmla="*/ 0 w 327045"/>
                <a:gd name="connsiteY0" fmla="*/ 2835 h 2227020"/>
                <a:gd name="connsiteX1" fmla="*/ 24670 w 327045"/>
                <a:gd name="connsiteY1" fmla="*/ 225244 h 2227020"/>
                <a:gd name="connsiteX2" fmla="*/ 84106 w 327045"/>
                <a:gd name="connsiteY2" fmla="*/ 426412 h 2227020"/>
                <a:gd name="connsiteX3" fmla="*/ 135255 w 327045"/>
                <a:gd name="connsiteY3" fmla="*/ 623389 h 2227020"/>
                <a:gd name="connsiteX4" fmla="*/ 133731 w 327045"/>
                <a:gd name="connsiteY4" fmla="*/ 849989 h 2227020"/>
                <a:gd name="connsiteX5" fmla="*/ 146590 w 327045"/>
                <a:gd name="connsiteY5" fmla="*/ 964289 h 2227020"/>
                <a:gd name="connsiteX6" fmla="*/ 175641 w 327045"/>
                <a:gd name="connsiteY6" fmla="*/ 1072493 h 2227020"/>
                <a:gd name="connsiteX7" fmla="*/ 198787 w 327045"/>
                <a:gd name="connsiteY7" fmla="*/ 1180411 h 2227020"/>
                <a:gd name="connsiteX8" fmla="*/ 202311 w 327045"/>
                <a:gd name="connsiteY8" fmla="*/ 1299188 h 2227020"/>
                <a:gd name="connsiteX9" fmla="*/ 195834 w 327045"/>
                <a:gd name="connsiteY9" fmla="*/ 1522359 h 2227020"/>
                <a:gd name="connsiteX10" fmla="*/ 213931 w 327045"/>
                <a:gd name="connsiteY10" fmla="*/ 1631325 h 2227020"/>
                <a:gd name="connsiteX11" fmla="*/ 243840 w 327045"/>
                <a:gd name="connsiteY11" fmla="*/ 1733909 h 2227020"/>
                <a:gd name="connsiteX12" fmla="*/ 262890 w 327045"/>
                <a:gd name="connsiteY12" fmla="*/ 1954984 h 2227020"/>
                <a:gd name="connsiteX13" fmla="*/ 297371 w 327045"/>
                <a:gd name="connsiteY13" fmla="*/ 2173107 h 2227020"/>
                <a:gd name="connsiteX14" fmla="*/ 317945 w 327045"/>
                <a:gd name="connsiteY14" fmla="*/ 2224256 h 2227020"/>
                <a:gd name="connsiteX15" fmla="*/ 326612 w 327045"/>
                <a:gd name="connsiteY15" fmla="*/ 2221589 h 2227020"/>
                <a:gd name="connsiteX16" fmla="*/ 276987 w 327045"/>
                <a:gd name="connsiteY16" fmla="*/ 2003657 h 2227020"/>
                <a:gd name="connsiteX17" fmla="*/ 264795 w 327045"/>
                <a:gd name="connsiteY17" fmla="*/ 1780296 h 2227020"/>
                <a:gd name="connsiteX18" fmla="*/ 241459 w 327045"/>
                <a:gd name="connsiteY18" fmla="*/ 1679902 h 2227020"/>
                <a:gd name="connsiteX19" fmla="*/ 212884 w 327045"/>
                <a:gd name="connsiteY19" fmla="*/ 1574079 h 2227020"/>
                <a:gd name="connsiteX20" fmla="*/ 211550 w 327045"/>
                <a:gd name="connsiteY20" fmla="*/ 1347956 h 2227020"/>
                <a:gd name="connsiteX21" fmla="*/ 200406 w 327045"/>
                <a:gd name="connsiteY21" fmla="*/ 1123642 h 2227020"/>
                <a:gd name="connsiteX22" fmla="*/ 148590 w 327045"/>
                <a:gd name="connsiteY22" fmla="*/ 907329 h 2227020"/>
                <a:gd name="connsiteX23" fmla="*/ 149352 w 327045"/>
                <a:gd name="connsiteY23" fmla="*/ 674443 h 2227020"/>
                <a:gd name="connsiteX24" fmla="*/ 113728 w 327045"/>
                <a:gd name="connsiteY24" fmla="*/ 478514 h 2227020"/>
                <a:gd name="connsiteX25" fmla="*/ 80105 w 327045"/>
                <a:gd name="connsiteY25" fmla="*/ 384121 h 2227020"/>
                <a:gd name="connsiteX26" fmla="*/ 45720 w 327045"/>
                <a:gd name="connsiteY26" fmla="*/ 283918 h 2227020"/>
                <a:gd name="connsiteX27" fmla="*/ 19241 w 327045"/>
                <a:gd name="connsiteY27" fmla="*/ 58842 h 2227020"/>
                <a:gd name="connsiteX28" fmla="*/ 5715 w 327045"/>
                <a:gd name="connsiteY28" fmla="*/ 2835 h 2227020"/>
                <a:gd name="connsiteX29" fmla="*/ 191 w 327045"/>
                <a:gd name="connsiteY29" fmla="*/ 2835 h 2227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27045" h="2227020">
                  <a:moveTo>
                    <a:pt x="0" y="2835"/>
                  </a:moveTo>
                  <a:cubicBezTo>
                    <a:pt x="18193" y="75797"/>
                    <a:pt x="15812" y="151140"/>
                    <a:pt x="24670" y="225244"/>
                  </a:cubicBezTo>
                  <a:cubicBezTo>
                    <a:pt x="33052" y="295634"/>
                    <a:pt x="60198" y="360213"/>
                    <a:pt x="84106" y="426412"/>
                  </a:cubicBezTo>
                  <a:cubicBezTo>
                    <a:pt x="107251" y="490325"/>
                    <a:pt x="128111" y="555476"/>
                    <a:pt x="135255" y="623389"/>
                  </a:cubicBezTo>
                  <a:cubicBezTo>
                    <a:pt x="143161" y="698637"/>
                    <a:pt x="132302" y="774551"/>
                    <a:pt x="133731" y="849989"/>
                  </a:cubicBezTo>
                  <a:cubicBezTo>
                    <a:pt x="134249" y="888419"/>
                    <a:pt x="138556" y="926704"/>
                    <a:pt x="146590" y="964289"/>
                  </a:cubicBezTo>
                  <a:cubicBezTo>
                    <a:pt x="154686" y="1000770"/>
                    <a:pt x="165640" y="1036488"/>
                    <a:pt x="175641" y="1072493"/>
                  </a:cubicBezTo>
                  <a:cubicBezTo>
                    <a:pt x="186068" y="1107830"/>
                    <a:pt x="193805" y="1143906"/>
                    <a:pt x="198787" y="1180411"/>
                  </a:cubicBezTo>
                  <a:cubicBezTo>
                    <a:pt x="203009" y="1219854"/>
                    <a:pt x="204188" y="1259564"/>
                    <a:pt x="202311" y="1299188"/>
                  </a:cubicBezTo>
                  <a:cubicBezTo>
                    <a:pt x="199644" y="1373578"/>
                    <a:pt x="191357" y="1447873"/>
                    <a:pt x="195834" y="1522359"/>
                  </a:cubicBezTo>
                  <a:cubicBezTo>
                    <a:pt x="197660" y="1559255"/>
                    <a:pt x="203733" y="1595819"/>
                    <a:pt x="213931" y="1631325"/>
                  </a:cubicBezTo>
                  <a:cubicBezTo>
                    <a:pt x="224123" y="1665519"/>
                    <a:pt x="235744" y="1699143"/>
                    <a:pt x="243840" y="1733909"/>
                  </a:cubicBezTo>
                  <a:cubicBezTo>
                    <a:pt x="260699" y="1806775"/>
                    <a:pt x="259366" y="1880689"/>
                    <a:pt x="262890" y="1954984"/>
                  </a:cubicBezTo>
                  <a:cubicBezTo>
                    <a:pt x="266414" y="2029279"/>
                    <a:pt x="273558" y="2102622"/>
                    <a:pt x="297371" y="2173107"/>
                  </a:cubicBezTo>
                  <a:cubicBezTo>
                    <a:pt x="303271" y="2190526"/>
                    <a:pt x="310140" y="2207602"/>
                    <a:pt x="317945" y="2224256"/>
                  </a:cubicBezTo>
                  <a:cubicBezTo>
                    <a:pt x="320230" y="2229019"/>
                    <a:pt x="329089" y="2227304"/>
                    <a:pt x="326612" y="2221589"/>
                  </a:cubicBezTo>
                  <a:cubicBezTo>
                    <a:pt x="296132" y="2153199"/>
                    <a:pt x="282416" y="2077857"/>
                    <a:pt x="276987" y="2003657"/>
                  </a:cubicBezTo>
                  <a:cubicBezTo>
                    <a:pt x="271558" y="1929457"/>
                    <a:pt x="275939" y="1854019"/>
                    <a:pt x="264795" y="1780296"/>
                  </a:cubicBezTo>
                  <a:cubicBezTo>
                    <a:pt x="259401" y="1746321"/>
                    <a:pt x="251603" y="1712772"/>
                    <a:pt x="241459" y="1679902"/>
                  </a:cubicBezTo>
                  <a:cubicBezTo>
                    <a:pt x="229566" y="1645310"/>
                    <a:pt x="220019" y="1609956"/>
                    <a:pt x="212884" y="1574079"/>
                  </a:cubicBezTo>
                  <a:cubicBezTo>
                    <a:pt x="201168" y="1499118"/>
                    <a:pt x="207264" y="1423203"/>
                    <a:pt x="211550" y="1347956"/>
                  </a:cubicBezTo>
                  <a:cubicBezTo>
                    <a:pt x="215837" y="1272708"/>
                    <a:pt x="217075" y="1197556"/>
                    <a:pt x="200406" y="1123642"/>
                  </a:cubicBezTo>
                  <a:cubicBezTo>
                    <a:pt x="184118" y="1051252"/>
                    <a:pt x="156782" y="981434"/>
                    <a:pt x="148590" y="907329"/>
                  </a:cubicBezTo>
                  <a:cubicBezTo>
                    <a:pt x="140017" y="829701"/>
                    <a:pt x="149924" y="752167"/>
                    <a:pt x="149352" y="674443"/>
                  </a:cubicBezTo>
                  <a:cubicBezTo>
                    <a:pt x="147679" y="607684"/>
                    <a:pt x="135662" y="541589"/>
                    <a:pt x="113728" y="478514"/>
                  </a:cubicBezTo>
                  <a:cubicBezTo>
                    <a:pt x="103346" y="446796"/>
                    <a:pt x="91630" y="415458"/>
                    <a:pt x="80105" y="384121"/>
                  </a:cubicBezTo>
                  <a:cubicBezTo>
                    <a:pt x="66956" y="351323"/>
                    <a:pt x="55480" y="317879"/>
                    <a:pt x="45720" y="283918"/>
                  </a:cubicBezTo>
                  <a:cubicBezTo>
                    <a:pt x="26670" y="210099"/>
                    <a:pt x="32385" y="133423"/>
                    <a:pt x="19241" y="58842"/>
                  </a:cubicBezTo>
                  <a:cubicBezTo>
                    <a:pt x="15927" y="39905"/>
                    <a:pt x="11409" y="21198"/>
                    <a:pt x="5715" y="2835"/>
                  </a:cubicBezTo>
                  <a:cubicBezTo>
                    <a:pt x="4667" y="-403"/>
                    <a:pt x="-953" y="-1451"/>
                    <a:pt x="191" y="2835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8408E14A-173A-F574-98CE-557382248617}"/>
                </a:ext>
              </a:extLst>
            </p:cNvPr>
            <p:cNvSpPr/>
            <p:nvPr/>
          </p:nvSpPr>
          <p:spPr>
            <a:xfrm>
              <a:off x="-1495048" y="3290720"/>
              <a:ext cx="93568" cy="190921"/>
            </a:xfrm>
            <a:custGeom>
              <a:avLst/>
              <a:gdLst>
                <a:gd name="connsiteX0" fmla="*/ 80509 w 104636"/>
                <a:gd name="connsiteY0" fmla="*/ 2793 h 213504"/>
                <a:gd name="connsiteX1" fmla="*/ 87462 w 104636"/>
                <a:gd name="connsiteY1" fmla="*/ 84042 h 213504"/>
                <a:gd name="connsiteX2" fmla="*/ 55458 w 104636"/>
                <a:gd name="connsiteY2" fmla="*/ 103949 h 213504"/>
                <a:gd name="connsiteX3" fmla="*/ 39647 w 104636"/>
                <a:gd name="connsiteY3" fmla="*/ 101187 h 213504"/>
                <a:gd name="connsiteX4" fmla="*/ 30788 w 104636"/>
                <a:gd name="connsiteY4" fmla="*/ 83756 h 213504"/>
                <a:gd name="connsiteX5" fmla="*/ 49838 w 104636"/>
                <a:gd name="connsiteY5" fmla="*/ 85661 h 213504"/>
                <a:gd name="connsiteX6" fmla="*/ 67079 w 104636"/>
                <a:gd name="connsiteY6" fmla="*/ 98710 h 213504"/>
                <a:gd name="connsiteX7" fmla="*/ 68507 w 104636"/>
                <a:gd name="connsiteY7" fmla="*/ 133000 h 213504"/>
                <a:gd name="connsiteX8" fmla="*/ 36027 w 104636"/>
                <a:gd name="connsiteY8" fmla="*/ 148431 h 213504"/>
                <a:gd name="connsiteX9" fmla="*/ 18406 w 104636"/>
                <a:gd name="connsiteY9" fmla="*/ 141668 h 213504"/>
                <a:gd name="connsiteX10" fmla="*/ 20514 w 104636"/>
                <a:gd name="connsiteY10" fmla="*/ 134005 h 213504"/>
                <a:gd name="connsiteX11" fmla="*/ 22883 w 104636"/>
                <a:gd name="connsiteY11" fmla="*/ 133286 h 213504"/>
                <a:gd name="connsiteX12" fmla="*/ 34408 w 104636"/>
                <a:gd name="connsiteY12" fmla="*/ 139001 h 213504"/>
                <a:gd name="connsiteX13" fmla="*/ 37646 w 104636"/>
                <a:gd name="connsiteY13" fmla="*/ 179387 h 213504"/>
                <a:gd name="connsiteX14" fmla="*/ 1356 w 104636"/>
                <a:gd name="connsiteY14" fmla="*/ 207390 h 213504"/>
                <a:gd name="connsiteX15" fmla="*/ 4023 w 104636"/>
                <a:gd name="connsiteY15" fmla="*/ 213486 h 213504"/>
                <a:gd name="connsiteX16" fmla="*/ 44981 w 104636"/>
                <a:gd name="connsiteY16" fmla="*/ 184911 h 213504"/>
                <a:gd name="connsiteX17" fmla="*/ 42504 w 104636"/>
                <a:gd name="connsiteY17" fmla="*/ 137286 h 213504"/>
                <a:gd name="connsiteX18" fmla="*/ 21168 w 104636"/>
                <a:gd name="connsiteY18" fmla="*/ 125952 h 213504"/>
                <a:gd name="connsiteX19" fmla="*/ 8641 w 104636"/>
                <a:gd name="connsiteY19" fmla="*/ 138570 h 213504"/>
                <a:gd name="connsiteX20" fmla="*/ 8786 w 104636"/>
                <a:gd name="connsiteY20" fmla="*/ 140430 h 213504"/>
                <a:gd name="connsiteX21" fmla="*/ 52791 w 104636"/>
                <a:gd name="connsiteY21" fmla="*/ 155384 h 213504"/>
                <a:gd name="connsiteX22" fmla="*/ 82604 w 104636"/>
                <a:gd name="connsiteY22" fmla="*/ 118427 h 213504"/>
                <a:gd name="connsiteX23" fmla="*/ 52982 w 104636"/>
                <a:gd name="connsiteY23" fmla="*/ 78993 h 213504"/>
                <a:gd name="connsiteX24" fmla="*/ 27836 w 104636"/>
                <a:gd name="connsiteY24" fmla="*/ 75469 h 213504"/>
                <a:gd name="connsiteX25" fmla="*/ 20645 w 104636"/>
                <a:gd name="connsiteY25" fmla="*/ 93629 h 213504"/>
                <a:gd name="connsiteX26" fmla="*/ 20787 w 104636"/>
                <a:gd name="connsiteY26" fmla="*/ 93948 h 213504"/>
                <a:gd name="connsiteX27" fmla="*/ 66888 w 104636"/>
                <a:gd name="connsiteY27" fmla="*/ 110997 h 213504"/>
                <a:gd name="connsiteX28" fmla="*/ 103655 w 104636"/>
                <a:gd name="connsiteY28" fmla="*/ 69373 h 213504"/>
                <a:gd name="connsiteX29" fmla="*/ 84605 w 104636"/>
                <a:gd name="connsiteY29" fmla="*/ 1365 h 213504"/>
                <a:gd name="connsiteX30" fmla="*/ 80318 w 104636"/>
                <a:gd name="connsiteY30" fmla="*/ 3270 h 21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4636" h="213504">
                  <a:moveTo>
                    <a:pt x="80509" y="2793"/>
                  </a:moveTo>
                  <a:cubicBezTo>
                    <a:pt x="93368" y="27654"/>
                    <a:pt x="103274" y="58038"/>
                    <a:pt x="87462" y="84042"/>
                  </a:cubicBezTo>
                  <a:cubicBezTo>
                    <a:pt x="80734" y="95554"/>
                    <a:pt x="68758" y="103003"/>
                    <a:pt x="55458" y="103949"/>
                  </a:cubicBezTo>
                  <a:cubicBezTo>
                    <a:pt x="50042" y="104322"/>
                    <a:pt x="44616" y="103374"/>
                    <a:pt x="39647" y="101187"/>
                  </a:cubicBezTo>
                  <a:cubicBezTo>
                    <a:pt x="34027" y="98520"/>
                    <a:pt x="24121" y="90328"/>
                    <a:pt x="30788" y="83756"/>
                  </a:cubicBezTo>
                  <a:cubicBezTo>
                    <a:pt x="37456" y="77184"/>
                    <a:pt x="44409" y="82708"/>
                    <a:pt x="49838" y="85661"/>
                  </a:cubicBezTo>
                  <a:cubicBezTo>
                    <a:pt x="56376" y="88854"/>
                    <a:pt x="62231" y="93285"/>
                    <a:pt x="67079" y="98710"/>
                  </a:cubicBezTo>
                  <a:cubicBezTo>
                    <a:pt x="74859" y="108651"/>
                    <a:pt x="75434" y="122446"/>
                    <a:pt x="68507" y="133000"/>
                  </a:cubicBezTo>
                  <a:cubicBezTo>
                    <a:pt x="61373" y="143761"/>
                    <a:pt x="48876" y="149699"/>
                    <a:pt x="36027" y="148431"/>
                  </a:cubicBezTo>
                  <a:cubicBezTo>
                    <a:pt x="30693" y="148431"/>
                    <a:pt x="21644" y="146621"/>
                    <a:pt x="18406" y="141668"/>
                  </a:cubicBezTo>
                  <a:cubicBezTo>
                    <a:pt x="16872" y="138970"/>
                    <a:pt x="17816" y="135539"/>
                    <a:pt x="20514" y="134005"/>
                  </a:cubicBezTo>
                  <a:cubicBezTo>
                    <a:pt x="21240" y="133592"/>
                    <a:pt x="22050" y="133347"/>
                    <a:pt x="22883" y="133286"/>
                  </a:cubicBezTo>
                  <a:cubicBezTo>
                    <a:pt x="27399" y="133315"/>
                    <a:pt x="31651" y="135423"/>
                    <a:pt x="34408" y="139001"/>
                  </a:cubicBezTo>
                  <a:cubicBezTo>
                    <a:pt x="43149" y="150726"/>
                    <a:pt x="44407" y="166419"/>
                    <a:pt x="37646" y="179387"/>
                  </a:cubicBezTo>
                  <a:cubicBezTo>
                    <a:pt x="30620" y="193903"/>
                    <a:pt x="17180" y="204274"/>
                    <a:pt x="1356" y="207390"/>
                  </a:cubicBezTo>
                  <a:cubicBezTo>
                    <a:pt x="-1882" y="208057"/>
                    <a:pt x="1356" y="213867"/>
                    <a:pt x="4023" y="213486"/>
                  </a:cubicBezTo>
                  <a:cubicBezTo>
                    <a:pt x="21573" y="211352"/>
                    <a:pt x="36919" y="200645"/>
                    <a:pt x="44981" y="184911"/>
                  </a:cubicBezTo>
                  <a:cubicBezTo>
                    <a:pt x="53200" y="169839"/>
                    <a:pt x="52243" y="151425"/>
                    <a:pt x="42504" y="137286"/>
                  </a:cubicBezTo>
                  <a:cubicBezTo>
                    <a:pt x="37641" y="130283"/>
                    <a:pt x="29694" y="126061"/>
                    <a:pt x="21168" y="125952"/>
                  </a:cubicBezTo>
                  <a:cubicBezTo>
                    <a:pt x="14224" y="125977"/>
                    <a:pt x="8616" y="131626"/>
                    <a:pt x="8641" y="138570"/>
                  </a:cubicBezTo>
                  <a:cubicBezTo>
                    <a:pt x="8643" y="139193"/>
                    <a:pt x="8691" y="139814"/>
                    <a:pt x="8786" y="140430"/>
                  </a:cubicBezTo>
                  <a:cubicBezTo>
                    <a:pt x="12500" y="157098"/>
                    <a:pt x="39837" y="158813"/>
                    <a:pt x="52791" y="155384"/>
                  </a:cubicBezTo>
                  <a:cubicBezTo>
                    <a:pt x="69882" y="151128"/>
                    <a:pt x="82060" y="136031"/>
                    <a:pt x="82604" y="118427"/>
                  </a:cubicBezTo>
                  <a:cubicBezTo>
                    <a:pt x="82604" y="99377"/>
                    <a:pt x="68317" y="87280"/>
                    <a:pt x="52982" y="78993"/>
                  </a:cubicBezTo>
                  <a:cubicBezTo>
                    <a:pt x="45611" y="73954"/>
                    <a:pt x="36308" y="72651"/>
                    <a:pt x="27836" y="75469"/>
                  </a:cubicBezTo>
                  <a:cubicBezTo>
                    <a:pt x="20835" y="78498"/>
                    <a:pt x="17616" y="86629"/>
                    <a:pt x="20645" y="93629"/>
                  </a:cubicBezTo>
                  <a:cubicBezTo>
                    <a:pt x="20691" y="93736"/>
                    <a:pt x="20738" y="93842"/>
                    <a:pt x="20787" y="93948"/>
                  </a:cubicBezTo>
                  <a:cubicBezTo>
                    <a:pt x="27836" y="110807"/>
                    <a:pt x="50982" y="115093"/>
                    <a:pt x="66888" y="110997"/>
                  </a:cubicBezTo>
                  <a:cubicBezTo>
                    <a:pt x="86057" y="105235"/>
                    <a:pt x="100303" y="89107"/>
                    <a:pt x="103655" y="69373"/>
                  </a:cubicBezTo>
                  <a:cubicBezTo>
                    <a:pt x="107372" y="45019"/>
                    <a:pt x="100432" y="20244"/>
                    <a:pt x="84605" y="1365"/>
                  </a:cubicBezTo>
                  <a:cubicBezTo>
                    <a:pt x="82700" y="-1112"/>
                    <a:pt x="78604" y="-64"/>
                    <a:pt x="80318" y="3270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97D4A5A1-163B-2BC0-C38B-8F6065540A46}"/>
                </a:ext>
              </a:extLst>
            </p:cNvPr>
            <p:cNvSpPr/>
            <p:nvPr/>
          </p:nvSpPr>
          <p:spPr>
            <a:xfrm>
              <a:off x="-1445799" y="3254011"/>
              <a:ext cx="81996" cy="89545"/>
            </a:xfrm>
            <a:custGeom>
              <a:avLst/>
              <a:gdLst>
                <a:gd name="connsiteX0" fmla="*/ 91253 w 91695"/>
                <a:gd name="connsiteY0" fmla="*/ 57275 h 100137"/>
                <a:gd name="connsiteX1" fmla="*/ 91253 w 91695"/>
                <a:gd name="connsiteY1" fmla="*/ 57275 h 100137"/>
                <a:gd name="connsiteX2" fmla="*/ 23244 w 91695"/>
                <a:gd name="connsiteY2" fmla="*/ 125 h 100137"/>
                <a:gd name="connsiteX3" fmla="*/ 1051 w 91695"/>
                <a:gd name="connsiteY3" fmla="*/ 84326 h 100137"/>
                <a:gd name="connsiteX4" fmla="*/ 1051 w 91695"/>
                <a:gd name="connsiteY4" fmla="*/ 84326 h 100137"/>
                <a:gd name="connsiteX5" fmla="*/ 19625 w 91695"/>
                <a:gd name="connsiteY5" fmla="*/ 98899 h 100137"/>
                <a:gd name="connsiteX6" fmla="*/ 83442 w 91695"/>
                <a:gd name="connsiteY6" fmla="*/ 79849 h 100137"/>
                <a:gd name="connsiteX7" fmla="*/ 91253 w 91695"/>
                <a:gd name="connsiteY7" fmla="*/ 57465 h 1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695" h="100137">
                  <a:moveTo>
                    <a:pt x="91253" y="57275"/>
                  </a:moveTo>
                  <a:lnTo>
                    <a:pt x="91253" y="57275"/>
                  </a:lnTo>
                  <a:cubicBezTo>
                    <a:pt x="85633" y="38225"/>
                    <a:pt x="30769" y="-2542"/>
                    <a:pt x="23244" y="125"/>
                  </a:cubicBezTo>
                  <a:cubicBezTo>
                    <a:pt x="15719" y="2792"/>
                    <a:pt x="-4855" y="64038"/>
                    <a:pt x="1051" y="84326"/>
                  </a:cubicBezTo>
                  <a:lnTo>
                    <a:pt x="1051" y="84326"/>
                  </a:lnTo>
                  <a:cubicBezTo>
                    <a:pt x="4180" y="92163"/>
                    <a:pt x="11268" y="97724"/>
                    <a:pt x="19625" y="98899"/>
                  </a:cubicBezTo>
                  <a:cubicBezTo>
                    <a:pt x="42724" y="103211"/>
                    <a:pt x="66486" y="96118"/>
                    <a:pt x="83442" y="79849"/>
                  </a:cubicBezTo>
                  <a:cubicBezTo>
                    <a:pt x="89906" y="74352"/>
                    <a:pt x="92894" y="65790"/>
                    <a:pt x="91253" y="574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5E7931C2-BB35-2073-809D-14FA60AF3B2A}"/>
                </a:ext>
              </a:extLst>
            </p:cNvPr>
            <p:cNvSpPr/>
            <p:nvPr/>
          </p:nvSpPr>
          <p:spPr>
            <a:xfrm>
              <a:off x="-1418515" y="3276331"/>
              <a:ext cx="81996" cy="89545"/>
            </a:xfrm>
            <a:custGeom>
              <a:avLst/>
              <a:gdLst>
                <a:gd name="connsiteX0" fmla="*/ 91253 w 91695"/>
                <a:gd name="connsiteY0" fmla="*/ 57275 h 100137"/>
                <a:gd name="connsiteX1" fmla="*/ 91253 w 91695"/>
                <a:gd name="connsiteY1" fmla="*/ 57275 h 100137"/>
                <a:gd name="connsiteX2" fmla="*/ 23244 w 91695"/>
                <a:gd name="connsiteY2" fmla="*/ 125 h 100137"/>
                <a:gd name="connsiteX3" fmla="*/ 1051 w 91695"/>
                <a:gd name="connsiteY3" fmla="*/ 84326 h 100137"/>
                <a:gd name="connsiteX4" fmla="*/ 1051 w 91695"/>
                <a:gd name="connsiteY4" fmla="*/ 84326 h 100137"/>
                <a:gd name="connsiteX5" fmla="*/ 19625 w 91695"/>
                <a:gd name="connsiteY5" fmla="*/ 98899 h 100137"/>
                <a:gd name="connsiteX6" fmla="*/ 83442 w 91695"/>
                <a:gd name="connsiteY6" fmla="*/ 79849 h 100137"/>
                <a:gd name="connsiteX7" fmla="*/ 91253 w 91695"/>
                <a:gd name="connsiteY7" fmla="*/ 57465 h 1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695" h="100137">
                  <a:moveTo>
                    <a:pt x="91253" y="57275"/>
                  </a:moveTo>
                  <a:lnTo>
                    <a:pt x="91253" y="57275"/>
                  </a:lnTo>
                  <a:cubicBezTo>
                    <a:pt x="85633" y="38225"/>
                    <a:pt x="30769" y="-2542"/>
                    <a:pt x="23244" y="125"/>
                  </a:cubicBezTo>
                  <a:cubicBezTo>
                    <a:pt x="15719" y="2792"/>
                    <a:pt x="-4855" y="64038"/>
                    <a:pt x="1051" y="84326"/>
                  </a:cubicBezTo>
                  <a:lnTo>
                    <a:pt x="1051" y="84326"/>
                  </a:lnTo>
                  <a:cubicBezTo>
                    <a:pt x="4180" y="92163"/>
                    <a:pt x="11268" y="97724"/>
                    <a:pt x="19625" y="98899"/>
                  </a:cubicBezTo>
                  <a:cubicBezTo>
                    <a:pt x="42724" y="103211"/>
                    <a:pt x="66486" y="96118"/>
                    <a:pt x="83442" y="79849"/>
                  </a:cubicBezTo>
                  <a:cubicBezTo>
                    <a:pt x="89906" y="74352"/>
                    <a:pt x="92894" y="65790"/>
                    <a:pt x="91253" y="57465"/>
                  </a:cubicBez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B1990D3-06D1-D124-E478-B017A30C353B}"/>
                </a:ext>
              </a:extLst>
            </p:cNvPr>
            <p:cNvSpPr/>
            <p:nvPr/>
          </p:nvSpPr>
          <p:spPr>
            <a:xfrm>
              <a:off x="-1763718" y="2683741"/>
              <a:ext cx="497212" cy="590080"/>
            </a:xfrm>
            <a:custGeom>
              <a:avLst/>
              <a:gdLst>
                <a:gd name="connsiteX0" fmla="*/ 542407 w 556024"/>
                <a:gd name="connsiteY0" fmla="*/ 216940 h 659876"/>
                <a:gd name="connsiteX1" fmla="*/ 385435 w 556024"/>
                <a:gd name="connsiteY1" fmla="*/ 659852 h 659876"/>
                <a:gd name="connsiteX2" fmla="*/ 13960 w 556024"/>
                <a:gd name="connsiteY2" fmla="*/ 372293 h 659876"/>
                <a:gd name="connsiteX3" fmla="*/ 194935 w 556024"/>
                <a:gd name="connsiteY3" fmla="*/ 12343 h 659876"/>
                <a:gd name="connsiteX4" fmla="*/ 542407 w 556024"/>
                <a:gd name="connsiteY4" fmla="*/ 216940 h 65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024" h="659876">
                  <a:moveTo>
                    <a:pt x="542407" y="216940"/>
                  </a:moveTo>
                  <a:cubicBezTo>
                    <a:pt x="585365" y="362958"/>
                    <a:pt x="524976" y="580985"/>
                    <a:pt x="385435" y="659852"/>
                  </a:cubicBezTo>
                  <a:cubicBezTo>
                    <a:pt x="222367" y="662043"/>
                    <a:pt x="56632" y="518311"/>
                    <a:pt x="13960" y="372293"/>
                  </a:cubicBezTo>
                  <a:cubicBezTo>
                    <a:pt x="-28712" y="226274"/>
                    <a:pt x="25009" y="62349"/>
                    <a:pt x="194935" y="12343"/>
                  </a:cubicBezTo>
                  <a:cubicBezTo>
                    <a:pt x="364861" y="-37663"/>
                    <a:pt x="499544" y="71017"/>
                    <a:pt x="542407" y="21694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7807016-7B6F-DC67-2D5C-287DBEE9B356}"/>
                </a:ext>
              </a:extLst>
            </p:cNvPr>
            <p:cNvSpPr/>
            <p:nvPr/>
          </p:nvSpPr>
          <p:spPr>
            <a:xfrm>
              <a:off x="-1769326" y="2673140"/>
              <a:ext cx="497212" cy="590080"/>
            </a:xfrm>
            <a:custGeom>
              <a:avLst/>
              <a:gdLst>
                <a:gd name="connsiteX0" fmla="*/ 542407 w 556024"/>
                <a:gd name="connsiteY0" fmla="*/ 216940 h 659876"/>
                <a:gd name="connsiteX1" fmla="*/ 385435 w 556024"/>
                <a:gd name="connsiteY1" fmla="*/ 659852 h 659876"/>
                <a:gd name="connsiteX2" fmla="*/ 13960 w 556024"/>
                <a:gd name="connsiteY2" fmla="*/ 372293 h 659876"/>
                <a:gd name="connsiteX3" fmla="*/ 194935 w 556024"/>
                <a:gd name="connsiteY3" fmla="*/ 12343 h 659876"/>
                <a:gd name="connsiteX4" fmla="*/ 542407 w 556024"/>
                <a:gd name="connsiteY4" fmla="*/ 216940 h 659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024" h="659876">
                  <a:moveTo>
                    <a:pt x="542407" y="216940"/>
                  </a:moveTo>
                  <a:cubicBezTo>
                    <a:pt x="585365" y="362958"/>
                    <a:pt x="524976" y="580985"/>
                    <a:pt x="385435" y="659852"/>
                  </a:cubicBezTo>
                  <a:cubicBezTo>
                    <a:pt x="222367" y="662043"/>
                    <a:pt x="56632" y="518311"/>
                    <a:pt x="13960" y="372293"/>
                  </a:cubicBezTo>
                  <a:cubicBezTo>
                    <a:pt x="-28712" y="226274"/>
                    <a:pt x="25009" y="62349"/>
                    <a:pt x="194935" y="12343"/>
                  </a:cubicBezTo>
                  <a:cubicBezTo>
                    <a:pt x="364861" y="-37663"/>
                    <a:pt x="499544" y="71017"/>
                    <a:pt x="542407" y="216940"/>
                  </a:cubicBezTo>
                  <a:close/>
                </a:path>
              </a:pathLst>
            </a:custGeom>
            <a:solidFill>
              <a:schemeClr val="accent4">
                <a:alpha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BFDD686-5254-3C85-3576-A8E33E484C14}"/>
                </a:ext>
              </a:extLst>
            </p:cNvPr>
            <p:cNvSpPr/>
            <p:nvPr/>
          </p:nvSpPr>
          <p:spPr>
            <a:xfrm>
              <a:off x="-1722531" y="2820070"/>
              <a:ext cx="456025" cy="453750"/>
            </a:xfrm>
            <a:custGeom>
              <a:avLst/>
              <a:gdLst>
                <a:gd name="connsiteX0" fmla="*/ 1524 w 509965"/>
                <a:gd name="connsiteY0" fmla="*/ 292798 h 507421"/>
                <a:gd name="connsiteX1" fmla="*/ 258699 w 509965"/>
                <a:gd name="connsiteY1" fmla="*/ 381571 h 507421"/>
                <a:gd name="connsiteX2" fmla="*/ 470154 w 509965"/>
                <a:gd name="connsiteY2" fmla="*/ 0 h 507421"/>
                <a:gd name="connsiteX3" fmla="*/ 496348 w 509965"/>
                <a:gd name="connsiteY3" fmla="*/ 64484 h 507421"/>
                <a:gd name="connsiteX4" fmla="*/ 339376 w 509965"/>
                <a:gd name="connsiteY4" fmla="*/ 507397 h 507421"/>
                <a:gd name="connsiteX5" fmla="*/ 0 w 509965"/>
                <a:gd name="connsiteY5" fmla="*/ 293942 h 50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9965" h="507421">
                  <a:moveTo>
                    <a:pt x="1524" y="292798"/>
                  </a:moveTo>
                  <a:cubicBezTo>
                    <a:pt x="1524" y="292798"/>
                    <a:pt x="82010" y="421291"/>
                    <a:pt x="258699" y="381571"/>
                  </a:cubicBezTo>
                  <a:cubicBezTo>
                    <a:pt x="428911" y="343471"/>
                    <a:pt x="510826" y="119920"/>
                    <a:pt x="470154" y="0"/>
                  </a:cubicBezTo>
                  <a:cubicBezTo>
                    <a:pt x="481060" y="20546"/>
                    <a:pt x="489837" y="42153"/>
                    <a:pt x="496348" y="64484"/>
                  </a:cubicBezTo>
                  <a:cubicBezTo>
                    <a:pt x="539306" y="210502"/>
                    <a:pt x="478917" y="428530"/>
                    <a:pt x="339376" y="507397"/>
                  </a:cubicBezTo>
                  <a:cubicBezTo>
                    <a:pt x="204216" y="509207"/>
                    <a:pt x="67342" y="410813"/>
                    <a:pt x="0" y="293942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EEEC6B70-0AA9-C6C5-30B8-3D115AAADA02}"/>
                </a:ext>
              </a:extLst>
            </p:cNvPr>
            <p:cNvSpPr/>
            <p:nvPr/>
          </p:nvSpPr>
          <p:spPr>
            <a:xfrm>
              <a:off x="-1161948" y="3729358"/>
              <a:ext cx="48806" cy="1555022"/>
            </a:xfrm>
            <a:custGeom>
              <a:avLst/>
              <a:gdLst>
                <a:gd name="connsiteX0" fmla="*/ 16429 w 54579"/>
                <a:gd name="connsiteY0" fmla="*/ 1190 h 1738955"/>
                <a:gd name="connsiteX1" fmla="*/ 18429 w 54579"/>
                <a:gd name="connsiteY1" fmla="*/ 343328 h 1738955"/>
                <a:gd name="connsiteX2" fmla="*/ 12905 w 54579"/>
                <a:gd name="connsiteY2" fmla="*/ 687848 h 1738955"/>
                <a:gd name="connsiteX3" fmla="*/ 617 w 54579"/>
                <a:gd name="connsiteY3" fmla="*/ 1032367 h 1738955"/>
                <a:gd name="connsiteX4" fmla="*/ 3380 w 54579"/>
                <a:gd name="connsiteY4" fmla="*/ 1200864 h 1738955"/>
                <a:gd name="connsiteX5" fmla="*/ 21001 w 54579"/>
                <a:gd name="connsiteY5" fmla="*/ 1365837 h 1738955"/>
                <a:gd name="connsiteX6" fmla="*/ 20429 w 54579"/>
                <a:gd name="connsiteY6" fmla="*/ 1538049 h 1738955"/>
                <a:gd name="connsiteX7" fmla="*/ 34431 w 54579"/>
                <a:gd name="connsiteY7" fmla="*/ 1697212 h 1738955"/>
                <a:gd name="connsiteX8" fmla="*/ 44909 w 54579"/>
                <a:gd name="connsiteY8" fmla="*/ 1735312 h 1738955"/>
                <a:gd name="connsiteX9" fmla="*/ 54434 w 54579"/>
                <a:gd name="connsiteY9" fmla="*/ 1734740 h 1738955"/>
                <a:gd name="connsiteX10" fmla="*/ 31288 w 54579"/>
                <a:gd name="connsiteY10" fmla="*/ 1572053 h 1738955"/>
                <a:gd name="connsiteX11" fmla="*/ 34907 w 54579"/>
                <a:gd name="connsiteY11" fmla="*/ 1402318 h 1738955"/>
                <a:gd name="connsiteX12" fmla="*/ 18143 w 54579"/>
                <a:gd name="connsiteY12" fmla="*/ 1240393 h 1738955"/>
                <a:gd name="connsiteX13" fmla="*/ 11571 w 54579"/>
                <a:gd name="connsiteY13" fmla="*/ 1068371 h 1738955"/>
                <a:gd name="connsiteX14" fmla="*/ 22715 w 54579"/>
                <a:gd name="connsiteY14" fmla="*/ 724233 h 1738955"/>
                <a:gd name="connsiteX15" fmla="*/ 31478 w 54579"/>
                <a:gd name="connsiteY15" fmla="*/ 383619 h 1738955"/>
                <a:gd name="connsiteX16" fmla="*/ 20906 w 54579"/>
                <a:gd name="connsiteY16" fmla="*/ 216360 h 1738955"/>
                <a:gd name="connsiteX17" fmla="*/ 19096 w 54579"/>
                <a:gd name="connsiteY17" fmla="*/ 49768 h 1738955"/>
                <a:gd name="connsiteX18" fmla="*/ 22144 w 54579"/>
                <a:gd name="connsiteY18" fmla="*/ 4619 h 1738955"/>
                <a:gd name="connsiteX19" fmla="*/ 16524 w 54579"/>
                <a:gd name="connsiteY19" fmla="*/ 1667 h 173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579" h="1738955">
                  <a:moveTo>
                    <a:pt x="16429" y="1190"/>
                  </a:moveTo>
                  <a:cubicBezTo>
                    <a:pt x="-3288" y="113776"/>
                    <a:pt x="12047" y="229790"/>
                    <a:pt x="18429" y="343328"/>
                  </a:cubicBezTo>
                  <a:cubicBezTo>
                    <a:pt x="24906" y="458295"/>
                    <a:pt x="18429" y="573071"/>
                    <a:pt x="12905" y="687848"/>
                  </a:cubicBezTo>
                  <a:cubicBezTo>
                    <a:pt x="7380" y="802624"/>
                    <a:pt x="3380" y="917495"/>
                    <a:pt x="617" y="1032367"/>
                  </a:cubicBezTo>
                  <a:cubicBezTo>
                    <a:pt x="-526" y="1088469"/>
                    <a:pt x="-335" y="1144762"/>
                    <a:pt x="3380" y="1200864"/>
                  </a:cubicBezTo>
                  <a:cubicBezTo>
                    <a:pt x="7094" y="1256966"/>
                    <a:pt x="16048" y="1310687"/>
                    <a:pt x="21001" y="1365837"/>
                  </a:cubicBezTo>
                  <a:cubicBezTo>
                    <a:pt x="26144" y="1422987"/>
                    <a:pt x="22144" y="1480137"/>
                    <a:pt x="20429" y="1538049"/>
                  </a:cubicBezTo>
                  <a:cubicBezTo>
                    <a:pt x="17539" y="1591499"/>
                    <a:pt x="22253" y="1645088"/>
                    <a:pt x="34431" y="1697212"/>
                  </a:cubicBezTo>
                  <a:cubicBezTo>
                    <a:pt x="37670" y="1709880"/>
                    <a:pt x="41194" y="1722453"/>
                    <a:pt x="44909" y="1735312"/>
                  </a:cubicBezTo>
                  <a:cubicBezTo>
                    <a:pt x="46337" y="1740074"/>
                    <a:pt x="55862" y="1740455"/>
                    <a:pt x="54434" y="1734740"/>
                  </a:cubicBezTo>
                  <a:cubicBezTo>
                    <a:pt x="39478" y="1681790"/>
                    <a:pt x="31694" y="1627073"/>
                    <a:pt x="31288" y="1572053"/>
                  </a:cubicBezTo>
                  <a:cubicBezTo>
                    <a:pt x="31288" y="1515475"/>
                    <a:pt x="37479" y="1458801"/>
                    <a:pt x="34907" y="1402318"/>
                  </a:cubicBezTo>
                  <a:cubicBezTo>
                    <a:pt x="32526" y="1347930"/>
                    <a:pt x="23668" y="1294304"/>
                    <a:pt x="18143" y="1240393"/>
                  </a:cubicBezTo>
                  <a:cubicBezTo>
                    <a:pt x="12763" y="1183219"/>
                    <a:pt x="10568" y="1125789"/>
                    <a:pt x="11571" y="1068371"/>
                  </a:cubicBezTo>
                  <a:cubicBezTo>
                    <a:pt x="12619" y="954071"/>
                    <a:pt x="17858" y="838819"/>
                    <a:pt x="22715" y="724233"/>
                  </a:cubicBezTo>
                  <a:cubicBezTo>
                    <a:pt x="27573" y="609647"/>
                    <a:pt x="35765" y="497157"/>
                    <a:pt x="31478" y="383619"/>
                  </a:cubicBezTo>
                  <a:cubicBezTo>
                    <a:pt x="29288" y="327803"/>
                    <a:pt x="24525" y="272081"/>
                    <a:pt x="20906" y="216360"/>
                  </a:cubicBezTo>
                  <a:cubicBezTo>
                    <a:pt x="17494" y="160895"/>
                    <a:pt x="16890" y="105294"/>
                    <a:pt x="19096" y="49768"/>
                  </a:cubicBezTo>
                  <a:cubicBezTo>
                    <a:pt x="19667" y="34718"/>
                    <a:pt x="20906" y="19669"/>
                    <a:pt x="22144" y="4619"/>
                  </a:cubicBezTo>
                  <a:cubicBezTo>
                    <a:pt x="22144" y="1762"/>
                    <a:pt x="17191" y="-2334"/>
                    <a:pt x="16524" y="166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713B3A0-3AD1-0F56-BBA1-AA2FE6D51827}"/>
                </a:ext>
              </a:extLst>
            </p:cNvPr>
            <p:cNvSpPr/>
            <p:nvPr/>
          </p:nvSpPr>
          <p:spPr>
            <a:xfrm>
              <a:off x="-1138985" y="3764287"/>
              <a:ext cx="73125" cy="125627"/>
            </a:xfrm>
            <a:custGeom>
              <a:avLst/>
              <a:gdLst>
                <a:gd name="connsiteX0" fmla="*/ 5037 w 81775"/>
                <a:gd name="connsiteY0" fmla="*/ 1277 h 140487"/>
                <a:gd name="connsiteX1" fmla="*/ 24958 w 81775"/>
                <a:gd name="connsiteY1" fmla="*/ 62931 h 140487"/>
                <a:gd name="connsiteX2" fmla="*/ 45042 w 81775"/>
                <a:gd name="connsiteY2" fmla="*/ 67952 h 140487"/>
                <a:gd name="connsiteX3" fmla="*/ 71141 w 81775"/>
                <a:gd name="connsiteY3" fmla="*/ 44330 h 140487"/>
                <a:gd name="connsiteX4" fmla="*/ 30660 w 81775"/>
                <a:gd name="connsiteY4" fmla="*/ 39853 h 140487"/>
                <a:gd name="connsiteX5" fmla="*/ 41708 w 81775"/>
                <a:gd name="connsiteY5" fmla="*/ 112053 h 140487"/>
                <a:gd name="connsiteX6" fmla="*/ 78380 w 81775"/>
                <a:gd name="connsiteY6" fmla="*/ 101385 h 140487"/>
                <a:gd name="connsiteX7" fmla="*/ 76432 w 81775"/>
                <a:gd name="connsiteY7" fmla="*/ 80597 h 140487"/>
                <a:gd name="connsiteX8" fmla="*/ 63330 w 81775"/>
                <a:gd name="connsiteY8" fmla="*/ 77668 h 140487"/>
                <a:gd name="connsiteX9" fmla="*/ 37994 w 81775"/>
                <a:gd name="connsiteY9" fmla="*/ 112815 h 140487"/>
                <a:gd name="connsiteX10" fmla="*/ 72665 w 81775"/>
                <a:gd name="connsiteY10" fmla="*/ 140437 h 140487"/>
                <a:gd name="connsiteX11" fmla="*/ 71141 w 81775"/>
                <a:gd name="connsiteY11" fmla="*/ 134056 h 140487"/>
                <a:gd name="connsiteX12" fmla="*/ 46947 w 81775"/>
                <a:gd name="connsiteY12" fmla="*/ 116911 h 140487"/>
                <a:gd name="connsiteX13" fmla="*/ 57139 w 81775"/>
                <a:gd name="connsiteY13" fmla="*/ 88336 h 140487"/>
                <a:gd name="connsiteX14" fmla="*/ 72474 w 81775"/>
                <a:gd name="connsiteY14" fmla="*/ 86145 h 140487"/>
                <a:gd name="connsiteX15" fmla="*/ 67616 w 81775"/>
                <a:gd name="connsiteY15" fmla="*/ 99575 h 140487"/>
                <a:gd name="connsiteX16" fmla="*/ 39613 w 81775"/>
                <a:gd name="connsiteY16" fmla="*/ 103481 h 140487"/>
                <a:gd name="connsiteX17" fmla="*/ 30088 w 81775"/>
                <a:gd name="connsiteY17" fmla="*/ 52522 h 140487"/>
                <a:gd name="connsiteX18" fmla="*/ 41994 w 81775"/>
                <a:gd name="connsiteY18" fmla="*/ 42997 h 140487"/>
                <a:gd name="connsiteX19" fmla="*/ 63045 w 81775"/>
                <a:gd name="connsiteY19" fmla="*/ 43663 h 140487"/>
                <a:gd name="connsiteX20" fmla="*/ 54853 w 81775"/>
                <a:gd name="connsiteY20" fmla="*/ 57951 h 140487"/>
                <a:gd name="connsiteX21" fmla="*/ 38756 w 81775"/>
                <a:gd name="connsiteY21" fmla="*/ 60142 h 140487"/>
                <a:gd name="connsiteX22" fmla="*/ 9419 w 81775"/>
                <a:gd name="connsiteY22" fmla="*/ 4420 h 140487"/>
                <a:gd name="connsiteX23" fmla="*/ 5228 w 81775"/>
                <a:gd name="connsiteY23" fmla="*/ 1087 h 14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1775" h="140487">
                  <a:moveTo>
                    <a:pt x="5037" y="1277"/>
                  </a:moveTo>
                  <a:cubicBezTo>
                    <a:pt x="-6487" y="23804"/>
                    <a:pt x="2432" y="51407"/>
                    <a:pt x="24958" y="62931"/>
                  </a:cubicBezTo>
                  <a:cubicBezTo>
                    <a:pt x="31182" y="66115"/>
                    <a:pt x="38052" y="67833"/>
                    <a:pt x="45042" y="67952"/>
                  </a:cubicBezTo>
                  <a:cubicBezTo>
                    <a:pt x="56949" y="67952"/>
                    <a:pt x="77427" y="59951"/>
                    <a:pt x="71141" y="44330"/>
                  </a:cubicBezTo>
                  <a:cubicBezTo>
                    <a:pt x="64854" y="28709"/>
                    <a:pt x="40947" y="33091"/>
                    <a:pt x="30660" y="39853"/>
                  </a:cubicBezTo>
                  <a:cubicBezTo>
                    <a:pt x="3418" y="57856"/>
                    <a:pt x="9800" y="103766"/>
                    <a:pt x="41708" y="112053"/>
                  </a:cubicBezTo>
                  <a:cubicBezTo>
                    <a:pt x="54966" y="116157"/>
                    <a:pt x="69393" y="111960"/>
                    <a:pt x="78380" y="101385"/>
                  </a:cubicBezTo>
                  <a:cubicBezTo>
                    <a:pt x="83582" y="95107"/>
                    <a:pt x="82710" y="85799"/>
                    <a:pt x="76432" y="80597"/>
                  </a:cubicBezTo>
                  <a:cubicBezTo>
                    <a:pt x="72787" y="77577"/>
                    <a:pt x="67914" y="76487"/>
                    <a:pt x="63330" y="77668"/>
                  </a:cubicBezTo>
                  <a:cubicBezTo>
                    <a:pt x="47085" y="81098"/>
                    <a:pt x="36113" y="96319"/>
                    <a:pt x="37994" y="112815"/>
                  </a:cubicBezTo>
                  <a:cubicBezTo>
                    <a:pt x="40869" y="129485"/>
                    <a:pt x="55773" y="141360"/>
                    <a:pt x="72665" y="140437"/>
                  </a:cubicBezTo>
                  <a:cubicBezTo>
                    <a:pt x="76475" y="140437"/>
                    <a:pt x="74094" y="134151"/>
                    <a:pt x="71141" y="134056"/>
                  </a:cubicBezTo>
                  <a:cubicBezTo>
                    <a:pt x="60324" y="133842"/>
                    <a:pt x="50734" y="127045"/>
                    <a:pt x="46947" y="116911"/>
                  </a:cubicBezTo>
                  <a:cubicBezTo>
                    <a:pt x="43829" y="106185"/>
                    <a:pt x="47937" y="94668"/>
                    <a:pt x="57139" y="88336"/>
                  </a:cubicBezTo>
                  <a:cubicBezTo>
                    <a:pt x="60854" y="85669"/>
                    <a:pt x="69236" y="81573"/>
                    <a:pt x="72474" y="86145"/>
                  </a:cubicBezTo>
                  <a:cubicBezTo>
                    <a:pt x="75713" y="90717"/>
                    <a:pt x="70855" y="96622"/>
                    <a:pt x="67616" y="99575"/>
                  </a:cubicBezTo>
                  <a:cubicBezTo>
                    <a:pt x="59698" y="105898"/>
                    <a:pt x="48960" y="107396"/>
                    <a:pt x="39613" y="103481"/>
                  </a:cubicBezTo>
                  <a:cubicBezTo>
                    <a:pt x="19706" y="95479"/>
                    <a:pt x="18182" y="67857"/>
                    <a:pt x="30088" y="52522"/>
                  </a:cubicBezTo>
                  <a:cubicBezTo>
                    <a:pt x="33161" y="48365"/>
                    <a:pt x="37265" y="45082"/>
                    <a:pt x="41994" y="42997"/>
                  </a:cubicBezTo>
                  <a:cubicBezTo>
                    <a:pt x="46947" y="40996"/>
                    <a:pt x="58663" y="39472"/>
                    <a:pt x="63045" y="43663"/>
                  </a:cubicBezTo>
                  <a:cubicBezTo>
                    <a:pt x="67426" y="47854"/>
                    <a:pt x="59044" y="56141"/>
                    <a:pt x="54853" y="57951"/>
                  </a:cubicBezTo>
                  <a:cubicBezTo>
                    <a:pt x="49753" y="60009"/>
                    <a:pt x="44220" y="60762"/>
                    <a:pt x="38756" y="60142"/>
                  </a:cubicBezTo>
                  <a:cubicBezTo>
                    <a:pt x="11800" y="56808"/>
                    <a:pt x="2180" y="27661"/>
                    <a:pt x="9419" y="4420"/>
                  </a:cubicBezTo>
                  <a:cubicBezTo>
                    <a:pt x="10086" y="2134"/>
                    <a:pt x="6752" y="-1961"/>
                    <a:pt x="5228" y="108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68B2747-432F-20AC-E49F-A4B07D51FED3}"/>
                </a:ext>
              </a:extLst>
            </p:cNvPr>
            <p:cNvSpPr/>
            <p:nvPr/>
          </p:nvSpPr>
          <p:spPr>
            <a:xfrm>
              <a:off x="-1185842" y="3703251"/>
              <a:ext cx="82023" cy="88527"/>
            </a:xfrm>
            <a:custGeom>
              <a:avLst/>
              <a:gdLst>
                <a:gd name="connsiteX0" fmla="*/ 91726 w 91725"/>
                <a:gd name="connsiteY0" fmla="*/ 72676 h 98998"/>
                <a:gd name="connsiteX1" fmla="*/ 91726 w 91725"/>
                <a:gd name="connsiteY1" fmla="*/ 72676 h 98998"/>
                <a:gd name="connsiteX2" fmla="*/ 44101 w 91725"/>
                <a:gd name="connsiteY2" fmla="*/ 0 h 98998"/>
                <a:gd name="connsiteX3" fmla="*/ 0 w 91725"/>
                <a:gd name="connsiteY3" fmla="*/ 72200 h 98998"/>
                <a:gd name="connsiteX4" fmla="*/ 0 w 91725"/>
                <a:gd name="connsiteY4" fmla="*/ 72200 h 98998"/>
                <a:gd name="connsiteX5" fmla="*/ 13240 w 91725"/>
                <a:gd name="connsiteY5" fmla="*/ 91250 h 98998"/>
                <a:gd name="connsiteX6" fmla="*/ 77819 w 91725"/>
                <a:gd name="connsiteY6" fmla="*/ 91250 h 98998"/>
                <a:gd name="connsiteX7" fmla="*/ 91440 w 91725"/>
                <a:gd name="connsiteY7" fmla="*/ 72200 h 9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725" h="98998">
                  <a:moveTo>
                    <a:pt x="91726" y="72676"/>
                  </a:moveTo>
                  <a:lnTo>
                    <a:pt x="91726" y="72676"/>
                  </a:lnTo>
                  <a:cubicBezTo>
                    <a:pt x="91726" y="53626"/>
                    <a:pt x="52006" y="95"/>
                    <a:pt x="44101" y="0"/>
                  </a:cubicBezTo>
                  <a:cubicBezTo>
                    <a:pt x="36195" y="-95"/>
                    <a:pt x="95" y="51626"/>
                    <a:pt x="0" y="72200"/>
                  </a:cubicBezTo>
                  <a:lnTo>
                    <a:pt x="0" y="72200"/>
                  </a:lnTo>
                  <a:cubicBezTo>
                    <a:pt x="584" y="80498"/>
                    <a:pt x="5665" y="87810"/>
                    <a:pt x="13240" y="91250"/>
                  </a:cubicBezTo>
                  <a:cubicBezTo>
                    <a:pt x="33527" y="101581"/>
                    <a:pt x="57532" y="101581"/>
                    <a:pt x="77819" y="91250"/>
                  </a:cubicBezTo>
                  <a:cubicBezTo>
                    <a:pt x="85501" y="87867"/>
                    <a:pt x="90724" y="80562"/>
                    <a:pt x="91440" y="72200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09C6359-DCE4-41AA-D12C-16644CBD3CBE}"/>
                </a:ext>
              </a:extLst>
            </p:cNvPr>
            <p:cNvSpPr/>
            <p:nvPr/>
          </p:nvSpPr>
          <p:spPr>
            <a:xfrm>
              <a:off x="-1185842" y="3703251"/>
              <a:ext cx="82023" cy="88527"/>
            </a:xfrm>
            <a:custGeom>
              <a:avLst/>
              <a:gdLst>
                <a:gd name="connsiteX0" fmla="*/ 91726 w 91725"/>
                <a:gd name="connsiteY0" fmla="*/ 72676 h 98998"/>
                <a:gd name="connsiteX1" fmla="*/ 91726 w 91725"/>
                <a:gd name="connsiteY1" fmla="*/ 72676 h 98998"/>
                <a:gd name="connsiteX2" fmla="*/ 44101 w 91725"/>
                <a:gd name="connsiteY2" fmla="*/ 0 h 98998"/>
                <a:gd name="connsiteX3" fmla="*/ 0 w 91725"/>
                <a:gd name="connsiteY3" fmla="*/ 72200 h 98998"/>
                <a:gd name="connsiteX4" fmla="*/ 0 w 91725"/>
                <a:gd name="connsiteY4" fmla="*/ 72200 h 98998"/>
                <a:gd name="connsiteX5" fmla="*/ 13240 w 91725"/>
                <a:gd name="connsiteY5" fmla="*/ 91250 h 98998"/>
                <a:gd name="connsiteX6" fmla="*/ 77819 w 91725"/>
                <a:gd name="connsiteY6" fmla="*/ 91250 h 98998"/>
                <a:gd name="connsiteX7" fmla="*/ 91440 w 91725"/>
                <a:gd name="connsiteY7" fmla="*/ 72200 h 9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725" h="98998">
                  <a:moveTo>
                    <a:pt x="91726" y="72676"/>
                  </a:moveTo>
                  <a:lnTo>
                    <a:pt x="91726" y="72676"/>
                  </a:lnTo>
                  <a:cubicBezTo>
                    <a:pt x="91726" y="53626"/>
                    <a:pt x="52006" y="95"/>
                    <a:pt x="44101" y="0"/>
                  </a:cubicBezTo>
                  <a:cubicBezTo>
                    <a:pt x="36195" y="-95"/>
                    <a:pt x="95" y="51626"/>
                    <a:pt x="0" y="72200"/>
                  </a:cubicBezTo>
                  <a:lnTo>
                    <a:pt x="0" y="72200"/>
                  </a:lnTo>
                  <a:cubicBezTo>
                    <a:pt x="584" y="80498"/>
                    <a:pt x="5665" y="87810"/>
                    <a:pt x="13240" y="91250"/>
                  </a:cubicBezTo>
                  <a:cubicBezTo>
                    <a:pt x="33527" y="101581"/>
                    <a:pt x="57532" y="101581"/>
                    <a:pt x="77819" y="91250"/>
                  </a:cubicBezTo>
                  <a:cubicBezTo>
                    <a:pt x="85501" y="87867"/>
                    <a:pt x="90724" y="80562"/>
                    <a:pt x="91440" y="7220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02C1CAD-EFD0-D286-409B-7AA4BB6226E8}"/>
                </a:ext>
              </a:extLst>
            </p:cNvPr>
            <p:cNvSpPr/>
            <p:nvPr/>
          </p:nvSpPr>
          <p:spPr>
            <a:xfrm>
              <a:off x="-1185842" y="3703251"/>
              <a:ext cx="82023" cy="88527"/>
            </a:xfrm>
            <a:custGeom>
              <a:avLst/>
              <a:gdLst>
                <a:gd name="connsiteX0" fmla="*/ 91726 w 91725"/>
                <a:gd name="connsiteY0" fmla="*/ 72676 h 98998"/>
                <a:gd name="connsiteX1" fmla="*/ 91726 w 91725"/>
                <a:gd name="connsiteY1" fmla="*/ 72676 h 98998"/>
                <a:gd name="connsiteX2" fmla="*/ 44101 w 91725"/>
                <a:gd name="connsiteY2" fmla="*/ 0 h 98998"/>
                <a:gd name="connsiteX3" fmla="*/ 0 w 91725"/>
                <a:gd name="connsiteY3" fmla="*/ 72200 h 98998"/>
                <a:gd name="connsiteX4" fmla="*/ 0 w 91725"/>
                <a:gd name="connsiteY4" fmla="*/ 72200 h 98998"/>
                <a:gd name="connsiteX5" fmla="*/ 13240 w 91725"/>
                <a:gd name="connsiteY5" fmla="*/ 91250 h 98998"/>
                <a:gd name="connsiteX6" fmla="*/ 77819 w 91725"/>
                <a:gd name="connsiteY6" fmla="*/ 91250 h 98998"/>
                <a:gd name="connsiteX7" fmla="*/ 91440 w 91725"/>
                <a:gd name="connsiteY7" fmla="*/ 72200 h 9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725" h="98998">
                  <a:moveTo>
                    <a:pt x="91726" y="72676"/>
                  </a:moveTo>
                  <a:lnTo>
                    <a:pt x="91726" y="72676"/>
                  </a:lnTo>
                  <a:cubicBezTo>
                    <a:pt x="91726" y="53626"/>
                    <a:pt x="52006" y="95"/>
                    <a:pt x="44101" y="0"/>
                  </a:cubicBezTo>
                  <a:cubicBezTo>
                    <a:pt x="36195" y="-95"/>
                    <a:pt x="95" y="51626"/>
                    <a:pt x="0" y="72200"/>
                  </a:cubicBezTo>
                  <a:lnTo>
                    <a:pt x="0" y="72200"/>
                  </a:lnTo>
                  <a:cubicBezTo>
                    <a:pt x="584" y="80498"/>
                    <a:pt x="5665" y="87810"/>
                    <a:pt x="13240" y="91250"/>
                  </a:cubicBezTo>
                  <a:cubicBezTo>
                    <a:pt x="33527" y="101581"/>
                    <a:pt x="57532" y="101581"/>
                    <a:pt x="77819" y="91250"/>
                  </a:cubicBezTo>
                  <a:cubicBezTo>
                    <a:pt x="85501" y="87867"/>
                    <a:pt x="90724" y="80562"/>
                    <a:pt x="91440" y="7220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FFFF8CB6-77F8-2DAA-B6FF-9578D5276315}"/>
                </a:ext>
              </a:extLst>
            </p:cNvPr>
            <p:cNvSpPr/>
            <p:nvPr/>
          </p:nvSpPr>
          <p:spPr>
            <a:xfrm>
              <a:off x="-1384132" y="3136917"/>
              <a:ext cx="479372" cy="586777"/>
            </a:xfrm>
            <a:custGeom>
              <a:avLst/>
              <a:gdLst>
                <a:gd name="connsiteX0" fmla="*/ 536070 w 536074"/>
                <a:gd name="connsiteY0" fmla="*/ 287375 h 656183"/>
                <a:gd name="connsiteX1" fmla="*/ 266036 w 536074"/>
                <a:gd name="connsiteY1" fmla="*/ 656183 h 656183"/>
                <a:gd name="connsiteX2" fmla="*/ 3 w 536074"/>
                <a:gd name="connsiteY2" fmla="*/ 284708 h 656183"/>
                <a:gd name="connsiteX3" fmla="*/ 269560 w 536074"/>
                <a:gd name="connsiteY3" fmla="*/ 6 h 656183"/>
                <a:gd name="connsiteX4" fmla="*/ 536070 w 536074"/>
                <a:gd name="connsiteY4" fmla="*/ 287375 h 65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074" h="656183">
                  <a:moveTo>
                    <a:pt x="536070" y="287375"/>
                  </a:moveTo>
                  <a:cubicBezTo>
                    <a:pt x="535213" y="435394"/>
                    <a:pt x="418150" y="621607"/>
                    <a:pt x="266036" y="656183"/>
                  </a:cubicBezTo>
                  <a:cubicBezTo>
                    <a:pt x="113636" y="612654"/>
                    <a:pt x="-664" y="432441"/>
                    <a:pt x="3" y="284708"/>
                  </a:cubicBezTo>
                  <a:cubicBezTo>
                    <a:pt x="670" y="136975"/>
                    <a:pt x="96967" y="-1042"/>
                    <a:pt x="269560" y="6"/>
                  </a:cubicBezTo>
                  <a:cubicBezTo>
                    <a:pt x="442153" y="1054"/>
                    <a:pt x="536832" y="139357"/>
                    <a:pt x="536070" y="287375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050A86D-CFD5-9D6C-4D88-1597C6EB7999}"/>
                </a:ext>
              </a:extLst>
            </p:cNvPr>
            <p:cNvSpPr/>
            <p:nvPr/>
          </p:nvSpPr>
          <p:spPr>
            <a:xfrm>
              <a:off x="-1384132" y="3136917"/>
              <a:ext cx="479372" cy="586777"/>
            </a:xfrm>
            <a:custGeom>
              <a:avLst/>
              <a:gdLst>
                <a:gd name="connsiteX0" fmla="*/ 536070 w 536074"/>
                <a:gd name="connsiteY0" fmla="*/ 287375 h 656183"/>
                <a:gd name="connsiteX1" fmla="*/ 266036 w 536074"/>
                <a:gd name="connsiteY1" fmla="*/ 656183 h 656183"/>
                <a:gd name="connsiteX2" fmla="*/ 3 w 536074"/>
                <a:gd name="connsiteY2" fmla="*/ 284708 h 656183"/>
                <a:gd name="connsiteX3" fmla="*/ 269560 w 536074"/>
                <a:gd name="connsiteY3" fmla="*/ 6 h 656183"/>
                <a:gd name="connsiteX4" fmla="*/ 536070 w 536074"/>
                <a:gd name="connsiteY4" fmla="*/ 287375 h 65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074" h="656183">
                  <a:moveTo>
                    <a:pt x="536070" y="287375"/>
                  </a:moveTo>
                  <a:cubicBezTo>
                    <a:pt x="535213" y="435394"/>
                    <a:pt x="418150" y="621607"/>
                    <a:pt x="266036" y="656183"/>
                  </a:cubicBezTo>
                  <a:cubicBezTo>
                    <a:pt x="113636" y="612654"/>
                    <a:pt x="-664" y="432441"/>
                    <a:pt x="3" y="284708"/>
                  </a:cubicBezTo>
                  <a:cubicBezTo>
                    <a:pt x="670" y="136975"/>
                    <a:pt x="96967" y="-1042"/>
                    <a:pt x="269560" y="6"/>
                  </a:cubicBezTo>
                  <a:cubicBezTo>
                    <a:pt x="442153" y="1054"/>
                    <a:pt x="536832" y="139357"/>
                    <a:pt x="536070" y="287375"/>
                  </a:cubicBez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60548FE-6F4E-B056-3020-AD7B9DEF01B5}"/>
                </a:ext>
              </a:extLst>
            </p:cNvPr>
            <p:cNvSpPr/>
            <p:nvPr/>
          </p:nvSpPr>
          <p:spPr>
            <a:xfrm>
              <a:off x="-1375697" y="3333506"/>
              <a:ext cx="470936" cy="390187"/>
            </a:xfrm>
            <a:custGeom>
              <a:avLst/>
              <a:gdLst>
                <a:gd name="connsiteX0" fmla="*/ 1715 w 526640"/>
                <a:gd name="connsiteY0" fmla="*/ 142018 h 436340"/>
                <a:gd name="connsiteX1" fmla="*/ 216599 w 526640"/>
                <a:gd name="connsiteY1" fmla="*/ 296513 h 436340"/>
                <a:gd name="connsiteX2" fmla="*/ 520160 w 526640"/>
                <a:gd name="connsiteY2" fmla="*/ 0 h 436340"/>
                <a:gd name="connsiteX3" fmla="*/ 526637 w 526640"/>
                <a:gd name="connsiteY3" fmla="*/ 67532 h 436340"/>
                <a:gd name="connsiteX4" fmla="*/ 256604 w 526640"/>
                <a:gd name="connsiteY4" fmla="*/ 436340 h 436340"/>
                <a:gd name="connsiteX5" fmla="*/ 0 w 526640"/>
                <a:gd name="connsiteY5" fmla="*/ 142685 h 436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6640" h="436340">
                  <a:moveTo>
                    <a:pt x="1715" y="142018"/>
                  </a:moveTo>
                  <a:cubicBezTo>
                    <a:pt x="1715" y="142018"/>
                    <a:pt x="40862" y="284226"/>
                    <a:pt x="216599" y="296513"/>
                  </a:cubicBezTo>
                  <a:cubicBezTo>
                    <a:pt x="385858" y="308420"/>
                    <a:pt x="524637" y="123254"/>
                    <a:pt x="520160" y="0"/>
                  </a:cubicBezTo>
                  <a:cubicBezTo>
                    <a:pt x="524573" y="22237"/>
                    <a:pt x="526742" y="44862"/>
                    <a:pt x="526637" y="67532"/>
                  </a:cubicBezTo>
                  <a:cubicBezTo>
                    <a:pt x="525780" y="215551"/>
                    <a:pt x="408718" y="401765"/>
                    <a:pt x="256604" y="436340"/>
                  </a:cubicBezTo>
                  <a:cubicBezTo>
                    <a:pt x="130207" y="400241"/>
                    <a:pt x="30099" y="270320"/>
                    <a:pt x="0" y="14268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CB20DEC-6555-5799-D142-F7B8245C4E51}"/>
                </a:ext>
              </a:extLst>
            </p:cNvPr>
            <p:cNvSpPr/>
            <p:nvPr/>
          </p:nvSpPr>
          <p:spPr>
            <a:xfrm>
              <a:off x="-609380" y="3394485"/>
              <a:ext cx="76038" cy="84146"/>
            </a:xfrm>
            <a:custGeom>
              <a:avLst/>
              <a:gdLst>
                <a:gd name="connsiteX0" fmla="*/ 84015 w 85032"/>
                <a:gd name="connsiteY0" fmla="*/ 80589 h 94099"/>
                <a:gd name="connsiteX1" fmla="*/ 84015 w 85032"/>
                <a:gd name="connsiteY1" fmla="*/ 80589 h 94099"/>
                <a:gd name="connsiteX2" fmla="*/ 62203 w 85032"/>
                <a:gd name="connsiteY2" fmla="*/ 103 h 94099"/>
                <a:gd name="connsiteX3" fmla="*/ 577 w 85032"/>
                <a:gd name="connsiteY3" fmla="*/ 53062 h 94099"/>
                <a:gd name="connsiteX4" fmla="*/ 577 w 85032"/>
                <a:gd name="connsiteY4" fmla="*/ 53062 h 94099"/>
                <a:gd name="connsiteX5" fmla="*/ 7054 w 85032"/>
                <a:gd name="connsiteY5" fmla="*/ 74207 h 94099"/>
                <a:gd name="connsiteX6" fmla="*/ 66109 w 85032"/>
                <a:gd name="connsiteY6" fmla="*/ 93257 h 94099"/>
                <a:gd name="connsiteX7" fmla="*/ 84016 w 85032"/>
                <a:gd name="connsiteY7" fmla="*/ 80208 h 9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032" h="94099">
                  <a:moveTo>
                    <a:pt x="84015" y="80589"/>
                  </a:moveTo>
                  <a:lnTo>
                    <a:pt x="84015" y="80589"/>
                  </a:lnTo>
                  <a:cubicBezTo>
                    <a:pt x="89826" y="62968"/>
                    <a:pt x="69156" y="2389"/>
                    <a:pt x="62203" y="103"/>
                  </a:cubicBezTo>
                  <a:cubicBezTo>
                    <a:pt x="55250" y="-2183"/>
                    <a:pt x="6768" y="34297"/>
                    <a:pt x="577" y="53062"/>
                  </a:cubicBezTo>
                  <a:lnTo>
                    <a:pt x="577" y="53062"/>
                  </a:lnTo>
                  <a:cubicBezTo>
                    <a:pt x="-1221" y="60762"/>
                    <a:pt x="1252" y="68834"/>
                    <a:pt x="7054" y="74207"/>
                  </a:cubicBezTo>
                  <a:cubicBezTo>
                    <a:pt x="22584" y="89595"/>
                    <a:pt x="44513" y="96669"/>
                    <a:pt x="66109" y="93257"/>
                  </a:cubicBezTo>
                  <a:cubicBezTo>
                    <a:pt x="73977" y="92411"/>
                    <a:pt x="80800" y="87439"/>
                    <a:pt x="84016" y="80208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F89706D4-EBCA-B2D7-CE51-2A3246981269}"/>
                </a:ext>
              </a:extLst>
            </p:cNvPr>
            <p:cNvSpPr/>
            <p:nvPr/>
          </p:nvSpPr>
          <p:spPr>
            <a:xfrm>
              <a:off x="-693187" y="2864696"/>
              <a:ext cx="465790" cy="549200"/>
            </a:xfrm>
            <a:custGeom>
              <a:avLst/>
              <a:gdLst>
                <a:gd name="connsiteX0" fmla="*/ 504729 w 520885"/>
                <a:gd name="connsiteY0" fmla="*/ 356052 h 614161"/>
                <a:gd name="connsiteX1" fmla="*/ 149066 w 520885"/>
                <a:gd name="connsiteY1" fmla="*/ 613227 h 614161"/>
                <a:gd name="connsiteX2" fmla="*/ 15716 w 520885"/>
                <a:gd name="connsiteY2" fmla="*/ 194984 h 614161"/>
                <a:gd name="connsiteX3" fmla="*/ 346138 w 520885"/>
                <a:gd name="connsiteY3" fmla="*/ 14009 h 614161"/>
                <a:gd name="connsiteX4" fmla="*/ 504729 w 520885"/>
                <a:gd name="connsiteY4" fmla="*/ 356052 h 6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885" h="614161">
                  <a:moveTo>
                    <a:pt x="504729" y="356052"/>
                  </a:moveTo>
                  <a:cubicBezTo>
                    <a:pt x="460343" y="491116"/>
                    <a:pt x="298323" y="626752"/>
                    <a:pt x="149066" y="613227"/>
                  </a:cubicBezTo>
                  <a:cubicBezTo>
                    <a:pt x="22574" y="528454"/>
                    <a:pt x="-28671" y="330049"/>
                    <a:pt x="15716" y="194984"/>
                  </a:cubicBezTo>
                  <a:cubicBezTo>
                    <a:pt x="60103" y="59920"/>
                    <a:pt x="188690" y="-37521"/>
                    <a:pt x="346138" y="14009"/>
                  </a:cubicBezTo>
                  <a:cubicBezTo>
                    <a:pt x="503587" y="65539"/>
                    <a:pt x="549211" y="220987"/>
                    <a:pt x="504729" y="356052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F75EDC0-D971-B1AF-FC2C-693A2200E672}"/>
                </a:ext>
              </a:extLst>
            </p:cNvPr>
            <p:cNvSpPr/>
            <p:nvPr/>
          </p:nvSpPr>
          <p:spPr>
            <a:xfrm>
              <a:off x="-693187" y="2864696"/>
              <a:ext cx="465790" cy="549200"/>
            </a:xfrm>
            <a:custGeom>
              <a:avLst/>
              <a:gdLst>
                <a:gd name="connsiteX0" fmla="*/ 504729 w 520885"/>
                <a:gd name="connsiteY0" fmla="*/ 356052 h 614161"/>
                <a:gd name="connsiteX1" fmla="*/ 149066 w 520885"/>
                <a:gd name="connsiteY1" fmla="*/ 613227 h 614161"/>
                <a:gd name="connsiteX2" fmla="*/ 15716 w 520885"/>
                <a:gd name="connsiteY2" fmla="*/ 194984 h 614161"/>
                <a:gd name="connsiteX3" fmla="*/ 346138 w 520885"/>
                <a:gd name="connsiteY3" fmla="*/ 14009 h 614161"/>
                <a:gd name="connsiteX4" fmla="*/ 504729 w 520885"/>
                <a:gd name="connsiteY4" fmla="*/ 356052 h 6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885" h="614161">
                  <a:moveTo>
                    <a:pt x="504729" y="356052"/>
                  </a:moveTo>
                  <a:cubicBezTo>
                    <a:pt x="460343" y="491116"/>
                    <a:pt x="298323" y="626752"/>
                    <a:pt x="149066" y="613227"/>
                  </a:cubicBezTo>
                  <a:cubicBezTo>
                    <a:pt x="22574" y="528454"/>
                    <a:pt x="-28671" y="330049"/>
                    <a:pt x="15716" y="194984"/>
                  </a:cubicBezTo>
                  <a:cubicBezTo>
                    <a:pt x="60103" y="59920"/>
                    <a:pt x="188690" y="-37521"/>
                    <a:pt x="346138" y="14009"/>
                  </a:cubicBezTo>
                  <a:cubicBezTo>
                    <a:pt x="503587" y="65539"/>
                    <a:pt x="549211" y="220987"/>
                    <a:pt x="504729" y="356052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F0CFC93-4D4B-2D0E-B128-9692622D1E4B}"/>
                </a:ext>
              </a:extLst>
            </p:cNvPr>
            <p:cNvSpPr/>
            <p:nvPr/>
          </p:nvSpPr>
          <p:spPr>
            <a:xfrm>
              <a:off x="-693167" y="3105407"/>
              <a:ext cx="463928" cy="308829"/>
            </a:xfrm>
            <a:custGeom>
              <a:avLst/>
              <a:gdLst>
                <a:gd name="connsiteX0" fmla="*/ 3025 w 518803"/>
                <a:gd name="connsiteY0" fmla="*/ 0 h 345358"/>
                <a:gd name="connsiteX1" fmla="*/ 153710 w 518803"/>
                <a:gd name="connsiteY1" fmla="*/ 204692 h 345358"/>
                <a:gd name="connsiteX2" fmla="*/ 518803 w 518803"/>
                <a:gd name="connsiteY2" fmla="*/ 23717 h 345358"/>
                <a:gd name="connsiteX3" fmla="*/ 504706 w 518803"/>
                <a:gd name="connsiteY3" fmla="*/ 87249 h 345358"/>
                <a:gd name="connsiteX4" fmla="*/ 149043 w 518803"/>
                <a:gd name="connsiteY4" fmla="*/ 344424 h 345358"/>
                <a:gd name="connsiteX5" fmla="*/ 1215 w 518803"/>
                <a:gd name="connsiteY5" fmla="*/ 286 h 345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8803" h="345358">
                  <a:moveTo>
                    <a:pt x="3025" y="0"/>
                  </a:moveTo>
                  <a:cubicBezTo>
                    <a:pt x="3025" y="0"/>
                    <a:pt x="-3167" y="141541"/>
                    <a:pt x="153710" y="204692"/>
                  </a:cubicBezTo>
                  <a:cubicBezTo>
                    <a:pt x="304967" y="265557"/>
                    <a:pt x="486514" y="137255"/>
                    <a:pt x="518803" y="23717"/>
                  </a:cubicBezTo>
                  <a:cubicBezTo>
                    <a:pt x="516300" y="45323"/>
                    <a:pt x="511576" y="66613"/>
                    <a:pt x="504706" y="87249"/>
                  </a:cubicBezTo>
                  <a:cubicBezTo>
                    <a:pt x="460320" y="222314"/>
                    <a:pt x="298300" y="357949"/>
                    <a:pt x="149043" y="344424"/>
                  </a:cubicBezTo>
                  <a:cubicBezTo>
                    <a:pt x="44268" y="274129"/>
                    <a:pt x="-8882" y="125825"/>
                    <a:pt x="1215" y="28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3BC65A1-6771-B69F-4956-FC7F921D3746}"/>
                </a:ext>
              </a:extLst>
            </p:cNvPr>
            <p:cNvSpPr/>
            <p:nvPr/>
          </p:nvSpPr>
          <p:spPr>
            <a:xfrm>
              <a:off x="-1124218" y="3049008"/>
              <a:ext cx="344831" cy="2235502"/>
            </a:xfrm>
            <a:custGeom>
              <a:avLst/>
              <a:gdLst>
                <a:gd name="connsiteX0" fmla="*/ 380000 w 385619"/>
                <a:gd name="connsiteY0" fmla="*/ 1349 h 2499924"/>
                <a:gd name="connsiteX1" fmla="*/ 329232 w 385619"/>
                <a:gd name="connsiteY1" fmla="*/ 232997 h 2499924"/>
                <a:gd name="connsiteX2" fmla="*/ 328565 w 385619"/>
                <a:gd name="connsiteY2" fmla="*/ 488076 h 2499924"/>
                <a:gd name="connsiteX3" fmla="*/ 308277 w 385619"/>
                <a:gd name="connsiteY3" fmla="*/ 614759 h 2499924"/>
                <a:gd name="connsiteX4" fmla="*/ 291322 w 385619"/>
                <a:gd name="connsiteY4" fmla="*/ 673909 h 2499924"/>
                <a:gd name="connsiteX5" fmla="*/ 280845 w 385619"/>
                <a:gd name="connsiteY5" fmla="*/ 733726 h 2499924"/>
                <a:gd name="connsiteX6" fmla="*/ 263319 w 385619"/>
                <a:gd name="connsiteY6" fmla="*/ 791924 h 2499924"/>
                <a:gd name="connsiteX7" fmla="*/ 237506 w 385619"/>
                <a:gd name="connsiteY7" fmla="*/ 847836 h 2499924"/>
                <a:gd name="connsiteX8" fmla="*/ 211217 w 385619"/>
                <a:gd name="connsiteY8" fmla="*/ 971661 h 2499924"/>
                <a:gd name="connsiteX9" fmla="*/ 198835 w 385619"/>
                <a:gd name="connsiteY9" fmla="*/ 1236170 h 2499924"/>
                <a:gd name="connsiteX10" fmla="*/ 148257 w 385619"/>
                <a:gd name="connsiteY10" fmla="*/ 1490868 h 2499924"/>
                <a:gd name="connsiteX11" fmla="*/ 100632 w 385619"/>
                <a:gd name="connsiteY11" fmla="*/ 1744519 h 2499924"/>
                <a:gd name="connsiteX12" fmla="*/ 80725 w 385619"/>
                <a:gd name="connsiteY12" fmla="*/ 2005885 h 2499924"/>
                <a:gd name="connsiteX13" fmla="*/ 60722 w 385619"/>
                <a:gd name="connsiteY13" fmla="*/ 2105231 h 2499924"/>
                <a:gd name="connsiteX14" fmla="*/ 41672 w 385619"/>
                <a:gd name="connsiteY14" fmla="*/ 2209244 h 2499924"/>
                <a:gd name="connsiteX15" fmla="*/ 25861 w 385619"/>
                <a:gd name="connsiteY15" fmla="*/ 2302875 h 2499924"/>
                <a:gd name="connsiteX16" fmla="*/ 14526 w 385619"/>
                <a:gd name="connsiteY16" fmla="*/ 2369550 h 2499924"/>
                <a:gd name="connsiteX17" fmla="*/ 2143 w 385619"/>
                <a:gd name="connsiteY17" fmla="*/ 2432700 h 2499924"/>
                <a:gd name="connsiteX18" fmla="*/ 2143 w 385619"/>
                <a:gd name="connsiteY18" fmla="*/ 2496137 h 2499924"/>
                <a:gd name="connsiteX19" fmla="*/ 11668 w 385619"/>
                <a:gd name="connsiteY19" fmla="*/ 2495565 h 2499924"/>
                <a:gd name="connsiteX20" fmla="*/ 28433 w 385619"/>
                <a:gd name="connsiteY20" fmla="*/ 2356786 h 2499924"/>
                <a:gd name="connsiteX21" fmla="*/ 46149 w 385619"/>
                <a:gd name="connsiteY21" fmla="*/ 2250868 h 2499924"/>
                <a:gd name="connsiteX22" fmla="*/ 82820 w 385619"/>
                <a:gd name="connsiteY22" fmla="*/ 2051700 h 2499924"/>
                <a:gd name="connsiteX23" fmla="*/ 110538 w 385619"/>
                <a:gd name="connsiteY23" fmla="*/ 1798812 h 2499924"/>
                <a:gd name="connsiteX24" fmla="*/ 117872 w 385619"/>
                <a:gd name="connsiteY24" fmla="*/ 1666605 h 2499924"/>
                <a:gd name="connsiteX25" fmla="*/ 145685 w 385619"/>
                <a:gd name="connsiteY25" fmla="*/ 1541827 h 2499924"/>
                <a:gd name="connsiteX26" fmla="*/ 203883 w 385619"/>
                <a:gd name="connsiteY26" fmla="*/ 1295606 h 2499924"/>
                <a:gd name="connsiteX27" fmla="*/ 217218 w 385619"/>
                <a:gd name="connsiteY27" fmla="*/ 1030144 h 2499924"/>
                <a:gd name="connsiteX28" fmla="*/ 233982 w 385619"/>
                <a:gd name="connsiteY28" fmla="*/ 901176 h 2499924"/>
                <a:gd name="connsiteX29" fmla="*/ 253794 w 385619"/>
                <a:gd name="connsiteY29" fmla="*/ 835834 h 2499924"/>
                <a:gd name="connsiteX30" fmla="*/ 279416 w 385619"/>
                <a:gd name="connsiteY30" fmla="*/ 782399 h 2499924"/>
                <a:gd name="connsiteX31" fmla="*/ 304848 w 385619"/>
                <a:gd name="connsiteY31" fmla="*/ 665146 h 2499924"/>
                <a:gd name="connsiteX32" fmla="*/ 336281 w 385619"/>
                <a:gd name="connsiteY32" fmla="*/ 543607 h 2499924"/>
                <a:gd name="connsiteX33" fmla="*/ 336281 w 385619"/>
                <a:gd name="connsiteY33" fmla="*/ 418068 h 2499924"/>
                <a:gd name="connsiteX34" fmla="*/ 332185 w 385619"/>
                <a:gd name="connsiteY34" fmla="*/ 288242 h 2499924"/>
                <a:gd name="connsiteX35" fmla="*/ 380667 w 385619"/>
                <a:gd name="connsiteY35" fmla="*/ 58404 h 2499924"/>
                <a:gd name="connsiteX36" fmla="*/ 385620 w 385619"/>
                <a:gd name="connsiteY36" fmla="*/ 3825 h 2499924"/>
                <a:gd name="connsiteX37" fmla="*/ 379905 w 385619"/>
                <a:gd name="connsiteY37" fmla="*/ 1635 h 249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85619" h="2499924">
                  <a:moveTo>
                    <a:pt x="380000" y="1349"/>
                  </a:moveTo>
                  <a:cubicBezTo>
                    <a:pt x="373142" y="80787"/>
                    <a:pt x="343996" y="155082"/>
                    <a:pt x="329232" y="232997"/>
                  </a:cubicBezTo>
                  <a:cubicBezTo>
                    <a:pt x="313135" y="317674"/>
                    <a:pt x="327232" y="402828"/>
                    <a:pt x="328565" y="488076"/>
                  </a:cubicBezTo>
                  <a:cubicBezTo>
                    <a:pt x="328313" y="531092"/>
                    <a:pt x="321471" y="573816"/>
                    <a:pt x="308277" y="614759"/>
                  </a:cubicBezTo>
                  <a:cubicBezTo>
                    <a:pt x="302562" y="634476"/>
                    <a:pt x="296466" y="654097"/>
                    <a:pt x="291322" y="673909"/>
                  </a:cubicBezTo>
                  <a:cubicBezTo>
                    <a:pt x="286179" y="693721"/>
                    <a:pt x="283893" y="713628"/>
                    <a:pt x="280845" y="733726"/>
                  </a:cubicBezTo>
                  <a:cubicBezTo>
                    <a:pt x="277950" y="753893"/>
                    <a:pt x="272042" y="773512"/>
                    <a:pt x="263319" y="791924"/>
                  </a:cubicBezTo>
                  <a:cubicBezTo>
                    <a:pt x="253581" y="810017"/>
                    <a:pt x="244961" y="828689"/>
                    <a:pt x="237506" y="847836"/>
                  </a:cubicBezTo>
                  <a:cubicBezTo>
                    <a:pt x="224327" y="888048"/>
                    <a:pt x="215513" y="929562"/>
                    <a:pt x="211217" y="971661"/>
                  </a:cubicBezTo>
                  <a:cubicBezTo>
                    <a:pt x="201216" y="1059481"/>
                    <a:pt x="205026" y="1148064"/>
                    <a:pt x="198835" y="1236170"/>
                  </a:cubicBezTo>
                  <a:cubicBezTo>
                    <a:pt x="192644" y="1324276"/>
                    <a:pt x="171307" y="1406953"/>
                    <a:pt x="148257" y="1490868"/>
                  </a:cubicBezTo>
                  <a:cubicBezTo>
                    <a:pt x="125206" y="1574784"/>
                    <a:pt x="102918" y="1657461"/>
                    <a:pt x="100632" y="1744519"/>
                  </a:cubicBezTo>
                  <a:cubicBezTo>
                    <a:pt x="98346" y="1831578"/>
                    <a:pt x="95489" y="1919874"/>
                    <a:pt x="80725" y="2005885"/>
                  </a:cubicBezTo>
                  <a:cubicBezTo>
                    <a:pt x="75010" y="2039223"/>
                    <a:pt x="67009" y="2072084"/>
                    <a:pt x="60722" y="2105231"/>
                  </a:cubicBezTo>
                  <a:cubicBezTo>
                    <a:pt x="54436" y="2138378"/>
                    <a:pt x="47959" y="2174478"/>
                    <a:pt x="41672" y="2209244"/>
                  </a:cubicBezTo>
                  <a:cubicBezTo>
                    <a:pt x="36338" y="2240359"/>
                    <a:pt x="31068" y="2271569"/>
                    <a:pt x="25861" y="2302875"/>
                  </a:cubicBezTo>
                  <a:cubicBezTo>
                    <a:pt x="22146" y="2324973"/>
                    <a:pt x="18812" y="2347261"/>
                    <a:pt x="14526" y="2369550"/>
                  </a:cubicBezTo>
                  <a:cubicBezTo>
                    <a:pt x="10240" y="2391838"/>
                    <a:pt x="5001" y="2411364"/>
                    <a:pt x="2143" y="2432700"/>
                  </a:cubicBezTo>
                  <a:cubicBezTo>
                    <a:pt x="-714" y="2453749"/>
                    <a:pt x="-714" y="2475088"/>
                    <a:pt x="2143" y="2496137"/>
                  </a:cubicBezTo>
                  <a:cubicBezTo>
                    <a:pt x="2905" y="2501185"/>
                    <a:pt x="12335" y="2501376"/>
                    <a:pt x="11668" y="2495565"/>
                  </a:cubicBezTo>
                  <a:cubicBezTo>
                    <a:pt x="5572" y="2447940"/>
                    <a:pt x="20146" y="2403173"/>
                    <a:pt x="28433" y="2356786"/>
                  </a:cubicBezTo>
                  <a:cubicBezTo>
                    <a:pt x="34719" y="2321544"/>
                    <a:pt x="40148" y="2286206"/>
                    <a:pt x="46149" y="2250868"/>
                  </a:cubicBezTo>
                  <a:cubicBezTo>
                    <a:pt x="57484" y="2184193"/>
                    <a:pt x="68628" y="2117518"/>
                    <a:pt x="82820" y="2051700"/>
                  </a:cubicBezTo>
                  <a:cubicBezTo>
                    <a:pt x="99762" y="1968427"/>
                    <a:pt x="109040" y="1883777"/>
                    <a:pt x="110538" y="1798812"/>
                  </a:cubicBezTo>
                  <a:cubicBezTo>
                    <a:pt x="111872" y="1754711"/>
                    <a:pt x="111014" y="1710324"/>
                    <a:pt x="117872" y="1666605"/>
                  </a:cubicBezTo>
                  <a:cubicBezTo>
                    <a:pt x="124994" y="1624562"/>
                    <a:pt x="134278" y="1582914"/>
                    <a:pt x="145685" y="1541827"/>
                  </a:cubicBezTo>
                  <a:cubicBezTo>
                    <a:pt x="167307" y="1460388"/>
                    <a:pt x="192644" y="1379426"/>
                    <a:pt x="203883" y="1295606"/>
                  </a:cubicBezTo>
                  <a:cubicBezTo>
                    <a:pt x="215694" y="1207595"/>
                    <a:pt x="212074" y="1118536"/>
                    <a:pt x="217218" y="1030144"/>
                  </a:cubicBezTo>
                  <a:cubicBezTo>
                    <a:pt x="219264" y="986768"/>
                    <a:pt x="224871" y="943633"/>
                    <a:pt x="233982" y="901176"/>
                  </a:cubicBezTo>
                  <a:cubicBezTo>
                    <a:pt x="238456" y="878805"/>
                    <a:pt x="245091" y="856922"/>
                    <a:pt x="253794" y="835834"/>
                  </a:cubicBezTo>
                  <a:cubicBezTo>
                    <a:pt x="261795" y="817737"/>
                    <a:pt x="271891" y="800687"/>
                    <a:pt x="279416" y="782399"/>
                  </a:cubicBezTo>
                  <a:cubicBezTo>
                    <a:pt x="294561" y="745251"/>
                    <a:pt x="294371" y="703627"/>
                    <a:pt x="304848" y="665146"/>
                  </a:cubicBezTo>
                  <a:cubicBezTo>
                    <a:pt x="315897" y="624855"/>
                    <a:pt x="330185" y="585136"/>
                    <a:pt x="336281" y="543607"/>
                  </a:cubicBezTo>
                  <a:cubicBezTo>
                    <a:pt x="342377" y="502078"/>
                    <a:pt x="338471" y="459501"/>
                    <a:pt x="336281" y="418068"/>
                  </a:cubicBezTo>
                  <a:cubicBezTo>
                    <a:pt x="332298" y="374915"/>
                    <a:pt x="330931" y="331560"/>
                    <a:pt x="332185" y="288242"/>
                  </a:cubicBezTo>
                  <a:cubicBezTo>
                    <a:pt x="337233" y="209375"/>
                    <a:pt x="368665" y="135842"/>
                    <a:pt x="380667" y="58404"/>
                  </a:cubicBezTo>
                  <a:cubicBezTo>
                    <a:pt x="383416" y="40327"/>
                    <a:pt x="385070" y="22101"/>
                    <a:pt x="385620" y="3825"/>
                  </a:cubicBezTo>
                  <a:cubicBezTo>
                    <a:pt x="385620" y="1158"/>
                    <a:pt x="380191" y="-1985"/>
                    <a:pt x="379905" y="1635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ED23C8C4-B97F-5E7B-3411-B48450E96E69}"/>
                </a:ext>
              </a:extLst>
            </p:cNvPr>
            <p:cNvSpPr/>
            <p:nvPr/>
          </p:nvSpPr>
          <p:spPr>
            <a:xfrm>
              <a:off x="-776791" y="3061408"/>
              <a:ext cx="59248" cy="144088"/>
            </a:xfrm>
            <a:custGeom>
              <a:avLst/>
              <a:gdLst>
                <a:gd name="connsiteX0" fmla="*/ 17197 w 66256"/>
                <a:gd name="connsiteY0" fmla="*/ 912 h 161131"/>
                <a:gd name="connsiteX1" fmla="*/ 21674 w 66256"/>
                <a:gd name="connsiteY1" fmla="*/ 86637 h 161131"/>
                <a:gd name="connsiteX2" fmla="*/ 59774 w 66256"/>
                <a:gd name="connsiteY2" fmla="*/ 84351 h 161131"/>
                <a:gd name="connsiteX3" fmla="*/ 62877 w 66256"/>
                <a:gd name="connsiteY3" fmla="*/ 61254 h 161131"/>
                <a:gd name="connsiteX4" fmla="*/ 51963 w 66256"/>
                <a:gd name="connsiteY4" fmla="*/ 54918 h 161131"/>
                <a:gd name="connsiteX5" fmla="*/ 15292 w 66256"/>
                <a:gd name="connsiteY5" fmla="*/ 79112 h 161131"/>
                <a:gd name="connsiteX6" fmla="*/ 18626 w 66256"/>
                <a:gd name="connsiteY6" fmla="*/ 117212 h 161131"/>
                <a:gd name="connsiteX7" fmla="*/ 52630 w 66256"/>
                <a:gd name="connsiteY7" fmla="*/ 119879 h 161131"/>
                <a:gd name="connsiteX8" fmla="*/ 57964 w 66256"/>
                <a:gd name="connsiteY8" fmla="*/ 103877 h 161131"/>
                <a:gd name="connsiteX9" fmla="*/ 41962 w 66256"/>
                <a:gd name="connsiteY9" fmla="*/ 98924 h 161131"/>
                <a:gd name="connsiteX10" fmla="*/ 7100 w 66256"/>
                <a:gd name="connsiteY10" fmla="*/ 128737 h 161131"/>
                <a:gd name="connsiteX11" fmla="*/ 31579 w 66256"/>
                <a:gd name="connsiteY11" fmla="*/ 160455 h 161131"/>
                <a:gd name="connsiteX12" fmla="*/ 29675 w 66256"/>
                <a:gd name="connsiteY12" fmla="*/ 154645 h 161131"/>
                <a:gd name="connsiteX13" fmla="*/ 15673 w 66256"/>
                <a:gd name="connsiteY13" fmla="*/ 130547 h 161131"/>
                <a:gd name="connsiteX14" fmla="*/ 34723 w 66256"/>
                <a:gd name="connsiteY14" fmla="*/ 109211 h 161131"/>
                <a:gd name="connsiteX15" fmla="*/ 49010 w 66256"/>
                <a:gd name="connsiteY15" fmla="*/ 106353 h 161131"/>
                <a:gd name="connsiteX16" fmla="*/ 42343 w 66256"/>
                <a:gd name="connsiteY16" fmla="*/ 115878 h 161131"/>
                <a:gd name="connsiteX17" fmla="*/ 23338 w 66256"/>
                <a:gd name="connsiteY17" fmla="*/ 109855 h 161131"/>
                <a:gd name="connsiteX18" fmla="*/ 21864 w 66256"/>
                <a:gd name="connsiteY18" fmla="*/ 105115 h 161131"/>
                <a:gd name="connsiteX19" fmla="*/ 26246 w 66256"/>
                <a:gd name="connsiteY19" fmla="*/ 78159 h 161131"/>
                <a:gd name="connsiteX20" fmla="*/ 53963 w 66256"/>
                <a:gd name="connsiteY20" fmla="*/ 62729 h 161131"/>
                <a:gd name="connsiteX21" fmla="*/ 54535 w 66256"/>
                <a:gd name="connsiteY21" fmla="*/ 76731 h 161131"/>
                <a:gd name="connsiteX22" fmla="*/ 40723 w 66256"/>
                <a:gd name="connsiteY22" fmla="*/ 83017 h 161131"/>
                <a:gd name="connsiteX23" fmla="*/ 13958 w 66256"/>
                <a:gd name="connsiteY23" fmla="*/ 69873 h 161131"/>
                <a:gd name="connsiteX24" fmla="*/ 7862 w 66256"/>
                <a:gd name="connsiteY24" fmla="*/ 37678 h 161131"/>
                <a:gd name="connsiteX25" fmla="*/ 20435 w 66256"/>
                <a:gd name="connsiteY25" fmla="*/ 4245 h 161131"/>
                <a:gd name="connsiteX26" fmla="*/ 17292 w 66256"/>
                <a:gd name="connsiteY26" fmla="*/ 531 h 161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6256" h="161131">
                  <a:moveTo>
                    <a:pt x="17197" y="912"/>
                  </a:moveTo>
                  <a:cubicBezTo>
                    <a:pt x="-3472" y="23391"/>
                    <a:pt x="-9473" y="69682"/>
                    <a:pt x="21674" y="86637"/>
                  </a:cubicBezTo>
                  <a:cubicBezTo>
                    <a:pt x="33682" y="93588"/>
                    <a:pt x="48683" y="92688"/>
                    <a:pt x="59774" y="84351"/>
                  </a:cubicBezTo>
                  <a:cubicBezTo>
                    <a:pt x="67008" y="78830"/>
                    <a:pt x="68398" y="68489"/>
                    <a:pt x="62877" y="61254"/>
                  </a:cubicBezTo>
                  <a:cubicBezTo>
                    <a:pt x="60224" y="57778"/>
                    <a:pt x="56298" y="55499"/>
                    <a:pt x="51963" y="54918"/>
                  </a:cubicBezTo>
                  <a:cubicBezTo>
                    <a:pt x="36628" y="51585"/>
                    <a:pt x="21293" y="66348"/>
                    <a:pt x="15292" y="79112"/>
                  </a:cubicBezTo>
                  <a:cubicBezTo>
                    <a:pt x="9487" y="91490"/>
                    <a:pt x="10759" y="106030"/>
                    <a:pt x="18626" y="117212"/>
                  </a:cubicBezTo>
                  <a:cubicBezTo>
                    <a:pt x="27467" y="126962"/>
                    <a:pt x="42377" y="128132"/>
                    <a:pt x="52630" y="119879"/>
                  </a:cubicBezTo>
                  <a:cubicBezTo>
                    <a:pt x="57107" y="116355"/>
                    <a:pt x="62155" y="109497"/>
                    <a:pt x="57964" y="103877"/>
                  </a:cubicBezTo>
                  <a:cubicBezTo>
                    <a:pt x="53806" y="99634"/>
                    <a:pt x="47790" y="97772"/>
                    <a:pt x="41962" y="98924"/>
                  </a:cubicBezTo>
                  <a:cubicBezTo>
                    <a:pt x="25366" y="100862"/>
                    <a:pt x="11590" y="112643"/>
                    <a:pt x="7100" y="128737"/>
                  </a:cubicBezTo>
                  <a:cubicBezTo>
                    <a:pt x="3100" y="143787"/>
                    <a:pt x="13101" y="165218"/>
                    <a:pt x="31579" y="160455"/>
                  </a:cubicBezTo>
                  <a:cubicBezTo>
                    <a:pt x="34628" y="159693"/>
                    <a:pt x="32151" y="154550"/>
                    <a:pt x="29675" y="154645"/>
                  </a:cubicBezTo>
                  <a:cubicBezTo>
                    <a:pt x="16530" y="154645"/>
                    <a:pt x="12529" y="141215"/>
                    <a:pt x="15673" y="130547"/>
                  </a:cubicBezTo>
                  <a:cubicBezTo>
                    <a:pt x="18722" y="121062"/>
                    <a:pt x="25643" y="113310"/>
                    <a:pt x="34723" y="109211"/>
                  </a:cubicBezTo>
                  <a:cubicBezTo>
                    <a:pt x="38152" y="107687"/>
                    <a:pt x="45200" y="104734"/>
                    <a:pt x="49010" y="106353"/>
                  </a:cubicBezTo>
                  <a:cubicBezTo>
                    <a:pt x="52820" y="107973"/>
                    <a:pt x="45010" y="115021"/>
                    <a:pt x="42343" y="115878"/>
                  </a:cubicBezTo>
                  <a:cubicBezTo>
                    <a:pt x="35432" y="119463"/>
                    <a:pt x="26923" y="116767"/>
                    <a:pt x="23338" y="109855"/>
                  </a:cubicBezTo>
                  <a:cubicBezTo>
                    <a:pt x="22570" y="108375"/>
                    <a:pt x="22071" y="106770"/>
                    <a:pt x="21864" y="105115"/>
                  </a:cubicBezTo>
                  <a:cubicBezTo>
                    <a:pt x="19358" y="95919"/>
                    <a:pt x="20956" y="86088"/>
                    <a:pt x="26246" y="78159"/>
                  </a:cubicBezTo>
                  <a:cubicBezTo>
                    <a:pt x="31294" y="70539"/>
                    <a:pt x="43867" y="57585"/>
                    <a:pt x="53963" y="62729"/>
                  </a:cubicBezTo>
                  <a:cubicBezTo>
                    <a:pt x="60154" y="65777"/>
                    <a:pt x="58726" y="72254"/>
                    <a:pt x="54535" y="76731"/>
                  </a:cubicBezTo>
                  <a:cubicBezTo>
                    <a:pt x="50817" y="80391"/>
                    <a:pt x="45925" y="82617"/>
                    <a:pt x="40723" y="83017"/>
                  </a:cubicBezTo>
                  <a:cubicBezTo>
                    <a:pt x="30041" y="84007"/>
                    <a:pt x="19705" y="78931"/>
                    <a:pt x="13958" y="69873"/>
                  </a:cubicBezTo>
                  <a:cubicBezTo>
                    <a:pt x="8052" y="60250"/>
                    <a:pt x="5883" y="48794"/>
                    <a:pt x="7862" y="37678"/>
                  </a:cubicBezTo>
                  <a:cubicBezTo>
                    <a:pt x="10612" y="26044"/>
                    <a:pt x="14837" y="14808"/>
                    <a:pt x="20435" y="4245"/>
                  </a:cubicBezTo>
                  <a:cubicBezTo>
                    <a:pt x="21007" y="2721"/>
                    <a:pt x="19102" y="-1470"/>
                    <a:pt x="17292" y="531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53D0391-98FA-8F85-2A5A-231592E79346}"/>
                </a:ext>
              </a:extLst>
            </p:cNvPr>
            <p:cNvSpPr/>
            <p:nvPr/>
          </p:nvSpPr>
          <p:spPr>
            <a:xfrm>
              <a:off x="-814721" y="3017948"/>
              <a:ext cx="75398" cy="83446"/>
            </a:xfrm>
            <a:custGeom>
              <a:avLst/>
              <a:gdLst>
                <a:gd name="connsiteX0" fmla="*/ 83521 w 84316"/>
                <a:gd name="connsiteY0" fmla="*/ 78754 h 93316"/>
                <a:gd name="connsiteX1" fmla="*/ 83521 w 84316"/>
                <a:gd name="connsiteY1" fmla="*/ 78754 h 93316"/>
                <a:gd name="connsiteX2" fmla="*/ 59804 w 84316"/>
                <a:gd name="connsiteY2" fmla="*/ 77 h 93316"/>
                <a:gd name="connsiteX3" fmla="*/ 463 w 84316"/>
                <a:gd name="connsiteY3" fmla="*/ 54084 h 93316"/>
                <a:gd name="connsiteX4" fmla="*/ 463 w 84316"/>
                <a:gd name="connsiteY4" fmla="*/ 54084 h 93316"/>
                <a:gd name="connsiteX5" fmla="*/ 7512 w 84316"/>
                <a:gd name="connsiteY5" fmla="*/ 74753 h 93316"/>
                <a:gd name="connsiteX6" fmla="*/ 66281 w 84316"/>
                <a:gd name="connsiteY6" fmla="*/ 92184 h 93316"/>
                <a:gd name="connsiteX7" fmla="*/ 83521 w 84316"/>
                <a:gd name="connsiteY7" fmla="*/ 78754 h 9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16" h="93316">
                  <a:moveTo>
                    <a:pt x="83521" y="78754"/>
                  </a:moveTo>
                  <a:lnTo>
                    <a:pt x="83521" y="78754"/>
                  </a:lnTo>
                  <a:cubicBezTo>
                    <a:pt x="88760" y="61228"/>
                    <a:pt x="66662" y="2078"/>
                    <a:pt x="59804" y="77"/>
                  </a:cubicBezTo>
                  <a:cubicBezTo>
                    <a:pt x="52946" y="-1923"/>
                    <a:pt x="5987" y="35320"/>
                    <a:pt x="463" y="54084"/>
                  </a:cubicBezTo>
                  <a:lnTo>
                    <a:pt x="463" y="54084"/>
                  </a:lnTo>
                  <a:cubicBezTo>
                    <a:pt x="-1159" y="61745"/>
                    <a:pt x="1547" y="69679"/>
                    <a:pt x="7512" y="74753"/>
                  </a:cubicBezTo>
                  <a:cubicBezTo>
                    <a:pt x="23176" y="89646"/>
                    <a:pt x="45030" y="96128"/>
                    <a:pt x="66281" y="92184"/>
                  </a:cubicBezTo>
                  <a:cubicBezTo>
                    <a:pt x="74042" y="91174"/>
                    <a:pt x="80643" y="86032"/>
                    <a:pt x="83521" y="78754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255A9DB9-02C3-7FB2-C09D-567CEFB9E0A3}"/>
                </a:ext>
              </a:extLst>
            </p:cNvPr>
            <p:cNvSpPr/>
            <p:nvPr/>
          </p:nvSpPr>
          <p:spPr>
            <a:xfrm>
              <a:off x="-814721" y="3017948"/>
              <a:ext cx="75398" cy="83446"/>
            </a:xfrm>
            <a:custGeom>
              <a:avLst/>
              <a:gdLst>
                <a:gd name="connsiteX0" fmla="*/ 83521 w 84316"/>
                <a:gd name="connsiteY0" fmla="*/ 78754 h 93316"/>
                <a:gd name="connsiteX1" fmla="*/ 83521 w 84316"/>
                <a:gd name="connsiteY1" fmla="*/ 78754 h 93316"/>
                <a:gd name="connsiteX2" fmla="*/ 59804 w 84316"/>
                <a:gd name="connsiteY2" fmla="*/ 77 h 93316"/>
                <a:gd name="connsiteX3" fmla="*/ 463 w 84316"/>
                <a:gd name="connsiteY3" fmla="*/ 54084 h 93316"/>
                <a:gd name="connsiteX4" fmla="*/ 463 w 84316"/>
                <a:gd name="connsiteY4" fmla="*/ 54084 h 93316"/>
                <a:gd name="connsiteX5" fmla="*/ 7512 w 84316"/>
                <a:gd name="connsiteY5" fmla="*/ 74753 h 93316"/>
                <a:gd name="connsiteX6" fmla="*/ 66281 w 84316"/>
                <a:gd name="connsiteY6" fmla="*/ 92184 h 93316"/>
                <a:gd name="connsiteX7" fmla="*/ 83521 w 84316"/>
                <a:gd name="connsiteY7" fmla="*/ 78754 h 9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16" h="93316">
                  <a:moveTo>
                    <a:pt x="83521" y="78754"/>
                  </a:moveTo>
                  <a:lnTo>
                    <a:pt x="83521" y="78754"/>
                  </a:lnTo>
                  <a:cubicBezTo>
                    <a:pt x="88760" y="61228"/>
                    <a:pt x="66662" y="2078"/>
                    <a:pt x="59804" y="77"/>
                  </a:cubicBezTo>
                  <a:cubicBezTo>
                    <a:pt x="52946" y="-1923"/>
                    <a:pt x="5987" y="35320"/>
                    <a:pt x="463" y="54084"/>
                  </a:cubicBezTo>
                  <a:lnTo>
                    <a:pt x="463" y="54084"/>
                  </a:lnTo>
                  <a:cubicBezTo>
                    <a:pt x="-1159" y="61745"/>
                    <a:pt x="1547" y="69679"/>
                    <a:pt x="7512" y="74753"/>
                  </a:cubicBezTo>
                  <a:cubicBezTo>
                    <a:pt x="23176" y="89646"/>
                    <a:pt x="45030" y="96128"/>
                    <a:pt x="66281" y="92184"/>
                  </a:cubicBezTo>
                  <a:cubicBezTo>
                    <a:pt x="74042" y="91174"/>
                    <a:pt x="80643" y="86032"/>
                    <a:pt x="83521" y="78754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3532C29-2152-F449-3550-AE6FADC2FD9D}"/>
                </a:ext>
              </a:extLst>
            </p:cNvPr>
            <p:cNvSpPr/>
            <p:nvPr/>
          </p:nvSpPr>
          <p:spPr>
            <a:xfrm>
              <a:off x="-906622" y="2492465"/>
              <a:ext cx="458905" cy="544480"/>
            </a:xfrm>
            <a:custGeom>
              <a:avLst/>
              <a:gdLst>
                <a:gd name="connsiteX0" fmla="*/ 499951 w 513186"/>
                <a:gd name="connsiteY0" fmla="*/ 344161 h 608883"/>
                <a:gd name="connsiteX1" fmla="*/ 156384 w 513186"/>
                <a:gd name="connsiteY1" fmla="*/ 608480 h 608883"/>
                <a:gd name="connsiteX2" fmla="*/ 12652 w 513186"/>
                <a:gd name="connsiteY2" fmla="*/ 199477 h 608883"/>
                <a:gd name="connsiteX3" fmla="*/ 333644 w 513186"/>
                <a:gd name="connsiteY3" fmla="*/ 11644 h 608883"/>
                <a:gd name="connsiteX4" fmla="*/ 499951 w 513186"/>
                <a:gd name="connsiteY4" fmla="*/ 344161 h 608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186" h="608883">
                  <a:moveTo>
                    <a:pt x="499951" y="344161"/>
                  </a:moveTo>
                  <a:cubicBezTo>
                    <a:pt x="460041" y="478750"/>
                    <a:pt x="304021" y="617338"/>
                    <a:pt x="156384" y="608480"/>
                  </a:cubicBezTo>
                  <a:cubicBezTo>
                    <a:pt x="29035" y="528375"/>
                    <a:pt x="-27258" y="334065"/>
                    <a:pt x="12652" y="199477"/>
                  </a:cubicBezTo>
                  <a:cubicBezTo>
                    <a:pt x="52561" y="64888"/>
                    <a:pt x="176672" y="-35029"/>
                    <a:pt x="333644" y="11644"/>
                  </a:cubicBezTo>
                  <a:cubicBezTo>
                    <a:pt x="490616" y="58316"/>
                    <a:pt x="539955" y="209668"/>
                    <a:pt x="499951" y="34416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F1928925-8453-B7B1-4E17-BECB6451A2AA}"/>
                </a:ext>
              </a:extLst>
            </p:cNvPr>
            <p:cNvSpPr/>
            <p:nvPr/>
          </p:nvSpPr>
          <p:spPr>
            <a:xfrm>
              <a:off x="-906526" y="2736513"/>
              <a:ext cx="457791" cy="300433"/>
            </a:xfrm>
            <a:custGeom>
              <a:avLst/>
              <a:gdLst>
                <a:gd name="connsiteX0" fmla="*/ 2257 w 511940"/>
                <a:gd name="connsiteY0" fmla="*/ 0 h 335969"/>
                <a:gd name="connsiteX1" fmla="*/ 156848 w 511940"/>
                <a:gd name="connsiteY1" fmla="*/ 197644 h 335969"/>
                <a:gd name="connsiteX2" fmla="*/ 511940 w 511940"/>
                <a:gd name="connsiteY2" fmla="*/ 8096 h 335969"/>
                <a:gd name="connsiteX3" fmla="*/ 499844 w 511940"/>
                <a:gd name="connsiteY3" fmla="*/ 71247 h 335969"/>
                <a:gd name="connsiteX4" fmla="*/ 156277 w 511940"/>
                <a:gd name="connsiteY4" fmla="*/ 335566 h 335969"/>
                <a:gd name="connsiteX5" fmla="*/ 448 w 511940"/>
                <a:gd name="connsiteY5" fmla="*/ 95 h 33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1940" h="335969">
                  <a:moveTo>
                    <a:pt x="2257" y="0"/>
                  </a:moveTo>
                  <a:cubicBezTo>
                    <a:pt x="2257" y="0"/>
                    <a:pt x="162" y="139827"/>
                    <a:pt x="156848" y="197644"/>
                  </a:cubicBezTo>
                  <a:cubicBezTo>
                    <a:pt x="307915" y="253365"/>
                    <a:pt x="483365" y="121444"/>
                    <a:pt x="511940" y="8096"/>
                  </a:cubicBezTo>
                  <a:cubicBezTo>
                    <a:pt x="510029" y="29498"/>
                    <a:pt x="505977" y="50654"/>
                    <a:pt x="499844" y="71247"/>
                  </a:cubicBezTo>
                  <a:cubicBezTo>
                    <a:pt x="459934" y="205835"/>
                    <a:pt x="303914" y="344424"/>
                    <a:pt x="156277" y="335566"/>
                  </a:cubicBezTo>
                  <a:cubicBezTo>
                    <a:pt x="50740" y="268891"/>
                    <a:pt x="-5648" y="124397"/>
                    <a:pt x="448" y="95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4ABC1F08-6CDE-5C2B-0264-2315E99F4A2E}"/>
                </a:ext>
              </a:extLst>
            </p:cNvPr>
            <p:cNvSpPr/>
            <p:nvPr/>
          </p:nvSpPr>
          <p:spPr>
            <a:xfrm>
              <a:off x="-1129197" y="3223101"/>
              <a:ext cx="129059" cy="2060853"/>
            </a:xfrm>
            <a:custGeom>
              <a:avLst/>
              <a:gdLst>
                <a:gd name="connsiteX0" fmla="*/ 82102 w 144324"/>
                <a:gd name="connsiteY0" fmla="*/ 2115 h 2304617"/>
                <a:gd name="connsiteX1" fmla="*/ 68671 w 144324"/>
                <a:gd name="connsiteY1" fmla="*/ 223095 h 2304617"/>
                <a:gd name="connsiteX2" fmla="*/ 68671 w 144324"/>
                <a:gd name="connsiteY2" fmla="*/ 334919 h 2304617"/>
                <a:gd name="connsiteX3" fmla="*/ 89150 w 144324"/>
                <a:gd name="connsiteY3" fmla="*/ 443504 h 2304617"/>
                <a:gd name="connsiteX4" fmla="*/ 131632 w 144324"/>
                <a:gd name="connsiteY4" fmla="*/ 897084 h 2304617"/>
                <a:gd name="connsiteX5" fmla="*/ 70767 w 144324"/>
                <a:gd name="connsiteY5" fmla="*/ 1348474 h 2304617"/>
                <a:gd name="connsiteX6" fmla="*/ 46954 w 144324"/>
                <a:gd name="connsiteY6" fmla="*/ 1816818 h 2304617"/>
                <a:gd name="connsiteX7" fmla="*/ 10759 w 144324"/>
                <a:gd name="connsiteY7" fmla="*/ 2034655 h 2304617"/>
                <a:gd name="connsiteX8" fmla="*/ 4949 w 144324"/>
                <a:gd name="connsiteY8" fmla="*/ 2148955 h 2304617"/>
                <a:gd name="connsiteX9" fmla="*/ 282 w 144324"/>
                <a:gd name="connsiteY9" fmla="*/ 2252587 h 2304617"/>
                <a:gd name="connsiteX10" fmla="*/ 8283 w 144324"/>
                <a:gd name="connsiteY10" fmla="*/ 2300974 h 2304617"/>
                <a:gd name="connsiteX11" fmla="*/ 17808 w 144324"/>
                <a:gd name="connsiteY11" fmla="*/ 2300403 h 2304617"/>
                <a:gd name="connsiteX12" fmla="*/ 14188 w 144324"/>
                <a:gd name="connsiteY12" fmla="*/ 2187722 h 2304617"/>
                <a:gd name="connsiteX13" fmla="*/ 19808 w 144324"/>
                <a:gd name="connsiteY13" fmla="*/ 2075136 h 2304617"/>
                <a:gd name="connsiteX14" fmla="*/ 31905 w 144324"/>
                <a:gd name="connsiteY14" fmla="*/ 1963789 h 2304617"/>
                <a:gd name="connsiteX15" fmla="*/ 53717 w 144324"/>
                <a:gd name="connsiteY15" fmla="*/ 1856442 h 2304617"/>
                <a:gd name="connsiteX16" fmla="*/ 66481 w 144324"/>
                <a:gd name="connsiteY16" fmla="*/ 1622222 h 2304617"/>
                <a:gd name="connsiteX17" fmla="*/ 77625 w 144324"/>
                <a:gd name="connsiteY17" fmla="*/ 1389241 h 2304617"/>
                <a:gd name="connsiteX18" fmla="*/ 140299 w 144324"/>
                <a:gd name="connsiteY18" fmla="*/ 938232 h 2304617"/>
                <a:gd name="connsiteX19" fmla="*/ 108962 w 144324"/>
                <a:gd name="connsiteY19" fmla="*/ 490081 h 2304617"/>
                <a:gd name="connsiteX20" fmla="*/ 76387 w 144324"/>
                <a:gd name="connsiteY20" fmla="*/ 271006 h 2304617"/>
                <a:gd name="connsiteX21" fmla="*/ 91817 w 144324"/>
                <a:gd name="connsiteY21" fmla="*/ 54979 h 2304617"/>
                <a:gd name="connsiteX22" fmla="*/ 87912 w 144324"/>
                <a:gd name="connsiteY22" fmla="*/ 3639 h 2304617"/>
                <a:gd name="connsiteX23" fmla="*/ 82197 w 144324"/>
                <a:gd name="connsiteY23" fmla="*/ 2210 h 230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4324" h="2304617">
                  <a:moveTo>
                    <a:pt x="82102" y="2115"/>
                  </a:moveTo>
                  <a:cubicBezTo>
                    <a:pt x="87531" y="76124"/>
                    <a:pt x="74958" y="149562"/>
                    <a:pt x="68671" y="223095"/>
                  </a:cubicBezTo>
                  <a:cubicBezTo>
                    <a:pt x="64909" y="260275"/>
                    <a:pt x="64909" y="297739"/>
                    <a:pt x="68671" y="334919"/>
                  </a:cubicBezTo>
                  <a:cubicBezTo>
                    <a:pt x="73053" y="371399"/>
                    <a:pt x="82292" y="407404"/>
                    <a:pt x="89150" y="443504"/>
                  </a:cubicBezTo>
                  <a:cubicBezTo>
                    <a:pt x="117725" y="592665"/>
                    <a:pt x="139537" y="744875"/>
                    <a:pt x="131632" y="897084"/>
                  </a:cubicBezTo>
                  <a:cubicBezTo>
                    <a:pt x="123726" y="1049294"/>
                    <a:pt x="89531" y="1197788"/>
                    <a:pt x="70767" y="1348474"/>
                  </a:cubicBezTo>
                  <a:cubicBezTo>
                    <a:pt x="51717" y="1504112"/>
                    <a:pt x="60289" y="1660894"/>
                    <a:pt x="46954" y="1816818"/>
                  </a:cubicBezTo>
                  <a:cubicBezTo>
                    <a:pt x="40573" y="1890351"/>
                    <a:pt x="16379" y="1960836"/>
                    <a:pt x="10759" y="2034655"/>
                  </a:cubicBezTo>
                  <a:cubicBezTo>
                    <a:pt x="7807" y="2072755"/>
                    <a:pt x="6759" y="2110855"/>
                    <a:pt x="4949" y="2148955"/>
                  </a:cubicBezTo>
                  <a:cubicBezTo>
                    <a:pt x="3235" y="2183436"/>
                    <a:pt x="-1147" y="2218106"/>
                    <a:pt x="282" y="2252587"/>
                  </a:cubicBezTo>
                  <a:cubicBezTo>
                    <a:pt x="789" y="2269000"/>
                    <a:pt x="3480" y="2285272"/>
                    <a:pt x="8283" y="2300974"/>
                  </a:cubicBezTo>
                  <a:cubicBezTo>
                    <a:pt x="9807" y="2305737"/>
                    <a:pt x="19332" y="2306117"/>
                    <a:pt x="17808" y="2300403"/>
                  </a:cubicBezTo>
                  <a:cubicBezTo>
                    <a:pt x="7140" y="2263541"/>
                    <a:pt x="11521" y="2225346"/>
                    <a:pt x="14188" y="2187722"/>
                  </a:cubicBezTo>
                  <a:cubicBezTo>
                    <a:pt x="16855" y="2150098"/>
                    <a:pt x="17903" y="2112665"/>
                    <a:pt x="19808" y="2075136"/>
                  </a:cubicBezTo>
                  <a:cubicBezTo>
                    <a:pt x="21211" y="2037782"/>
                    <a:pt x="25253" y="2000573"/>
                    <a:pt x="31905" y="1963789"/>
                  </a:cubicBezTo>
                  <a:cubicBezTo>
                    <a:pt x="38858" y="1927880"/>
                    <a:pt x="47907" y="1892542"/>
                    <a:pt x="53717" y="1856442"/>
                  </a:cubicBezTo>
                  <a:cubicBezTo>
                    <a:pt x="66100" y="1779575"/>
                    <a:pt x="65052" y="1699946"/>
                    <a:pt x="66481" y="1622222"/>
                  </a:cubicBezTo>
                  <a:cubicBezTo>
                    <a:pt x="67909" y="1544498"/>
                    <a:pt x="69529" y="1466679"/>
                    <a:pt x="77625" y="1389241"/>
                  </a:cubicBezTo>
                  <a:cubicBezTo>
                    <a:pt x="93436" y="1238174"/>
                    <a:pt x="128107" y="1089680"/>
                    <a:pt x="140299" y="938232"/>
                  </a:cubicBezTo>
                  <a:cubicBezTo>
                    <a:pt x="152491" y="786785"/>
                    <a:pt x="135537" y="637909"/>
                    <a:pt x="108962" y="490081"/>
                  </a:cubicBezTo>
                  <a:cubicBezTo>
                    <a:pt x="96008" y="417405"/>
                    <a:pt x="75148" y="345015"/>
                    <a:pt x="76387" y="271006"/>
                  </a:cubicBezTo>
                  <a:cubicBezTo>
                    <a:pt x="77625" y="198806"/>
                    <a:pt x="92960" y="127274"/>
                    <a:pt x="91817" y="54979"/>
                  </a:cubicBezTo>
                  <a:cubicBezTo>
                    <a:pt x="91613" y="37800"/>
                    <a:pt x="90309" y="20651"/>
                    <a:pt x="87912" y="3639"/>
                  </a:cubicBezTo>
                  <a:cubicBezTo>
                    <a:pt x="87912" y="686"/>
                    <a:pt x="81816" y="-2076"/>
                    <a:pt x="82197" y="2210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6AB02AB6-ACB4-1BC3-E935-ACB354E44230}"/>
                </a:ext>
              </a:extLst>
            </p:cNvPr>
            <p:cNvSpPr/>
            <p:nvPr/>
          </p:nvSpPr>
          <p:spPr>
            <a:xfrm>
              <a:off x="-1087908" y="3216572"/>
              <a:ext cx="114254" cy="191684"/>
            </a:xfrm>
            <a:custGeom>
              <a:avLst/>
              <a:gdLst>
                <a:gd name="connsiteX0" fmla="*/ 32404 w 127768"/>
                <a:gd name="connsiteY0" fmla="*/ 1512 h 214357"/>
                <a:gd name="connsiteX1" fmla="*/ 14307 w 127768"/>
                <a:gd name="connsiteY1" fmla="*/ 27229 h 214357"/>
                <a:gd name="connsiteX2" fmla="*/ 2306 w 127768"/>
                <a:gd name="connsiteY2" fmla="*/ 59233 h 214357"/>
                <a:gd name="connsiteX3" fmla="*/ 12497 w 127768"/>
                <a:gd name="connsiteY3" fmla="*/ 121146 h 214357"/>
                <a:gd name="connsiteX4" fmla="*/ 98794 w 127768"/>
                <a:gd name="connsiteY4" fmla="*/ 115907 h 214357"/>
                <a:gd name="connsiteX5" fmla="*/ 98794 w 127768"/>
                <a:gd name="connsiteY5" fmla="*/ 91428 h 214357"/>
                <a:gd name="connsiteX6" fmla="*/ 73267 w 127768"/>
                <a:gd name="connsiteY6" fmla="*/ 94095 h 214357"/>
                <a:gd name="connsiteX7" fmla="*/ 54217 w 127768"/>
                <a:gd name="connsiteY7" fmla="*/ 147911 h 214357"/>
                <a:gd name="connsiteX8" fmla="*/ 107271 w 127768"/>
                <a:gd name="connsiteY8" fmla="*/ 160008 h 214357"/>
                <a:gd name="connsiteX9" fmla="*/ 127750 w 127768"/>
                <a:gd name="connsiteY9" fmla="*/ 139529 h 214357"/>
                <a:gd name="connsiteX10" fmla="*/ 108128 w 127768"/>
                <a:gd name="connsiteY10" fmla="*/ 130004 h 214357"/>
                <a:gd name="connsiteX11" fmla="*/ 74981 w 127768"/>
                <a:gd name="connsiteY11" fmla="*/ 177629 h 214357"/>
                <a:gd name="connsiteX12" fmla="*/ 122606 w 127768"/>
                <a:gd name="connsiteY12" fmla="*/ 214205 h 214357"/>
                <a:gd name="connsiteX13" fmla="*/ 120701 w 127768"/>
                <a:gd name="connsiteY13" fmla="*/ 207538 h 214357"/>
                <a:gd name="connsiteX14" fmla="*/ 86030 w 127768"/>
                <a:gd name="connsiteY14" fmla="*/ 184582 h 214357"/>
                <a:gd name="connsiteX15" fmla="*/ 97841 w 127768"/>
                <a:gd name="connsiteY15" fmla="*/ 145054 h 214357"/>
                <a:gd name="connsiteX16" fmla="*/ 118034 w 127768"/>
                <a:gd name="connsiteY16" fmla="*/ 139719 h 214357"/>
                <a:gd name="connsiteX17" fmla="*/ 111176 w 127768"/>
                <a:gd name="connsiteY17" fmla="*/ 147244 h 214357"/>
                <a:gd name="connsiteX18" fmla="*/ 98222 w 127768"/>
                <a:gd name="connsiteY18" fmla="*/ 154960 h 214357"/>
                <a:gd name="connsiteX19" fmla="*/ 61075 w 127768"/>
                <a:gd name="connsiteY19" fmla="*/ 136767 h 214357"/>
                <a:gd name="connsiteX20" fmla="*/ 85935 w 127768"/>
                <a:gd name="connsiteY20" fmla="*/ 97905 h 214357"/>
                <a:gd name="connsiteX21" fmla="*/ 93841 w 127768"/>
                <a:gd name="connsiteY21" fmla="*/ 101810 h 214357"/>
                <a:gd name="connsiteX22" fmla="*/ 89269 w 127768"/>
                <a:gd name="connsiteY22" fmla="*/ 112954 h 214357"/>
                <a:gd name="connsiteX23" fmla="*/ 73743 w 127768"/>
                <a:gd name="connsiteY23" fmla="*/ 124289 h 214357"/>
                <a:gd name="connsiteX24" fmla="*/ 15450 w 127768"/>
                <a:gd name="connsiteY24" fmla="*/ 108954 h 214357"/>
                <a:gd name="connsiteX25" fmla="*/ 15450 w 127768"/>
                <a:gd name="connsiteY25" fmla="*/ 49423 h 214357"/>
                <a:gd name="connsiteX26" fmla="*/ 27642 w 127768"/>
                <a:gd name="connsiteY26" fmla="*/ 26563 h 214357"/>
                <a:gd name="connsiteX27" fmla="*/ 40596 w 127768"/>
                <a:gd name="connsiteY27" fmla="*/ 5131 h 214357"/>
                <a:gd name="connsiteX28" fmla="*/ 32500 w 127768"/>
                <a:gd name="connsiteY28" fmla="*/ 2178 h 21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7768" h="214357">
                  <a:moveTo>
                    <a:pt x="32404" y="1512"/>
                  </a:moveTo>
                  <a:cubicBezTo>
                    <a:pt x="27351" y="10733"/>
                    <a:pt x="21281" y="19360"/>
                    <a:pt x="14307" y="27229"/>
                  </a:cubicBezTo>
                  <a:cubicBezTo>
                    <a:pt x="8051" y="36910"/>
                    <a:pt x="3957" y="47826"/>
                    <a:pt x="2306" y="59233"/>
                  </a:cubicBezTo>
                  <a:cubicBezTo>
                    <a:pt x="-1409" y="79712"/>
                    <a:pt x="-2267" y="104668"/>
                    <a:pt x="12497" y="121146"/>
                  </a:cubicBezTo>
                  <a:cubicBezTo>
                    <a:pt x="34119" y="145339"/>
                    <a:pt x="79172" y="141529"/>
                    <a:pt x="98794" y="115907"/>
                  </a:cubicBezTo>
                  <a:cubicBezTo>
                    <a:pt x="105149" y="108985"/>
                    <a:pt x="105149" y="98350"/>
                    <a:pt x="98794" y="91428"/>
                  </a:cubicBezTo>
                  <a:cubicBezTo>
                    <a:pt x="90793" y="84094"/>
                    <a:pt x="80601" y="88380"/>
                    <a:pt x="73267" y="94095"/>
                  </a:cubicBezTo>
                  <a:cubicBezTo>
                    <a:pt x="57169" y="106573"/>
                    <a:pt x="44692" y="127527"/>
                    <a:pt x="54217" y="147911"/>
                  </a:cubicBezTo>
                  <a:cubicBezTo>
                    <a:pt x="63742" y="168294"/>
                    <a:pt x="89650" y="169056"/>
                    <a:pt x="107271" y="160008"/>
                  </a:cubicBezTo>
                  <a:cubicBezTo>
                    <a:pt x="114700" y="156198"/>
                    <a:pt x="127178" y="148959"/>
                    <a:pt x="127750" y="139529"/>
                  </a:cubicBezTo>
                  <a:cubicBezTo>
                    <a:pt x="128321" y="130099"/>
                    <a:pt x="115653" y="127813"/>
                    <a:pt x="108128" y="130004"/>
                  </a:cubicBezTo>
                  <a:cubicBezTo>
                    <a:pt x="86619" y="135203"/>
                    <a:pt x="72385" y="155653"/>
                    <a:pt x="74981" y="177629"/>
                  </a:cubicBezTo>
                  <a:cubicBezTo>
                    <a:pt x="79072" y="200264"/>
                    <a:pt x="99682" y="216092"/>
                    <a:pt x="122606" y="214205"/>
                  </a:cubicBezTo>
                  <a:cubicBezTo>
                    <a:pt x="126702" y="213729"/>
                    <a:pt x="123749" y="207538"/>
                    <a:pt x="120701" y="207538"/>
                  </a:cubicBezTo>
                  <a:cubicBezTo>
                    <a:pt x="105566" y="207598"/>
                    <a:pt x="91884" y="198540"/>
                    <a:pt x="86030" y="184582"/>
                  </a:cubicBezTo>
                  <a:cubicBezTo>
                    <a:pt x="81161" y="170235"/>
                    <a:pt x="85899" y="154377"/>
                    <a:pt x="97841" y="145054"/>
                  </a:cubicBezTo>
                  <a:cubicBezTo>
                    <a:pt x="100318" y="142958"/>
                    <a:pt x="116891" y="132671"/>
                    <a:pt x="118034" y="139719"/>
                  </a:cubicBezTo>
                  <a:cubicBezTo>
                    <a:pt x="118034" y="142196"/>
                    <a:pt x="112605" y="146101"/>
                    <a:pt x="111176" y="147244"/>
                  </a:cubicBezTo>
                  <a:cubicBezTo>
                    <a:pt x="107218" y="150377"/>
                    <a:pt x="102862" y="152971"/>
                    <a:pt x="98222" y="154960"/>
                  </a:cubicBezTo>
                  <a:cubicBezTo>
                    <a:pt x="82315" y="161722"/>
                    <a:pt x="62408" y="156388"/>
                    <a:pt x="61075" y="136767"/>
                  </a:cubicBezTo>
                  <a:cubicBezTo>
                    <a:pt x="61428" y="120179"/>
                    <a:pt x="71023" y="105180"/>
                    <a:pt x="85935" y="97905"/>
                  </a:cubicBezTo>
                  <a:cubicBezTo>
                    <a:pt x="90126" y="95905"/>
                    <a:pt x="93174" y="97048"/>
                    <a:pt x="93841" y="101810"/>
                  </a:cubicBezTo>
                  <a:cubicBezTo>
                    <a:pt x="93923" y="105997"/>
                    <a:pt x="92268" y="110031"/>
                    <a:pt x="89269" y="112954"/>
                  </a:cubicBezTo>
                  <a:cubicBezTo>
                    <a:pt x="84936" y="117769"/>
                    <a:pt x="79649" y="121629"/>
                    <a:pt x="73743" y="124289"/>
                  </a:cubicBezTo>
                  <a:cubicBezTo>
                    <a:pt x="53740" y="133814"/>
                    <a:pt x="26118" y="130671"/>
                    <a:pt x="15450" y="108954"/>
                  </a:cubicBezTo>
                  <a:cubicBezTo>
                    <a:pt x="7068" y="91618"/>
                    <a:pt x="10783" y="67234"/>
                    <a:pt x="15450" y="49423"/>
                  </a:cubicBezTo>
                  <a:cubicBezTo>
                    <a:pt x="17950" y="41066"/>
                    <a:pt x="22095" y="33294"/>
                    <a:pt x="27642" y="26563"/>
                  </a:cubicBezTo>
                  <a:cubicBezTo>
                    <a:pt x="33218" y="20259"/>
                    <a:pt x="37607" y="12998"/>
                    <a:pt x="40596" y="5131"/>
                  </a:cubicBezTo>
                  <a:cubicBezTo>
                    <a:pt x="42025" y="845"/>
                    <a:pt x="34309" y="-2298"/>
                    <a:pt x="32500" y="2178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FA6A286-6B46-29F8-B1FD-E50EEE4052EA}"/>
                </a:ext>
              </a:extLst>
            </p:cNvPr>
            <p:cNvSpPr/>
            <p:nvPr/>
          </p:nvSpPr>
          <p:spPr>
            <a:xfrm>
              <a:off x="-1097770" y="3177974"/>
              <a:ext cx="85957" cy="93201"/>
            </a:xfrm>
            <a:custGeom>
              <a:avLst/>
              <a:gdLst>
                <a:gd name="connsiteX0" fmla="*/ 96107 w 96124"/>
                <a:gd name="connsiteY0" fmla="*/ 78393 h 104225"/>
                <a:gd name="connsiteX1" fmla="*/ 96107 w 96124"/>
                <a:gd name="connsiteY1" fmla="*/ 78393 h 104225"/>
                <a:gd name="connsiteX2" fmla="*/ 49339 w 96124"/>
                <a:gd name="connsiteY2" fmla="*/ 2 h 104225"/>
                <a:gd name="connsiteX3" fmla="*/ 0 w 96124"/>
                <a:gd name="connsiteY3" fmla="*/ 74107 h 104225"/>
                <a:gd name="connsiteX4" fmla="*/ 0 w 96124"/>
                <a:gd name="connsiteY4" fmla="*/ 74107 h 104225"/>
                <a:gd name="connsiteX5" fmla="*/ 13145 w 96124"/>
                <a:gd name="connsiteY5" fmla="*/ 94490 h 104225"/>
                <a:gd name="connsiteX6" fmla="*/ 81153 w 96124"/>
                <a:gd name="connsiteY6" fmla="*/ 97443 h 104225"/>
                <a:gd name="connsiteX7" fmla="*/ 96107 w 96124"/>
                <a:gd name="connsiteY7" fmla="*/ 78393 h 10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124" h="104225">
                  <a:moveTo>
                    <a:pt x="96107" y="78393"/>
                  </a:moveTo>
                  <a:lnTo>
                    <a:pt x="96107" y="78393"/>
                  </a:lnTo>
                  <a:cubicBezTo>
                    <a:pt x="97060" y="58105"/>
                    <a:pt x="57436" y="383"/>
                    <a:pt x="49339" y="2"/>
                  </a:cubicBezTo>
                  <a:cubicBezTo>
                    <a:pt x="41243" y="-379"/>
                    <a:pt x="953" y="52485"/>
                    <a:pt x="0" y="74107"/>
                  </a:cubicBezTo>
                  <a:lnTo>
                    <a:pt x="0" y="74107"/>
                  </a:lnTo>
                  <a:cubicBezTo>
                    <a:pt x="394" y="82772"/>
                    <a:pt x="5414" y="90556"/>
                    <a:pt x="13145" y="94490"/>
                  </a:cubicBezTo>
                  <a:cubicBezTo>
                    <a:pt x="34026" y="106335"/>
                    <a:pt x="59324" y="107433"/>
                    <a:pt x="81153" y="97443"/>
                  </a:cubicBezTo>
                  <a:cubicBezTo>
                    <a:pt x="89236" y="94291"/>
                    <a:pt x="94965" y="86993"/>
                    <a:pt x="96107" y="78393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78EC4851-B906-4C0B-B351-811E7A3EF4F7}"/>
                </a:ext>
              </a:extLst>
            </p:cNvPr>
            <p:cNvSpPr/>
            <p:nvPr/>
          </p:nvSpPr>
          <p:spPr>
            <a:xfrm>
              <a:off x="-1097770" y="3177974"/>
              <a:ext cx="85957" cy="93201"/>
            </a:xfrm>
            <a:custGeom>
              <a:avLst/>
              <a:gdLst>
                <a:gd name="connsiteX0" fmla="*/ 96107 w 96124"/>
                <a:gd name="connsiteY0" fmla="*/ 78393 h 104225"/>
                <a:gd name="connsiteX1" fmla="*/ 96107 w 96124"/>
                <a:gd name="connsiteY1" fmla="*/ 78393 h 104225"/>
                <a:gd name="connsiteX2" fmla="*/ 49339 w 96124"/>
                <a:gd name="connsiteY2" fmla="*/ 2 h 104225"/>
                <a:gd name="connsiteX3" fmla="*/ 0 w 96124"/>
                <a:gd name="connsiteY3" fmla="*/ 74107 h 104225"/>
                <a:gd name="connsiteX4" fmla="*/ 0 w 96124"/>
                <a:gd name="connsiteY4" fmla="*/ 74107 h 104225"/>
                <a:gd name="connsiteX5" fmla="*/ 13145 w 96124"/>
                <a:gd name="connsiteY5" fmla="*/ 94490 h 104225"/>
                <a:gd name="connsiteX6" fmla="*/ 81153 w 96124"/>
                <a:gd name="connsiteY6" fmla="*/ 97443 h 104225"/>
                <a:gd name="connsiteX7" fmla="*/ 96107 w 96124"/>
                <a:gd name="connsiteY7" fmla="*/ 78393 h 10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124" h="104225">
                  <a:moveTo>
                    <a:pt x="96107" y="78393"/>
                  </a:moveTo>
                  <a:lnTo>
                    <a:pt x="96107" y="78393"/>
                  </a:lnTo>
                  <a:cubicBezTo>
                    <a:pt x="97060" y="58105"/>
                    <a:pt x="57436" y="383"/>
                    <a:pt x="49339" y="2"/>
                  </a:cubicBezTo>
                  <a:cubicBezTo>
                    <a:pt x="41243" y="-379"/>
                    <a:pt x="953" y="52485"/>
                    <a:pt x="0" y="74107"/>
                  </a:cubicBezTo>
                  <a:lnTo>
                    <a:pt x="0" y="74107"/>
                  </a:lnTo>
                  <a:cubicBezTo>
                    <a:pt x="394" y="82772"/>
                    <a:pt x="5414" y="90556"/>
                    <a:pt x="13145" y="94490"/>
                  </a:cubicBezTo>
                  <a:cubicBezTo>
                    <a:pt x="34026" y="106335"/>
                    <a:pt x="59324" y="107433"/>
                    <a:pt x="81153" y="97443"/>
                  </a:cubicBezTo>
                  <a:cubicBezTo>
                    <a:pt x="89236" y="94291"/>
                    <a:pt x="94965" y="86993"/>
                    <a:pt x="96107" y="7839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6BEE4C5C-1062-1E85-D66A-85FA76D07749}"/>
                </a:ext>
              </a:extLst>
            </p:cNvPr>
            <p:cNvSpPr/>
            <p:nvPr/>
          </p:nvSpPr>
          <p:spPr>
            <a:xfrm>
              <a:off x="-1097770" y="3177974"/>
              <a:ext cx="85957" cy="93201"/>
            </a:xfrm>
            <a:custGeom>
              <a:avLst/>
              <a:gdLst>
                <a:gd name="connsiteX0" fmla="*/ 96107 w 96124"/>
                <a:gd name="connsiteY0" fmla="*/ 78393 h 104225"/>
                <a:gd name="connsiteX1" fmla="*/ 96107 w 96124"/>
                <a:gd name="connsiteY1" fmla="*/ 78393 h 104225"/>
                <a:gd name="connsiteX2" fmla="*/ 49339 w 96124"/>
                <a:gd name="connsiteY2" fmla="*/ 2 h 104225"/>
                <a:gd name="connsiteX3" fmla="*/ 0 w 96124"/>
                <a:gd name="connsiteY3" fmla="*/ 74107 h 104225"/>
                <a:gd name="connsiteX4" fmla="*/ 0 w 96124"/>
                <a:gd name="connsiteY4" fmla="*/ 74107 h 104225"/>
                <a:gd name="connsiteX5" fmla="*/ 13145 w 96124"/>
                <a:gd name="connsiteY5" fmla="*/ 94490 h 104225"/>
                <a:gd name="connsiteX6" fmla="*/ 81153 w 96124"/>
                <a:gd name="connsiteY6" fmla="*/ 97443 h 104225"/>
                <a:gd name="connsiteX7" fmla="*/ 96107 w 96124"/>
                <a:gd name="connsiteY7" fmla="*/ 78393 h 10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124" h="104225">
                  <a:moveTo>
                    <a:pt x="96107" y="78393"/>
                  </a:moveTo>
                  <a:lnTo>
                    <a:pt x="96107" y="78393"/>
                  </a:lnTo>
                  <a:cubicBezTo>
                    <a:pt x="97060" y="58105"/>
                    <a:pt x="57436" y="383"/>
                    <a:pt x="49339" y="2"/>
                  </a:cubicBezTo>
                  <a:cubicBezTo>
                    <a:pt x="41243" y="-379"/>
                    <a:pt x="953" y="52485"/>
                    <a:pt x="0" y="74107"/>
                  </a:cubicBezTo>
                  <a:lnTo>
                    <a:pt x="0" y="74107"/>
                  </a:lnTo>
                  <a:cubicBezTo>
                    <a:pt x="394" y="82772"/>
                    <a:pt x="5414" y="90556"/>
                    <a:pt x="13145" y="94490"/>
                  </a:cubicBezTo>
                  <a:cubicBezTo>
                    <a:pt x="34026" y="106335"/>
                    <a:pt x="59324" y="107433"/>
                    <a:pt x="81153" y="97443"/>
                  </a:cubicBezTo>
                  <a:cubicBezTo>
                    <a:pt x="89236" y="94291"/>
                    <a:pt x="94965" y="86993"/>
                    <a:pt x="96107" y="78393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322A27A-9870-65BF-A55F-4EB3CBF1F8E1}"/>
                </a:ext>
              </a:extLst>
            </p:cNvPr>
            <p:cNvSpPr/>
            <p:nvPr/>
          </p:nvSpPr>
          <p:spPr>
            <a:xfrm>
              <a:off x="-1291469" y="2581715"/>
              <a:ext cx="504647" cy="617725"/>
            </a:xfrm>
            <a:custGeom>
              <a:avLst/>
              <a:gdLst>
                <a:gd name="connsiteX0" fmla="*/ 563987 w 564338"/>
                <a:gd name="connsiteY0" fmla="*/ 313888 h 690792"/>
                <a:gd name="connsiteX1" fmla="*/ 264902 w 564338"/>
                <a:gd name="connsiteY1" fmla="*/ 690792 h 690792"/>
                <a:gd name="connsiteX2" fmla="*/ 297 w 564338"/>
                <a:gd name="connsiteY2" fmla="*/ 288932 h 690792"/>
                <a:gd name="connsiteX3" fmla="*/ 295572 w 564338"/>
                <a:gd name="connsiteY3" fmla="*/ 325 h 690792"/>
                <a:gd name="connsiteX4" fmla="*/ 563987 w 564338"/>
                <a:gd name="connsiteY4" fmla="*/ 313888 h 690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338" h="690792">
                  <a:moveTo>
                    <a:pt x="563987" y="313888"/>
                  </a:moveTo>
                  <a:cubicBezTo>
                    <a:pt x="557129" y="469526"/>
                    <a:pt x="426350" y="660693"/>
                    <a:pt x="264902" y="690792"/>
                  </a:cubicBezTo>
                  <a:cubicBezTo>
                    <a:pt x="106025" y="638976"/>
                    <a:pt x="-6561" y="444571"/>
                    <a:pt x="297" y="288932"/>
                  </a:cubicBezTo>
                  <a:cubicBezTo>
                    <a:pt x="7155" y="133294"/>
                    <a:pt x="113835" y="-7676"/>
                    <a:pt x="295572" y="325"/>
                  </a:cubicBezTo>
                  <a:cubicBezTo>
                    <a:pt x="477309" y="8326"/>
                    <a:pt x="570845" y="158154"/>
                    <a:pt x="563987" y="313888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93A05EC9-5119-538F-EA66-9605FA886E1B}"/>
                </a:ext>
              </a:extLst>
            </p:cNvPr>
            <p:cNvSpPr/>
            <p:nvPr/>
          </p:nvSpPr>
          <p:spPr>
            <a:xfrm>
              <a:off x="-1291469" y="2581715"/>
              <a:ext cx="504647" cy="617725"/>
            </a:xfrm>
            <a:custGeom>
              <a:avLst/>
              <a:gdLst>
                <a:gd name="connsiteX0" fmla="*/ 563987 w 564338"/>
                <a:gd name="connsiteY0" fmla="*/ 313888 h 690792"/>
                <a:gd name="connsiteX1" fmla="*/ 264902 w 564338"/>
                <a:gd name="connsiteY1" fmla="*/ 690792 h 690792"/>
                <a:gd name="connsiteX2" fmla="*/ 297 w 564338"/>
                <a:gd name="connsiteY2" fmla="*/ 288932 h 690792"/>
                <a:gd name="connsiteX3" fmla="*/ 295572 w 564338"/>
                <a:gd name="connsiteY3" fmla="*/ 325 h 690792"/>
                <a:gd name="connsiteX4" fmla="*/ 563987 w 564338"/>
                <a:gd name="connsiteY4" fmla="*/ 313888 h 690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4338" h="690792">
                  <a:moveTo>
                    <a:pt x="563987" y="313888"/>
                  </a:moveTo>
                  <a:cubicBezTo>
                    <a:pt x="557129" y="469526"/>
                    <a:pt x="426350" y="660693"/>
                    <a:pt x="264902" y="690792"/>
                  </a:cubicBezTo>
                  <a:cubicBezTo>
                    <a:pt x="106025" y="638976"/>
                    <a:pt x="-6561" y="444571"/>
                    <a:pt x="297" y="288932"/>
                  </a:cubicBezTo>
                  <a:cubicBezTo>
                    <a:pt x="7155" y="133294"/>
                    <a:pt x="113835" y="-7676"/>
                    <a:pt x="295572" y="325"/>
                  </a:cubicBezTo>
                  <a:cubicBezTo>
                    <a:pt x="477309" y="8326"/>
                    <a:pt x="570845" y="158154"/>
                    <a:pt x="563987" y="313888"/>
                  </a:cubicBez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D31B50D-E4B2-76BB-3E48-41E662E47EE1}"/>
                </a:ext>
              </a:extLst>
            </p:cNvPr>
            <p:cNvSpPr/>
            <p:nvPr/>
          </p:nvSpPr>
          <p:spPr>
            <a:xfrm>
              <a:off x="-1285241" y="2798691"/>
              <a:ext cx="498420" cy="400834"/>
            </a:xfrm>
            <a:custGeom>
              <a:avLst/>
              <a:gdLst>
                <a:gd name="connsiteX0" fmla="*/ 1905 w 557375"/>
                <a:gd name="connsiteY0" fmla="*/ 128111 h 448246"/>
                <a:gd name="connsiteX1" fmla="*/ 221551 w 557375"/>
                <a:gd name="connsiteY1" fmla="*/ 299561 h 448246"/>
                <a:gd name="connsiteX2" fmla="*/ 553022 w 557375"/>
                <a:gd name="connsiteY2" fmla="*/ 0 h 448246"/>
                <a:gd name="connsiteX3" fmla="*/ 557022 w 557375"/>
                <a:gd name="connsiteY3" fmla="*/ 71342 h 448246"/>
                <a:gd name="connsiteX4" fmla="*/ 257937 w 557375"/>
                <a:gd name="connsiteY4" fmla="*/ 448246 h 448246"/>
                <a:gd name="connsiteX5" fmla="*/ 0 w 557375"/>
                <a:gd name="connsiteY5" fmla="*/ 128873 h 44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7375" h="448246">
                  <a:moveTo>
                    <a:pt x="1905" y="128111"/>
                  </a:moveTo>
                  <a:cubicBezTo>
                    <a:pt x="1905" y="128111"/>
                    <a:pt x="37243" y="279368"/>
                    <a:pt x="221551" y="299561"/>
                  </a:cubicBezTo>
                  <a:cubicBezTo>
                    <a:pt x="399193" y="318611"/>
                    <a:pt x="552736" y="129826"/>
                    <a:pt x="553022" y="0"/>
                  </a:cubicBezTo>
                  <a:cubicBezTo>
                    <a:pt x="556747" y="23586"/>
                    <a:pt x="558087" y="47488"/>
                    <a:pt x="557022" y="71342"/>
                  </a:cubicBezTo>
                  <a:cubicBezTo>
                    <a:pt x="550164" y="226981"/>
                    <a:pt x="419386" y="418148"/>
                    <a:pt x="257937" y="448246"/>
                  </a:cubicBezTo>
                  <a:cubicBezTo>
                    <a:pt x="126492" y="405194"/>
                    <a:pt x="26479" y="264414"/>
                    <a:pt x="0" y="12887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19355BF1-349C-7FC9-21CD-DDA213E1D552}"/>
                </a:ext>
              </a:extLst>
            </p:cNvPr>
            <p:cNvSpPr/>
            <p:nvPr/>
          </p:nvSpPr>
          <p:spPr>
            <a:xfrm>
              <a:off x="-1122759" y="3795235"/>
              <a:ext cx="330938" cy="1488735"/>
            </a:xfrm>
            <a:custGeom>
              <a:avLst/>
              <a:gdLst>
                <a:gd name="connsiteX0" fmla="*/ 364177 w 370082"/>
                <a:gd name="connsiteY0" fmla="*/ 1910 h 1664827"/>
                <a:gd name="connsiteX1" fmla="*/ 347032 w 370082"/>
                <a:gd name="connsiteY1" fmla="*/ 80396 h 1664827"/>
                <a:gd name="connsiteX2" fmla="*/ 323886 w 370082"/>
                <a:gd name="connsiteY2" fmla="*/ 159168 h 1664827"/>
                <a:gd name="connsiteX3" fmla="*/ 295311 w 370082"/>
                <a:gd name="connsiteY3" fmla="*/ 327475 h 1664827"/>
                <a:gd name="connsiteX4" fmla="*/ 273975 w 370082"/>
                <a:gd name="connsiteY4" fmla="*/ 495686 h 1664827"/>
                <a:gd name="connsiteX5" fmla="*/ 230732 w 370082"/>
                <a:gd name="connsiteY5" fmla="*/ 659135 h 1664827"/>
                <a:gd name="connsiteX6" fmla="*/ 180440 w 370082"/>
                <a:gd name="connsiteY6" fmla="*/ 815345 h 1664827"/>
                <a:gd name="connsiteX7" fmla="*/ 149960 w 370082"/>
                <a:gd name="connsiteY7" fmla="*/ 979556 h 1664827"/>
                <a:gd name="connsiteX8" fmla="*/ 91286 w 370082"/>
                <a:gd name="connsiteY8" fmla="*/ 1309217 h 1664827"/>
                <a:gd name="connsiteX9" fmla="*/ 62711 w 370082"/>
                <a:gd name="connsiteY9" fmla="*/ 1385417 h 1664827"/>
                <a:gd name="connsiteX10" fmla="*/ 47756 w 370082"/>
                <a:gd name="connsiteY10" fmla="*/ 1463045 h 1664827"/>
                <a:gd name="connsiteX11" fmla="*/ 38231 w 370082"/>
                <a:gd name="connsiteY11" fmla="*/ 1504765 h 1664827"/>
                <a:gd name="connsiteX12" fmla="*/ 23849 w 370082"/>
                <a:gd name="connsiteY12" fmla="*/ 1543532 h 1664827"/>
                <a:gd name="connsiteX13" fmla="*/ 2132 w 370082"/>
                <a:gd name="connsiteY13" fmla="*/ 1618493 h 1664827"/>
                <a:gd name="connsiteX14" fmla="*/ 417 w 370082"/>
                <a:gd name="connsiteY14" fmla="*/ 1660022 h 1664827"/>
                <a:gd name="connsiteX15" fmla="*/ 9942 w 370082"/>
                <a:gd name="connsiteY15" fmla="*/ 1661546 h 1664827"/>
                <a:gd name="connsiteX16" fmla="*/ 23087 w 370082"/>
                <a:gd name="connsiteY16" fmla="*/ 1578964 h 1664827"/>
                <a:gd name="connsiteX17" fmla="*/ 50233 w 370082"/>
                <a:gd name="connsiteY17" fmla="*/ 1503622 h 1664827"/>
                <a:gd name="connsiteX18" fmla="*/ 65282 w 370082"/>
                <a:gd name="connsiteY18" fmla="*/ 1423802 h 1664827"/>
                <a:gd name="connsiteX19" fmla="*/ 89571 w 370082"/>
                <a:gd name="connsiteY19" fmla="*/ 1343030 h 1664827"/>
                <a:gd name="connsiteX20" fmla="*/ 134624 w 370082"/>
                <a:gd name="connsiteY20" fmla="*/ 1184153 h 1664827"/>
                <a:gd name="connsiteX21" fmla="*/ 156056 w 370082"/>
                <a:gd name="connsiteY21" fmla="*/ 1019371 h 1664827"/>
                <a:gd name="connsiteX22" fmla="*/ 181773 w 370082"/>
                <a:gd name="connsiteY22" fmla="*/ 852588 h 1664827"/>
                <a:gd name="connsiteX23" fmla="*/ 230541 w 370082"/>
                <a:gd name="connsiteY23" fmla="*/ 692282 h 1664827"/>
                <a:gd name="connsiteX24" fmla="*/ 277119 w 370082"/>
                <a:gd name="connsiteY24" fmla="*/ 534358 h 1664827"/>
                <a:gd name="connsiteX25" fmla="*/ 301503 w 370082"/>
                <a:gd name="connsiteY25" fmla="*/ 365385 h 1664827"/>
                <a:gd name="connsiteX26" fmla="*/ 324934 w 370082"/>
                <a:gd name="connsiteY26" fmla="*/ 197649 h 1664827"/>
                <a:gd name="connsiteX27" fmla="*/ 346365 w 370082"/>
                <a:gd name="connsiteY27" fmla="*/ 114972 h 1664827"/>
                <a:gd name="connsiteX28" fmla="*/ 365034 w 370082"/>
                <a:gd name="connsiteY28" fmla="*/ 43916 h 1664827"/>
                <a:gd name="connsiteX29" fmla="*/ 370082 w 370082"/>
                <a:gd name="connsiteY29" fmla="*/ 4577 h 1664827"/>
                <a:gd name="connsiteX30" fmla="*/ 364463 w 370082"/>
                <a:gd name="connsiteY30" fmla="*/ 1625 h 1664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0082" h="1664827">
                  <a:moveTo>
                    <a:pt x="364177" y="1910"/>
                  </a:moveTo>
                  <a:cubicBezTo>
                    <a:pt x="359319" y="28199"/>
                    <a:pt x="353985" y="54584"/>
                    <a:pt x="347032" y="80396"/>
                  </a:cubicBezTo>
                  <a:cubicBezTo>
                    <a:pt x="340079" y="106209"/>
                    <a:pt x="330744" y="132593"/>
                    <a:pt x="323886" y="159168"/>
                  </a:cubicBezTo>
                  <a:cubicBezTo>
                    <a:pt x="310467" y="214539"/>
                    <a:pt x="300919" y="270778"/>
                    <a:pt x="295311" y="327475"/>
                  </a:cubicBezTo>
                  <a:cubicBezTo>
                    <a:pt x="288834" y="383672"/>
                    <a:pt x="283596" y="439965"/>
                    <a:pt x="273975" y="495686"/>
                  </a:cubicBezTo>
                  <a:cubicBezTo>
                    <a:pt x="263635" y="551166"/>
                    <a:pt x="249180" y="605800"/>
                    <a:pt x="230732" y="659135"/>
                  </a:cubicBezTo>
                  <a:cubicBezTo>
                    <a:pt x="213396" y="711047"/>
                    <a:pt x="194918" y="762577"/>
                    <a:pt x="180440" y="815345"/>
                  </a:cubicBezTo>
                  <a:cubicBezTo>
                    <a:pt x="166335" y="869276"/>
                    <a:pt x="156149" y="924156"/>
                    <a:pt x="149960" y="979556"/>
                  </a:cubicBezTo>
                  <a:cubicBezTo>
                    <a:pt x="136339" y="1090332"/>
                    <a:pt x="129481" y="1203299"/>
                    <a:pt x="91286" y="1309217"/>
                  </a:cubicBezTo>
                  <a:cubicBezTo>
                    <a:pt x="81761" y="1334744"/>
                    <a:pt x="70521" y="1359509"/>
                    <a:pt x="62711" y="1385417"/>
                  </a:cubicBezTo>
                  <a:cubicBezTo>
                    <a:pt x="56299" y="1410997"/>
                    <a:pt x="51307" y="1436913"/>
                    <a:pt x="47756" y="1463045"/>
                  </a:cubicBezTo>
                  <a:cubicBezTo>
                    <a:pt x="45407" y="1477128"/>
                    <a:pt x="42226" y="1491058"/>
                    <a:pt x="38231" y="1504765"/>
                  </a:cubicBezTo>
                  <a:cubicBezTo>
                    <a:pt x="34326" y="1518005"/>
                    <a:pt x="28706" y="1530673"/>
                    <a:pt x="23849" y="1543532"/>
                  </a:cubicBezTo>
                  <a:cubicBezTo>
                    <a:pt x="13824" y="1567626"/>
                    <a:pt x="6539" y="1592771"/>
                    <a:pt x="2132" y="1618493"/>
                  </a:cubicBezTo>
                  <a:cubicBezTo>
                    <a:pt x="84" y="1632236"/>
                    <a:pt x="-491" y="1646158"/>
                    <a:pt x="417" y="1660022"/>
                  </a:cubicBezTo>
                  <a:cubicBezTo>
                    <a:pt x="417" y="1664975"/>
                    <a:pt x="9942" y="1667071"/>
                    <a:pt x="9942" y="1661546"/>
                  </a:cubicBezTo>
                  <a:cubicBezTo>
                    <a:pt x="9482" y="1633464"/>
                    <a:pt x="13930" y="1605516"/>
                    <a:pt x="23087" y="1578964"/>
                  </a:cubicBezTo>
                  <a:cubicBezTo>
                    <a:pt x="31373" y="1553533"/>
                    <a:pt x="43184" y="1529340"/>
                    <a:pt x="50233" y="1503622"/>
                  </a:cubicBezTo>
                  <a:cubicBezTo>
                    <a:pt x="57281" y="1477904"/>
                    <a:pt x="60615" y="1450473"/>
                    <a:pt x="65282" y="1423802"/>
                  </a:cubicBezTo>
                  <a:cubicBezTo>
                    <a:pt x="70632" y="1396128"/>
                    <a:pt x="78770" y="1369066"/>
                    <a:pt x="89571" y="1343030"/>
                  </a:cubicBezTo>
                  <a:cubicBezTo>
                    <a:pt x="109974" y="1291749"/>
                    <a:pt x="125071" y="1238512"/>
                    <a:pt x="134624" y="1184153"/>
                  </a:cubicBezTo>
                  <a:cubicBezTo>
                    <a:pt x="144149" y="1129575"/>
                    <a:pt x="149864" y="1074425"/>
                    <a:pt x="156056" y="1019371"/>
                  </a:cubicBezTo>
                  <a:cubicBezTo>
                    <a:pt x="161432" y="963331"/>
                    <a:pt x="170019" y="907645"/>
                    <a:pt x="181773" y="852588"/>
                  </a:cubicBezTo>
                  <a:cubicBezTo>
                    <a:pt x="194441" y="798105"/>
                    <a:pt x="212634" y="745146"/>
                    <a:pt x="230541" y="692282"/>
                  </a:cubicBezTo>
                  <a:cubicBezTo>
                    <a:pt x="249047" y="640566"/>
                    <a:pt x="264598" y="587840"/>
                    <a:pt x="277119" y="534358"/>
                  </a:cubicBezTo>
                  <a:cubicBezTo>
                    <a:pt x="288148" y="478491"/>
                    <a:pt x="296286" y="422091"/>
                    <a:pt x="301503" y="365385"/>
                  </a:cubicBezTo>
                  <a:cubicBezTo>
                    <a:pt x="307598" y="309282"/>
                    <a:pt x="313790" y="253085"/>
                    <a:pt x="324934" y="197649"/>
                  </a:cubicBezTo>
                  <a:cubicBezTo>
                    <a:pt x="330642" y="169738"/>
                    <a:pt x="337795" y="142141"/>
                    <a:pt x="346365" y="114972"/>
                  </a:cubicBezTo>
                  <a:cubicBezTo>
                    <a:pt x="354189" y="91736"/>
                    <a:pt x="360426" y="67996"/>
                    <a:pt x="365034" y="43916"/>
                  </a:cubicBezTo>
                  <a:cubicBezTo>
                    <a:pt x="367225" y="30866"/>
                    <a:pt x="368844" y="17722"/>
                    <a:pt x="370082" y="4577"/>
                  </a:cubicBezTo>
                  <a:cubicBezTo>
                    <a:pt x="370082" y="1720"/>
                    <a:pt x="365225" y="-2281"/>
                    <a:pt x="364463" y="1625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F3A574A7-1AA6-FE10-FE42-ADD82CACD692}"/>
                </a:ext>
              </a:extLst>
            </p:cNvPr>
            <p:cNvSpPr/>
            <p:nvPr/>
          </p:nvSpPr>
          <p:spPr>
            <a:xfrm>
              <a:off x="-834336" y="3829036"/>
              <a:ext cx="138214" cy="198747"/>
            </a:xfrm>
            <a:custGeom>
              <a:avLst/>
              <a:gdLst>
                <a:gd name="connsiteX0" fmla="*/ 32970 w 154562"/>
                <a:gd name="connsiteY0" fmla="*/ 592 h 222255"/>
                <a:gd name="connsiteX1" fmla="*/ 14 w 154562"/>
                <a:gd name="connsiteY1" fmla="*/ 61076 h 222255"/>
                <a:gd name="connsiteX2" fmla="*/ 33733 w 154562"/>
                <a:gd name="connsiteY2" fmla="*/ 121464 h 222255"/>
                <a:gd name="connsiteX3" fmla="*/ 67451 w 154562"/>
                <a:gd name="connsiteY3" fmla="*/ 128608 h 222255"/>
                <a:gd name="connsiteX4" fmla="*/ 91073 w 154562"/>
                <a:gd name="connsiteY4" fmla="*/ 109558 h 222255"/>
                <a:gd name="connsiteX5" fmla="*/ 74595 w 154562"/>
                <a:gd name="connsiteY5" fmla="*/ 95365 h 222255"/>
                <a:gd name="connsiteX6" fmla="*/ 47448 w 154562"/>
                <a:gd name="connsiteY6" fmla="*/ 108415 h 222255"/>
                <a:gd name="connsiteX7" fmla="*/ 31065 w 154562"/>
                <a:gd name="connsiteY7" fmla="*/ 170423 h 222255"/>
                <a:gd name="connsiteX8" fmla="*/ 97740 w 154562"/>
                <a:gd name="connsiteY8" fmla="*/ 178995 h 222255"/>
                <a:gd name="connsiteX9" fmla="*/ 111647 w 154562"/>
                <a:gd name="connsiteY9" fmla="*/ 151753 h 222255"/>
                <a:gd name="connsiteX10" fmla="*/ 85263 w 154562"/>
                <a:gd name="connsiteY10" fmla="*/ 144896 h 222255"/>
                <a:gd name="connsiteX11" fmla="*/ 52116 w 154562"/>
                <a:gd name="connsiteY11" fmla="*/ 194235 h 222255"/>
                <a:gd name="connsiteX12" fmla="*/ 105646 w 154562"/>
                <a:gd name="connsiteY12" fmla="*/ 220619 h 222255"/>
                <a:gd name="connsiteX13" fmla="*/ 154510 w 154562"/>
                <a:gd name="connsiteY13" fmla="*/ 161564 h 222255"/>
                <a:gd name="connsiteX14" fmla="*/ 147652 w 154562"/>
                <a:gd name="connsiteY14" fmla="*/ 158611 h 222255"/>
                <a:gd name="connsiteX15" fmla="*/ 117553 w 154562"/>
                <a:gd name="connsiteY15" fmla="*/ 204713 h 222255"/>
                <a:gd name="connsiteX16" fmla="*/ 74309 w 154562"/>
                <a:gd name="connsiteY16" fmla="*/ 210428 h 222255"/>
                <a:gd name="connsiteX17" fmla="*/ 64805 w 154562"/>
                <a:gd name="connsiteY17" fmla="*/ 170042 h 222255"/>
                <a:gd name="connsiteX18" fmla="*/ 66593 w 154562"/>
                <a:gd name="connsiteY18" fmla="*/ 167470 h 222255"/>
                <a:gd name="connsiteX19" fmla="*/ 87739 w 154562"/>
                <a:gd name="connsiteY19" fmla="*/ 153087 h 222255"/>
                <a:gd name="connsiteX20" fmla="*/ 99741 w 154562"/>
                <a:gd name="connsiteY20" fmla="*/ 151468 h 222255"/>
                <a:gd name="connsiteX21" fmla="*/ 102027 w 154562"/>
                <a:gd name="connsiteY21" fmla="*/ 154516 h 222255"/>
                <a:gd name="connsiteX22" fmla="*/ 99836 w 154562"/>
                <a:gd name="connsiteY22" fmla="*/ 161660 h 222255"/>
                <a:gd name="connsiteX23" fmla="*/ 50496 w 154562"/>
                <a:gd name="connsiteY23" fmla="*/ 175376 h 222255"/>
                <a:gd name="connsiteX24" fmla="*/ 34685 w 154562"/>
                <a:gd name="connsiteY24" fmla="*/ 153754 h 222255"/>
                <a:gd name="connsiteX25" fmla="*/ 42686 w 154562"/>
                <a:gd name="connsiteY25" fmla="*/ 128513 h 222255"/>
                <a:gd name="connsiteX26" fmla="*/ 60212 w 154562"/>
                <a:gd name="connsiteY26" fmla="*/ 110320 h 222255"/>
                <a:gd name="connsiteX27" fmla="*/ 80881 w 154562"/>
                <a:gd name="connsiteY27" fmla="*/ 104510 h 222255"/>
                <a:gd name="connsiteX28" fmla="*/ 75738 w 154562"/>
                <a:gd name="connsiteY28" fmla="*/ 114892 h 222255"/>
                <a:gd name="connsiteX29" fmla="*/ 63927 w 154562"/>
                <a:gd name="connsiteY29" fmla="*/ 120416 h 222255"/>
                <a:gd name="connsiteX30" fmla="*/ 36495 w 154562"/>
                <a:gd name="connsiteY30" fmla="*/ 113749 h 222255"/>
                <a:gd name="connsiteX31" fmla="*/ 8967 w 154562"/>
                <a:gd name="connsiteY31" fmla="*/ 62409 h 222255"/>
                <a:gd name="connsiteX32" fmla="*/ 37542 w 154562"/>
                <a:gd name="connsiteY32" fmla="*/ 5926 h 222255"/>
                <a:gd name="connsiteX33" fmla="*/ 33161 w 154562"/>
                <a:gd name="connsiteY33" fmla="*/ 306 h 22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54562" h="222255">
                  <a:moveTo>
                    <a:pt x="32970" y="592"/>
                  </a:moveTo>
                  <a:cubicBezTo>
                    <a:pt x="12055" y="13500"/>
                    <a:pt x="-479" y="36502"/>
                    <a:pt x="14" y="61076"/>
                  </a:cubicBezTo>
                  <a:cubicBezTo>
                    <a:pt x="545" y="85551"/>
                    <a:pt x="13175" y="108171"/>
                    <a:pt x="33733" y="121464"/>
                  </a:cubicBezTo>
                  <a:cubicBezTo>
                    <a:pt x="43686" y="127971"/>
                    <a:pt x="55714" y="130520"/>
                    <a:pt x="67451" y="128608"/>
                  </a:cubicBezTo>
                  <a:cubicBezTo>
                    <a:pt x="76976" y="126798"/>
                    <a:pt x="89168" y="120131"/>
                    <a:pt x="91073" y="109558"/>
                  </a:cubicBezTo>
                  <a:cubicBezTo>
                    <a:pt x="92978" y="98985"/>
                    <a:pt x="82786" y="95175"/>
                    <a:pt x="74595" y="95365"/>
                  </a:cubicBezTo>
                  <a:cubicBezTo>
                    <a:pt x="64355" y="96603"/>
                    <a:pt x="54811" y="101190"/>
                    <a:pt x="47448" y="108415"/>
                  </a:cubicBezTo>
                  <a:cubicBezTo>
                    <a:pt x="31351" y="122321"/>
                    <a:pt x="16111" y="150610"/>
                    <a:pt x="31065" y="170423"/>
                  </a:cubicBezTo>
                  <a:cubicBezTo>
                    <a:pt x="48110" y="189379"/>
                    <a:pt x="76454" y="193023"/>
                    <a:pt x="97740" y="178995"/>
                  </a:cubicBezTo>
                  <a:cubicBezTo>
                    <a:pt x="106682" y="172849"/>
                    <a:pt x="111914" y="162601"/>
                    <a:pt x="111647" y="151753"/>
                  </a:cubicBezTo>
                  <a:cubicBezTo>
                    <a:pt x="109932" y="140133"/>
                    <a:pt x="93169" y="142990"/>
                    <a:pt x="85263" y="144896"/>
                  </a:cubicBezTo>
                  <a:cubicBezTo>
                    <a:pt x="62508" y="149402"/>
                    <a:pt x="47685" y="171465"/>
                    <a:pt x="52116" y="194235"/>
                  </a:cubicBezTo>
                  <a:cubicBezTo>
                    <a:pt x="57736" y="217762"/>
                    <a:pt x="84215" y="226144"/>
                    <a:pt x="105646" y="220619"/>
                  </a:cubicBezTo>
                  <a:cubicBezTo>
                    <a:pt x="131173" y="214047"/>
                    <a:pt x="149747" y="186329"/>
                    <a:pt x="154510" y="161564"/>
                  </a:cubicBezTo>
                  <a:cubicBezTo>
                    <a:pt x="155176" y="158231"/>
                    <a:pt x="149366" y="155182"/>
                    <a:pt x="147652" y="158611"/>
                  </a:cubicBezTo>
                  <a:cubicBezTo>
                    <a:pt x="139365" y="175185"/>
                    <a:pt x="132793" y="192997"/>
                    <a:pt x="117553" y="204713"/>
                  </a:cubicBezTo>
                  <a:cubicBezTo>
                    <a:pt x="105417" y="214730"/>
                    <a:pt x="88630" y="216948"/>
                    <a:pt x="74309" y="210428"/>
                  </a:cubicBezTo>
                  <a:cubicBezTo>
                    <a:pt x="60532" y="201900"/>
                    <a:pt x="56277" y="183819"/>
                    <a:pt x="64805" y="170042"/>
                  </a:cubicBezTo>
                  <a:cubicBezTo>
                    <a:pt x="65355" y="169154"/>
                    <a:pt x="65952" y="168295"/>
                    <a:pt x="66593" y="167470"/>
                  </a:cubicBezTo>
                  <a:cubicBezTo>
                    <a:pt x="71823" y="160433"/>
                    <a:pt x="79273" y="155365"/>
                    <a:pt x="87739" y="153087"/>
                  </a:cubicBezTo>
                  <a:cubicBezTo>
                    <a:pt x="91651" y="152023"/>
                    <a:pt x="95686" y="151479"/>
                    <a:pt x="99741" y="151468"/>
                  </a:cubicBezTo>
                  <a:cubicBezTo>
                    <a:pt x="102789" y="151468"/>
                    <a:pt x="102694" y="151468"/>
                    <a:pt x="102027" y="154516"/>
                  </a:cubicBezTo>
                  <a:cubicBezTo>
                    <a:pt x="101612" y="156983"/>
                    <a:pt x="100876" y="159384"/>
                    <a:pt x="99836" y="161660"/>
                  </a:cubicBezTo>
                  <a:cubicBezTo>
                    <a:pt x="91168" y="179852"/>
                    <a:pt x="67356" y="182614"/>
                    <a:pt x="50496" y="175376"/>
                  </a:cubicBezTo>
                  <a:cubicBezTo>
                    <a:pt x="41271" y="172119"/>
                    <a:pt x="34992" y="163532"/>
                    <a:pt x="34685" y="153754"/>
                  </a:cubicBezTo>
                  <a:cubicBezTo>
                    <a:pt x="34912" y="144753"/>
                    <a:pt x="37686" y="136001"/>
                    <a:pt x="42686" y="128513"/>
                  </a:cubicBezTo>
                  <a:cubicBezTo>
                    <a:pt x="47202" y="121298"/>
                    <a:pt x="53171" y="115102"/>
                    <a:pt x="60212" y="110320"/>
                  </a:cubicBezTo>
                  <a:cubicBezTo>
                    <a:pt x="64022" y="107748"/>
                    <a:pt x="76119" y="99747"/>
                    <a:pt x="80881" y="104510"/>
                  </a:cubicBezTo>
                  <a:cubicBezTo>
                    <a:pt x="83834" y="107367"/>
                    <a:pt x="77738" y="113177"/>
                    <a:pt x="75738" y="114892"/>
                  </a:cubicBezTo>
                  <a:cubicBezTo>
                    <a:pt x="72279" y="117619"/>
                    <a:pt x="68237" y="119510"/>
                    <a:pt x="63927" y="120416"/>
                  </a:cubicBezTo>
                  <a:cubicBezTo>
                    <a:pt x="54258" y="121987"/>
                    <a:pt x="44364" y="119583"/>
                    <a:pt x="36495" y="113749"/>
                  </a:cubicBezTo>
                  <a:cubicBezTo>
                    <a:pt x="19695" y="101971"/>
                    <a:pt x="9480" y="82920"/>
                    <a:pt x="8967" y="62409"/>
                  </a:cubicBezTo>
                  <a:cubicBezTo>
                    <a:pt x="9072" y="40133"/>
                    <a:pt x="19659" y="19207"/>
                    <a:pt x="37542" y="5926"/>
                  </a:cubicBezTo>
                  <a:cubicBezTo>
                    <a:pt x="40114" y="3926"/>
                    <a:pt x="35828" y="-1313"/>
                    <a:pt x="33161" y="306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2DF35526-73D8-369D-D206-1446E14F953E}"/>
                </a:ext>
              </a:extLst>
            </p:cNvPr>
            <p:cNvSpPr/>
            <p:nvPr/>
          </p:nvSpPr>
          <p:spPr>
            <a:xfrm>
              <a:off x="-848410" y="3785479"/>
              <a:ext cx="83701" cy="93304"/>
            </a:xfrm>
            <a:custGeom>
              <a:avLst/>
              <a:gdLst>
                <a:gd name="connsiteX0" fmla="*/ 92049 w 93601"/>
                <a:gd name="connsiteY0" fmla="*/ 90258 h 104340"/>
                <a:gd name="connsiteX1" fmla="*/ 92049 w 93601"/>
                <a:gd name="connsiteY1" fmla="*/ 90258 h 104340"/>
                <a:gd name="connsiteX2" fmla="*/ 71665 w 93601"/>
                <a:gd name="connsiteY2" fmla="*/ 152 h 104340"/>
                <a:gd name="connsiteX3" fmla="*/ 895 w 93601"/>
                <a:gd name="connsiteY3" fmla="*/ 55968 h 104340"/>
                <a:gd name="connsiteX4" fmla="*/ 895 w 93601"/>
                <a:gd name="connsiteY4" fmla="*/ 55968 h 104340"/>
                <a:gd name="connsiteX5" fmla="*/ 7181 w 93601"/>
                <a:gd name="connsiteY5" fmla="*/ 79686 h 104340"/>
                <a:gd name="connsiteX6" fmla="*/ 71665 w 93601"/>
                <a:gd name="connsiteY6" fmla="*/ 103879 h 104340"/>
                <a:gd name="connsiteX7" fmla="*/ 92049 w 93601"/>
                <a:gd name="connsiteY7" fmla="*/ 90258 h 10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601" h="104340">
                  <a:moveTo>
                    <a:pt x="92049" y="90258"/>
                  </a:moveTo>
                  <a:lnTo>
                    <a:pt x="92049" y="90258"/>
                  </a:lnTo>
                  <a:cubicBezTo>
                    <a:pt x="99288" y="71208"/>
                    <a:pt x="79285" y="3009"/>
                    <a:pt x="71665" y="152"/>
                  </a:cubicBezTo>
                  <a:cubicBezTo>
                    <a:pt x="64045" y="-2706"/>
                    <a:pt x="8610" y="35490"/>
                    <a:pt x="895" y="55968"/>
                  </a:cubicBezTo>
                  <a:lnTo>
                    <a:pt x="895" y="55968"/>
                  </a:lnTo>
                  <a:cubicBezTo>
                    <a:pt x="-1472" y="64429"/>
                    <a:pt x="935" y="73508"/>
                    <a:pt x="7181" y="79686"/>
                  </a:cubicBezTo>
                  <a:cubicBezTo>
                    <a:pt x="23597" y="97558"/>
                    <a:pt x="47544" y="106543"/>
                    <a:pt x="71665" y="103879"/>
                  </a:cubicBezTo>
                  <a:cubicBezTo>
                    <a:pt x="80428" y="103372"/>
                    <a:pt x="88228" y="98160"/>
                    <a:pt x="92049" y="90258"/>
                  </a:cubicBezTo>
                  <a:close/>
                </a:path>
              </a:pathLst>
            </a:custGeom>
            <a:solidFill>
              <a:srgbClr val="FFC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F5D2D00B-E0DB-6DF9-EA49-EDA5F696EEAA}"/>
                </a:ext>
              </a:extLst>
            </p:cNvPr>
            <p:cNvSpPr/>
            <p:nvPr/>
          </p:nvSpPr>
          <p:spPr>
            <a:xfrm>
              <a:off x="-848410" y="3785479"/>
              <a:ext cx="83701" cy="93304"/>
            </a:xfrm>
            <a:custGeom>
              <a:avLst/>
              <a:gdLst>
                <a:gd name="connsiteX0" fmla="*/ 92049 w 93601"/>
                <a:gd name="connsiteY0" fmla="*/ 90258 h 104340"/>
                <a:gd name="connsiteX1" fmla="*/ 92049 w 93601"/>
                <a:gd name="connsiteY1" fmla="*/ 90258 h 104340"/>
                <a:gd name="connsiteX2" fmla="*/ 71665 w 93601"/>
                <a:gd name="connsiteY2" fmla="*/ 152 h 104340"/>
                <a:gd name="connsiteX3" fmla="*/ 895 w 93601"/>
                <a:gd name="connsiteY3" fmla="*/ 55968 h 104340"/>
                <a:gd name="connsiteX4" fmla="*/ 895 w 93601"/>
                <a:gd name="connsiteY4" fmla="*/ 55968 h 104340"/>
                <a:gd name="connsiteX5" fmla="*/ 7181 w 93601"/>
                <a:gd name="connsiteY5" fmla="*/ 79686 h 104340"/>
                <a:gd name="connsiteX6" fmla="*/ 71665 w 93601"/>
                <a:gd name="connsiteY6" fmla="*/ 103879 h 104340"/>
                <a:gd name="connsiteX7" fmla="*/ 92049 w 93601"/>
                <a:gd name="connsiteY7" fmla="*/ 90258 h 10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601" h="104340">
                  <a:moveTo>
                    <a:pt x="92049" y="90258"/>
                  </a:moveTo>
                  <a:lnTo>
                    <a:pt x="92049" y="90258"/>
                  </a:lnTo>
                  <a:cubicBezTo>
                    <a:pt x="99288" y="71208"/>
                    <a:pt x="79285" y="3009"/>
                    <a:pt x="71665" y="152"/>
                  </a:cubicBezTo>
                  <a:cubicBezTo>
                    <a:pt x="64045" y="-2706"/>
                    <a:pt x="8610" y="35490"/>
                    <a:pt x="895" y="55968"/>
                  </a:cubicBezTo>
                  <a:lnTo>
                    <a:pt x="895" y="55968"/>
                  </a:lnTo>
                  <a:cubicBezTo>
                    <a:pt x="-1472" y="64429"/>
                    <a:pt x="935" y="73508"/>
                    <a:pt x="7181" y="79686"/>
                  </a:cubicBezTo>
                  <a:cubicBezTo>
                    <a:pt x="23597" y="97558"/>
                    <a:pt x="47544" y="106543"/>
                    <a:pt x="71665" y="103879"/>
                  </a:cubicBezTo>
                  <a:cubicBezTo>
                    <a:pt x="80428" y="103372"/>
                    <a:pt x="88228" y="98160"/>
                    <a:pt x="92049" y="9025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6EB63EC6-159E-009B-DE45-AFF567DCCE02}"/>
                </a:ext>
              </a:extLst>
            </p:cNvPr>
            <p:cNvSpPr/>
            <p:nvPr/>
          </p:nvSpPr>
          <p:spPr>
            <a:xfrm>
              <a:off x="-927214" y="3202813"/>
              <a:ext cx="518762" cy="605109"/>
            </a:xfrm>
            <a:custGeom>
              <a:avLst/>
              <a:gdLst>
                <a:gd name="connsiteX0" fmla="*/ 557268 w 580123"/>
                <a:gd name="connsiteY0" fmla="*/ 405709 h 676683"/>
                <a:gd name="connsiteX1" fmla="*/ 151217 w 580123"/>
                <a:gd name="connsiteY1" fmla="*/ 674504 h 676683"/>
                <a:gd name="connsiteX2" fmla="*/ 22534 w 580123"/>
                <a:gd name="connsiteY2" fmla="*/ 204826 h 676683"/>
                <a:gd name="connsiteX3" fmla="*/ 397057 w 580123"/>
                <a:gd name="connsiteY3" fmla="*/ 19851 h 676683"/>
                <a:gd name="connsiteX4" fmla="*/ 557268 w 580123"/>
                <a:gd name="connsiteY4" fmla="*/ 405709 h 676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123" h="676683">
                  <a:moveTo>
                    <a:pt x="557268" y="405709"/>
                  </a:moveTo>
                  <a:cubicBezTo>
                    <a:pt x="501832" y="553251"/>
                    <a:pt x="315999" y="696126"/>
                    <a:pt x="151217" y="674504"/>
                  </a:cubicBezTo>
                  <a:cubicBezTo>
                    <a:pt x="14914" y="574682"/>
                    <a:pt x="-32711" y="352464"/>
                    <a:pt x="22534" y="204826"/>
                  </a:cubicBezTo>
                  <a:cubicBezTo>
                    <a:pt x="77779" y="57189"/>
                    <a:pt x="224845" y="-44919"/>
                    <a:pt x="397057" y="19851"/>
                  </a:cubicBezTo>
                  <a:cubicBezTo>
                    <a:pt x="569269" y="84621"/>
                    <a:pt x="613084" y="258071"/>
                    <a:pt x="557268" y="40570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95C0BBB-B1B1-0309-E6D8-F59195004613}"/>
                </a:ext>
              </a:extLst>
            </p:cNvPr>
            <p:cNvSpPr/>
            <p:nvPr/>
          </p:nvSpPr>
          <p:spPr>
            <a:xfrm>
              <a:off x="-926991" y="3458799"/>
              <a:ext cx="514626" cy="349123"/>
            </a:xfrm>
            <a:custGeom>
              <a:avLst/>
              <a:gdLst>
                <a:gd name="connsiteX0" fmla="*/ 5045 w 575497"/>
                <a:gd name="connsiteY0" fmla="*/ 0 h 390418"/>
                <a:gd name="connsiteX1" fmla="*/ 162589 w 575497"/>
                <a:gd name="connsiteY1" fmla="*/ 233743 h 390418"/>
                <a:gd name="connsiteX2" fmla="*/ 575497 w 575497"/>
                <a:gd name="connsiteY2" fmla="*/ 49625 h 390418"/>
                <a:gd name="connsiteX3" fmla="*/ 557019 w 575497"/>
                <a:gd name="connsiteY3" fmla="*/ 119444 h 390418"/>
                <a:gd name="connsiteX4" fmla="*/ 150968 w 575497"/>
                <a:gd name="connsiteY4" fmla="*/ 388239 h 390418"/>
                <a:gd name="connsiteX5" fmla="*/ 3235 w 575497"/>
                <a:gd name="connsiteY5" fmla="*/ 0 h 390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5497" h="390418">
                  <a:moveTo>
                    <a:pt x="5045" y="0"/>
                  </a:moveTo>
                  <a:cubicBezTo>
                    <a:pt x="5045" y="0"/>
                    <a:pt x="-8385" y="156591"/>
                    <a:pt x="162589" y="233743"/>
                  </a:cubicBezTo>
                  <a:cubicBezTo>
                    <a:pt x="327371" y="308134"/>
                    <a:pt x="534064" y="174308"/>
                    <a:pt x="575497" y="49625"/>
                  </a:cubicBezTo>
                  <a:cubicBezTo>
                    <a:pt x="571706" y="73461"/>
                    <a:pt x="565515" y="96853"/>
                    <a:pt x="557019" y="119444"/>
                  </a:cubicBezTo>
                  <a:cubicBezTo>
                    <a:pt x="501583" y="266986"/>
                    <a:pt x="315751" y="409861"/>
                    <a:pt x="150968" y="388239"/>
                  </a:cubicBezTo>
                  <a:cubicBezTo>
                    <a:pt x="38002" y="305848"/>
                    <a:pt x="-14005" y="138779"/>
                    <a:pt x="3235" y="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6DBE5837-6A5D-4DDB-98B3-9766A0C083B6}"/>
                </a:ext>
              </a:extLst>
            </p:cNvPr>
            <p:cNvSpPr/>
            <p:nvPr/>
          </p:nvSpPr>
          <p:spPr>
            <a:xfrm>
              <a:off x="-1125067" y="5222300"/>
              <a:ext cx="102273" cy="67382"/>
            </a:xfrm>
            <a:custGeom>
              <a:avLst/>
              <a:gdLst>
                <a:gd name="connsiteX0" fmla="*/ 2808 w 114370"/>
                <a:gd name="connsiteY0" fmla="*/ 72161 h 75352"/>
                <a:gd name="connsiteX1" fmla="*/ 68911 w 114370"/>
                <a:gd name="connsiteY1" fmla="*/ 67970 h 75352"/>
                <a:gd name="connsiteX2" fmla="*/ 113393 w 114370"/>
                <a:gd name="connsiteY2" fmla="*/ 34442 h 75352"/>
                <a:gd name="connsiteX3" fmla="*/ 83104 w 114370"/>
                <a:gd name="connsiteY3" fmla="*/ 57 h 75352"/>
                <a:gd name="connsiteX4" fmla="*/ 35479 w 114370"/>
                <a:gd name="connsiteY4" fmla="*/ 15582 h 75352"/>
                <a:gd name="connsiteX5" fmla="*/ 14524 w 114370"/>
                <a:gd name="connsiteY5" fmla="*/ 36918 h 75352"/>
                <a:gd name="connsiteX6" fmla="*/ 5856 w 114370"/>
                <a:gd name="connsiteY6" fmla="*/ 50539 h 75352"/>
                <a:gd name="connsiteX7" fmla="*/ 2427 w 114370"/>
                <a:gd name="connsiteY7" fmla="*/ 57588 h 75352"/>
                <a:gd name="connsiteX8" fmla="*/ 46 w 114370"/>
                <a:gd name="connsiteY8" fmla="*/ 68065 h 75352"/>
                <a:gd name="connsiteX9" fmla="*/ 6427 w 114370"/>
                <a:gd name="connsiteY9" fmla="*/ 71304 h 75352"/>
                <a:gd name="connsiteX10" fmla="*/ 33955 w 114370"/>
                <a:gd name="connsiteY10" fmla="*/ 30632 h 75352"/>
                <a:gd name="connsiteX11" fmla="*/ 72055 w 114370"/>
                <a:gd name="connsiteY11" fmla="*/ 10153 h 75352"/>
                <a:gd name="connsiteX12" fmla="*/ 92152 w 114370"/>
                <a:gd name="connsiteY12" fmla="*/ 11963 h 75352"/>
                <a:gd name="connsiteX13" fmla="*/ 103297 w 114370"/>
                <a:gd name="connsiteY13" fmla="*/ 30156 h 75352"/>
                <a:gd name="connsiteX14" fmla="*/ 89485 w 114370"/>
                <a:gd name="connsiteY14" fmla="*/ 48158 h 75352"/>
                <a:gd name="connsiteX15" fmla="*/ 64816 w 114370"/>
                <a:gd name="connsiteY15" fmla="*/ 59493 h 75352"/>
                <a:gd name="connsiteX16" fmla="*/ 2617 w 114370"/>
                <a:gd name="connsiteY16" fmla="*/ 66351 h 75352"/>
                <a:gd name="connsiteX17" fmla="*/ 3284 w 114370"/>
                <a:gd name="connsiteY17" fmla="*/ 72161 h 7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4370" h="75352">
                  <a:moveTo>
                    <a:pt x="2808" y="72161"/>
                  </a:moveTo>
                  <a:cubicBezTo>
                    <a:pt x="23953" y="78733"/>
                    <a:pt x="48147" y="74066"/>
                    <a:pt x="68911" y="67970"/>
                  </a:cubicBezTo>
                  <a:cubicBezTo>
                    <a:pt x="86056" y="63017"/>
                    <a:pt x="107869" y="53206"/>
                    <a:pt x="113393" y="34442"/>
                  </a:cubicBezTo>
                  <a:cubicBezTo>
                    <a:pt x="118918" y="15677"/>
                    <a:pt x="99963" y="1485"/>
                    <a:pt x="83104" y="57"/>
                  </a:cubicBezTo>
                  <a:cubicBezTo>
                    <a:pt x="65883" y="-626"/>
                    <a:pt x="48988" y="4882"/>
                    <a:pt x="35479" y="15582"/>
                  </a:cubicBezTo>
                  <a:cubicBezTo>
                    <a:pt x="27497" y="21642"/>
                    <a:pt x="20438" y="28829"/>
                    <a:pt x="14524" y="36918"/>
                  </a:cubicBezTo>
                  <a:cubicBezTo>
                    <a:pt x="11335" y="41261"/>
                    <a:pt x="8440" y="45812"/>
                    <a:pt x="5856" y="50539"/>
                  </a:cubicBezTo>
                  <a:cubicBezTo>
                    <a:pt x="4618" y="52825"/>
                    <a:pt x="3475" y="55206"/>
                    <a:pt x="2427" y="57588"/>
                  </a:cubicBezTo>
                  <a:cubicBezTo>
                    <a:pt x="1163" y="60957"/>
                    <a:pt x="362" y="64481"/>
                    <a:pt x="46" y="68065"/>
                  </a:cubicBezTo>
                  <a:cubicBezTo>
                    <a:pt x="-526" y="71208"/>
                    <a:pt x="4427" y="74447"/>
                    <a:pt x="6427" y="71304"/>
                  </a:cubicBezTo>
                  <a:cubicBezTo>
                    <a:pt x="14008" y="56733"/>
                    <a:pt x="23245" y="43085"/>
                    <a:pt x="33955" y="30632"/>
                  </a:cubicBezTo>
                  <a:cubicBezTo>
                    <a:pt x="44218" y="20012"/>
                    <a:pt x="57535" y="12854"/>
                    <a:pt x="72055" y="10153"/>
                  </a:cubicBezTo>
                  <a:cubicBezTo>
                    <a:pt x="78785" y="8745"/>
                    <a:pt x="85782" y="9375"/>
                    <a:pt x="92152" y="11963"/>
                  </a:cubicBezTo>
                  <a:cubicBezTo>
                    <a:pt x="99578" y="14780"/>
                    <a:pt x="104160" y="22261"/>
                    <a:pt x="103297" y="30156"/>
                  </a:cubicBezTo>
                  <a:cubicBezTo>
                    <a:pt x="101103" y="37671"/>
                    <a:pt x="96176" y="44093"/>
                    <a:pt x="89485" y="48158"/>
                  </a:cubicBezTo>
                  <a:cubicBezTo>
                    <a:pt x="81983" y="53341"/>
                    <a:pt x="73635" y="57177"/>
                    <a:pt x="64816" y="59493"/>
                  </a:cubicBezTo>
                  <a:cubicBezTo>
                    <a:pt x="44746" y="65897"/>
                    <a:pt x="23600" y="68229"/>
                    <a:pt x="2617" y="66351"/>
                  </a:cubicBezTo>
                  <a:cubicBezTo>
                    <a:pt x="-907" y="66351"/>
                    <a:pt x="1093" y="71494"/>
                    <a:pt x="3284" y="72161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DCB5B6DB-31D5-AABE-B83B-70DD458C61BD}"/>
                </a:ext>
              </a:extLst>
            </p:cNvPr>
            <p:cNvSpPr/>
            <p:nvPr/>
          </p:nvSpPr>
          <p:spPr>
            <a:xfrm>
              <a:off x="-1216503" y="5228259"/>
              <a:ext cx="97068" cy="65753"/>
            </a:xfrm>
            <a:custGeom>
              <a:avLst/>
              <a:gdLst>
                <a:gd name="connsiteX0" fmla="*/ 103440 w 108550"/>
                <a:gd name="connsiteY0" fmla="*/ 59687 h 73530"/>
                <a:gd name="connsiteX1" fmla="*/ 78865 w 108550"/>
                <a:gd name="connsiteY1" fmla="*/ 64640 h 73530"/>
                <a:gd name="connsiteX2" fmla="*/ 56101 w 108550"/>
                <a:gd name="connsiteY2" fmla="*/ 61116 h 73530"/>
                <a:gd name="connsiteX3" fmla="*/ 19334 w 108550"/>
                <a:gd name="connsiteY3" fmla="*/ 38922 h 73530"/>
                <a:gd name="connsiteX4" fmla="*/ 9809 w 108550"/>
                <a:gd name="connsiteY4" fmla="*/ 19872 h 73530"/>
                <a:gd name="connsiteX5" fmla="*/ 24573 w 108550"/>
                <a:gd name="connsiteY5" fmla="*/ 8538 h 73530"/>
                <a:gd name="connsiteX6" fmla="*/ 66483 w 108550"/>
                <a:gd name="connsiteY6" fmla="*/ 26349 h 73530"/>
                <a:gd name="connsiteX7" fmla="*/ 104011 w 108550"/>
                <a:gd name="connsiteY7" fmla="*/ 64449 h 73530"/>
                <a:gd name="connsiteX8" fmla="*/ 107345 w 108550"/>
                <a:gd name="connsiteY8" fmla="*/ 62925 h 73530"/>
                <a:gd name="connsiteX9" fmla="*/ 73055 w 108550"/>
                <a:gd name="connsiteY9" fmla="*/ 20349 h 73530"/>
                <a:gd name="connsiteX10" fmla="*/ 22954 w 108550"/>
                <a:gd name="connsiteY10" fmla="*/ 61 h 73530"/>
                <a:gd name="connsiteX11" fmla="*/ 1808 w 108550"/>
                <a:gd name="connsiteY11" fmla="*/ 9586 h 73530"/>
                <a:gd name="connsiteX12" fmla="*/ 4475 w 108550"/>
                <a:gd name="connsiteY12" fmla="*/ 32731 h 73530"/>
                <a:gd name="connsiteX13" fmla="*/ 45814 w 108550"/>
                <a:gd name="connsiteY13" fmla="*/ 66259 h 73530"/>
                <a:gd name="connsiteX14" fmla="*/ 107631 w 108550"/>
                <a:gd name="connsiteY14" fmla="*/ 65688 h 73530"/>
                <a:gd name="connsiteX15" fmla="*/ 103726 w 108550"/>
                <a:gd name="connsiteY15" fmla="*/ 60068 h 7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8550" h="73530">
                  <a:moveTo>
                    <a:pt x="103440" y="59687"/>
                  </a:moveTo>
                  <a:cubicBezTo>
                    <a:pt x="95529" y="62511"/>
                    <a:pt x="87252" y="64179"/>
                    <a:pt x="78865" y="64640"/>
                  </a:cubicBezTo>
                  <a:cubicBezTo>
                    <a:pt x="71139" y="64664"/>
                    <a:pt x="63458" y="63474"/>
                    <a:pt x="56101" y="61116"/>
                  </a:cubicBezTo>
                  <a:cubicBezTo>
                    <a:pt x="41971" y="57396"/>
                    <a:pt x="29208" y="49692"/>
                    <a:pt x="19334" y="38922"/>
                  </a:cubicBezTo>
                  <a:cubicBezTo>
                    <a:pt x="14492" y="33552"/>
                    <a:pt x="11200" y="26968"/>
                    <a:pt x="9809" y="19872"/>
                  </a:cubicBezTo>
                  <a:cubicBezTo>
                    <a:pt x="8952" y="11205"/>
                    <a:pt x="17429" y="8728"/>
                    <a:pt x="24573" y="8538"/>
                  </a:cubicBezTo>
                  <a:cubicBezTo>
                    <a:pt x="40289" y="8538"/>
                    <a:pt x="54100" y="18063"/>
                    <a:pt x="66483" y="26349"/>
                  </a:cubicBezTo>
                  <a:cubicBezTo>
                    <a:pt x="81524" y="36279"/>
                    <a:pt x="94310" y="49260"/>
                    <a:pt x="104011" y="64449"/>
                  </a:cubicBezTo>
                  <a:cubicBezTo>
                    <a:pt x="105345" y="66640"/>
                    <a:pt x="107917" y="65212"/>
                    <a:pt x="107345" y="62925"/>
                  </a:cubicBezTo>
                  <a:cubicBezTo>
                    <a:pt x="101464" y="45041"/>
                    <a:pt x="89275" y="29907"/>
                    <a:pt x="73055" y="20349"/>
                  </a:cubicBezTo>
                  <a:cubicBezTo>
                    <a:pt x="58291" y="9871"/>
                    <a:pt x="41813" y="-511"/>
                    <a:pt x="22954" y="61"/>
                  </a:cubicBezTo>
                  <a:cubicBezTo>
                    <a:pt x="14753" y="-517"/>
                    <a:pt x="6810" y="3061"/>
                    <a:pt x="1808" y="9586"/>
                  </a:cubicBezTo>
                  <a:cubicBezTo>
                    <a:pt x="-1339" y="17246"/>
                    <a:pt x="-332" y="25987"/>
                    <a:pt x="4475" y="32731"/>
                  </a:cubicBezTo>
                  <a:cubicBezTo>
                    <a:pt x="13777" y="48513"/>
                    <a:pt x="28452" y="60416"/>
                    <a:pt x="45814" y="66259"/>
                  </a:cubicBezTo>
                  <a:cubicBezTo>
                    <a:pt x="63911" y="73403"/>
                    <a:pt x="90676" y="78451"/>
                    <a:pt x="107631" y="65688"/>
                  </a:cubicBezTo>
                  <a:cubicBezTo>
                    <a:pt x="110393" y="63687"/>
                    <a:pt x="106297" y="59306"/>
                    <a:pt x="103726" y="60068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C3B5279-38A6-D6B0-AA3F-78FC0BD598B0}"/>
                </a:ext>
              </a:extLst>
            </p:cNvPr>
            <p:cNvSpPr/>
            <p:nvPr/>
          </p:nvSpPr>
          <p:spPr>
            <a:xfrm>
              <a:off x="-1126266" y="5185089"/>
              <a:ext cx="75069" cy="98504"/>
            </a:xfrm>
            <a:custGeom>
              <a:avLst/>
              <a:gdLst>
                <a:gd name="connsiteX0" fmla="*/ 9006 w 83948"/>
                <a:gd name="connsiteY0" fmla="*/ 110059 h 110155"/>
                <a:gd name="connsiteX1" fmla="*/ 36438 w 83948"/>
                <a:gd name="connsiteY1" fmla="*/ 101867 h 110155"/>
                <a:gd name="connsiteX2" fmla="*/ 58536 w 83948"/>
                <a:gd name="connsiteY2" fmla="*/ 87104 h 110155"/>
                <a:gd name="connsiteX3" fmla="*/ 83206 w 83948"/>
                <a:gd name="connsiteY3" fmla="*/ 42241 h 110155"/>
                <a:gd name="connsiteX4" fmla="*/ 62917 w 83948"/>
                <a:gd name="connsiteY4" fmla="*/ 45 h 110155"/>
                <a:gd name="connsiteX5" fmla="*/ 17007 w 83948"/>
                <a:gd name="connsiteY5" fmla="*/ 29096 h 110155"/>
                <a:gd name="connsiteX6" fmla="*/ 1005 w 83948"/>
                <a:gd name="connsiteY6" fmla="*/ 101867 h 110155"/>
                <a:gd name="connsiteX7" fmla="*/ 8244 w 83948"/>
                <a:gd name="connsiteY7" fmla="*/ 102915 h 110155"/>
                <a:gd name="connsiteX8" fmla="*/ 18816 w 83948"/>
                <a:gd name="connsiteY8" fmla="*/ 46622 h 110155"/>
                <a:gd name="connsiteX9" fmla="*/ 53868 w 83948"/>
                <a:gd name="connsiteY9" fmla="*/ 9570 h 110155"/>
                <a:gd name="connsiteX10" fmla="*/ 65013 w 83948"/>
                <a:gd name="connsiteY10" fmla="*/ 8427 h 110155"/>
                <a:gd name="connsiteX11" fmla="*/ 73204 w 83948"/>
                <a:gd name="connsiteY11" fmla="*/ 17952 h 110155"/>
                <a:gd name="connsiteX12" fmla="*/ 73204 w 83948"/>
                <a:gd name="connsiteY12" fmla="*/ 40812 h 110155"/>
                <a:gd name="connsiteX13" fmla="*/ 53011 w 83948"/>
                <a:gd name="connsiteY13" fmla="*/ 79388 h 110155"/>
                <a:gd name="connsiteX14" fmla="*/ 32723 w 83948"/>
                <a:gd name="connsiteY14" fmla="*/ 93771 h 110155"/>
                <a:gd name="connsiteX15" fmla="*/ 5862 w 83948"/>
                <a:gd name="connsiteY15" fmla="*/ 103868 h 110155"/>
                <a:gd name="connsiteX16" fmla="*/ 9196 w 83948"/>
                <a:gd name="connsiteY16" fmla="*/ 110154 h 11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3948" h="110155">
                  <a:moveTo>
                    <a:pt x="9006" y="110059"/>
                  </a:moveTo>
                  <a:cubicBezTo>
                    <a:pt x="18614" y="109236"/>
                    <a:pt x="27951" y="106448"/>
                    <a:pt x="36438" y="101867"/>
                  </a:cubicBezTo>
                  <a:cubicBezTo>
                    <a:pt x="44477" y="98037"/>
                    <a:pt x="51920" y="93064"/>
                    <a:pt x="58536" y="87104"/>
                  </a:cubicBezTo>
                  <a:cubicBezTo>
                    <a:pt x="71874" y="75593"/>
                    <a:pt x="80630" y="59670"/>
                    <a:pt x="83206" y="42241"/>
                  </a:cubicBezTo>
                  <a:cubicBezTo>
                    <a:pt x="85110" y="25572"/>
                    <a:pt x="84920" y="1093"/>
                    <a:pt x="62917" y="45"/>
                  </a:cubicBezTo>
                  <a:cubicBezTo>
                    <a:pt x="43296" y="-907"/>
                    <a:pt x="27008" y="13380"/>
                    <a:pt x="17007" y="29096"/>
                  </a:cubicBezTo>
                  <a:cubicBezTo>
                    <a:pt x="3187" y="50678"/>
                    <a:pt x="-2487" y="76479"/>
                    <a:pt x="1005" y="101867"/>
                  </a:cubicBezTo>
                  <a:cubicBezTo>
                    <a:pt x="1005" y="105106"/>
                    <a:pt x="8053" y="107392"/>
                    <a:pt x="8244" y="102915"/>
                  </a:cubicBezTo>
                  <a:cubicBezTo>
                    <a:pt x="8007" y="83636"/>
                    <a:pt x="11601" y="64502"/>
                    <a:pt x="18816" y="46622"/>
                  </a:cubicBezTo>
                  <a:cubicBezTo>
                    <a:pt x="25674" y="31382"/>
                    <a:pt x="37104" y="14809"/>
                    <a:pt x="53868" y="9570"/>
                  </a:cubicBezTo>
                  <a:cubicBezTo>
                    <a:pt x="57466" y="8429"/>
                    <a:pt x="61259" y="8040"/>
                    <a:pt x="65013" y="8427"/>
                  </a:cubicBezTo>
                  <a:cubicBezTo>
                    <a:pt x="70442" y="9189"/>
                    <a:pt x="72252" y="12999"/>
                    <a:pt x="73204" y="17952"/>
                  </a:cubicBezTo>
                  <a:cubicBezTo>
                    <a:pt x="74300" y="25533"/>
                    <a:pt x="74300" y="33231"/>
                    <a:pt x="73204" y="40812"/>
                  </a:cubicBezTo>
                  <a:cubicBezTo>
                    <a:pt x="70980" y="55568"/>
                    <a:pt x="63869" y="69152"/>
                    <a:pt x="53011" y="79388"/>
                  </a:cubicBezTo>
                  <a:cubicBezTo>
                    <a:pt x="46979" y="85138"/>
                    <a:pt x="40145" y="89983"/>
                    <a:pt x="32723" y="93771"/>
                  </a:cubicBezTo>
                  <a:cubicBezTo>
                    <a:pt x="24055" y="98248"/>
                    <a:pt x="14721" y="100248"/>
                    <a:pt x="5862" y="103868"/>
                  </a:cubicBezTo>
                  <a:cubicBezTo>
                    <a:pt x="2052" y="105392"/>
                    <a:pt x="6624" y="110249"/>
                    <a:pt x="9196" y="110154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816FE5FC-9CAD-C205-15CF-9A669D19CF7F}"/>
                </a:ext>
              </a:extLst>
            </p:cNvPr>
            <p:cNvSpPr/>
            <p:nvPr/>
          </p:nvSpPr>
          <p:spPr>
            <a:xfrm>
              <a:off x="-1186282" y="5195656"/>
              <a:ext cx="69598" cy="91514"/>
            </a:xfrm>
            <a:custGeom>
              <a:avLst/>
              <a:gdLst>
                <a:gd name="connsiteX0" fmla="*/ 71835 w 77830"/>
                <a:gd name="connsiteY0" fmla="*/ 96432 h 102339"/>
                <a:gd name="connsiteX1" fmla="*/ 28591 w 77830"/>
                <a:gd name="connsiteY1" fmla="*/ 70238 h 102339"/>
                <a:gd name="connsiteX2" fmla="*/ 10303 w 77830"/>
                <a:gd name="connsiteY2" fmla="*/ 23756 h 102339"/>
                <a:gd name="connsiteX3" fmla="*/ 25924 w 77830"/>
                <a:gd name="connsiteY3" fmla="*/ 8135 h 102339"/>
                <a:gd name="connsiteX4" fmla="*/ 48022 w 77830"/>
                <a:gd name="connsiteY4" fmla="*/ 18803 h 102339"/>
                <a:gd name="connsiteX5" fmla="*/ 63643 w 77830"/>
                <a:gd name="connsiteY5" fmla="*/ 55188 h 102339"/>
                <a:gd name="connsiteX6" fmla="*/ 68311 w 77830"/>
                <a:gd name="connsiteY6" fmla="*/ 98432 h 102339"/>
                <a:gd name="connsiteX7" fmla="*/ 73930 w 77830"/>
                <a:gd name="connsiteY7" fmla="*/ 101194 h 102339"/>
                <a:gd name="connsiteX8" fmla="*/ 77359 w 77830"/>
                <a:gd name="connsiteY8" fmla="*/ 78429 h 102339"/>
                <a:gd name="connsiteX9" fmla="*/ 73454 w 77830"/>
                <a:gd name="connsiteY9" fmla="*/ 53664 h 102339"/>
                <a:gd name="connsiteX10" fmla="*/ 52023 w 77830"/>
                <a:gd name="connsiteY10" fmla="*/ 9945 h 102339"/>
                <a:gd name="connsiteX11" fmla="*/ 2778 w 77830"/>
                <a:gd name="connsiteY11" fmla="*/ 15755 h 102339"/>
                <a:gd name="connsiteX12" fmla="*/ 17161 w 77830"/>
                <a:gd name="connsiteY12" fmla="*/ 69571 h 102339"/>
                <a:gd name="connsiteX13" fmla="*/ 72216 w 77830"/>
                <a:gd name="connsiteY13" fmla="*/ 102242 h 102339"/>
                <a:gd name="connsiteX14" fmla="*/ 72216 w 77830"/>
                <a:gd name="connsiteY14" fmla="*/ 96432 h 10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7830" h="102339">
                  <a:moveTo>
                    <a:pt x="71835" y="96432"/>
                  </a:moveTo>
                  <a:cubicBezTo>
                    <a:pt x="55695" y="90932"/>
                    <a:pt x="40941" y="81996"/>
                    <a:pt x="28591" y="70238"/>
                  </a:cubicBezTo>
                  <a:cubicBezTo>
                    <a:pt x="17542" y="58808"/>
                    <a:pt x="6017" y="40234"/>
                    <a:pt x="10303" y="23756"/>
                  </a:cubicBezTo>
                  <a:cubicBezTo>
                    <a:pt x="11806" y="15834"/>
                    <a:pt x="18002" y="9638"/>
                    <a:pt x="25924" y="8135"/>
                  </a:cubicBezTo>
                  <a:cubicBezTo>
                    <a:pt x="34614" y="7756"/>
                    <a:pt x="42914" y="11763"/>
                    <a:pt x="48022" y="18803"/>
                  </a:cubicBezTo>
                  <a:cubicBezTo>
                    <a:pt x="56127" y="29471"/>
                    <a:pt x="61490" y="41965"/>
                    <a:pt x="63643" y="55188"/>
                  </a:cubicBezTo>
                  <a:cubicBezTo>
                    <a:pt x="66337" y="69457"/>
                    <a:pt x="67897" y="83917"/>
                    <a:pt x="68311" y="98432"/>
                  </a:cubicBezTo>
                  <a:cubicBezTo>
                    <a:pt x="68311" y="100718"/>
                    <a:pt x="72311" y="104147"/>
                    <a:pt x="73930" y="101194"/>
                  </a:cubicBezTo>
                  <a:cubicBezTo>
                    <a:pt x="77393" y="94141"/>
                    <a:pt x="78591" y="86190"/>
                    <a:pt x="77359" y="78429"/>
                  </a:cubicBezTo>
                  <a:cubicBezTo>
                    <a:pt x="76685" y="70088"/>
                    <a:pt x="75380" y="61809"/>
                    <a:pt x="73454" y="53664"/>
                  </a:cubicBezTo>
                  <a:cubicBezTo>
                    <a:pt x="70889" y="37261"/>
                    <a:pt x="63418" y="22019"/>
                    <a:pt x="52023" y="9945"/>
                  </a:cubicBezTo>
                  <a:cubicBezTo>
                    <a:pt x="37354" y="-3676"/>
                    <a:pt x="11732" y="-4724"/>
                    <a:pt x="2778" y="15755"/>
                  </a:cubicBezTo>
                  <a:cubicBezTo>
                    <a:pt x="-5223" y="33948"/>
                    <a:pt x="5445" y="55474"/>
                    <a:pt x="17161" y="69571"/>
                  </a:cubicBezTo>
                  <a:cubicBezTo>
                    <a:pt x="30895" y="86833"/>
                    <a:pt x="50484" y="98458"/>
                    <a:pt x="72216" y="102242"/>
                  </a:cubicBezTo>
                  <a:cubicBezTo>
                    <a:pt x="75645" y="102242"/>
                    <a:pt x="73930" y="97194"/>
                    <a:pt x="72216" y="9643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2CCB353-643A-6AB0-2C03-0C4652D6073E}"/>
                </a:ext>
              </a:extLst>
            </p:cNvPr>
            <p:cNvSpPr/>
            <p:nvPr/>
          </p:nvSpPr>
          <p:spPr>
            <a:xfrm>
              <a:off x="-1214765" y="5277262"/>
              <a:ext cx="92730" cy="247241"/>
            </a:xfrm>
            <a:custGeom>
              <a:avLst/>
              <a:gdLst>
                <a:gd name="connsiteX0" fmla="*/ 99972 w 103698"/>
                <a:gd name="connsiteY0" fmla="*/ 697 h 276485"/>
                <a:gd name="connsiteX1" fmla="*/ 92352 w 103698"/>
                <a:gd name="connsiteY1" fmla="*/ 37654 h 276485"/>
                <a:gd name="connsiteX2" fmla="*/ 74921 w 103698"/>
                <a:gd name="connsiteY2" fmla="*/ 61752 h 276485"/>
                <a:gd name="connsiteX3" fmla="*/ 38345 w 103698"/>
                <a:gd name="connsiteY3" fmla="*/ 103567 h 276485"/>
                <a:gd name="connsiteX4" fmla="*/ 35011 w 103698"/>
                <a:gd name="connsiteY4" fmla="*/ 132618 h 276485"/>
                <a:gd name="connsiteX5" fmla="*/ 46060 w 103698"/>
                <a:gd name="connsiteY5" fmla="*/ 164527 h 276485"/>
                <a:gd name="connsiteX6" fmla="*/ 35964 w 103698"/>
                <a:gd name="connsiteY6" fmla="*/ 195198 h 276485"/>
                <a:gd name="connsiteX7" fmla="*/ 12628 w 103698"/>
                <a:gd name="connsiteY7" fmla="*/ 215391 h 276485"/>
                <a:gd name="connsiteX8" fmla="*/ 54 w 103698"/>
                <a:gd name="connsiteY8" fmla="*/ 244632 h 276485"/>
                <a:gd name="connsiteX9" fmla="*/ 13866 w 103698"/>
                <a:gd name="connsiteY9" fmla="*/ 275684 h 276485"/>
                <a:gd name="connsiteX10" fmla="*/ 17200 w 103698"/>
                <a:gd name="connsiteY10" fmla="*/ 271969 h 276485"/>
                <a:gd name="connsiteX11" fmla="*/ 25201 w 103698"/>
                <a:gd name="connsiteY11" fmla="*/ 215867 h 276485"/>
                <a:gd name="connsiteX12" fmla="*/ 48156 w 103698"/>
                <a:gd name="connsiteY12" fmla="*/ 195674 h 276485"/>
                <a:gd name="connsiteX13" fmla="*/ 55585 w 103698"/>
                <a:gd name="connsiteY13" fmla="*/ 169290 h 276485"/>
                <a:gd name="connsiteX14" fmla="*/ 47013 w 103698"/>
                <a:gd name="connsiteY14" fmla="*/ 139381 h 276485"/>
                <a:gd name="connsiteX15" fmla="*/ 42250 w 103698"/>
                <a:gd name="connsiteY15" fmla="*/ 121569 h 276485"/>
                <a:gd name="connsiteX16" fmla="*/ 47775 w 103698"/>
                <a:gd name="connsiteY16" fmla="*/ 106139 h 276485"/>
                <a:gd name="connsiteX17" fmla="*/ 84256 w 103698"/>
                <a:gd name="connsiteY17" fmla="*/ 64610 h 276485"/>
                <a:gd name="connsiteX18" fmla="*/ 100258 w 103698"/>
                <a:gd name="connsiteY18" fmla="*/ 39654 h 276485"/>
                <a:gd name="connsiteX19" fmla="*/ 102162 w 103698"/>
                <a:gd name="connsiteY19" fmla="*/ 1554 h 276485"/>
                <a:gd name="connsiteX20" fmla="*/ 99972 w 103698"/>
                <a:gd name="connsiteY20" fmla="*/ 983 h 2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3698" h="276485">
                  <a:moveTo>
                    <a:pt x="99972" y="697"/>
                  </a:moveTo>
                  <a:cubicBezTo>
                    <a:pt x="99061" y="13297"/>
                    <a:pt x="96499" y="25722"/>
                    <a:pt x="92352" y="37654"/>
                  </a:cubicBezTo>
                  <a:cubicBezTo>
                    <a:pt x="87909" y="46592"/>
                    <a:pt x="82019" y="54735"/>
                    <a:pt x="74921" y="61752"/>
                  </a:cubicBezTo>
                  <a:cubicBezTo>
                    <a:pt x="62062" y="75087"/>
                    <a:pt x="47203" y="86993"/>
                    <a:pt x="38345" y="103567"/>
                  </a:cubicBezTo>
                  <a:cubicBezTo>
                    <a:pt x="33055" y="112303"/>
                    <a:pt x="31837" y="122911"/>
                    <a:pt x="35011" y="132618"/>
                  </a:cubicBezTo>
                  <a:cubicBezTo>
                    <a:pt x="39766" y="142853"/>
                    <a:pt x="43468" y="153544"/>
                    <a:pt x="46060" y="164527"/>
                  </a:cubicBezTo>
                  <a:cubicBezTo>
                    <a:pt x="47968" y="175791"/>
                    <a:pt x="44189" y="187270"/>
                    <a:pt x="35964" y="195198"/>
                  </a:cubicBezTo>
                  <a:cubicBezTo>
                    <a:pt x="28534" y="202341"/>
                    <a:pt x="19390" y="207485"/>
                    <a:pt x="12628" y="215391"/>
                  </a:cubicBezTo>
                  <a:cubicBezTo>
                    <a:pt x="5333" y="223489"/>
                    <a:pt x="914" y="233767"/>
                    <a:pt x="54" y="244632"/>
                  </a:cubicBezTo>
                  <a:cubicBezTo>
                    <a:pt x="-592" y="256600"/>
                    <a:pt x="4545" y="268150"/>
                    <a:pt x="13866" y="275684"/>
                  </a:cubicBezTo>
                  <a:cubicBezTo>
                    <a:pt x="16723" y="278065"/>
                    <a:pt x="19486" y="274636"/>
                    <a:pt x="17200" y="271969"/>
                  </a:cubicBezTo>
                  <a:cubicBezTo>
                    <a:pt x="2341" y="254729"/>
                    <a:pt x="9961" y="229583"/>
                    <a:pt x="25201" y="215867"/>
                  </a:cubicBezTo>
                  <a:cubicBezTo>
                    <a:pt x="33477" y="209881"/>
                    <a:pt x="41164" y="203120"/>
                    <a:pt x="48156" y="195674"/>
                  </a:cubicBezTo>
                  <a:cubicBezTo>
                    <a:pt x="53700" y="188047"/>
                    <a:pt x="56335" y="178689"/>
                    <a:pt x="55585" y="169290"/>
                  </a:cubicBezTo>
                  <a:cubicBezTo>
                    <a:pt x="54653" y="158866"/>
                    <a:pt x="51744" y="148716"/>
                    <a:pt x="47013" y="139381"/>
                  </a:cubicBezTo>
                  <a:cubicBezTo>
                    <a:pt x="44020" y="133912"/>
                    <a:pt x="42386" y="127803"/>
                    <a:pt x="42250" y="121569"/>
                  </a:cubicBezTo>
                  <a:cubicBezTo>
                    <a:pt x="42951" y="116086"/>
                    <a:pt x="44836" y="110820"/>
                    <a:pt x="47775" y="106139"/>
                  </a:cubicBezTo>
                  <a:cubicBezTo>
                    <a:pt x="57300" y="89946"/>
                    <a:pt x="72159" y="78326"/>
                    <a:pt x="84256" y="64610"/>
                  </a:cubicBezTo>
                  <a:cubicBezTo>
                    <a:pt x="91110" y="57371"/>
                    <a:pt x="96539" y="48905"/>
                    <a:pt x="100258" y="39654"/>
                  </a:cubicBezTo>
                  <a:cubicBezTo>
                    <a:pt x="104072" y="27314"/>
                    <a:pt x="104727" y="14214"/>
                    <a:pt x="102162" y="1554"/>
                  </a:cubicBezTo>
                  <a:cubicBezTo>
                    <a:pt x="102163" y="316"/>
                    <a:pt x="100258" y="-922"/>
                    <a:pt x="99972" y="983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11707DA-40A4-25DB-19A3-B1ABCA20E11F}"/>
                </a:ext>
              </a:extLst>
            </p:cNvPr>
            <p:cNvSpPr/>
            <p:nvPr/>
          </p:nvSpPr>
          <p:spPr>
            <a:xfrm>
              <a:off x="-1125793" y="5276702"/>
              <a:ext cx="92448" cy="231305"/>
            </a:xfrm>
            <a:custGeom>
              <a:avLst/>
              <a:gdLst>
                <a:gd name="connsiteX0" fmla="*/ 0 w 103383"/>
                <a:gd name="connsiteY0" fmla="*/ 1895 h 258664"/>
                <a:gd name="connsiteX1" fmla="*/ 11621 w 103383"/>
                <a:gd name="connsiteY1" fmla="*/ 30470 h 258664"/>
                <a:gd name="connsiteX2" fmla="*/ 37719 w 103383"/>
                <a:gd name="connsiteY2" fmla="*/ 53235 h 258664"/>
                <a:gd name="connsiteX3" fmla="*/ 44767 w 103383"/>
                <a:gd name="connsiteY3" fmla="*/ 87239 h 258664"/>
                <a:gd name="connsiteX4" fmla="*/ 35909 w 103383"/>
                <a:gd name="connsiteY4" fmla="*/ 118957 h 258664"/>
                <a:gd name="connsiteX5" fmla="*/ 49625 w 103383"/>
                <a:gd name="connsiteY5" fmla="*/ 140579 h 258664"/>
                <a:gd name="connsiteX6" fmla="*/ 71723 w 103383"/>
                <a:gd name="connsiteY6" fmla="*/ 157533 h 258664"/>
                <a:gd name="connsiteX7" fmla="*/ 62198 w 103383"/>
                <a:gd name="connsiteY7" fmla="*/ 191633 h 258664"/>
                <a:gd name="connsiteX8" fmla="*/ 63437 w 103383"/>
                <a:gd name="connsiteY8" fmla="*/ 219351 h 258664"/>
                <a:gd name="connsiteX9" fmla="*/ 98679 w 103383"/>
                <a:gd name="connsiteY9" fmla="*/ 256403 h 258664"/>
                <a:gd name="connsiteX10" fmla="*/ 103346 w 103383"/>
                <a:gd name="connsiteY10" fmla="*/ 256403 h 258664"/>
                <a:gd name="connsiteX11" fmla="*/ 73057 w 103383"/>
                <a:gd name="connsiteY11" fmla="*/ 219255 h 258664"/>
                <a:gd name="connsiteX12" fmla="*/ 80963 w 103383"/>
                <a:gd name="connsiteY12" fmla="*/ 157724 h 258664"/>
                <a:gd name="connsiteX13" fmla="*/ 64389 w 103383"/>
                <a:gd name="connsiteY13" fmla="*/ 139436 h 258664"/>
                <a:gd name="connsiteX14" fmla="*/ 45339 w 103383"/>
                <a:gd name="connsiteY14" fmla="*/ 118862 h 258664"/>
                <a:gd name="connsiteX15" fmla="*/ 54864 w 103383"/>
                <a:gd name="connsiteY15" fmla="*/ 86668 h 258664"/>
                <a:gd name="connsiteX16" fmla="*/ 50387 w 103383"/>
                <a:gd name="connsiteY16" fmla="*/ 58093 h 258664"/>
                <a:gd name="connsiteX17" fmla="*/ 24193 w 103383"/>
                <a:gd name="connsiteY17" fmla="*/ 33423 h 258664"/>
                <a:gd name="connsiteX18" fmla="*/ 3238 w 103383"/>
                <a:gd name="connsiteY18" fmla="*/ 1609 h 258664"/>
                <a:gd name="connsiteX19" fmla="*/ 95 w 103383"/>
                <a:gd name="connsiteY19" fmla="*/ 1609 h 25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383" h="258664">
                  <a:moveTo>
                    <a:pt x="0" y="1895"/>
                  </a:moveTo>
                  <a:cubicBezTo>
                    <a:pt x="1181" y="12305"/>
                    <a:pt x="5201" y="22190"/>
                    <a:pt x="11621" y="30470"/>
                  </a:cubicBezTo>
                  <a:cubicBezTo>
                    <a:pt x="19336" y="39138"/>
                    <a:pt x="30099" y="44281"/>
                    <a:pt x="37719" y="53235"/>
                  </a:cubicBezTo>
                  <a:cubicBezTo>
                    <a:pt x="46376" y="62290"/>
                    <a:pt x="49112" y="75489"/>
                    <a:pt x="44767" y="87239"/>
                  </a:cubicBezTo>
                  <a:cubicBezTo>
                    <a:pt x="39830" y="97154"/>
                    <a:pt x="36824" y="107919"/>
                    <a:pt x="35909" y="118957"/>
                  </a:cubicBezTo>
                  <a:cubicBezTo>
                    <a:pt x="36275" y="128102"/>
                    <a:pt x="41508" y="136352"/>
                    <a:pt x="49625" y="140579"/>
                  </a:cubicBezTo>
                  <a:cubicBezTo>
                    <a:pt x="57436" y="145151"/>
                    <a:pt x="69437" y="147437"/>
                    <a:pt x="71723" y="157533"/>
                  </a:cubicBezTo>
                  <a:cubicBezTo>
                    <a:pt x="74295" y="169535"/>
                    <a:pt x="65913" y="180965"/>
                    <a:pt x="62198" y="191633"/>
                  </a:cubicBezTo>
                  <a:cubicBezTo>
                    <a:pt x="58305" y="200567"/>
                    <a:pt x="58762" y="210799"/>
                    <a:pt x="63437" y="219351"/>
                  </a:cubicBezTo>
                  <a:cubicBezTo>
                    <a:pt x="72199" y="234019"/>
                    <a:pt x="92869" y="239925"/>
                    <a:pt x="98679" y="256403"/>
                  </a:cubicBezTo>
                  <a:cubicBezTo>
                    <a:pt x="99631" y="258975"/>
                    <a:pt x="103822" y="259832"/>
                    <a:pt x="103346" y="256403"/>
                  </a:cubicBezTo>
                  <a:cubicBezTo>
                    <a:pt x="101060" y="238210"/>
                    <a:pt x="83058" y="232305"/>
                    <a:pt x="73057" y="219255"/>
                  </a:cubicBezTo>
                  <a:cubicBezTo>
                    <a:pt x="58483" y="200205"/>
                    <a:pt x="85534" y="178679"/>
                    <a:pt x="80963" y="157724"/>
                  </a:cubicBezTo>
                  <a:cubicBezTo>
                    <a:pt x="78620" y="149362"/>
                    <a:pt x="72481" y="142588"/>
                    <a:pt x="64389" y="139436"/>
                  </a:cubicBezTo>
                  <a:cubicBezTo>
                    <a:pt x="54864" y="134769"/>
                    <a:pt x="45339" y="131435"/>
                    <a:pt x="45339" y="118862"/>
                  </a:cubicBezTo>
                  <a:cubicBezTo>
                    <a:pt x="45339" y="106289"/>
                    <a:pt x="52197" y="97431"/>
                    <a:pt x="54864" y="86668"/>
                  </a:cubicBezTo>
                  <a:cubicBezTo>
                    <a:pt x="57396" y="76934"/>
                    <a:pt x="55775" y="66586"/>
                    <a:pt x="50387" y="58093"/>
                  </a:cubicBezTo>
                  <a:cubicBezTo>
                    <a:pt x="43434" y="48166"/>
                    <a:pt x="34519" y="39769"/>
                    <a:pt x="24193" y="33423"/>
                  </a:cubicBezTo>
                  <a:cubicBezTo>
                    <a:pt x="14009" y="25311"/>
                    <a:pt x="6670" y="14169"/>
                    <a:pt x="3238" y="1609"/>
                  </a:cubicBezTo>
                  <a:cubicBezTo>
                    <a:pt x="2476" y="-391"/>
                    <a:pt x="-381" y="-677"/>
                    <a:pt x="95" y="160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40" name="图形 364">
              <a:extLst>
                <a:ext uri="{FF2B5EF4-FFF2-40B4-BE49-F238E27FC236}">
                  <a16:creationId xmlns:a16="http://schemas.microsoft.com/office/drawing/2014/main" id="{935D9FB4-9EEE-3C42-0F5B-63BD09220D7F}"/>
                </a:ext>
              </a:extLst>
            </p:cNvPr>
            <p:cNvGrpSpPr/>
            <p:nvPr/>
          </p:nvGrpSpPr>
          <p:grpSpPr>
            <a:xfrm>
              <a:off x="-2184943" y="2284103"/>
              <a:ext cx="2297849" cy="1158639"/>
              <a:chOff x="-4354878" y="-1420378"/>
              <a:chExt cx="2569647" cy="1295687"/>
            </a:xfrm>
            <a:solidFill>
              <a:srgbClr val="FFCA00"/>
            </a:solidFill>
          </p:grpSpPr>
          <p:grpSp>
            <p:nvGrpSpPr>
              <p:cNvPr id="241" name="图形 364">
                <a:extLst>
                  <a:ext uri="{FF2B5EF4-FFF2-40B4-BE49-F238E27FC236}">
                    <a16:creationId xmlns:a16="http://schemas.microsoft.com/office/drawing/2014/main" id="{C66DED50-7CDB-C1E6-7B6F-08987B5DB488}"/>
                  </a:ext>
                </a:extLst>
              </p:cNvPr>
              <p:cNvGrpSpPr/>
              <p:nvPr/>
            </p:nvGrpSpPr>
            <p:grpSpPr>
              <a:xfrm>
                <a:off x="-2078756" y="-813155"/>
                <a:ext cx="293525" cy="290223"/>
                <a:chOff x="-2078756" y="-813155"/>
                <a:chExt cx="293525" cy="290223"/>
              </a:xfrm>
              <a:solidFill>
                <a:srgbClr val="FFCA00"/>
              </a:solidFill>
            </p:grpSpPr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FB73FF83-EAFA-4B74-E880-3B2B86E43B04}"/>
                    </a:ext>
                  </a:extLst>
                </p:cNvPr>
                <p:cNvSpPr/>
                <p:nvPr/>
              </p:nvSpPr>
              <p:spPr>
                <a:xfrm>
                  <a:off x="-2078756" y="-775807"/>
                  <a:ext cx="76943" cy="77890"/>
                </a:xfrm>
                <a:custGeom>
                  <a:avLst/>
                  <a:gdLst>
                    <a:gd name="connsiteX0" fmla="*/ 14066 w 76943"/>
                    <a:gd name="connsiteY0" fmla="*/ 76617 h 77890"/>
                    <a:gd name="connsiteX1" fmla="*/ 12066 w 76943"/>
                    <a:gd name="connsiteY1" fmla="*/ 68902 h 77890"/>
                    <a:gd name="connsiteX2" fmla="*/ 14733 w 76943"/>
                    <a:gd name="connsiteY2" fmla="*/ 63853 h 77890"/>
                    <a:gd name="connsiteX3" fmla="*/ 6065 w 76943"/>
                    <a:gd name="connsiteY3" fmla="*/ 25753 h 77890"/>
                    <a:gd name="connsiteX4" fmla="*/ 1493 w 76943"/>
                    <a:gd name="connsiteY4" fmla="*/ 22420 h 77890"/>
                    <a:gd name="connsiteX5" fmla="*/ 1981 w 76943"/>
                    <a:gd name="connsiteY5" fmla="*/ 14082 h 77890"/>
                    <a:gd name="connsiteX6" fmla="*/ 7779 w 76943"/>
                    <a:gd name="connsiteY6" fmla="*/ 12895 h 77890"/>
                    <a:gd name="connsiteX7" fmla="*/ 12732 w 76943"/>
                    <a:gd name="connsiteY7" fmla="*/ 15562 h 77890"/>
                    <a:gd name="connsiteX8" fmla="*/ 12732 w 76943"/>
                    <a:gd name="connsiteY8" fmla="*/ 15562 h 77890"/>
                    <a:gd name="connsiteX9" fmla="*/ 50832 w 76943"/>
                    <a:gd name="connsiteY9" fmla="*/ 6894 h 77890"/>
                    <a:gd name="connsiteX10" fmla="*/ 54166 w 76943"/>
                    <a:gd name="connsiteY10" fmla="*/ 2417 h 77890"/>
                    <a:gd name="connsiteX11" fmla="*/ 61977 w 76943"/>
                    <a:gd name="connsiteY11" fmla="*/ 893 h 77890"/>
                    <a:gd name="connsiteX12" fmla="*/ 61977 w 76943"/>
                    <a:gd name="connsiteY12" fmla="*/ 893 h 77890"/>
                    <a:gd name="connsiteX13" fmla="*/ 64072 w 76943"/>
                    <a:gd name="connsiteY13" fmla="*/ 8608 h 77890"/>
                    <a:gd name="connsiteX14" fmla="*/ 61405 w 76943"/>
                    <a:gd name="connsiteY14" fmla="*/ 13657 h 77890"/>
                    <a:gd name="connsiteX15" fmla="*/ 69978 w 76943"/>
                    <a:gd name="connsiteY15" fmla="*/ 51757 h 77890"/>
                    <a:gd name="connsiteX16" fmla="*/ 74550 w 76943"/>
                    <a:gd name="connsiteY16" fmla="*/ 55090 h 77890"/>
                    <a:gd name="connsiteX17" fmla="*/ 75978 w 76943"/>
                    <a:gd name="connsiteY17" fmla="*/ 62996 h 77890"/>
                    <a:gd name="connsiteX18" fmla="*/ 68359 w 76943"/>
                    <a:gd name="connsiteY18" fmla="*/ 64996 h 77890"/>
                    <a:gd name="connsiteX19" fmla="*/ 63310 w 76943"/>
                    <a:gd name="connsiteY19" fmla="*/ 62329 h 77890"/>
                    <a:gd name="connsiteX20" fmla="*/ 25210 w 76943"/>
                    <a:gd name="connsiteY20" fmla="*/ 70997 h 77890"/>
                    <a:gd name="connsiteX21" fmla="*/ 21781 w 76943"/>
                    <a:gd name="connsiteY21" fmla="*/ 75474 h 77890"/>
                    <a:gd name="connsiteX22" fmla="*/ 13971 w 76943"/>
                    <a:gd name="connsiteY22" fmla="*/ 76998 h 77890"/>
                    <a:gd name="connsiteX23" fmla="*/ 25115 w 76943"/>
                    <a:gd name="connsiteY23" fmla="*/ 30611 h 77890"/>
                    <a:gd name="connsiteX24" fmla="*/ 29877 w 76943"/>
                    <a:gd name="connsiteY24" fmla="*/ 51566 h 77890"/>
                    <a:gd name="connsiteX25" fmla="*/ 50737 w 76943"/>
                    <a:gd name="connsiteY25" fmla="*/ 46804 h 77890"/>
                    <a:gd name="connsiteX26" fmla="*/ 45975 w 76943"/>
                    <a:gd name="connsiteY26" fmla="*/ 25849 h 77890"/>
                    <a:gd name="connsiteX27" fmla="*/ 25115 w 76943"/>
                    <a:gd name="connsiteY27" fmla="*/ 30611 h 77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76943" h="77890">
                      <a:moveTo>
                        <a:pt x="14066" y="76617"/>
                      </a:moveTo>
                      <a:cubicBezTo>
                        <a:pt x="11503" y="74951"/>
                        <a:pt x="10635" y="71603"/>
                        <a:pt x="12066" y="68902"/>
                      </a:cubicBezTo>
                      <a:lnTo>
                        <a:pt x="14733" y="63853"/>
                      </a:lnTo>
                      <a:cubicBezTo>
                        <a:pt x="21772" y="50772"/>
                        <a:pt x="18071" y="34502"/>
                        <a:pt x="6065" y="25753"/>
                      </a:cubicBezTo>
                      <a:lnTo>
                        <a:pt x="1493" y="22420"/>
                      </a:lnTo>
                      <a:cubicBezTo>
                        <a:pt x="-675" y="19982"/>
                        <a:pt x="-456" y="16250"/>
                        <a:pt x="1981" y="14082"/>
                      </a:cubicBezTo>
                      <a:cubicBezTo>
                        <a:pt x="3562" y="12676"/>
                        <a:pt x="5773" y="12223"/>
                        <a:pt x="7779" y="12895"/>
                      </a:cubicBezTo>
                      <a:lnTo>
                        <a:pt x="12732" y="15562"/>
                      </a:lnTo>
                      <a:lnTo>
                        <a:pt x="12732" y="15562"/>
                      </a:lnTo>
                      <a:cubicBezTo>
                        <a:pt x="25808" y="22645"/>
                        <a:pt x="42108" y="18937"/>
                        <a:pt x="50832" y="6894"/>
                      </a:cubicBezTo>
                      <a:lnTo>
                        <a:pt x="54166" y="2417"/>
                      </a:lnTo>
                      <a:cubicBezTo>
                        <a:pt x="55959" y="-74"/>
                        <a:pt x="59379" y="-741"/>
                        <a:pt x="61977" y="893"/>
                      </a:cubicBezTo>
                      <a:lnTo>
                        <a:pt x="61977" y="893"/>
                      </a:lnTo>
                      <a:cubicBezTo>
                        <a:pt x="64574" y="2529"/>
                        <a:pt x="65485" y="5883"/>
                        <a:pt x="64072" y="8608"/>
                      </a:cubicBezTo>
                      <a:lnTo>
                        <a:pt x="61405" y="13657"/>
                      </a:lnTo>
                      <a:cubicBezTo>
                        <a:pt x="54257" y="26703"/>
                        <a:pt x="57931" y="43029"/>
                        <a:pt x="69978" y="51757"/>
                      </a:cubicBezTo>
                      <a:lnTo>
                        <a:pt x="74550" y="55090"/>
                      </a:lnTo>
                      <a:cubicBezTo>
                        <a:pt x="77065" y="56919"/>
                        <a:pt x="77694" y="60403"/>
                        <a:pt x="75978" y="62996"/>
                      </a:cubicBezTo>
                      <a:cubicBezTo>
                        <a:pt x="74347" y="65546"/>
                        <a:pt x="71032" y="66416"/>
                        <a:pt x="68359" y="64996"/>
                      </a:cubicBezTo>
                      <a:lnTo>
                        <a:pt x="63310" y="62329"/>
                      </a:lnTo>
                      <a:cubicBezTo>
                        <a:pt x="50229" y="55290"/>
                        <a:pt x="33959" y="58991"/>
                        <a:pt x="25210" y="70997"/>
                      </a:cubicBezTo>
                      <a:lnTo>
                        <a:pt x="21781" y="75474"/>
                      </a:lnTo>
                      <a:cubicBezTo>
                        <a:pt x="19989" y="77965"/>
                        <a:pt x="16568" y="78632"/>
                        <a:pt x="13971" y="76998"/>
                      </a:cubicBezTo>
                      <a:close/>
                      <a:moveTo>
                        <a:pt x="25115" y="30611"/>
                      </a:moveTo>
                      <a:cubicBezTo>
                        <a:pt x="28535" y="37049"/>
                        <a:pt x="30179" y="44282"/>
                        <a:pt x="29877" y="51566"/>
                      </a:cubicBezTo>
                      <a:cubicBezTo>
                        <a:pt x="36283" y="48150"/>
                        <a:pt x="43484" y="46505"/>
                        <a:pt x="50737" y="46804"/>
                      </a:cubicBezTo>
                      <a:cubicBezTo>
                        <a:pt x="47364" y="40348"/>
                        <a:pt x="45723" y="33128"/>
                        <a:pt x="45975" y="25849"/>
                      </a:cubicBezTo>
                      <a:cubicBezTo>
                        <a:pt x="39570" y="29265"/>
                        <a:pt x="32368" y="30909"/>
                        <a:pt x="25115" y="30611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6F81D8EB-7648-6222-0DCC-D38D23665D13}"/>
                    </a:ext>
                  </a:extLst>
                </p:cNvPr>
                <p:cNvSpPr/>
                <p:nvPr/>
              </p:nvSpPr>
              <p:spPr>
                <a:xfrm>
                  <a:off x="-1860298" y="-813155"/>
                  <a:ext cx="75066" cy="75066"/>
                </a:xfrm>
                <a:custGeom>
                  <a:avLst/>
                  <a:gdLst>
                    <a:gd name="connsiteX0" fmla="*/ 17540 w 75066"/>
                    <a:gd name="connsiteY0" fmla="*/ 69293 h 75066"/>
                    <a:gd name="connsiteX1" fmla="*/ 5774 w 75066"/>
                    <a:gd name="connsiteY1" fmla="*/ 17540 h 75066"/>
                    <a:gd name="connsiteX2" fmla="*/ 57527 w 75066"/>
                    <a:gd name="connsiteY2" fmla="*/ 5774 h 75066"/>
                    <a:gd name="connsiteX3" fmla="*/ 69293 w 75066"/>
                    <a:gd name="connsiteY3" fmla="*/ 57527 h 75066"/>
                    <a:gd name="connsiteX4" fmla="*/ 69261 w 75066"/>
                    <a:gd name="connsiteY4" fmla="*/ 57577 h 75066"/>
                    <a:gd name="connsiteX5" fmla="*/ 17540 w 75066"/>
                    <a:gd name="connsiteY5" fmla="*/ 69293 h 75066"/>
                    <a:gd name="connsiteX6" fmla="*/ 51259 w 75066"/>
                    <a:gd name="connsiteY6" fmla="*/ 15667 h 75066"/>
                    <a:gd name="connsiteX7" fmla="*/ 15668 w 75066"/>
                    <a:gd name="connsiteY7" fmla="*/ 23784 h 75066"/>
                    <a:gd name="connsiteX8" fmla="*/ 23785 w 75066"/>
                    <a:gd name="connsiteY8" fmla="*/ 59375 h 75066"/>
                    <a:gd name="connsiteX9" fmla="*/ 59355 w 75066"/>
                    <a:gd name="connsiteY9" fmla="*/ 51291 h 75066"/>
                    <a:gd name="connsiteX10" fmla="*/ 51302 w 75066"/>
                    <a:gd name="connsiteY10" fmla="*/ 15409 h 75066"/>
                    <a:gd name="connsiteX11" fmla="*/ 51259 w 75066"/>
                    <a:gd name="connsiteY11" fmla="*/ 15381 h 75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5066" h="75066">
                      <a:moveTo>
                        <a:pt x="17540" y="69293"/>
                      </a:moveTo>
                      <a:cubicBezTo>
                        <a:pt x="0" y="58251"/>
                        <a:pt x="-5268" y="35080"/>
                        <a:pt x="5774" y="17540"/>
                      </a:cubicBezTo>
                      <a:cubicBezTo>
                        <a:pt x="16816" y="0"/>
                        <a:pt x="39987" y="-5268"/>
                        <a:pt x="57527" y="5774"/>
                      </a:cubicBezTo>
                      <a:cubicBezTo>
                        <a:pt x="75067" y="16816"/>
                        <a:pt x="80335" y="39986"/>
                        <a:pt x="69293" y="57527"/>
                      </a:cubicBezTo>
                      <a:cubicBezTo>
                        <a:pt x="69282" y="57543"/>
                        <a:pt x="69272" y="57560"/>
                        <a:pt x="69261" y="57577"/>
                      </a:cubicBezTo>
                      <a:cubicBezTo>
                        <a:pt x="58203" y="75080"/>
                        <a:pt x="35061" y="80322"/>
                        <a:pt x="17540" y="69293"/>
                      </a:cubicBezTo>
                      <a:close/>
                      <a:moveTo>
                        <a:pt x="51259" y="15667"/>
                      </a:moveTo>
                      <a:cubicBezTo>
                        <a:pt x="39189" y="8080"/>
                        <a:pt x="23255" y="11714"/>
                        <a:pt x="15668" y="23784"/>
                      </a:cubicBezTo>
                      <a:cubicBezTo>
                        <a:pt x="8081" y="35853"/>
                        <a:pt x="11715" y="51788"/>
                        <a:pt x="23785" y="59375"/>
                      </a:cubicBezTo>
                      <a:cubicBezTo>
                        <a:pt x="35841" y="66954"/>
                        <a:pt x="51758" y="63336"/>
                        <a:pt x="59355" y="51291"/>
                      </a:cubicBezTo>
                      <a:cubicBezTo>
                        <a:pt x="67040" y="39158"/>
                        <a:pt x="63434" y="23094"/>
                        <a:pt x="51302" y="15409"/>
                      </a:cubicBezTo>
                      <a:cubicBezTo>
                        <a:pt x="51288" y="15400"/>
                        <a:pt x="51273" y="15391"/>
                        <a:pt x="51259" y="15381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36B13DD9-BDEB-5FBB-4FEC-FA1E7197AA1D}"/>
                    </a:ext>
                  </a:extLst>
                </p:cNvPr>
                <p:cNvSpPr/>
                <p:nvPr/>
              </p:nvSpPr>
              <p:spPr>
                <a:xfrm>
                  <a:off x="-1897542" y="-587247"/>
                  <a:ext cx="21256" cy="27025"/>
                </a:xfrm>
                <a:custGeom>
                  <a:avLst/>
                  <a:gdLst>
                    <a:gd name="connsiteX0" fmla="*/ 2777 w 21256"/>
                    <a:gd name="connsiteY0" fmla="*/ 26264 h 27025"/>
                    <a:gd name="connsiteX1" fmla="*/ 872 w 21256"/>
                    <a:gd name="connsiteY1" fmla="*/ 18168 h 27025"/>
                    <a:gd name="connsiteX2" fmla="*/ 11350 w 21256"/>
                    <a:gd name="connsiteY2" fmla="*/ 1690 h 27025"/>
                    <a:gd name="connsiteX3" fmla="*/ 19567 w 21256"/>
                    <a:gd name="connsiteY3" fmla="*/ 1714 h 27025"/>
                    <a:gd name="connsiteX4" fmla="*/ 20875 w 21256"/>
                    <a:gd name="connsiteY4" fmla="*/ 7881 h 27025"/>
                    <a:gd name="connsiteX5" fmla="*/ 10397 w 21256"/>
                    <a:gd name="connsiteY5" fmla="*/ 24454 h 27025"/>
                    <a:gd name="connsiteX6" fmla="*/ 2777 w 21256"/>
                    <a:gd name="connsiteY6" fmla="*/ 26264 h 27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256" h="27025">
                      <a:moveTo>
                        <a:pt x="2777" y="26264"/>
                      </a:moveTo>
                      <a:cubicBezTo>
                        <a:pt x="27" y="24546"/>
                        <a:pt x="-823" y="20932"/>
                        <a:pt x="872" y="18168"/>
                      </a:cubicBezTo>
                      <a:lnTo>
                        <a:pt x="11350" y="1690"/>
                      </a:lnTo>
                      <a:cubicBezTo>
                        <a:pt x="13626" y="-573"/>
                        <a:pt x="17304" y="-562"/>
                        <a:pt x="19567" y="1714"/>
                      </a:cubicBezTo>
                      <a:cubicBezTo>
                        <a:pt x="21177" y="3334"/>
                        <a:pt x="21689" y="5747"/>
                        <a:pt x="20875" y="7881"/>
                      </a:cubicBezTo>
                      <a:lnTo>
                        <a:pt x="10397" y="24454"/>
                      </a:lnTo>
                      <a:cubicBezTo>
                        <a:pt x="8735" y="26977"/>
                        <a:pt x="5396" y="27770"/>
                        <a:pt x="2777" y="26264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9B3214DB-AD67-02D9-B35F-7C6EA1B167B4}"/>
                    </a:ext>
                  </a:extLst>
                </p:cNvPr>
                <p:cNvSpPr/>
                <p:nvPr/>
              </p:nvSpPr>
              <p:spPr>
                <a:xfrm>
                  <a:off x="-1929125" y="-577652"/>
                  <a:ext cx="26143" cy="20765"/>
                </a:xfrm>
                <a:custGeom>
                  <a:avLst/>
                  <a:gdLst>
                    <a:gd name="connsiteX0" fmla="*/ 18263 w 26143"/>
                    <a:gd name="connsiteY0" fmla="*/ 20384 h 20765"/>
                    <a:gd name="connsiteX1" fmla="*/ 1690 w 26143"/>
                    <a:gd name="connsiteY1" fmla="*/ 9907 h 20765"/>
                    <a:gd name="connsiteX2" fmla="*/ 1714 w 26143"/>
                    <a:gd name="connsiteY2" fmla="*/ 1690 h 20765"/>
                    <a:gd name="connsiteX3" fmla="*/ 7881 w 26143"/>
                    <a:gd name="connsiteY3" fmla="*/ 382 h 20765"/>
                    <a:gd name="connsiteX4" fmla="*/ 24454 w 26143"/>
                    <a:gd name="connsiteY4" fmla="*/ 10859 h 20765"/>
                    <a:gd name="connsiteX5" fmla="*/ 24430 w 26143"/>
                    <a:gd name="connsiteY5" fmla="*/ 19076 h 20765"/>
                    <a:gd name="connsiteX6" fmla="*/ 18263 w 26143"/>
                    <a:gd name="connsiteY6" fmla="*/ 20384 h 20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143" h="20765">
                      <a:moveTo>
                        <a:pt x="18263" y="20384"/>
                      </a:moveTo>
                      <a:lnTo>
                        <a:pt x="1690" y="9907"/>
                      </a:lnTo>
                      <a:cubicBezTo>
                        <a:pt x="-573" y="7631"/>
                        <a:pt x="-562" y="3952"/>
                        <a:pt x="1714" y="1690"/>
                      </a:cubicBezTo>
                      <a:cubicBezTo>
                        <a:pt x="3334" y="80"/>
                        <a:pt x="5747" y="-432"/>
                        <a:pt x="7881" y="382"/>
                      </a:cubicBezTo>
                      <a:lnTo>
                        <a:pt x="24454" y="10859"/>
                      </a:lnTo>
                      <a:cubicBezTo>
                        <a:pt x="26717" y="13135"/>
                        <a:pt x="26706" y="16814"/>
                        <a:pt x="24430" y="19076"/>
                      </a:cubicBezTo>
                      <a:cubicBezTo>
                        <a:pt x="22810" y="20686"/>
                        <a:pt x="20397" y="21198"/>
                        <a:pt x="18263" y="20384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4C76803C-5475-8FDA-982B-4F02F4FA4D65}"/>
                    </a:ext>
                  </a:extLst>
                </p:cNvPr>
                <p:cNvSpPr/>
                <p:nvPr/>
              </p:nvSpPr>
              <p:spPr>
                <a:xfrm>
                  <a:off x="-1920965" y="-549807"/>
                  <a:ext cx="21077" cy="26874"/>
                </a:xfrm>
                <a:custGeom>
                  <a:avLst/>
                  <a:gdLst>
                    <a:gd name="connsiteX0" fmla="*/ 2674 w 21077"/>
                    <a:gd name="connsiteY0" fmla="*/ 26163 h 26874"/>
                    <a:gd name="connsiteX1" fmla="*/ 865 w 21077"/>
                    <a:gd name="connsiteY1" fmla="*/ 18066 h 26874"/>
                    <a:gd name="connsiteX2" fmla="*/ 11247 w 21077"/>
                    <a:gd name="connsiteY2" fmla="*/ 1493 h 26874"/>
                    <a:gd name="connsiteX3" fmla="*/ 19584 w 21077"/>
                    <a:gd name="connsiteY3" fmla="*/ 1981 h 26874"/>
                    <a:gd name="connsiteX4" fmla="*/ 20772 w 21077"/>
                    <a:gd name="connsiteY4" fmla="*/ 7779 h 26874"/>
                    <a:gd name="connsiteX5" fmla="*/ 10390 w 21077"/>
                    <a:gd name="connsiteY5" fmla="*/ 24258 h 26874"/>
                    <a:gd name="connsiteX6" fmla="*/ 2674 w 21077"/>
                    <a:gd name="connsiteY6" fmla="*/ 26163 h 26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077" h="26874">
                      <a:moveTo>
                        <a:pt x="2674" y="26163"/>
                      </a:moveTo>
                      <a:cubicBezTo>
                        <a:pt x="3" y="24383"/>
                        <a:pt x="-795" y="20815"/>
                        <a:pt x="865" y="18066"/>
                      </a:cubicBezTo>
                      <a:lnTo>
                        <a:pt x="11247" y="1493"/>
                      </a:lnTo>
                      <a:cubicBezTo>
                        <a:pt x="13684" y="-675"/>
                        <a:pt x="17417" y="-456"/>
                        <a:pt x="19584" y="1981"/>
                      </a:cubicBezTo>
                      <a:cubicBezTo>
                        <a:pt x="20990" y="3562"/>
                        <a:pt x="21443" y="5773"/>
                        <a:pt x="20772" y="7779"/>
                      </a:cubicBezTo>
                      <a:lnTo>
                        <a:pt x="10390" y="24258"/>
                      </a:lnTo>
                      <a:cubicBezTo>
                        <a:pt x="8694" y="26787"/>
                        <a:pt x="5353" y="27612"/>
                        <a:pt x="2674" y="26163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60C7223A-BAB4-BF29-362B-9BE4888F1A18}"/>
                    </a:ext>
                  </a:extLst>
                </p:cNvPr>
                <p:cNvSpPr/>
                <p:nvPr/>
              </p:nvSpPr>
              <p:spPr>
                <a:xfrm>
                  <a:off x="-1892901" y="-554679"/>
                  <a:ext cx="28250" cy="21824"/>
                </a:xfrm>
                <a:custGeom>
                  <a:avLst/>
                  <a:gdLst>
                    <a:gd name="connsiteX0" fmla="*/ 19282 w 28250"/>
                    <a:gd name="connsiteY0" fmla="*/ 20843 h 21824"/>
                    <a:gd name="connsiteX1" fmla="*/ 2709 w 28250"/>
                    <a:gd name="connsiteY1" fmla="*/ 10842 h 21824"/>
                    <a:gd name="connsiteX2" fmla="*/ 899 w 28250"/>
                    <a:gd name="connsiteY2" fmla="*/ 2745 h 21824"/>
                    <a:gd name="connsiteX3" fmla="*/ 8900 w 28250"/>
                    <a:gd name="connsiteY3" fmla="*/ 875 h 21824"/>
                    <a:gd name="connsiteX4" fmla="*/ 8995 w 28250"/>
                    <a:gd name="connsiteY4" fmla="*/ 936 h 21824"/>
                    <a:gd name="connsiteX5" fmla="*/ 25473 w 28250"/>
                    <a:gd name="connsiteY5" fmla="*/ 11318 h 21824"/>
                    <a:gd name="connsiteX6" fmla="*/ 27379 w 28250"/>
                    <a:gd name="connsiteY6" fmla="*/ 19414 h 21824"/>
                    <a:gd name="connsiteX7" fmla="*/ 19282 w 28250"/>
                    <a:gd name="connsiteY7" fmla="*/ 20843 h 21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250" h="21824">
                      <a:moveTo>
                        <a:pt x="19282" y="20843"/>
                      </a:moveTo>
                      <a:lnTo>
                        <a:pt x="2709" y="10842"/>
                      </a:lnTo>
                      <a:cubicBezTo>
                        <a:pt x="-8" y="9092"/>
                        <a:pt x="-814" y="5485"/>
                        <a:pt x="899" y="2745"/>
                      </a:cubicBezTo>
                      <a:cubicBezTo>
                        <a:pt x="2592" y="19"/>
                        <a:pt x="6175" y="-818"/>
                        <a:pt x="8900" y="875"/>
                      </a:cubicBezTo>
                      <a:cubicBezTo>
                        <a:pt x="8932" y="895"/>
                        <a:pt x="8964" y="915"/>
                        <a:pt x="8995" y="936"/>
                      </a:cubicBezTo>
                      <a:lnTo>
                        <a:pt x="25473" y="11318"/>
                      </a:lnTo>
                      <a:cubicBezTo>
                        <a:pt x="28224" y="13036"/>
                        <a:pt x="29074" y="16650"/>
                        <a:pt x="27379" y="19414"/>
                      </a:cubicBezTo>
                      <a:cubicBezTo>
                        <a:pt x="25481" y="21955"/>
                        <a:pt x="21935" y="22581"/>
                        <a:pt x="19282" y="20843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2" name="图形 364">
                <a:extLst>
                  <a:ext uri="{FF2B5EF4-FFF2-40B4-BE49-F238E27FC236}">
                    <a16:creationId xmlns:a16="http://schemas.microsoft.com/office/drawing/2014/main" id="{BE5CD63C-D400-73A8-1DCC-27489F5F255F}"/>
                  </a:ext>
                </a:extLst>
              </p:cNvPr>
              <p:cNvGrpSpPr/>
              <p:nvPr/>
            </p:nvGrpSpPr>
            <p:grpSpPr>
              <a:xfrm>
                <a:off x="-4354878" y="-434246"/>
                <a:ext cx="305412" cy="309555"/>
                <a:chOff x="-4354878" y="-434246"/>
                <a:chExt cx="305412" cy="309555"/>
              </a:xfrm>
              <a:solidFill>
                <a:srgbClr val="FFCA00"/>
              </a:solidFill>
            </p:grpSpPr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D15387ED-FC8B-8DEA-D3A4-450166FC2D0C}"/>
                    </a:ext>
                  </a:extLst>
                </p:cNvPr>
                <p:cNvSpPr/>
                <p:nvPr/>
              </p:nvSpPr>
              <p:spPr>
                <a:xfrm>
                  <a:off x="-4298696" y="-209998"/>
                  <a:ext cx="85315" cy="85308"/>
                </a:xfrm>
                <a:custGeom>
                  <a:avLst/>
                  <a:gdLst>
                    <a:gd name="connsiteX0" fmla="*/ 84975 w 85315"/>
                    <a:gd name="connsiteY0" fmla="*/ 57257 h 85308"/>
                    <a:gd name="connsiteX1" fmla="*/ 78022 w 85315"/>
                    <a:gd name="connsiteY1" fmla="*/ 60972 h 85308"/>
                    <a:gd name="connsiteX2" fmla="*/ 72497 w 85315"/>
                    <a:gd name="connsiteY2" fmla="*/ 59543 h 85308"/>
                    <a:gd name="connsiteX3" fmla="*/ 37636 w 85315"/>
                    <a:gd name="connsiteY3" fmla="*/ 76593 h 85308"/>
                    <a:gd name="connsiteX4" fmla="*/ 35445 w 85315"/>
                    <a:gd name="connsiteY4" fmla="*/ 81832 h 85308"/>
                    <a:gd name="connsiteX5" fmla="*/ 28111 w 85315"/>
                    <a:gd name="connsiteY5" fmla="*/ 84975 h 85308"/>
                    <a:gd name="connsiteX6" fmla="*/ 24396 w 85315"/>
                    <a:gd name="connsiteY6" fmla="*/ 78022 h 85308"/>
                    <a:gd name="connsiteX7" fmla="*/ 25825 w 85315"/>
                    <a:gd name="connsiteY7" fmla="*/ 72497 h 85308"/>
                    <a:gd name="connsiteX8" fmla="*/ 25825 w 85315"/>
                    <a:gd name="connsiteY8" fmla="*/ 72497 h 85308"/>
                    <a:gd name="connsiteX9" fmla="*/ 8775 w 85315"/>
                    <a:gd name="connsiteY9" fmla="*/ 37636 h 85308"/>
                    <a:gd name="connsiteX10" fmla="*/ 3536 w 85315"/>
                    <a:gd name="connsiteY10" fmla="*/ 35445 h 85308"/>
                    <a:gd name="connsiteX11" fmla="*/ 298 w 85315"/>
                    <a:gd name="connsiteY11" fmla="*/ 28111 h 85308"/>
                    <a:gd name="connsiteX12" fmla="*/ 298 w 85315"/>
                    <a:gd name="connsiteY12" fmla="*/ 28111 h 85308"/>
                    <a:gd name="connsiteX13" fmla="*/ 7346 w 85315"/>
                    <a:gd name="connsiteY13" fmla="*/ 24396 h 85308"/>
                    <a:gd name="connsiteX14" fmla="*/ 12871 w 85315"/>
                    <a:gd name="connsiteY14" fmla="*/ 25825 h 85308"/>
                    <a:gd name="connsiteX15" fmla="*/ 47637 w 85315"/>
                    <a:gd name="connsiteY15" fmla="*/ 8775 h 85308"/>
                    <a:gd name="connsiteX16" fmla="*/ 49923 w 85315"/>
                    <a:gd name="connsiteY16" fmla="*/ 3536 h 85308"/>
                    <a:gd name="connsiteX17" fmla="*/ 57257 w 85315"/>
                    <a:gd name="connsiteY17" fmla="*/ 298 h 85308"/>
                    <a:gd name="connsiteX18" fmla="*/ 60972 w 85315"/>
                    <a:gd name="connsiteY18" fmla="*/ 7346 h 85308"/>
                    <a:gd name="connsiteX19" fmla="*/ 59543 w 85315"/>
                    <a:gd name="connsiteY19" fmla="*/ 12871 h 85308"/>
                    <a:gd name="connsiteX20" fmla="*/ 76593 w 85315"/>
                    <a:gd name="connsiteY20" fmla="*/ 47732 h 85308"/>
                    <a:gd name="connsiteX21" fmla="*/ 81736 w 85315"/>
                    <a:gd name="connsiteY21" fmla="*/ 49923 h 85308"/>
                    <a:gd name="connsiteX22" fmla="*/ 84975 w 85315"/>
                    <a:gd name="connsiteY22" fmla="*/ 57162 h 85308"/>
                    <a:gd name="connsiteX23" fmla="*/ 37350 w 85315"/>
                    <a:gd name="connsiteY23" fmla="*/ 57257 h 85308"/>
                    <a:gd name="connsiteX24" fmla="*/ 56400 w 85315"/>
                    <a:gd name="connsiteY24" fmla="*/ 47732 h 85308"/>
                    <a:gd name="connsiteX25" fmla="*/ 46875 w 85315"/>
                    <a:gd name="connsiteY25" fmla="*/ 28682 h 85308"/>
                    <a:gd name="connsiteX26" fmla="*/ 27825 w 85315"/>
                    <a:gd name="connsiteY26" fmla="*/ 38207 h 85308"/>
                    <a:gd name="connsiteX27" fmla="*/ 37731 w 85315"/>
                    <a:gd name="connsiteY27" fmla="*/ 56686 h 85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5315" h="85308">
                      <a:moveTo>
                        <a:pt x="84975" y="57257"/>
                      </a:moveTo>
                      <a:cubicBezTo>
                        <a:pt x="83980" y="60119"/>
                        <a:pt x="80954" y="61736"/>
                        <a:pt x="78022" y="60972"/>
                      </a:cubicBezTo>
                      <a:lnTo>
                        <a:pt x="72497" y="59543"/>
                      </a:lnTo>
                      <a:cubicBezTo>
                        <a:pt x="58258" y="55807"/>
                        <a:pt x="43429" y="63060"/>
                        <a:pt x="37636" y="76593"/>
                      </a:cubicBezTo>
                      <a:lnTo>
                        <a:pt x="35445" y="81832"/>
                      </a:lnTo>
                      <a:cubicBezTo>
                        <a:pt x="34185" y="84622"/>
                        <a:pt x="31001" y="85987"/>
                        <a:pt x="28111" y="84975"/>
                      </a:cubicBezTo>
                      <a:cubicBezTo>
                        <a:pt x="25249" y="83980"/>
                        <a:pt x="23632" y="80954"/>
                        <a:pt x="24396" y="78022"/>
                      </a:cubicBezTo>
                      <a:lnTo>
                        <a:pt x="25825" y="72497"/>
                      </a:lnTo>
                      <a:lnTo>
                        <a:pt x="25825" y="72497"/>
                      </a:lnTo>
                      <a:cubicBezTo>
                        <a:pt x="29561" y="58258"/>
                        <a:pt x="22308" y="43429"/>
                        <a:pt x="8775" y="37636"/>
                      </a:cubicBezTo>
                      <a:lnTo>
                        <a:pt x="3536" y="35445"/>
                      </a:lnTo>
                      <a:cubicBezTo>
                        <a:pt x="742" y="34186"/>
                        <a:pt x="-654" y="31024"/>
                        <a:pt x="298" y="28111"/>
                      </a:cubicBezTo>
                      <a:lnTo>
                        <a:pt x="298" y="28111"/>
                      </a:lnTo>
                      <a:cubicBezTo>
                        <a:pt x="1332" y="25235"/>
                        <a:pt x="4390" y="23624"/>
                        <a:pt x="7346" y="24396"/>
                      </a:cubicBezTo>
                      <a:lnTo>
                        <a:pt x="12871" y="25825"/>
                      </a:lnTo>
                      <a:cubicBezTo>
                        <a:pt x="27088" y="29594"/>
                        <a:pt x="41912" y="22324"/>
                        <a:pt x="47637" y="8775"/>
                      </a:cubicBezTo>
                      <a:lnTo>
                        <a:pt x="49923" y="3536"/>
                      </a:lnTo>
                      <a:cubicBezTo>
                        <a:pt x="51182" y="742"/>
                        <a:pt x="54344" y="-654"/>
                        <a:pt x="57257" y="298"/>
                      </a:cubicBezTo>
                      <a:cubicBezTo>
                        <a:pt x="60133" y="1332"/>
                        <a:pt x="61744" y="4390"/>
                        <a:pt x="60972" y="7346"/>
                      </a:cubicBezTo>
                      <a:lnTo>
                        <a:pt x="59543" y="12871"/>
                      </a:lnTo>
                      <a:cubicBezTo>
                        <a:pt x="55807" y="27110"/>
                        <a:pt x="63060" y="41939"/>
                        <a:pt x="76593" y="47732"/>
                      </a:cubicBezTo>
                      <a:lnTo>
                        <a:pt x="81736" y="49923"/>
                      </a:lnTo>
                      <a:cubicBezTo>
                        <a:pt x="84587" y="51073"/>
                        <a:pt x="86018" y="54271"/>
                        <a:pt x="84975" y="57162"/>
                      </a:cubicBezTo>
                      <a:close/>
                      <a:moveTo>
                        <a:pt x="37350" y="57257"/>
                      </a:moveTo>
                      <a:cubicBezTo>
                        <a:pt x="42749" y="52458"/>
                        <a:pt x="49321" y="49172"/>
                        <a:pt x="56400" y="47732"/>
                      </a:cubicBezTo>
                      <a:cubicBezTo>
                        <a:pt x="51652" y="42299"/>
                        <a:pt x="48373" y="35741"/>
                        <a:pt x="46875" y="28682"/>
                      </a:cubicBezTo>
                      <a:cubicBezTo>
                        <a:pt x="41508" y="33528"/>
                        <a:pt x="34922" y="36821"/>
                        <a:pt x="27825" y="38207"/>
                      </a:cubicBezTo>
                      <a:cubicBezTo>
                        <a:pt x="32671" y="43405"/>
                        <a:pt x="36084" y="49773"/>
                        <a:pt x="37731" y="56686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1A1586F5-AFDA-7983-0069-B0EAA3519D2D}"/>
                    </a:ext>
                  </a:extLst>
                </p:cNvPr>
                <p:cNvSpPr/>
                <p:nvPr/>
              </p:nvSpPr>
              <p:spPr>
                <a:xfrm>
                  <a:off x="-4354878" y="-434246"/>
                  <a:ext cx="75077" cy="75077"/>
                </a:xfrm>
                <a:custGeom>
                  <a:avLst/>
                  <a:gdLst>
                    <a:gd name="connsiteX0" fmla="*/ 73054 w 75077"/>
                    <a:gd name="connsiteY0" fmla="*/ 49666 h 75077"/>
                    <a:gd name="connsiteX1" fmla="*/ 25411 w 75077"/>
                    <a:gd name="connsiteY1" fmla="*/ 73054 h 75077"/>
                    <a:gd name="connsiteX2" fmla="*/ 2024 w 75077"/>
                    <a:gd name="connsiteY2" fmla="*/ 25411 h 75077"/>
                    <a:gd name="connsiteX3" fmla="*/ 49666 w 75077"/>
                    <a:gd name="connsiteY3" fmla="*/ 2024 h 75077"/>
                    <a:gd name="connsiteX4" fmla="*/ 49717 w 75077"/>
                    <a:gd name="connsiteY4" fmla="*/ 2041 h 75077"/>
                    <a:gd name="connsiteX5" fmla="*/ 73054 w 75077"/>
                    <a:gd name="connsiteY5" fmla="*/ 49666 h 75077"/>
                    <a:gd name="connsiteX6" fmla="*/ 13141 w 75077"/>
                    <a:gd name="connsiteY6" fmla="*/ 29092 h 75077"/>
                    <a:gd name="connsiteX7" fmla="*/ 29125 w 75077"/>
                    <a:gd name="connsiteY7" fmla="*/ 61912 h 75077"/>
                    <a:gd name="connsiteX8" fmla="*/ 61945 w 75077"/>
                    <a:gd name="connsiteY8" fmla="*/ 45928 h 75077"/>
                    <a:gd name="connsiteX9" fmla="*/ 45961 w 75077"/>
                    <a:gd name="connsiteY9" fmla="*/ 13109 h 75077"/>
                    <a:gd name="connsiteX10" fmla="*/ 45907 w 75077"/>
                    <a:gd name="connsiteY10" fmla="*/ 13090 h 75077"/>
                    <a:gd name="connsiteX11" fmla="*/ 13141 w 75077"/>
                    <a:gd name="connsiteY11" fmla="*/ 29092 h 7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5077" h="75077">
                      <a:moveTo>
                        <a:pt x="73054" y="49666"/>
                      </a:moveTo>
                      <a:cubicBezTo>
                        <a:pt x="66356" y="69281"/>
                        <a:pt x="45026" y="79751"/>
                        <a:pt x="25411" y="73054"/>
                      </a:cubicBezTo>
                      <a:cubicBezTo>
                        <a:pt x="5797" y="66356"/>
                        <a:pt x="-4674" y="45026"/>
                        <a:pt x="2024" y="25411"/>
                      </a:cubicBezTo>
                      <a:cubicBezTo>
                        <a:pt x="8722" y="5797"/>
                        <a:pt x="30052" y="-4674"/>
                        <a:pt x="49666" y="2024"/>
                      </a:cubicBezTo>
                      <a:cubicBezTo>
                        <a:pt x="49683" y="2030"/>
                        <a:pt x="49700" y="2035"/>
                        <a:pt x="49717" y="2041"/>
                      </a:cubicBezTo>
                      <a:cubicBezTo>
                        <a:pt x="69302" y="8761"/>
                        <a:pt x="79745" y="30072"/>
                        <a:pt x="73054" y="49666"/>
                      </a:cubicBezTo>
                      <a:close/>
                      <a:moveTo>
                        <a:pt x="13141" y="29092"/>
                      </a:moveTo>
                      <a:cubicBezTo>
                        <a:pt x="8492" y="42569"/>
                        <a:pt x="15648" y="57263"/>
                        <a:pt x="29125" y="61912"/>
                      </a:cubicBezTo>
                      <a:cubicBezTo>
                        <a:pt x="42602" y="66561"/>
                        <a:pt x="57295" y="59405"/>
                        <a:pt x="61945" y="45928"/>
                      </a:cubicBezTo>
                      <a:cubicBezTo>
                        <a:pt x="66594" y="32451"/>
                        <a:pt x="59438" y="17758"/>
                        <a:pt x="45961" y="13109"/>
                      </a:cubicBezTo>
                      <a:cubicBezTo>
                        <a:pt x="45943" y="13102"/>
                        <a:pt x="45925" y="13096"/>
                        <a:pt x="45907" y="13090"/>
                      </a:cubicBezTo>
                      <a:cubicBezTo>
                        <a:pt x="32445" y="8534"/>
                        <a:pt x="17825" y="15674"/>
                        <a:pt x="13141" y="29092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259955E4-3B1E-C5D1-B74B-ECEE8D79568C}"/>
                    </a:ext>
                  </a:extLst>
                </p:cNvPr>
                <p:cNvSpPr/>
                <p:nvPr/>
              </p:nvSpPr>
              <p:spPr>
                <a:xfrm>
                  <a:off x="-4121078" y="-351658"/>
                  <a:ext cx="30178" cy="18071"/>
                </a:xfrm>
                <a:custGeom>
                  <a:avLst/>
                  <a:gdLst>
                    <a:gd name="connsiteX0" fmla="*/ 29848 w 30178"/>
                    <a:gd name="connsiteY0" fmla="*/ 14037 h 18071"/>
                    <a:gd name="connsiteX1" fmla="*/ 22540 w 30178"/>
                    <a:gd name="connsiteY1" fmla="*/ 17792 h 18071"/>
                    <a:gd name="connsiteX2" fmla="*/ 22419 w 30178"/>
                    <a:gd name="connsiteY2" fmla="*/ 17752 h 18071"/>
                    <a:gd name="connsiteX3" fmla="*/ 3940 w 30178"/>
                    <a:gd name="connsiteY3" fmla="*/ 11370 h 18071"/>
                    <a:gd name="connsiteX4" fmla="*/ 321 w 30178"/>
                    <a:gd name="connsiteY4" fmla="*/ 3940 h 18071"/>
                    <a:gd name="connsiteX5" fmla="*/ 7750 w 30178"/>
                    <a:gd name="connsiteY5" fmla="*/ 321 h 18071"/>
                    <a:gd name="connsiteX6" fmla="*/ 26229 w 30178"/>
                    <a:gd name="connsiteY6" fmla="*/ 6607 h 18071"/>
                    <a:gd name="connsiteX7" fmla="*/ 29870 w 30178"/>
                    <a:gd name="connsiteY7" fmla="*/ 13973 h 18071"/>
                    <a:gd name="connsiteX8" fmla="*/ 29848 w 30178"/>
                    <a:gd name="connsiteY8" fmla="*/ 14037 h 18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178" h="18071">
                      <a:moveTo>
                        <a:pt x="29848" y="14037"/>
                      </a:moveTo>
                      <a:cubicBezTo>
                        <a:pt x="28867" y="17092"/>
                        <a:pt x="25595" y="18773"/>
                        <a:pt x="22540" y="17792"/>
                      </a:cubicBezTo>
                      <a:cubicBezTo>
                        <a:pt x="22499" y="17779"/>
                        <a:pt x="22459" y="17765"/>
                        <a:pt x="22419" y="17752"/>
                      </a:cubicBezTo>
                      <a:lnTo>
                        <a:pt x="3940" y="11370"/>
                      </a:lnTo>
                      <a:cubicBezTo>
                        <a:pt x="889" y="10318"/>
                        <a:pt x="-731" y="6991"/>
                        <a:pt x="321" y="3940"/>
                      </a:cubicBezTo>
                      <a:cubicBezTo>
                        <a:pt x="1373" y="889"/>
                        <a:pt x="4699" y="-731"/>
                        <a:pt x="7750" y="321"/>
                      </a:cubicBezTo>
                      <a:lnTo>
                        <a:pt x="26229" y="6607"/>
                      </a:lnTo>
                      <a:cubicBezTo>
                        <a:pt x="29269" y="7636"/>
                        <a:pt x="30899" y="10934"/>
                        <a:pt x="29870" y="13973"/>
                      </a:cubicBezTo>
                      <a:cubicBezTo>
                        <a:pt x="29863" y="13995"/>
                        <a:pt x="29856" y="14016"/>
                        <a:pt x="29848" y="14037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BAAF5640-A572-C86F-875F-2455C02C618D}"/>
                    </a:ext>
                  </a:extLst>
                </p:cNvPr>
                <p:cNvSpPr/>
                <p:nvPr/>
              </p:nvSpPr>
              <p:spPr>
                <a:xfrm>
                  <a:off x="-4101611" y="-330513"/>
                  <a:ext cx="17942" cy="29810"/>
                </a:xfrm>
                <a:custGeom>
                  <a:avLst/>
                  <a:gdLst>
                    <a:gd name="connsiteX0" fmla="*/ 17621 w 17942"/>
                    <a:gd name="connsiteY0" fmla="*/ 7750 h 29810"/>
                    <a:gd name="connsiteX1" fmla="*/ 11335 w 17942"/>
                    <a:gd name="connsiteY1" fmla="*/ 26229 h 29810"/>
                    <a:gd name="connsiteX2" fmla="*/ 3581 w 17942"/>
                    <a:gd name="connsiteY2" fmla="*/ 29332 h 29810"/>
                    <a:gd name="connsiteX3" fmla="*/ 191 w 17942"/>
                    <a:gd name="connsiteY3" fmla="*/ 22419 h 29810"/>
                    <a:gd name="connsiteX4" fmla="*/ 6572 w 17942"/>
                    <a:gd name="connsiteY4" fmla="*/ 3940 h 29810"/>
                    <a:gd name="connsiteX5" fmla="*/ 14002 w 17942"/>
                    <a:gd name="connsiteY5" fmla="*/ 321 h 29810"/>
                    <a:gd name="connsiteX6" fmla="*/ 17621 w 17942"/>
                    <a:gd name="connsiteY6" fmla="*/ 7750 h 2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942" h="29810">
                      <a:moveTo>
                        <a:pt x="17621" y="7750"/>
                      </a:moveTo>
                      <a:lnTo>
                        <a:pt x="11335" y="26229"/>
                      </a:lnTo>
                      <a:cubicBezTo>
                        <a:pt x="10051" y="29227"/>
                        <a:pt x="6579" y="30616"/>
                        <a:pt x="3581" y="29332"/>
                      </a:cubicBezTo>
                      <a:cubicBezTo>
                        <a:pt x="897" y="28182"/>
                        <a:pt x="-543" y="25245"/>
                        <a:pt x="191" y="22419"/>
                      </a:cubicBezTo>
                      <a:lnTo>
                        <a:pt x="6572" y="3940"/>
                      </a:lnTo>
                      <a:cubicBezTo>
                        <a:pt x="7624" y="889"/>
                        <a:pt x="10951" y="-731"/>
                        <a:pt x="14002" y="321"/>
                      </a:cubicBezTo>
                      <a:cubicBezTo>
                        <a:pt x="17053" y="1373"/>
                        <a:pt x="18673" y="4699"/>
                        <a:pt x="17621" y="7750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4DB5FA0D-8B8F-469B-CA36-14E70A99E237}"/>
                    </a:ext>
                  </a:extLst>
                </p:cNvPr>
                <p:cNvSpPr/>
                <p:nvPr/>
              </p:nvSpPr>
              <p:spPr>
                <a:xfrm>
                  <a:off x="-4079644" y="-337371"/>
                  <a:ext cx="30178" cy="18081"/>
                </a:xfrm>
                <a:custGeom>
                  <a:avLst/>
                  <a:gdLst>
                    <a:gd name="connsiteX0" fmla="*/ 29848 w 30178"/>
                    <a:gd name="connsiteY0" fmla="*/ 14132 h 18081"/>
                    <a:gd name="connsiteX1" fmla="*/ 22482 w 30178"/>
                    <a:gd name="connsiteY1" fmla="*/ 17774 h 18081"/>
                    <a:gd name="connsiteX2" fmla="*/ 22419 w 30178"/>
                    <a:gd name="connsiteY2" fmla="*/ 17752 h 18081"/>
                    <a:gd name="connsiteX3" fmla="*/ 3940 w 30178"/>
                    <a:gd name="connsiteY3" fmla="*/ 11370 h 18081"/>
                    <a:gd name="connsiteX4" fmla="*/ 321 w 30178"/>
                    <a:gd name="connsiteY4" fmla="*/ 3940 h 18081"/>
                    <a:gd name="connsiteX5" fmla="*/ 7750 w 30178"/>
                    <a:gd name="connsiteY5" fmla="*/ 321 h 18081"/>
                    <a:gd name="connsiteX6" fmla="*/ 26229 w 30178"/>
                    <a:gd name="connsiteY6" fmla="*/ 6703 h 18081"/>
                    <a:gd name="connsiteX7" fmla="*/ 29870 w 30178"/>
                    <a:gd name="connsiteY7" fmla="*/ 14069 h 18081"/>
                    <a:gd name="connsiteX8" fmla="*/ 29848 w 30178"/>
                    <a:gd name="connsiteY8" fmla="*/ 14132 h 18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178" h="18081">
                      <a:moveTo>
                        <a:pt x="29848" y="14132"/>
                      </a:moveTo>
                      <a:cubicBezTo>
                        <a:pt x="28820" y="17172"/>
                        <a:pt x="25522" y="18802"/>
                        <a:pt x="22482" y="17774"/>
                      </a:cubicBezTo>
                      <a:cubicBezTo>
                        <a:pt x="22461" y="17766"/>
                        <a:pt x="22440" y="17759"/>
                        <a:pt x="22419" y="17752"/>
                      </a:cubicBezTo>
                      <a:lnTo>
                        <a:pt x="3940" y="11370"/>
                      </a:lnTo>
                      <a:cubicBezTo>
                        <a:pt x="889" y="10318"/>
                        <a:pt x="-731" y="6991"/>
                        <a:pt x="321" y="3940"/>
                      </a:cubicBezTo>
                      <a:cubicBezTo>
                        <a:pt x="1373" y="889"/>
                        <a:pt x="4699" y="-731"/>
                        <a:pt x="7750" y="321"/>
                      </a:cubicBezTo>
                      <a:lnTo>
                        <a:pt x="26229" y="6703"/>
                      </a:lnTo>
                      <a:cubicBezTo>
                        <a:pt x="29268" y="7731"/>
                        <a:pt x="30899" y="11029"/>
                        <a:pt x="29870" y="14069"/>
                      </a:cubicBezTo>
                      <a:cubicBezTo>
                        <a:pt x="29863" y="14090"/>
                        <a:pt x="29856" y="14111"/>
                        <a:pt x="29848" y="14132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72A04B1F-3FC1-3017-C429-ED4C43F3CD58}"/>
                    </a:ext>
                  </a:extLst>
                </p:cNvPr>
                <p:cNvSpPr/>
                <p:nvPr/>
              </p:nvSpPr>
              <p:spPr>
                <a:xfrm>
                  <a:off x="-4087359" y="-372137"/>
                  <a:ext cx="17977" cy="30169"/>
                </a:xfrm>
                <a:custGeom>
                  <a:avLst/>
                  <a:gdLst>
                    <a:gd name="connsiteX0" fmla="*/ 17656 w 17977"/>
                    <a:gd name="connsiteY0" fmla="*/ 7750 h 30169"/>
                    <a:gd name="connsiteX1" fmla="*/ 11370 w 17977"/>
                    <a:gd name="connsiteY1" fmla="*/ 26229 h 30169"/>
                    <a:gd name="connsiteX2" fmla="*/ 3940 w 17977"/>
                    <a:gd name="connsiteY2" fmla="*/ 29848 h 30169"/>
                    <a:gd name="connsiteX3" fmla="*/ 321 w 17977"/>
                    <a:gd name="connsiteY3" fmla="*/ 22419 h 30169"/>
                    <a:gd name="connsiteX4" fmla="*/ 6607 w 17977"/>
                    <a:gd name="connsiteY4" fmla="*/ 3940 h 30169"/>
                    <a:gd name="connsiteX5" fmla="*/ 14037 w 17977"/>
                    <a:gd name="connsiteY5" fmla="*/ 321 h 30169"/>
                    <a:gd name="connsiteX6" fmla="*/ 17656 w 17977"/>
                    <a:gd name="connsiteY6" fmla="*/ 7750 h 30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977" h="30169">
                      <a:moveTo>
                        <a:pt x="17656" y="7750"/>
                      </a:moveTo>
                      <a:lnTo>
                        <a:pt x="11370" y="26229"/>
                      </a:lnTo>
                      <a:cubicBezTo>
                        <a:pt x="10318" y="29280"/>
                        <a:pt x="6991" y="30900"/>
                        <a:pt x="3940" y="29848"/>
                      </a:cubicBezTo>
                      <a:cubicBezTo>
                        <a:pt x="889" y="28796"/>
                        <a:pt x="-731" y="25470"/>
                        <a:pt x="321" y="22419"/>
                      </a:cubicBezTo>
                      <a:lnTo>
                        <a:pt x="6607" y="3940"/>
                      </a:lnTo>
                      <a:cubicBezTo>
                        <a:pt x="7659" y="889"/>
                        <a:pt x="10986" y="-731"/>
                        <a:pt x="14037" y="321"/>
                      </a:cubicBezTo>
                      <a:cubicBezTo>
                        <a:pt x="17088" y="1373"/>
                        <a:pt x="18709" y="4699"/>
                        <a:pt x="17656" y="7750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3" name="图形 364">
                <a:extLst>
                  <a:ext uri="{FF2B5EF4-FFF2-40B4-BE49-F238E27FC236}">
                    <a16:creationId xmlns:a16="http://schemas.microsoft.com/office/drawing/2014/main" id="{40859AD4-02CB-5F69-7E1D-034B996FF3EB}"/>
                  </a:ext>
                </a:extLst>
              </p:cNvPr>
              <p:cNvGrpSpPr/>
              <p:nvPr/>
            </p:nvGrpSpPr>
            <p:grpSpPr>
              <a:xfrm>
                <a:off x="-2508798" y="-1420378"/>
                <a:ext cx="288482" cy="311633"/>
                <a:chOff x="-2508798" y="-1420378"/>
                <a:chExt cx="288482" cy="311633"/>
              </a:xfrm>
              <a:solidFill>
                <a:srgbClr val="FFCA00"/>
              </a:solidFill>
            </p:grpSpPr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4221C9BD-9E0D-BD52-928D-4A875D62EFE1}"/>
                    </a:ext>
                  </a:extLst>
                </p:cNvPr>
                <p:cNvSpPr/>
                <p:nvPr/>
              </p:nvSpPr>
              <p:spPr>
                <a:xfrm>
                  <a:off x="-2308229" y="-1420378"/>
                  <a:ext cx="87913" cy="87921"/>
                </a:xfrm>
                <a:custGeom>
                  <a:avLst/>
                  <a:gdLst>
                    <a:gd name="connsiteX0" fmla="*/ 53610 w 87913"/>
                    <a:gd name="connsiteY0" fmla="*/ 87775 h 87921"/>
                    <a:gd name="connsiteX1" fmla="*/ 46752 w 87913"/>
                    <a:gd name="connsiteY1" fmla="*/ 83775 h 87921"/>
                    <a:gd name="connsiteX2" fmla="*/ 45038 w 87913"/>
                    <a:gd name="connsiteY2" fmla="*/ 78441 h 87921"/>
                    <a:gd name="connsiteX3" fmla="*/ 12081 w 87913"/>
                    <a:gd name="connsiteY3" fmla="*/ 57867 h 87921"/>
                    <a:gd name="connsiteX4" fmla="*/ 6461 w 87913"/>
                    <a:gd name="connsiteY4" fmla="*/ 58724 h 87921"/>
                    <a:gd name="connsiteX5" fmla="*/ 26 w 87913"/>
                    <a:gd name="connsiteY5" fmla="*/ 53400 h 87921"/>
                    <a:gd name="connsiteX6" fmla="*/ 3890 w 87913"/>
                    <a:gd name="connsiteY6" fmla="*/ 47294 h 87921"/>
                    <a:gd name="connsiteX7" fmla="*/ 9319 w 87913"/>
                    <a:gd name="connsiteY7" fmla="*/ 45675 h 87921"/>
                    <a:gd name="connsiteX8" fmla="*/ 9319 w 87913"/>
                    <a:gd name="connsiteY8" fmla="*/ 45675 h 87921"/>
                    <a:gd name="connsiteX9" fmla="*/ 30084 w 87913"/>
                    <a:gd name="connsiteY9" fmla="*/ 12718 h 87921"/>
                    <a:gd name="connsiteX10" fmla="*/ 29226 w 87913"/>
                    <a:gd name="connsiteY10" fmla="*/ 7099 h 87921"/>
                    <a:gd name="connsiteX11" fmla="*/ 33608 w 87913"/>
                    <a:gd name="connsiteY11" fmla="*/ 145 h 87921"/>
                    <a:gd name="connsiteX12" fmla="*/ 40561 w 87913"/>
                    <a:gd name="connsiteY12" fmla="*/ 4527 h 87921"/>
                    <a:gd name="connsiteX13" fmla="*/ 42276 w 87913"/>
                    <a:gd name="connsiteY13" fmla="*/ 9956 h 87921"/>
                    <a:gd name="connsiteX14" fmla="*/ 75137 w 87913"/>
                    <a:gd name="connsiteY14" fmla="*/ 30435 h 87921"/>
                    <a:gd name="connsiteX15" fmla="*/ 80757 w 87913"/>
                    <a:gd name="connsiteY15" fmla="*/ 29673 h 87921"/>
                    <a:gd name="connsiteX16" fmla="*/ 87757 w 87913"/>
                    <a:gd name="connsiteY16" fmla="*/ 34007 h 87921"/>
                    <a:gd name="connsiteX17" fmla="*/ 83424 w 87913"/>
                    <a:gd name="connsiteY17" fmla="*/ 41008 h 87921"/>
                    <a:gd name="connsiteX18" fmla="*/ 77994 w 87913"/>
                    <a:gd name="connsiteY18" fmla="*/ 42722 h 87921"/>
                    <a:gd name="connsiteX19" fmla="*/ 57420 w 87913"/>
                    <a:gd name="connsiteY19" fmla="*/ 75583 h 87921"/>
                    <a:gd name="connsiteX20" fmla="*/ 58278 w 87913"/>
                    <a:gd name="connsiteY20" fmla="*/ 81203 h 87921"/>
                    <a:gd name="connsiteX21" fmla="*/ 53610 w 87913"/>
                    <a:gd name="connsiteY21" fmla="*/ 87775 h 87921"/>
                    <a:gd name="connsiteX22" fmla="*/ 28750 w 87913"/>
                    <a:gd name="connsiteY22" fmla="*/ 47866 h 87921"/>
                    <a:gd name="connsiteX23" fmla="*/ 46943 w 87913"/>
                    <a:gd name="connsiteY23" fmla="*/ 59200 h 87921"/>
                    <a:gd name="connsiteX24" fmla="*/ 58659 w 87913"/>
                    <a:gd name="connsiteY24" fmla="*/ 40722 h 87921"/>
                    <a:gd name="connsiteX25" fmla="*/ 40561 w 87913"/>
                    <a:gd name="connsiteY25" fmla="*/ 29387 h 87921"/>
                    <a:gd name="connsiteX26" fmla="*/ 28750 w 87913"/>
                    <a:gd name="connsiteY26" fmla="*/ 47866 h 8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87913" h="87921">
                      <a:moveTo>
                        <a:pt x="53610" y="87775"/>
                      </a:moveTo>
                      <a:cubicBezTo>
                        <a:pt x="50628" y="88455"/>
                        <a:pt x="47629" y="86706"/>
                        <a:pt x="46752" y="83775"/>
                      </a:cubicBezTo>
                      <a:lnTo>
                        <a:pt x="45038" y="78441"/>
                      </a:lnTo>
                      <a:cubicBezTo>
                        <a:pt x="40711" y="64331"/>
                        <a:pt x="26658" y="55557"/>
                        <a:pt x="12081" y="57867"/>
                      </a:cubicBezTo>
                      <a:lnTo>
                        <a:pt x="6461" y="58724"/>
                      </a:lnTo>
                      <a:cubicBezTo>
                        <a:pt x="3214" y="59031"/>
                        <a:pt x="333" y="56647"/>
                        <a:pt x="26" y="53400"/>
                      </a:cubicBezTo>
                      <a:cubicBezTo>
                        <a:pt x="-227" y="50723"/>
                        <a:pt x="1362" y="48212"/>
                        <a:pt x="3890" y="47294"/>
                      </a:cubicBezTo>
                      <a:lnTo>
                        <a:pt x="9319" y="45675"/>
                      </a:lnTo>
                      <a:lnTo>
                        <a:pt x="9319" y="45675"/>
                      </a:lnTo>
                      <a:cubicBezTo>
                        <a:pt x="23453" y="41354"/>
                        <a:pt x="32288" y="27332"/>
                        <a:pt x="30084" y="12718"/>
                      </a:cubicBezTo>
                      <a:lnTo>
                        <a:pt x="29226" y="7099"/>
                      </a:lnTo>
                      <a:cubicBezTo>
                        <a:pt x="28516" y="3969"/>
                        <a:pt x="30478" y="855"/>
                        <a:pt x="33608" y="145"/>
                      </a:cubicBezTo>
                      <a:cubicBezTo>
                        <a:pt x="36738" y="-565"/>
                        <a:pt x="39851" y="1397"/>
                        <a:pt x="40561" y="4527"/>
                      </a:cubicBezTo>
                      <a:lnTo>
                        <a:pt x="42276" y="9956"/>
                      </a:lnTo>
                      <a:cubicBezTo>
                        <a:pt x="46565" y="24041"/>
                        <a:pt x="60603" y="32789"/>
                        <a:pt x="75137" y="30435"/>
                      </a:cubicBezTo>
                      <a:lnTo>
                        <a:pt x="80757" y="29673"/>
                      </a:lnTo>
                      <a:cubicBezTo>
                        <a:pt x="83887" y="28936"/>
                        <a:pt x="87021" y="30877"/>
                        <a:pt x="87757" y="34007"/>
                      </a:cubicBezTo>
                      <a:cubicBezTo>
                        <a:pt x="88494" y="37137"/>
                        <a:pt x="86553" y="40271"/>
                        <a:pt x="83424" y="41008"/>
                      </a:cubicBezTo>
                      <a:lnTo>
                        <a:pt x="77994" y="42722"/>
                      </a:lnTo>
                      <a:cubicBezTo>
                        <a:pt x="63898" y="47009"/>
                        <a:pt x="55120" y="61031"/>
                        <a:pt x="57420" y="75583"/>
                      </a:cubicBezTo>
                      <a:lnTo>
                        <a:pt x="58278" y="81203"/>
                      </a:lnTo>
                      <a:cubicBezTo>
                        <a:pt x="58741" y="84292"/>
                        <a:pt x="56680" y="87195"/>
                        <a:pt x="53610" y="87775"/>
                      </a:cubicBezTo>
                      <a:close/>
                      <a:moveTo>
                        <a:pt x="28750" y="47866"/>
                      </a:moveTo>
                      <a:cubicBezTo>
                        <a:pt x="35713" y="49962"/>
                        <a:pt x="41992" y="53874"/>
                        <a:pt x="46943" y="59200"/>
                      </a:cubicBezTo>
                      <a:cubicBezTo>
                        <a:pt x="49100" y="52092"/>
                        <a:pt x="53150" y="45705"/>
                        <a:pt x="58659" y="40722"/>
                      </a:cubicBezTo>
                      <a:cubicBezTo>
                        <a:pt x="51724" y="38623"/>
                        <a:pt x="45476" y="34710"/>
                        <a:pt x="40561" y="29387"/>
                      </a:cubicBezTo>
                      <a:cubicBezTo>
                        <a:pt x="38330" y="36484"/>
                        <a:pt x="34254" y="42861"/>
                        <a:pt x="28750" y="47866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9E69997F-625E-0027-3AD0-FB0112AFCD3F}"/>
                    </a:ext>
                  </a:extLst>
                </p:cNvPr>
                <p:cNvSpPr/>
                <p:nvPr/>
              </p:nvSpPr>
              <p:spPr>
                <a:xfrm>
                  <a:off x="-2302232" y="-1183818"/>
                  <a:ext cx="74963" cy="75073"/>
                </a:xfrm>
                <a:custGeom>
                  <a:avLst/>
                  <a:gdLst>
                    <a:gd name="connsiteX0" fmla="*/ 45994 w 74963"/>
                    <a:gd name="connsiteY0" fmla="*/ 74100 h 75073"/>
                    <a:gd name="connsiteX1" fmla="*/ 974 w 74963"/>
                    <a:gd name="connsiteY1" fmla="*/ 45994 h 75073"/>
                    <a:gd name="connsiteX2" fmla="*/ 29080 w 74963"/>
                    <a:gd name="connsiteY2" fmla="*/ 974 h 75073"/>
                    <a:gd name="connsiteX3" fmla="*/ 74092 w 74963"/>
                    <a:gd name="connsiteY3" fmla="*/ 29047 h 75073"/>
                    <a:gd name="connsiteX4" fmla="*/ 45994 w 74963"/>
                    <a:gd name="connsiteY4" fmla="*/ 74100 h 75073"/>
                    <a:gd name="connsiteX5" fmla="*/ 31706 w 74963"/>
                    <a:gd name="connsiteY5" fmla="*/ 12378 h 75073"/>
                    <a:gd name="connsiteX6" fmla="*/ 12553 w 74963"/>
                    <a:gd name="connsiteY6" fmla="*/ 43454 h 75073"/>
                    <a:gd name="connsiteX7" fmla="*/ 43629 w 74963"/>
                    <a:gd name="connsiteY7" fmla="*/ 62608 h 75073"/>
                    <a:gd name="connsiteX8" fmla="*/ 62782 w 74963"/>
                    <a:gd name="connsiteY8" fmla="*/ 31532 h 75073"/>
                    <a:gd name="connsiteX9" fmla="*/ 62758 w 74963"/>
                    <a:gd name="connsiteY9" fmla="*/ 31428 h 75073"/>
                    <a:gd name="connsiteX10" fmla="*/ 31706 w 74963"/>
                    <a:gd name="connsiteY10" fmla="*/ 12378 h 75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4963" h="75073">
                      <a:moveTo>
                        <a:pt x="45994" y="74100"/>
                      </a:moveTo>
                      <a:cubicBezTo>
                        <a:pt x="25800" y="78771"/>
                        <a:pt x="5644" y="66187"/>
                        <a:pt x="974" y="45994"/>
                      </a:cubicBezTo>
                      <a:cubicBezTo>
                        <a:pt x="-3697" y="25800"/>
                        <a:pt x="8887" y="5644"/>
                        <a:pt x="29080" y="974"/>
                      </a:cubicBezTo>
                      <a:cubicBezTo>
                        <a:pt x="49260" y="-3694"/>
                        <a:pt x="69406" y="8871"/>
                        <a:pt x="74092" y="29047"/>
                      </a:cubicBezTo>
                      <a:cubicBezTo>
                        <a:pt x="78456" y="49193"/>
                        <a:pt x="66005" y="69156"/>
                        <a:pt x="45994" y="74100"/>
                      </a:cubicBezTo>
                      <a:close/>
                      <a:moveTo>
                        <a:pt x="31706" y="12378"/>
                      </a:moveTo>
                      <a:cubicBezTo>
                        <a:pt x="17835" y="15670"/>
                        <a:pt x="9260" y="29584"/>
                        <a:pt x="12553" y="43454"/>
                      </a:cubicBezTo>
                      <a:cubicBezTo>
                        <a:pt x="15845" y="57325"/>
                        <a:pt x="29758" y="65900"/>
                        <a:pt x="43629" y="62608"/>
                      </a:cubicBezTo>
                      <a:cubicBezTo>
                        <a:pt x="57500" y="59316"/>
                        <a:pt x="66075" y="45402"/>
                        <a:pt x="62782" y="31532"/>
                      </a:cubicBezTo>
                      <a:cubicBezTo>
                        <a:pt x="62774" y="31497"/>
                        <a:pt x="62766" y="31463"/>
                        <a:pt x="62758" y="31428"/>
                      </a:cubicBezTo>
                      <a:cubicBezTo>
                        <a:pt x="59418" y="17612"/>
                        <a:pt x="45536" y="9095"/>
                        <a:pt x="31706" y="12378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A1B66DC9-CA5D-F37A-7CAC-5B425FD78CD8}"/>
                    </a:ext>
                  </a:extLst>
                </p:cNvPr>
                <p:cNvSpPr/>
                <p:nvPr/>
              </p:nvSpPr>
              <p:spPr>
                <a:xfrm>
                  <a:off x="-2485386" y="-1309337"/>
                  <a:ext cx="16030" cy="30790"/>
                </a:xfrm>
                <a:custGeom>
                  <a:avLst/>
                  <a:gdLst>
                    <a:gd name="connsiteX0" fmla="*/ 11502 w 16030"/>
                    <a:gd name="connsiteY0" fmla="*/ 30645 h 30790"/>
                    <a:gd name="connsiteX1" fmla="*/ 4549 w 16030"/>
                    <a:gd name="connsiteY1" fmla="*/ 26266 h 30790"/>
                    <a:gd name="connsiteX2" fmla="*/ 4548 w 16030"/>
                    <a:gd name="connsiteY2" fmla="*/ 26264 h 30790"/>
                    <a:gd name="connsiteX3" fmla="*/ 167 w 16030"/>
                    <a:gd name="connsiteY3" fmla="*/ 7214 h 30790"/>
                    <a:gd name="connsiteX4" fmla="*/ 4434 w 16030"/>
                    <a:gd name="connsiteY4" fmla="*/ 192 h 30790"/>
                    <a:gd name="connsiteX5" fmla="*/ 4548 w 16030"/>
                    <a:gd name="connsiteY5" fmla="*/ 165 h 30790"/>
                    <a:gd name="connsiteX6" fmla="*/ 11459 w 16030"/>
                    <a:gd name="connsiteY6" fmla="*/ 4357 h 30790"/>
                    <a:gd name="connsiteX7" fmla="*/ 11502 w 16030"/>
                    <a:gd name="connsiteY7" fmla="*/ 4547 h 30790"/>
                    <a:gd name="connsiteX8" fmla="*/ 15883 w 16030"/>
                    <a:gd name="connsiteY8" fmla="*/ 23597 h 30790"/>
                    <a:gd name="connsiteX9" fmla="*/ 11502 w 16030"/>
                    <a:gd name="connsiteY9" fmla="*/ 30645 h 30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030" h="30790">
                      <a:moveTo>
                        <a:pt x="11502" y="30645"/>
                      </a:moveTo>
                      <a:cubicBezTo>
                        <a:pt x="8373" y="31356"/>
                        <a:pt x="5260" y="29395"/>
                        <a:pt x="4549" y="26266"/>
                      </a:cubicBezTo>
                      <a:cubicBezTo>
                        <a:pt x="4549" y="26265"/>
                        <a:pt x="4549" y="26265"/>
                        <a:pt x="4548" y="26264"/>
                      </a:cubicBezTo>
                      <a:lnTo>
                        <a:pt x="167" y="7214"/>
                      </a:lnTo>
                      <a:cubicBezTo>
                        <a:pt x="-594" y="4096"/>
                        <a:pt x="1317" y="953"/>
                        <a:pt x="4434" y="192"/>
                      </a:cubicBezTo>
                      <a:cubicBezTo>
                        <a:pt x="4472" y="183"/>
                        <a:pt x="4510" y="174"/>
                        <a:pt x="4548" y="165"/>
                      </a:cubicBezTo>
                      <a:cubicBezTo>
                        <a:pt x="7614" y="-585"/>
                        <a:pt x="10708" y="1291"/>
                        <a:pt x="11459" y="4357"/>
                      </a:cubicBezTo>
                      <a:cubicBezTo>
                        <a:pt x="11474" y="4420"/>
                        <a:pt x="11488" y="4483"/>
                        <a:pt x="11502" y="4547"/>
                      </a:cubicBezTo>
                      <a:lnTo>
                        <a:pt x="15883" y="23597"/>
                      </a:lnTo>
                      <a:cubicBezTo>
                        <a:pt x="16598" y="26750"/>
                        <a:pt x="14645" y="29891"/>
                        <a:pt x="11502" y="30645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A697F362-8A7B-7826-BEE3-9688B4928C5C}"/>
                    </a:ext>
                  </a:extLst>
                </p:cNvPr>
                <p:cNvSpPr/>
                <p:nvPr/>
              </p:nvSpPr>
              <p:spPr>
                <a:xfrm>
                  <a:off x="-2508798" y="-1276285"/>
                  <a:ext cx="30679" cy="16122"/>
                </a:xfrm>
                <a:custGeom>
                  <a:avLst/>
                  <a:gdLst>
                    <a:gd name="connsiteX0" fmla="*/ 26151 w 30679"/>
                    <a:gd name="connsiteY0" fmla="*/ 11595 h 16122"/>
                    <a:gd name="connsiteX1" fmla="*/ 7101 w 30679"/>
                    <a:gd name="connsiteY1" fmla="*/ 15977 h 16122"/>
                    <a:gd name="connsiteX2" fmla="*/ 148 w 30679"/>
                    <a:gd name="connsiteY2" fmla="*/ 11598 h 16122"/>
                    <a:gd name="connsiteX3" fmla="*/ 147 w 30679"/>
                    <a:gd name="connsiteY3" fmla="*/ 11595 h 16122"/>
                    <a:gd name="connsiteX4" fmla="*/ 4529 w 30679"/>
                    <a:gd name="connsiteY4" fmla="*/ 4547 h 16122"/>
                    <a:gd name="connsiteX5" fmla="*/ 23579 w 30679"/>
                    <a:gd name="connsiteY5" fmla="*/ 165 h 16122"/>
                    <a:gd name="connsiteX6" fmla="*/ 30489 w 30679"/>
                    <a:gd name="connsiteY6" fmla="*/ 4357 h 16122"/>
                    <a:gd name="connsiteX7" fmla="*/ 30532 w 30679"/>
                    <a:gd name="connsiteY7" fmla="*/ 4547 h 16122"/>
                    <a:gd name="connsiteX8" fmla="*/ 26151 w 30679"/>
                    <a:gd name="connsiteY8" fmla="*/ 11595 h 16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679" h="16122">
                      <a:moveTo>
                        <a:pt x="26151" y="11595"/>
                      </a:moveTo>
                      <a:lnTo>
                        <a:pt x="7101" y="15977"/>
                      </a:lnTo>
                      <a:cubicBezTo>
                        <a:pt x="3972" y="16687"/>
                        <a:pt x="859" y="14727"/>
                        <a:pt x="148" y="11598"/>
                      </a:cubicBezTo>
                      <a:cubicBezTo>
                        <a:pt x="148" y="11597"/>
                        <a:pt x="148" y="11596"/>
                        <a:pt x="147" y="11595"/>
                      </a:cubicBezTo>
                      <a:cubicBezTo>
                        <a:pt x="-567" y="8443"/>
                        <a:pt x="1385" y="5301"/>
                        <a:pt x="4529" y="4547"/>
                      </a:cubicBezTo>
                      <a:lnTo>
                        <a:pt x="23579" y="165"/>
                      </a:lnTo>
                      <a:cubicBezTo>
                        <a:pt x="26645" y="-585"/>
                        <a:pt x="29739" y="1291"/>
                        <a:pt x="30489" y="4357"/>
                      </a:cubicBezTo>
                      <a:cubicBezTo>
                        <a:pt x="30505" y="4420"/>
                        <a:pt x="30519" y="4483"/>
                        <a:pt x="30532" y="4547"/>
                      </a:cubicBezTo>
                      <a:cubicBezTo>
                        <a:pt x="31247" y="7700"/>
                        <a:pt x="29294" y="10841"/>
                        <a:pt x="26151" y="11595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5DF315FA-0272-2DED-EF8E-4B575A77824E}"/>
                    </a:ext>
                  </a:extLst>
                </p:cNvPr>
                <p:cNvSpPr/>
                <p:nvPr/>
              </p:nvSpPr>
              <p:spPr>
                <a:xfrm>
                  <a:off x="-2475554" y="-1266402"/>
                  <a:ext cx="16102" cy="30738"/>
                </a:xfrm>
                <a:custGeom>
                  <a:avLst/>
                  <a:gdLst>
                    <a:gd name="connsiteX0" fmla="*/ 11575 w 16102"/>
                    <a:gd name="connsiteY0" fmla="*/ 30573 h 30738"/>
                    <a:gd name="connsiteX1" fmla="*/ 4665 w 16102"/>
                    <a:gd name="connsiteY1" fmla="*/ 26381 h 30738"/>
                    <a:gd name="connsiteX2" fmla="*/ 4622 w 16102"/>
                    <a:gd name="connsiteY2" fmla="*/ 26192 h 30738"/>
                    <a:gd name="connsiteX3" fmla="*/ 146 w 16102"/>
                    <a:gd name="connsiteY3" fmla="*/ 7142 h 30738"/>
                    <a:gd name="connsiteX4" fmla="*/ 4525 w 16102"/>
                    <a:gd name="connsiteY4" fmla="*/ 189 h 30738"/>
                    <a:gd name="connsiteX5" fmla="*/ 4527 w 16102"/>
                    <a:gd name="connsiteY5" fmla="*/ 188 h 30738"/>
                    <a:gd name="connsiteX6" fmla="*/ 11505 w 16102"/>
                    <a:gd name="connsiteY6" fmla="*/ 4267 h 30738"/>
                    <a:gd name="connsiteX7" fmla="*/ 11575 w 16102"/>
                    <a:gd name="connsiteY7" fmla="*/ 4570 h 30738"/>
                    <a:gd name="connsiteX8" fmla="*/ 15957 w 16102"/>
                    <a:gd name="connsiteY8" fmla="*/ 23620 h 30738"/>
                    <a:gd name="connsiteX9" fmla="*/ 11578 w 16102"/>
                    <a:gd name="connsiteY9" fmla="*/ 30573 h 30738"/>
                    <a:gd name="connsiteX10" fmla="*/ 11576 w 16102"/>
                    <a:gd name="connsiteY10" fmla="*/ 30573 h 30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102" h="30738">
                      <a:moveTo>
                        <a:pt x="11575" y="30573"/>
                      </a:moveTo>
                      <a:cubicBezTo>
                        <a:pt x="8510" y="31324"/>
                        <a:pt x="5416" y="29447"/>
                        <a:pt x="4665" y="26381"/>
                      </a:cubicBezTo>
                      <a:cubicBezTo>
                        <a:pt x="4650" y="26318"/>
                        <a:pt x="4635" y="26255"/>
                        <a:pt x="4622" y="26192"/>
                      </a:cubicBezTo>
                      <a:lnTo>
                        <a:pt x="146" y="7142"/>
                      </a:lnTo>
                      <a:cubicBezTo>
                        <a:pt x="-565" y="4012"/>
                        <a:pt x="1395" y="900"/>
                        <a:pt x="4525" y="189"/>
                      </a:cubicBezTo>
                      <a:cubicBezTo>
                        <a:pt x="4526" y="189"/>
                        <a:pt x="4526" y="188"/>
                        <a:pt x="4527" y="188"/>
                      </a:cubicBezTo>
                      <a:cubicBezTo>
                        <a:pt x="7580" y="-612"/>
                        <a:pt x="10704" y="1214"/>
                        <a:pt x="11505" y="4267"/>
                      </a:cubicBezTo>
                      <a:cubicBezTo>
                        <a:pt x="11531" y="4367"/>
                        <a:pt x="11555" y="4468"/>
                        <a:pt x="11575" y="4570"/>
                      </a:cubicBezTo>
                      <a:lnTo>
                        <a:pt x="15957" y="23620"/>
                      </a:lnTo>
                      <a:cubicBezTo>
                        <a:pt x="16668" y="26749"/>
                        <a:pt x="14707" y="29862"/>
                        <a:pt x="11578" y="30573"/>
                      </a:cubicBezTo>
                      <a:cubicBezTo>
                        <a:pt x="11577" y="30573"/>
                        <a:pt x="11577" y="30573"/>
                        <a:pt x="11576" y="30573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0BB7FD78-3C5C-8FC7-632D-513EF265201E}"/>
                    </a:ext>
                  </a:extLst>
                </p:cNvPr>
                <p:cNvSpPr/>
                <p:nvPr/>
              </p:nvSpPr>
              <p:spPr>
                <a:xfrm>
                  <a:off x="-2465717" y="-1286368"/>
                  <a:ext cx="30862" cy="16194"/>
                </a:xfrm>
                <a:custGeom>
                  <a:avLst/>
                  <a:gdLst>
                    <a:gd name="connsiteX0" fmla="*/ 25647 w 30862"/>
                    <a:gd name="connsiteY0" fmla="*/ 11772 h 16194"/>
                    <a:gd name="connsiteX1" fmla="*/ 6597 w 30862"/>
                    <a:gd name="connsiteY1" fmla="*/ 16154 h 16194"/>
                    <a:gd name="connsiteX2" fmla="*/ 41 w 30862"/>
                    <a:gd name="connsiteY2" fmla="*/ 10979 h 16194"/>
                    <a:gd name="connsiteX3" fmla="*/ 3930 w 30862"/>
                    <a:gd name="connsiteY3" fmla="*/ 4724 h 16194"/>
                    <a:gd name="connsiteX4" fmla="*/ 22980 w 30862"/>
                    <a:gd name="connsiteY4" fmla="*/ 342 h 16194"/>
                    <a:gd name="connsiteX5" fmla="*/ 30521 w 30862"/>
                    <a:gd name="connsiteY5" fmla="*/ 3931 h 16194"/>
                    <a:gd name="connsiteX6" fmla="*/ 26932 w 30862"/>
                    <a:gd name="connsiteY6" fmla="*/ 11472 h 16194"/>
                    <a:gd name="connsiteX7" fmla="*/ 25646 w 30862"/>
                    <a:gd name="connsiteY7" fmla="*/ 11772 h 1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862" h="16194">
                      <a:moveTo>
                        <a:pt x="25647" y="11772"/>
                      </a:moveTo>
                      <a:lnTo>
                        <a:pt x="6597" y="16154"/>
                      </a:lnTo>
                      <a:cubicBezTo>
                        <a:pt x="3357" y="16535"/>
                        <a:pt x="422" y="14219"/>
                        <a:pt x="41" y="10979"/>
                      </a:cubicBezTo>
                      <a:cubicBezTo>
                        <a:pt x="-282" y="8242"/>
                        <a:pt x="1332" y="5646"/>
                        <a:pt x="3930" y="4724"/>
                      </a:cubicBezTo>
                      <a:lnTo>
                        <a:pt x="22980" y="342"/>
                      </a:lnTo>
                      <a:cubicBezTo>
                        <a:pt x="26053" y="-749"/>
                        <a:pt x="29429" y="857"/>
                        <a:pt x="30521" y="3931"/>
                      </a:cubicBezTo>
                      <a:cubicBezTo>
                        <a:pt x="31612" y="7004"/>
                        <a:pt x="30005" y="10381"/>
                        <a:pt x="26932" y="11472"/>
                      </a:cubicBezTo>
                      <a:cubicBezTo>
                        <a:pt x="26516" y="11620"/>
                        <a:pt x="26085" y="11720"/>
                        <a:pt x="25646" y="11772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4" name="图形 364">
                <a:extLst>
                  <a:ext uri="{FF2B5EF4-FFF2-40B4-BE49-F238E27FC236}">
                    <a16:creationId xmlns:a16="http://schemas.microsoft.com/office/drawing/2014/main" id="{252A5DCF-8D77-EB81-932B-0660FFEEDE01}"/>
                  </a:ext>
                </a:extLst>
              </p:cNvPr>
              <p:cNvGrpSpPr/>
              <p:nvPr/>
            </p:nvGrpSpPr>
            <p:grpSpPr>
              <a:xfrm>
                <a:off x="-4066065" y="-1306604"/>
                <a:ext cx="312397" cy="282784"/>
                <a:chOff x="-4066065" y="-1306604"/>
                <a:chExt cx="312397" cy="282784"/>
              </a:xfrm>
              <a:solidFill>
                <a:srgbClr val="FFCA00"/>
              </a:solidFill>
            </p:grpSpPr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CC479292-E509-D3E2-0617-9C4CD19DACD7}"/>
                    </a:ext>
                  </a:extLst>
                </p:cNvPr>
                <p:cNvSpPr/>
                <p:nvPr/>
              </p:nvSpPr>
              <p:spPr>
                <a:xfrm>
                  <a:off x="-4053738" y="-1306604"/>
                  <a:ext cx="70050" cy="70135"/>
                </a:xfrm>
                <a:custGeom>
                  <a:avLst/>
                  <a:gdLst>
                    <a:gd name="connsiteX0" fmla="*/ 64712 w 70050"/>
                    <a:gd name="connsiteY0" fmla="*/ 68584 h 70135"/>
                    <a:gd name="connsiteX1" fmla="*/ 64712 w 70050"/>
                    <a:gd name="connsiteY1" fmla="*/ 68584 h 70135"/>
                    <a:gd name="connsiteX2" fmla="*/ 56806 w 70050"/>
                    <a:gd name="connsiteY2" fmla="*/ 68584 h 70135"/>
                    <a:gd name="connsiteX3" fmla="*/ 52711 w 70050"/>
                    <a:gd name="connsiteY3" fmla="*/ 64584 h 70135"/>
                    <a:gd name="connsiteX4" fmla="*/ 52711 w 70050"/>
                    <a:gd name="connsiteY4" fmla="*/ 64584 h 70135"/>
                    <a:gd name="connsiteX5" fmla="*/ 13944 w 70050"/>
                    <a:gd name="connsiteY5" fmla="*/ 62107 h 70135"/>
                    <a:gd name="connsiteX6" fmla="*/ 9467 w 70050"/>
                    <a:gd name="connsiteY6" fmla="*/ 65536 h 70135"/>
                    <a:gd name="connsiteX7" fmla="*/ 1561 w 70050"/>
                    <a:gd name="connsiteY7" fmla="*/ 64774 h 70135"/>
                    <a:gd name="connsiteX8" fmla="*/ 1561 w 70050"/>
                    <a:gd name="connsiteY8" fmla="*/ 56773 h 70135"/>
                    <a:gd name="connsiteX9" fmla="*/ 5467 w 70050"/>
                    <a:gd name="connsiteY9" fmla="*/ 52773 h 70135"/>
                    <a:gd name="connsiteX10" fmla="*/ 7943 w 70050"/>
                    <a:gd name="connsiteY10" fmla="*/ 14006 h 70135"/>
                    <a:gd name="connsiteX11" fmla="*/ 4514 w 70050"/>
                    <a:gd name="connsiteY11" fmla="*/ 9529 h 70135"/>
                    <a:gd name="connsiteX12" fmla="*/ 5276 w 70050"/>
                    <a:gd name="connsiteY12" fmla="*/ 1528 h 70135"/>
                    <a:gd name="connsiteX13" fmla="*/ 13277 w 70050"/>
                    <a:gd name="connsiteY13" fmla="*/ 1528 h 70135"/>
                    <a:gd name="connsiteX14" fmla="*/ 17373 w 70050"/>
                    <a:gd name="connsiteY14" fmla="*/ 5529 h 70135"/>
                    <a:gd name="connsiteX15" fmla="*/ 56044 w 70050"/>
                    <a:gd name="connsiteY15" fmla="*/ 8005 h 70135"/>
                    <a:gd name="connsiteX16" fmla="*/ 60616 w 70050"/>
                    <a:gd name="connsiteY16" fmla="*/ 4576 h 70135"/>
                    <a:gd name="connsiteX17" fmla="*/ 68522 w 70050"/>
                    <a:gd name="connsiteY17" fmla="*/ 5338 h 70135"/>
                    <a:gd name="connsiteX18" fmla="*/ 68522 w 70050"/>
                    <a:gd name="connsiteY18" fmla="*/ 13339 h 70135"/>
                    <a:gd name="connsiteX19" fmla="*/ 64522 w 70050"/>
                    <a:gd name="connsiteY19" fmla="*/ 17340 h 70135"/>
                    <a:gd name="connsiteX20" fmla="*/ 62140 w 70050"/>
                    <a:gd name="connsiteY20" fmla="*/ 56106 h 70135"/>
                    <a:gd name="connsiteX21" fmla="*/ 65569 w 70050"/>
                    <a:gd name="connsiteY21" fmla="*/ 60583 h 70135"/>
                    <a:gd name="connsiteX22" fmla="*/ 64712 w 70050"/>
                    <a:gd name="connsiteY22" fmla="*/ 68584 h 70135"/>
                    <a:gd name="connsiteX23" fmla="*/ 23564 w 70050"/>
                    <a:gd name="connsiteY23" fmla="*/ 45153 h 70135"/>
                    <a:gd name="connsiteX24" fmla="*/ 44995 w 70050"/>
                    <a:gd name="connsiteY24" fmla="*/ 46486 h 70135"/>
                    <a:gd name="connsiteX25" fmla="*/ 46329 w 70050"/>
                    <a:gd name="connsiteY25" fmla="*/ 25150 h 70135"/>
                    <a:gd name="connsiteX26" fmla="*/ 24898 w 70050"/>
                    <a:gd name="connsiteY26" fmla="*/ 23817 h 70135"/>
                    <a:gd name="connsiteX27" fmla="*/ 23564 w 70050"/>
                    <a:gd name="connsiteY27" fmla="*/ 45153 h 70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70050" h="70135">
                      <a:moveTo>
                        <a:pt x="64712" y="68584"/>
                      </a:moveTo>
                      <a:lnTo>
                        <a:pt x="64712" y="68584"/>
                      </a:lnTo>
                      <a:cubicBezTo>
                        <a:pt x="62483" y="70653"/>
                        <a:pt x="59035" y="70653"/>
                        <a:pt x="56806" y="68584"/>
                      </a:cubicBezTo>
                      <a:lnTo>
                        <a:pt x="52711" y="64584"/>
                      </a:lnTo>
                      <a:lnTo>
                        <a:pt x="52711" y="64584"/>
                      </a:lnTo>
                      <a:cubicBezTo>
                        <a:pt x="42191" y="54258"/>
                        <a:pt x="25692" y="53204"/>
                        <a:pt x="13944" y="62107"/>
                      </a:cubicBezTo>
                      <a:lnTo>
                        <a:pt x="9467" y="65536"/>
                      </a:lnTo>
                      <a:cubicBezTo>
                        <a:pt x="7043" y="67404"/>
                        <a:pt x="3585" y="67071"/>
                        <a:pt x="1561" y="64774"/>
                      </a:cubicBezTo>
                      <a:cubicBezTo>
                        <a:pt x="-520" y="62513"/>
                        <a:pt x="-520" y="59034"/>
                        <a:pt x="1561" y="56773"/>
                      </a:cubicBezTo>
                      <a:lnTo>
                        <a:pt x="5467" y="52773"/>
                      </a:lnTo>
                      <a:cubicBezTo>
                        <a:pt x="15832" y="42271"/>
                        <a:pt x="16888" y="25741"/>
                        <a:pt x="7943" y="14006"/>
                      </a:cubicBezTo>
                      <a:lnTo>
                        <a:pt x="4514" y="9529"/>
                      </a:lnTo>
                      <a:cubicBezTo>
                        <a:pt x="2767" y="7037"/>
                        <a:pt x="3090" y="3645"/>
                        <a:pt x="5276" y="1528"/>
                      </a:cubicBezTo>
                      <a:cubicBezTo>
                        <a:pt x="7554" y="-509"/>
                        <a:pt x="10999" y="-509"/>
                        <a:pt x="13277" y="1528"/>
                      </a:cubicBezTo>
                      <a:lnTo>
                        <a:pt x="17373" y="5529"/>
                      </a:lnTo>
                      <a:cubicBezTo>
                        <a:pt x="27861" y="15840"/>
                        <a:pt x="44327" y="16895"/>
                        <a:pt x="56044" y="8005"/>
                      </a:cubicBezTo>
                      <a:lnTo>
                        <a:pt x="60616" y="4576"/>
                      </a:lnTo>
                      <a:cubicBezTo>
                        <a:pt x="63041" y="2708"/>
                        <a:pt x="66499" y="3041"/>
                        <a:pt x="68522" y="5338"/>
                      </a:cubicBezTo>
                      <a:cubicBezTo>
                        <a:pt x="70560" y="7616"/>
                        <a:pt x="70560" y="11061"/>
                        <a:pt x="68522" y="13339"/>
                      </a:cubicBezTo>
                      <a:lnTo>
                        <a:pt x="64522" y="17340"/>
                      </a:lnTo>
                      <a:cubicBezTo>
                        <a:pt x="54225" y="27884"/>
                        <a:pt x="53212" y="44381"/>
                        <a:pt x="62140" y="56106"/>
                      </a:cubicBezTo>
                      <a:lnTo>
                        <a:pt x="65569" y="60583"/>
                      </a:lnTo>
                      <a:cubicBezTo>
                        <a:pt x="67379" y="63075"/>
                        <a:pt x="67009" y="66532"/>
                        <a:pt x="64712" y="68584"/>
                      </a:cubicBezTo>
                      <a:close/>
                      <a:moveTo>
                        <a:pt x="23564" y="45153"/>
                      </a:moveTo>
                      <a:cubicBezTo>
                        <a:pt x="30703" y="43733"/>
                        <a:pt x="38088" y="44192"/>
                        <a:pt x="44995" y="46486"/>
                      </a:cubicBezTo>
                      <a:cubicBezTo>
                        <a:pt x="43477" y="39386"/>
                        <a:pt x="43938" y="32006"/>
                        <a:pt x="46329" y="25150"/>
                      </a:cubicBezTo>
                      <a:cubicBezTo>
                        <a:pt x="39190" y="26574"/>
                        <a:pt x="31804" y="26115"/>
                        <a:pt x="24898" y="23817"/>
                      </a:cubicBezTo>
                      <a:cubicBezTo>
                        <a:pt x="26318" y="30923"/>
                        <a:pt x="25858" y="38278"/>
                        <a:pt x="23564" y="45153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301E3399-38CD-566A-54CB-9690318AC9F4}"/>
                    </a:ext>
                  </a:extLst>
                </p:cNvPr>
                <p:cNvSpPr/>
                <p:nvPr/>
              </p:nvSpPr>
              <p:spPr>
                <a:xfrm>
                  <a:off x="-3828538" y="-1169555"/>
                  <a:ext cx="74870" cy="74873"/>
                </a:xfrm>
                <a:custGeom>
                  <a:avLst/>
                  <a:gdLst>
                    <a:gd name="connsiteX0" fmla="*/ 62682 w 74870"/>
                    <a:gd name="connsiteY0" fmla="*/ 65076 h 74873"/>
                    <a:gd name="connsiteX1" fmla="*/ 41918 w 74870"/>
                    <a:gd name="connsiteY1" fmla="*/ 74601 h 74873"/>
                    <a:gd name="connsiteX2" fmla="*/ 273 w 74870"/>
                    <a:gd name="connsiteY2" fmla="*/ 41918 h 74873"/>
                    <a:gd name="connsiteX3" fmla="*/ 32956 w 74870"/>
                    <a:gd name="connsiteY3" fmla="*/ 273 h 74873"/>
                    <a:gd name="connsiteX4" fmla="*/ 74601 w 74870"/>
                    <a:gd name="connsiteY4" fmla="*/ 32956 h 74873"/>
                    <a:gd name="connsiteX5" fmla="*/ 62682 w 74870"/>
                    <a:gd name="connsiteY5" fmla="*/ 65076 h 74873"/>
                    <a:gd name="connsiteX6" fmla="*/ 18963 w 74870"/>
                    <a:gd name="connsiteY6" fmla="*/ 19070 h 74873"/>
                    <a:gd name="connsiteX7" fmla="*/ 16200 w 74870"/>
                    <a:gd name="connsiteY7" fmla="*/ 22214 h 74873"/>
                    <a:gd name="connsiteX8" fmla="*/ 20970 w 74870"/>
                    <a:gd name="connsiteY8" fmla="*/ 58269 h 74873"/>
                    <a:gd name="connsiteX9" fmla="*/ 21153 w 74870"/>
                    <a:gd name="connsiteY9" fmla="*/ 58409 h 74873"/>
                    <a:gd name="connsiteX10" fmla="*/ 40203 w 74870"/>
                    <a:gd name="connsiteY10" fmla="*/ 63457 h 74873"/>
                    <a:gd name="connsiteX11" fmla="*/ 62478 w 74870"/>
                    <a:gd name="connsiteY11" fmla="*/ 34366 h 74873"/>
                    <a:gd name="connsiteX12" fmla="*/ 33386 w 74870"/>
                    <a:gd name="connsiteY12" fmla="*/ 12091 h 74873"/>
                    <a:gd name="connsiteX13" fmla="*/ 18867 w 74870"/>
                    <a:gd name="connsiteY13" fmla="*/ 19070 h 74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4870" h="74873">
                      <a:moveTo>
                        <a:pt x="62682" y="65076"/>
                      </a:moveTo>
                      <a:cubicBezTo>
                        <a:pt x="56941" y="70364"/>
                        <a:pt x="49672" y="73699"/>
                        <a:pt x="41918" y="74601"/>
                      </a:cubicBezTo>
                      <a:cubicBezTo>
                        <a:pt x="21393" y="77076"/>
                        <a:pt x="2748" y="62443"/>
                        <a:pt x="273" y="41918"/>
                      </a:cubicBezTo>
                      <a:cubicBezTo>
                        <a:pt x="-2202" y="21393"/>
                        <a:pt x="12431" y="2748"/>
                        <a:pt x="32956" y="273"/>
                      </a:cubicBezTo>
                      <a:cubicBezTo>
                        <a:pt x="53481" y="-2202"/>
                        <a:pt x="72126" y="12431"/>
                        <a:pt x="74601" y="32956"/>
                      </a:cubicBezTo>
                      <a:cubicBezTo>
                        <a:pt x="76048" y="44959"/>
                        <a:pt x="71609" y="56922"/>
                        <a:pt x="62682" y="65076"/>
                      </a:cubicBezTo>
                      <a:close/>
                      <a:moveTo>
                        <a:pt x="18963" y="19070"/>
                      </a:moveTo>
                      <a:cubicBezTo>
                        <a:pt x="17969" y="20052"/>
                        <a:pt x="17046" y="21102"/>
                        <a:pt x="16200" y="22214"/>
                      </a:cubicBezTo>
                      <a:cubicBezTo>
                        <a:pt x="7561" y="33487"/>
                        <a:pt x="9696" y="49630"/>
                        <a:pt x="20970" y="58269"/>
                      </a:cubicBezTo>
                      <a:cubicBezTo>
                        <a:pt x="21031" y="58316"/>
                        <a:pt x="21092" y="58363"/>
                        <a:pt x="21153" y="58409"/>
                      </a:cubicBezTo>
                      <a:cubicBezTo>
                        <a:pt x="26576" y="62564"/>
                        <a:pt x="33434" y="64381"/>
                        <a:pt x="40203" y="63457"/>
                      </a:cubicBezTo>
                      <a:cubicBezTo>
                        <a:pt x="54387" y="61574"/>
                        <a:pt x="64360" y="48550"/>
                        <a:pt x="62478" y="34366"/>
                      </a:cubicBezTo>
                      <a:cubicBezTo>
                        <a:pt x="60595" y="20181"/>
                        <a:pt x="47571" y="10209"/>
                        <a:pt x="33386" y="12091"/>
                      </a:cubicBezTo>
                      <a:cubicBezTo>
                        <a:pt x="27928" y="12816"/>
                        <a:pt x="22842" y="15260"/>
                        <a:pt x="18867" y="19070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B05B868C-7787-A674-0B87-5CA937AD0141}"/>
                    </a:ext>
                  </a:extLst>
                </p:cNvPr>
                <p:cNvSpPr/>
                <p:nvPr/>
              </p:nvSpPr>
              <p:spPr>
                <a:xfrm>
                  <a:off x="-4066065" y="-1049800"/>
                  <a:ext cx="26134" cy="24505"/>
                </a:xfrm>
                <a:custGeom>
                  <a:avLst/>
                  <a:gdLst>
                    <a:gd name="connsiteX0" fmla="*/ 24746 w 26134"/>
                    <a:gd name="connsiteY0" fmla="*/ 9234 h 24505"/>
                    <a:gd name="connsiteX1" fmla="*/ 24746 w 26134"/>
                    <a:gd name="connsiteY1" fmla="*/ 9234 h 24505"/>
                    <a:gd name="connsiteX2" fmla="*/ 10364 w 26134"/>
                    <a:gd name="connsiteY2" fmla="*/ 22474 h 24505"/>
                    <a:gd name="connsiteX3" fmla="*/ 2032 w 26134"/>
                    <a:gd name="connsiteY3" fmla="*/ 23058 h 24505"/>
                    <a:gd name="connsiteX4" fmla="*/ 1448 w 26134"/>
                    <a:gd name="connsiteY4" fmla="*/ 14727 h 24505"/>
                    <a:gd name="connsiteX5" fmla="*/ 2458 w 26134"/>
                    <a:gd name="connsiteY5" fmla="*/ 13806 h 24505"/>
                    <a:gd name="connsiteX6" fmla="*/ 16745 w 26134"/>
                    <a:gd name="connsiteY6" fmla="*/ 1138 h 24505"/>
                    <a:gd name="connsiteX7" fmla="*/ 24998 w 26134"/>
                    <a:gd name="connsiteY7" fmla="*/ 2422 h 24505"/>
                    <a:gd name="connsiteX8" fmla="*/ 24746 w 26134"/>
                    <a:gd name="connsiteY8" fmla="*/ 9710 h 24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134" h="24505">
                      <a:moveTo>
                        <a:pt x="24746" y="9234"/>
                      </a:moveTo>
                      <a:lnTo>
                        <a:pt x="24746" y="9234"/>
                      </a:lnTo>
                      <a:lnTo>
                        <a:pt x="10364" y="22474"/>
                      </a:lnTo>
                      <a:cubicBezTo>
                        <a:pt x="8224" y="24936"/>
                        <a:pt x="4494" y="25197"/>
                        <a:pt x="2032" y="23058"/>
                      </a:cubicBezTo>
                      <a:cubicBezTo>
                        <a:pt x="-430" y="20919"/>
                        <a:pt x="-691" y="17189"/>
                        <a:pt x="1448" y="14727"/>
                      </a:cubicBezTo>
                      <a:cubicBezTo>
                        <a:pt x="1748" y="14382"/>
                        <a:pt x="2087" y="14073"/>
                        <a:pt x="2458" y="13806"/>
                      </a:cubicBezTo>
                      <a:lnTo>
                        <a:pt x="16745" y="1138"/>
                      </a:lnTo>
                      <a:cubicBezTo>
                        <a:pt x="19379" y="-787"/>
                        <a:pt x="23073" y="-212"/>
                        <a:pt x="24998" y="2422"/>
                      </a:cubicBezTo>
                      <a:cubicBezTo>
                        <a:pt x="26603" y="4619"/>
                        <a:pt x="26499" y="7629"/>
                        <a:pt x="24746" y="9710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5D028807-7CD7-2AA6-CE31-49A1CEAFF456}"/>
                    </a:ext>
                  </a:extLst>
                </p:cNvPr>
                <p:cNvSpPr/>
                <p:nvPr/>
              </p:nvSpPr>
              <p:spPr>
                <a:xfrm>
                  <a:off x="-4034787" y="-1049884"/>
                  <a:ext cx="24780" cy="26064"/>
                </a:xfrm>
                <a:custGeom>
                  <a:avLst/>
                  <a:gdLst>
                    <a:gd name="connsiteX0" fmla="*/ 23091 w 24780"/>
                    <a:gd name="connsiteY0" fmla="*/ 24367 h 26064"/>
                    <a:gd name="connsiteX1" fmla="*/ 23091 w 24780"/>
                    <a:gd name="connsiteY1" fmla="*/ 24367 h 26064"/>
                    <a:gd name="connsiteX2" fmla="*/ 14805 w 24780"/>
                    <a:gd name="connsiteY2" fmla="*/ 24367 h 26064"/>
                    <a:gd name="connsiteX3" fmla="*/ 1660 w 24780"/>
                    <a:gd name="connsiteY3" fmla="*/ 9984 h 26064"/>
                    <a:gd name="connsiteX4" fmla="*/ 1660 w 24780"/>
                    <a:gd name="connsiteY4" fmla="*/ 1697 h 26064"/>
                    <a:gd name="connsiteX5" fmla="*/ 9947 w 24780"/>
                    <a:gd name="connsiteY5" fmla="*/ 1697 h 26064"/>
                    <a:gd name="connsiteX6" fmla="*/ 23091 w 24780"/>
                    <a:gd name="connsiteY6" fmla="*/ 16175 h 26064"/>
                    <a:gd name="connsiteX7" fmla="*/ 23091 w 24780"/>
                    <a:gd name="connsiteY7" fmla="*/ 24367 h 26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80" h="26064">
                      <a:moveTo>
                        <a:pt x="23091" y="24367"/>
                      </a:moveTo>
                      <a:lnTo>
                        <a:pt x="23091" y="24367"/>
                      </a:lnTo>
                      <a:cubicBezTo>
                        <a:pt x="20793" y="26630"/>
                        <a:pt x="17103" y="26630"/>
                        <a:pt x="14805" y="24367"/>
                      </a:cubicBezTo>
                      <a:lnTo>
                        <a:pt x="1660" y="9984"/>
                      </a:lnTo>
                      <a:cubicBezTo>
                        <a:pt x="-553" y="7665"/>
                        <a:pt x="-553" y="4016"/>
                        <a:pt x="1660" y="1697"/>
                      </a:cubicBezTo>
                      <a:cubicBezTo>
                        <a:pt x="3959" y="-566"/>
                        <a:pt x="7648" y="-566"/>
                        <a:pt x="9947" y="1697"/>
                      </a:cubicBezTo>
                      <a:lnTo>
                        <a:pt x="23091" y="16175"/>
                      </a:lnTo>
                      <a:cubicBezTo>
                        <a:pt x="25343" y="18442"/>
                        <a:pt x="25343" y="22101"/>
                        <a:pt x="23091" y="24367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BE891EAA-1281-27B8-2233-6E5A705288FC}"/>
                    </a:ext>
                  </a:extLst>
                </p:cNvPr>
                <p:cNvSpPr/>
                <p:nvPr/>
              </p:nvSpPr>
              <p:spPr>
                <a:xfrm>
                  <a:off x="-4033263" y="-1079863"/>
                  <a:ext cx="25601" cy="24421"/>
                </a:xfrm>
                <a:custGeom>
                  <a:avLst/>
                  <a:gdLst>
                    <a:gd name="connsiteX0" fmla="*/ 24329 w 25601"/>
                    <a:gd name="connsiteY0" fmla="*/ 9484 h 24421"/>
                    <a:gd name="connsiteX1" fmla="*/ 24329 w 25601"/>
                    <a:gd name="connsiteY1" fmla="*/ 9484 h 24421"/>
                    <a:gd name="connsiteX2" fmla="*/ 9947 w 25601"/>
                    <a:gd name="connsiteY2" fmla="*/ 22724 h 24421"/>
                    <a:gd name="connsiteX3" fmla="*/ 1660 w 25601"/>
                    <a:gd name="connsiteY3" fmla="*/ 22724 h 24421"/>
                    <a:gd name="connsiteX4" fmla="*/ 1660 w 25601"/>
                    <a:gd name="connsiteY4" fmla="*/ 14437 h 24421"/>
                    <a:gd name="connsiteX5" fmla="*/ 16138 w 25601"/>
                    <a:gd name="connsiteY5" fmla="*/ 1292 h 24421"/>
                    <a:gd name="connsiteX6" fmla="*/ 24309 w 25601"/>
                    <a:gd name="connsiteY6" fmla="*/ 2157 h 24421"/>
                    <a:gd name="connsiteX7" fmla="*/ 24044 w 25601"/>
                    <a:gd name="connsiteY7" fmla="*/ 9770 h 24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601" h="24421">
                      <a:moveTo>
                        <a:pt x="24329" y="9484"/>
                      </a:moveTo>
                      <a:lnTo>
                        <a:pt x="24329" y="9484"/>
                      </a:lnTo>
                      <a:lnTo>
                        <a:pt x="9947" y="22724"/>
                      </a:lnTo>
                      <a:cubicBezTo>
                        <a:pt x="7648" y="24987"/>
                        <a:pt x="3959" y="24987"/>
                        <a:pt x="1660" y="22724"/>
                      </a:cubicBezTo>
                      <a:cubicBezTo>
                        <a:pt x="-553" y="20405"/>
                        <a:pt x="-553" y="16756"/>
                        <a:pt x="1660" y="14437"/>
                      </a:cubicBezTo>
                      <a:lnTo>
                        <a:pt x="16138" y="1292"/>
                      </a:lnTo>
                      <a:cubicBezTo>
                        <a:pt x="18633" y="-725"/>
                        <a:pt x="22292" y="-338"/>
                        <a:pt x="24309" y="2157"/>
                      </a:cubicBezTo>
                      <a:cubicBezTo>
                        <a:pt x="26128" y="4407"/>
                        <a:pt x="26015" y="7652"/>
                        <a:pt x="24044" y="9770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9A9C1E8F-9671-D44D-103D-510E9084E857}"/>
                    </a:ext>
                  </a:extLst>
                </p:cNvPr>
                <p:cNvSpPr/>
                <p:nvPr/>
              </p:nvSpPr>
              <p:spPr>
                <a:xfrm>
                  <a:off x="-4064389" y="-1082354"/>
                  <a:ext cx="24727" cy="25863"/>
                </a:xfrm>
                <a:custGeom>
                  <a:avLst/>
                  <a:gdLst>
                    <a:gd name="connsiteX0" fmla="*/ 22976 w 24727"/>
                    <a:gd name="connsiteY0" fmla="*/ 24166 h 25863"/>
                    <a:gd name="connsiteX1" fmla="*/ 22976 w 24727"/>
                    <a:gd name="connsiteY1" fmla="*/ 24166 h 25863"/>
                    <a:gd name="connsiteX2" fmla="*/ 14689 w 24727"/>
                    <a:gd name="connsiteY2" fmla="*/ 24166 h 25863"/>
                    <a:gd name="connsiteX3" fmla="*/ 1545 w 24727"/>
                    <a:gd name="connsiteY3" fmla="*/ 9784 h 25863"/>
                    <a:gd name="connsiteX4" fmla="*/ 1878 w 24727"/>
                    <a:gd name="connsiteY4" fmla="*/ 1544 h 25863"/>
                    <a:gd name="connsiteX5" fmla="*/ 10117 w 24727"/>
                    <a:gd name="connsiteY5" fmla="*/ 1878 h 25863"/>
                    <a:gd name="connsiteX6" fmla="*/ 23357 w 24727"/>
                    <a:gd name="connsiteY6" fmla="*/ 16261 h 25863"/>
                    <a:gd name="connsiteX7" fmla="*/ 22976 w 24727"/>
                    <a:gd name="connsiteY7" fmla="*/ 24166 h 25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27" h="25863">
                      <a:moveTo>
                        <a:pt x="22976" y="24166"/>
                      </a:moveTo>
                      <a:lnTo>
                        <a:pt x="22976" y="24166"/>
                      </a:lnTo>
                      <a:cubicBezTo>
                        <a:pt x="20677" y="26430"/>
                        <a:pt x="16988" y="26430"/>
                        <a:pt x="14689" y="24166"/>
                      </a:cubicBezTo>
                      <a:lnTo>
                        <a:pt x="1545" y="9784"/>
                      </a:lnTo>
                      <a:cubicBezTo>
                        <a:pt x="-639" y="7416"/>
                        <a:pt x="-489" y="3728"/>
                        <a:pt x="1878" y="1544"/>
                      </a:cubicBezTo>
                      <a:cubicBezTo>
                        <a:pt x="4245" y="-639"/>
                        <a:pt x="7934" y="-489"/>
                        <a:pt x="10117" y="1878"/>
                      </a:cubicBezTo>
                      <a:lnTo>
                        <a:pt x="23357" y="16261"/>
                      </a:lnTo>
                      <a:cubicBezTo>
                        <a:pt x="25322" y="18588"/>
                        <a:pt x="25156" y="22038"/>
                        <a:pt x="22976" y="24166"/>
                      </a:cubicBezTo>
                      <a:close/>
                    </a:path>
                  </a:pathLst>
                </a:custGeom>
                <a:solidFill>
                  <a:srgbClr val="FFC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15" name="图形 14">
            <a:extLst>
              <a:ext uri="{FF2B5EF4-FFF2-40B4-BE49-F238E27FC236}">
                <a16:creationId xmlns:a16="http://schemas.microsoft.com/office/drawing/2014/main" id="{F43C62A8-F5A2-BC20-0005-AA76D9485AB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61798" y="3313408"/>
            <a:ext cx="2665782" cy="2665782"/>
          </a:xfrm>
          <a:prstGeom prst="rect">
            <a:avLst/>
          </a:prstGeom>
        </p:spPr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7B37F830-E5B4-745F-F49A-455A1783A055}"/>
              </a:ext>
            </a:extLst>
          </p:cNvPr>
          <p:cNvSpPr/>
          <p:nvPr userDrawn="1"/>
        </p:nvSpPr>
        <p:spPr>
          <a:xfrm rot="5400000">
            <a:off x="7734909" y="1715400"/>
            <a:ext cx="194686" cy="623214"/>
          </a:xfrm>
          <a:prstGeom prst="roundRect">
            <a:avLst>
              <a:gd name="adj" fmla="val 4584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A65DCC0-3856-30CC-CE70-D1AE494F2A24}"/>
              </a:ext>
            </a:extLst>
          </p:cNvPr>
          <p:cNvSpPr/>
          <p:nvPr userDrawn="1"/>
        </p:nvSpPr>
        <p:spPr>
          <a:xfrm rot="2201906">
            <a:off x="5359055" y="3404935"/>
            <a:ext cx="1004420" cy="942987"/>
          </a:xfrm>
          <a:custGeom>
            <a:avLst/>
            <a:gdLst>
              <a:gd name="connsiteX0" fmla="*/ 148877 w 1004420"/>
              <a:gd name="connsiteY0" fmla="*/ 836553 h 942987"/>
              <a:gd name="connsiteX1" fmla="*/ 855543 w 1004420"/>
              <a:gd name="connsiteY1" fmla="*/ 836553 h 942987"/>
              <a:gd name="connsiteX2" fmla="*/ 783000 w 1004420"/>
              <a:gd name="connsiteY2" fmla="*/ 896407 h 942987"/>
              <a:gd name="connsiteX3" fmla="*/ 697693 w 1004420"/>
              <a:gd name="connsiteY3" fmla="*/ 942710 h 942987"/>
              <a:gd name="connsiteX4" fmla="*/ 696800 w 1004420"/>
              <a:gd name="connsiteY4" fmla="*/ 942987 h 942987"/>
              <a:gd name="connsiteX5" fmla="*/ 307620 w 1004420"/>
              <a:gd name="connsiteY5" fmla="*/ 942987 h 942987"/>
              <a:gd name="connsiteX6" fmla="*/ 306727 w 1004420"/>
              <a:gd name="connsiteY6" fmla="*/ 942710 h 942987"/>
              <a:gd name="connsiteX7" fmla="*/ 221420 w 1004420"/>
              <a:gd name="connsiteY7" fmla="*/ 896407 h 942987"/>
              <a:gd name="connsiteX8" fmla="*/ 23397 w 1004420"/>
              <a:gd name="connsiteY8" fmla="*/ 623683 h 942987"/>
              <a:gd name="connsiteX9" fmla="*/ 981023 w 1004420"/>
              <a:gd name="connsiteY9" fmla="*/ 623683 h 942987"/>
              <a:gd name="connsiteX10" fmla="*/ 964954 w 1004420"/>
              <a:gd name="connsiteY10" fmla="*/ 675449 h 942987"/>
              <a:gd name="connsiteX11" fmla="*/ 935281 w 1004420"/>
              <a:gd name="connsiteY11" fmla="*/ 730117 h 942987"/>
              <a:gd name="connsiteX12" fmla="*/ 69139 w 1004420"/>
              <a:gd name="connsiteY12" fmla="*/ 730117 h 942987"/>
              <a:gd name="connsiteX13" fmla="*/ 39466 w 1004420"/>
              <a:gd name="connsiteY13" fmla="*/ 675449 h 942987"/>
              <a:gd name="connsiteX14" fmla="*/ 6971 w 1004420"/>
              <a:gd name="connsiteY14" fmla="*/ 410813 h 942987"/>
              <a:gd name="connsiteX15" fmla="*/ 997449 w 1004420"/>
              <a:gd name="connsiteY15" fmla="*/ 410813 h 942987"/>
              <a:gd name="connsiteX16" fmla="*/ 1004420 w 1004420"/>
              <a:gd name="connsiteY16" fmla="*/ 479966 h 942987"/>
              <a:gd name="connsiteX17" fmla="*/ 1000662 w 1004420"/>
              <a:gd name="connsiteY17" fmla="*/ 517247 h 942987"/>
              <a:gd name="connsiteX18" fmla="*/ 3758 w 1004420"/>
              <a:gd name="connsiteY18" fmla="*/ 517247 h 942987"/>
              <a:gd name="connsiteX19" fmla="*/ 0 w 1004420"/>
              <a:gd name="connsiteY19" fmla="*/ 479966 h 942987"/>
              <a:gd name="connsiteX20" fmla="*/ 78336 w 1004420"/>
              <a:gd name="connsiteY20" fmla="*/ 212870 h 942987"/>
              <a:gd name="connsiteX21" fmla="*/ 926084 w 1004420"/>
              <a:gd name="connsiteY21" fmla="*/ 212870 h 942987"/>
              <a:gd name="connsiteX22" fmla="*/ 964954 w 1004420"/>
              <a:gd name="connsiteY22" fmla="*/ 284483 h 942987"/>
              <a:gd name="connsiteX23" fmla="*/ 975763 w 1004420"/>
              <a:gd name="connsiteY23" fmla="*/ 319304 h 942987"/>
              <a:gd name="connsiteX24" fmla="*/ 28657 w 1004420"/>
              <a:gd name="connsiteY24" fmla="*/ 319304 h 942987"/>
              <a:gd name="connsiteX25" fmla="*/ 39466 w 1004420"/>
              <a:gd name="connsiteY25" fmla="*/ 284483 h 942987"/>
              <a:gd name="connsiteX26" fmla="*/ 362208 w 1004420"/>
              <a:gd name="connsiteY26" fmla="*/ 0 h 942987"/>
              <a:gd name="connsiteX27" fmla="*/ 642212 w 1004420"/>
              <a:gd name="connsiteY27" fmla="*/ 0 h 942987"/>
              <a:gd name="connsiteX28" fmla="*/ 697693 w 1004420"/>
              <a:gd name="connsiteY28" fmla="*/ 17222 h 942987"/>
              <a:gd name="connsiteX29" fmla="*/ 783000 w 1004420"/>
              <a:gd name="connsiteY29" fmla="*/ 63526 h 942987"/>
              <a:gd name="connsiteX30" fmla="*/ 835006 w 1004420"/>
              <a:gd name="connsiteY30" fmla="*/ 106434 h 942987"/>
              <a:gd name="connsiteX31" fmla="*/ 169414 w 1004420"/>
              <a:gd name="connsiteY31" fmla="*/ 106434 h 942987"/>
              <a:gd name="connsiteX32" fmla="*/ 221420 w 1004420"/>
              <a:gd name="connsiteY32" fmla="*/ 63526 h 942987"/>
              <a:gd name="connsiteX33" fmla="*/ 306727 w 1004420"/>
              <a:gd name="connsiteY33" fmla="*/ 17222 h 94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04420" h="942987">
                <a:moveTo>
                  <a:pt x="148877" y="836553"/>
                </a:moveTo>
                <a:lnTo>
                  <a:pt x="855543" y="836553"/>
                </a:lnTo>
                <a:lnTo>
                  <a:pt x="783000" y="896407"/>
                </a:lnTo>
                <a:cubicBezTo>
                  <a:pt x="756283" y="914457"/>
                  <a:pt x="727735" y="930004"/>
                  <a:pt x="697693" y="942710"/>
                </a:cubicBezTo>
                <a:lnTo>
                  <a:pt x="696800" y="942987"/>
                </a:lnTo>
                <a:lnTo>
                  <a:pt x="307620" y="942987"/>
                </a:lnTo>
                <a:lnTo>
                  <a:pt x="306727" y="942710"/>
                </a:lnTo>
                <a:cubicBezTo>
                  <a:pt x="276685" y="930004"/>
                  <a:pt x="248137" y="914457"/>
                  <a:pt x="221420" y="896407"/>
                </a:cubicBezTo>
                <a:close/>
                <a:moveTo>
                  <a:pt x="23397" y="623683"/>
                </a:moveTo>
                <a:lnTo>
                  <a:pt x="981023" y="623683"/>
                </a:lnTo>
                <a:lnTo>
                  <a:pt x="964954" y="675449"/>
                </a:lnTo>
                <a:lnTo>
                  <a:pt x="935281" y="730117"/>
                </a:lnTo>
                <a:lnTo>
                  <a:pt x="69139" y="730117"/>
                </a:lnTo>
                <a:lnTo>
                  <a:pt x="39466" y="675449"/>
                </a:lnTo>
                <a:close/>
                <a:moveTo>
                  <a:pt x="6971" y="410813"/>
                </a:moveTo>
                <a:lnTo>
                  <a:pt x="997449" y="410813"/>
                </a:lnTo>
                <a:lnTo>
                  <a:pt x="1004420" y="479966"/>
                </a:lnTo>
                <a:lnTo>
                  <a:pt x="1000662" y="517247"/>
                </a:lnTo>
                <a:lnTo>
                  <a:pt x="3758" y="517247"/>
                </a:lnTo>
                <a:lnTo>
                  <a:pt x="0" y="479966"/>
                </a:lnTo>
                <a:close/>
                <a:moveTo>
                  <a:pt x="78336" y="212870"/>
                </a:moveTo>
                <a:lnTo>
                  <a:pt x="926084" y="212870"/>
                </a:lnTo>
                <a:lnTo>
                  <a:pt x="964954" y="284483"/>
                </a:lnTo>
                <a:lnTo>
                  <a:pt x="975763" y="319304"/>
                </a:lnTo>
                <a:lnTo>
                  <a:pt x="28657" y="319304"/>
                </a:lnTo>
                <a:lnTo>
                  <a:pt x="39466" y="284483"/>
                </a:lnTo>
                <a:close/>
                <a:moveTo>
                  <a:pt x="362208" y="0"/>
                </a:moveTo>
                <a:lnTo>
                  <a:pt x="642212" y="0"/>
                </a:lnTo>
                <a:lnTo>
                  <a:pt x="697693" y="17222"/>
                </a:lnTo>
                <a:cubicBezTo>
                  <a:pt x="727735" y="29929"/>
                  <a:pt x="756283" y="45476"/>
                  <a:pt x="783000" y="63526"/>
                </a:cubicBezTo>
                <a:lnTo>
                  <a:pt x="835006" y="106434"/>
                </a:lnTo>
                <a:lnTo>
                  <a:pt x="169414" y="106434"/>
                </a:lnTo>
                <a:lnTo>
                  <a:pt x="221420" y="63526"/>
                </a:lnTo>
                <a:cubicBezTo>
                  <a:pt x="248137" y="45476"/>
                  <a:pt x="276685" y="29929"/>
                  <a:pt x="306727" y="1722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7237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4B4DBCB-EC95-77A9-FB2A-61D02ABFE367}"/>
              </a:ext>
            </a:extLst>
          </p:cNvPr>
          <p:cNvGrpSpPr/>
          <p:nvPr userDrawn="1"/>
        </p:nvGrpSpPr>
        <p:grpSpPr>
          <a:xfrm>
            <a:off x="596107" y="596900"/>
            <a:ext cx="10999787" cy="5767388"/>
            <a:chOff x="658813" y="596900"/>
            <a:chExt cx="10999787" cy="576738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1E20FA5-359A-C02C-AFFD-40AB2476A6AE}"/>
                </a:ext>
              </a:extLst>
            </p:cNvPr>
            <p:cNvSpPr/>
            <p:nvPr/>
          </p:nvSpPr>
          <p:spPr>
            <a:xfrm>
              <a:off x="812801" y="723900"/>
              <a:ext cx="10845799" cy="5640388"/>
            </a:xfrm>
            <a:prstGeom prst="rect">
              <a:avLst/>
            </a:prstGeom>
            <a:pattFill prst="pct75">
              <a:fgClr>
                <a:schemeClr val="accent1"/>
              </a:fgClr>
              <a:bgClr>
                <a:schemeClr val="bg1"/>
              </a:bgClr>
            </a:patt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CE2B73E-1A03-7C47-4EE1-F587CE75AD7F}"/>
                </a:ext>
              </a:extLst>
            </p:cNvPr>
            <p:cNvSpPr/>
            <p:nvPr/>
          </p:nvSpPr>
          <p:spPr>
            <a:xfrm>
              <a:off x="658813" y="596900"/>
              <a:ext cx="10845799" cy="5640388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13">
            <a:extLst>
              <a:ext uri="{FF2B5EF4-FFF2-40B4-BE49-F238E27FC236}">
                <a16:creationId xmlns:a16="http://schemas.microsoft.com/office/drawing/2014/main" id="{65957DC9-63FB-605B-90A4-198569DFB89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224343" y="1193800"/>
            <a:ext cx="3197225" cy="804127"/>
            <a:chOff x="2333" y="2160"/>
            <a:chExt cx="2014" cy="457"/>
          </a:xfrm>
        </p:grpSpPr>
        <p:sp>
          <p:nvSpPr>
            <p:cNvPr id="7" name="AutoShape 12">
              <a:extLst>
                <a:ext uri="{FF2B5EF4-FFF2-40B4-BE49-F238E27FC236}">
                  <a16:creationId xmlns:a16="http://schemas.microsoft.com/office/drawing/2014/main" id="{B4B688AB-F95A-2B11-8881-2C76FA20501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333" y="2160"/>
              <a:ext cx="2014" cy="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14">
              <a:extLst>
                <a:ext uri="{FF2B5EF4-FFF2-40B4-BE49-F238E27FC236}">
                  <a16:creationId xmlns:a16="http://schemas.microsoft.com/office/drawing/2014/main" id="{177859ED-2D0B-60B5-B288-BBCBC49CE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1" y="2168"/>
              <a:ext cx="1888" cy="3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5">
              <a:extLst>
                <a:ext uri="{FF2B5EF4-FFF2-40B4-BE49-F238E27FC236}">
                  <a16:creationId xmlns:a16="http://schemas.microsoft.com/office/drawing/2014/main" id="{7700E92E-55BB-1E21-6077-FE004C0A8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9" y="2168"/>
              <a:ext cx="110" cy="441"/>
            </a:xfrm>
            <a:custGeom>
              <a:avLst/>
              <a:gdLst>
                <a:gd name="T0" fmla="*/ 0 w 110"/>
                <a:gd name="T1" fmla="*/ 331 h 441"/>
                <a:gd name="T2" fmla="*/ 110 w 110"/>
                <a:gd name="T3" fmla="*/ 441 h 441"/>
                <a:gd name="T4" fmla="*/ 110 w 110"/>
                <a:gd name="T5" fmla="*/ 111 h 441"/>
                <a:gd name="T6" fmla="*/ 0 w 110"/>
                <a:gd name="T7" fmla="*/ 0 h 441"/>
                <a:gd name="T8" fmla="*/ 0 w 110"/>
                <a:gd name="T9" fmla="*/ 33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441">
                  <a:moveTo>
                    <a:pt x="0" y="331"/>
                  </a:moveTo>
                  <a:lnTo>
                    <a:pt x="110" y="441"/>
                  </a:lnTo>
                  <a:lnTo>
                    <a:pt x="110" y="111"/>
                  </a:lnTo>
                  <a:lnTo>
                    <a:pt x="0" y="0"/>
                  </a:lnTo>
                  <a:lnTo>
                    <a:pt x="0" y="3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6">
              <a:extLst>
                <a:ext uri="{FF2B5EF4-FFF2-40B4-BE49-F238E27FC236}">
                  <a16:creationId xmlns:a16="http://schemas.microsoft.com/office/drawing/2014/main" id="{8F4011D3-B74C-4F58-2985-1A92F7AEF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1" y="2499"/>
              <a:ext cx="1998" cy="110"/>
            </a:xfrm>
            <a:custGeom>
              <a:avLst/>
              <a:gdLst>
                <a:gd name="T0" fmla="*/ 0 w 1998"/>
                <a:gd name="T1" fmla="*/ 0 h 110"/>
                <a:gd name="T2" fmla="*/ 110 w 1998"/>
                <a:gd name="T3" fmla="*/ 110 h 110"/>
                <a:gd name="T4" fmla="*/ 1998 w 1998"/>
                <a:gd name="T5" fmla="*/ 110 h 110"/>
                <a:gd name="T6" fmla="*/ 1888 w 1998"/>
                <a:gd name="T7" fmla="*/ 0 h 110"/>
                <a:gd name="T8" fmla="*/ 0 w 199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8" h="110">
                  <a:moveTo>
                    <a:pt x="0" y="0"/>
                  </a:moveTo>
                  <a:lnTo>
                    <a:pt x="110" y="110"/>
                  </a:lnTo>
                  <a:lnTo>
                    <a:pt x="1998" y="110"/>
                  </a:lnTo>
                  <a:lnTo>
                    <a:pt x="1888" y="0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7">
              <a:extLst>
                <a:ext uri="{FF2B5EF4-FFF2-40B4-BE49-F238E27FC236}">
                  <a16:creationId xmlns:a16="http://schemas.microsoft.com/office/drawing/2014/main" id="{29D13266-EDBB-7D1A-42D1-27485F962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1" y="2168"/>
              <a:ext cx="1998" cy="441"/>
            </a:xfrm>
            <a:custGeom>
              <a:avLst/>
              <a:gdLst>
                <a:gd name="T0" fmla="*/ 0 w 1998"/>
                <a:gd name="T1" fmla="*/ 331 h 441"/>
                <a:gd name="T2" fmla="*/ 110 w 1998"/>
                <a:gd name="T3" fmla="*/ 441 h 441"/>
                <a:gd name="T4" fmla="*/ 1998 w 1998"/>
                <a:gd name="T5" fmla="*/ 441 h 441"/>
                <a:gd name="T6" fmla="*/ 1998 w 1998"/>
                <a:gd name="T7" fmla="*/ 111 h 441"/>
                <a:gd name="T8" fmla="*/ 1888 w 1998"/>
                <a:gd name="T9" fmla="*/ 0 h 441"/>
                <a:gd name="T10" fmla="*/ 0 w 1998"/>
                <a:gd name="T11" fmla="*/ 0 h 441"/>
                <a:gd name="T12" fmla="*/ 0 w 1998"/>
                <a:gd name="T13" fmla="*/ 33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8" h="441">
                  <a:moveTo>
                    <a:pt x="0" y="331"/>
                  </a:moveTo>
                  <a:lnTo>
                    <a:pt x="110" y="441"/>
                  </a:lnTo>
                  <a:lnTo>
                    <a:pt x="1998" y="441"/>
                  </a:lnTo>
                  <a:lnTo>
                    <a:pt x="1998" y="111"/>
                  </a:lnTo>
                  <a:lnTo>
                    <a:pt x="1888" y="0"/>
                  </a:lnTo>
                  <a:lnTo>
                    <a:pt x="0" y="0"/>
                  </a:lnTo>
                  <a:lnTo>
                    <a:pt x="0" y="331"/>
                  </a:lnTo>
                  <a:close/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>
              <a:extLst>
                <a:ext uri="{FF2B5EF4-FFF2-40B4-BE49-F238E27FC236}">
                  <a16:creationId xmlns:a16="http://schemas.microsoft.com/office/drawing/2014/main" id="{77B573AB-7DD7-0ECB-E9F8-D85FFFE8E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1" y="2499"/>
              <a:ext cx="1998" cy="110"/>
            </a:xfrm>
            <a:custGeom>
              <a:avLst/>
              <a:gdLst>
                <a:gd name="T0" fmla="*/ 0 w 1998"/>
                <a:gd name="T1" fmla="*/ 0 h 110"/>
                <a:gd name="T2" fmla="*/ 1888 w 1998"/>
                <a:gd name="T3" fmla="*/ 0 h 110"/>
                <a:gd name="T4" fmla="*/ 1998 w 1998"/>
                <a:gd name="T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98" h="110">
                  <a:moveTo>
                    <a:pt x="0" y="0"/>
                  </a:moveTo>
                  <a:lnTo>
                    <a:pt x="1888" y="0"/>
                  </a:lnTo>
                  <a:lnTo>
                    <a:pt x="1998" y="11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19">
              <a:extLst>
                <a:ext uri="{FF2B5EF4-FFF2-40B4-BE49-F238E27FC236}">
                  <a16:creationId xmlns:a16="http://schemas.microsoft.com/office/drawing/2014/main" id="{BCA3BB04-57AF-664D-0076-98CDDE1362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29" y="2168"/>
              <a:ext cx="0" cy="33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CB3FAA41-75A7-9AEB-5C54-682CD61232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91032" y="1290214"/>
            <a:ext cx="2997199" cy="549862"/>
          </a:xfrm>
          <a:prstGeom prst="rect">
            <a:avLst/>
          </a:prstGeom>
        </p:spPr>
        <p:txBody>
          <a:bodyPr wrap="none"/>
          <a:lstStyle>
            <a:lvl1pPr marL="0" indent="0">
              <a:buNone/>
              <a:defRPr sz="2800" b="1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76200" dir="2700000" algn="tl" rotWithShape="0">
                    <a:prstClr val="black"/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47E4725-DE95-959A-E0CE-B259278BF983}"/>
              </a:ext>
            </a:extLst>
          </p:cNvPr>
          <p:cNvGrpSpPr/>
          <p:nvPr userDrawn="1"/>
        </p:nvGrpSpPr>
        <p:grpSpPr>
          <a:xfrm>
            <a:off x="1491654" y="620711"/>
            <a:ext cx="119459" cy="696622"/>
            <a:chOff x="1491654" y="620711"/>
            <a:chExt cx="119459" cy="696622"/>
          </a:xfrm>
        </p:grpSpPr>
        <p:sp>
          <p:nvSpPr>
            <p:cNvPr id="19" name="圆: 空心 18">
              <a:extLst>
                <a:ext uri="{FF2B5EF4-FFF2-40B4-BE49-F238E27FC236}">
                  <a16:creationId xmlns:a16="http://schemas.microsoft.com/office/drawing/2014/main" id="{2B68AA8F-91E1-4067-ED38-CF3692392B69}"/>
                </a:ext>
              </a:extLst>
            </p:cNvPr>
            <p:cNvSpPr/>
            <p:nvPr userDrawn="1"/>
          </p:nvSpPr>
          <p:spPr>
            <a:xfrm>
              <a:off x="1491654" y="1220595"/>
              <a:ext cx="119459" cy="96738"/>
            </a:xfrm>
            <a:prstGeom prst="donut">
              <a:avLst>
                <a:gd name="adj" fmla="val 41526"/>
              </a:avLst>
            </a:prstGeom>
            <a:solidFill>
              <a:schemeClr val="accent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矩形: 圆顶角 17">
              <a:extLst>
                <a:ext uri="{FF2B5EF4-FFF2-40B4-BE49-F238E27FC236}">
                  <a16:creationId xmlns:a16="http://schemas.microsoft.com/office/drawing/2014/main" id="{D428585D-9BDD-316C-CBD0-BF65A50AD626}"/>
                </a:ext>
              </a:extLst>
            </p:cNvPr>
            <p:cNvSpPr/>
            <p:nvPr userDrawn="1"/>
          </p:nvSpPr>
          <p:spPr>
            <a:xfrm flipV="1">
              <a:off x="1519238" y="620711"/>
              <a:ext cx="64293" cy="64964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8983620-EEEF-92D6-C910-182C99A9F23A}"/>
              </a:ext>
            </a:extLst>
          </p:cNvPr>
          <p:cNvGrpSpPr/>
          <p:nvPr userDrawn="1"/>
        </p:nvGrpSpPr>
        <p:grpSpPr>
          <a:xfrm>
            <a:off x="3877660" y="620711"/>
            <a:ext cx="119459" cy="696622"/>
            <a:chOff x="1491654" y="620711"/>
            <a:chExt cx="119459" cy="696622"/>
          </a:xfrm>
        </p:grpSpPr>
        <p:sp>
          <p:nvSpPr>
            <p:cNvPr id="26" name="圆: 空心 25">
              <a:extLst>
                <a:ext uri="{FF2B5EF4-FFF2-40B4-BE49-F238E27FC236}">
                  <a16:creationId xmlns:a16="http://schemas.microsoft.com/office/drawing/2014/main" id="{CDECA552-BC86-1C6B-4F0C-493B0562AA8A}"/>
                </a:ext>
              </a:extLst>
            </p:cNvPr>
            <p:cNvSpPr/>
            <p:nvPr userDrawn="1"/>
          </p:nvSpPr>
          <p:spPr>
            <a:xfrm>
              <a:off x="1491654" y="1220595"/>
              <a:ext cx="119459" cy="96738"/>
            </a:xfrm>
            <a:prstGeom prst="donut">
              <a:avLst>
                <a:gd name="adj" fmla="val 41526"/>
              </a:avLst>
            </a:prstGeom>
            <a:solidFill>
              <a:schemeClr val="accent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矩形: 圆顶角 26">
              <a:extLst>
                <a:ext uri="{FF2B5EF4-FFF2-40B4-BE49-F238E27FC236}">
                  <a16:creationId xmlns:a16="http://schemas.microsoft.com/office/drawing/2014/main" id="{B157F5A1-5157-5993-5D2D-2184C2DB4228}"/>
                </a:ext>
              </a:extLst>
            </p:cNvPr>
            <p:cNvSpPr/>
            <p:nvPr userDrawn="1"/>
          </p:nvSpPr>
          <p:spPr>
            <a:xfrm flipV="1">
              <a:off x="1519238" y="620711"/>
              <a:ext cx="64293" cy="64964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1A8E27E3-DFDD-48CF-A17A-078BD4D797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2234" b="50918"/>
          <a:stretch/>
        </p:blipFill>
        <p:spPr>
          <a:xfrm>
            <a:off x="7385495" y="610861"/>
            <a:ext cx="528814" cy="514677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AD20B575-0D17-B847-64D8-C941262093E4}"/>
              </a:ext>
            </a:extLst>
          </p:cNvPr>
          <p:cNvGrpSpPr/>
          <p:nvPr userDrawn="1"/>
        </p:nvGrpSpPr>
        <p:grpSpPr>
          <a:xfrm rot="2245251">
            <a:off x="353781" y="337026"/>
            <a:ext cx="947418" cy="947418"/>
            <a:chOff x="10364561" y="5504810"/>
            <a:chExt cx="947418" cy="947418"/>
          </a:xfrm>
        </p:grpSpPr>
        <p:sp>
          <p:nvSpPr>
            <p:cNvPr id="30" name="不完整圆 29">
              <a:extLst>
                <a:ext uri="{FF2B5EF4-FFF2-40B4-BE49-F238E27FC236}">
                  <a16:creationId xmlns:a16="http://schemas.microsoft.com/office/drawing/2014/main" id="{5BD8F8C2-1C9D-4193-36E6-272B8C38AC58}"/>
                </a:ext>
              </a:extLst>
            </p:cNvPr>
            <p:cNvSpPr/>
            <p:nvPr/>
          </p:nvSpPr>
          <p:spPr>
            <a:xfrm>
              <a:off x="10364561" y="5504810"/>
              <a:ext cx="947418" cy="947418"/>
            </a:xfrm>
            <a:prstGeom prst="pie">
              <a:avLst>
                <a:gd name="adj1" fmla="val 5413887"/>
                <a:gd name="adj2" fmla="val 16200000"/>
              </a:avLst>
            </a:prstGeom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1" name="不完整圆 30">
              <a:extLst>
                <a:ext uri="{FF2B5EF4-FFF2-40B4-BE49-F238E27FC236}">
                  <a16:creationId xmlns:a16="http://schemas.microsoft.com/office/drawing/2014/main" id="{6D86CCED-7952-8226-BD49-4AFCCD259CBE}"/>
                </a:ext>
              </a:extLst>
            </p:cNvPr>
            <p:cNvSpPr/>
            <p:nvPr/>
          </p:nvSpPr>
          <p:spPr>
            <a:xfrm>
              <a:off x="10471343" y="5611592"/>
              <a:ext cx="733854" cy="733854"/>
            </a:xfrm>
            <a:prstGeom prst="pie">
              <a:avLst>
                <a:gd name="adj1" fmla="val 5413887"/>
                <a:gd name="adj2" fmla="val 16200000"/>
              </a:avLst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不完整圆 31">
              <a:extLst>
                <a:ext uri="{FF2B5EF4-FFF2-40B4-BE49-F238E27FC236}">
                  <a16:creationId xmlns:a16="http://schemas.microsoft.com/office/drawing/2014/main" id="{049AA9E9-303A-E4D1-10AA-1349A8EC99FC}"/>
                </a:ext>
              </a:extLst>
            </p:cNvPr>
            <p:cNvSpPr/>
            <p:nvPr/>
          </p:nvSpPr>
          <p:spPr>
            <a:xfrm>
              <a:off x="10566400" y="5706649"/>
              <a:ext cx="543740" cy="543740"/>
            </a:xfrm>
            <a:prstGeom prst="pie">
              <a:avLst>
                <a:gd name="adj1" fmla="val 5413887"/>
                <a:gd name="adj2" fmla="val 16200000"/>
              </a:avLst>
            </a:prstGeom>
            <a:solidFill>
              <a:schemeClr val="accent5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F396086-A10E-B2F6-BFA8-A6BDDB76BA6F}"/>
              </a:ext>
            </a:extLst>
          </p:cNvPr>
          <p:cNvGrpSpPr/>
          <p:nvPr userDrawn="1"/>
        </p:nvGrpSpPr>
        <p:grpSpPr>
          <a:xfrm>
            <a:off x="10080245" y="6030913"/>
            <a:ext cx="887412" cy="666750"/>
            <a:chOff x="3446922" y="5874646"/>
            <a:chExt cx="887412" cy="666750"/>
          </a:xfrm>
        </p:grpSpPr>
        <p:sp>
          <p:nvSpPr>
            <p:cNvPr id="21" name="Rectangle 5">
              <a:extLst>
                <a:ext uri="{FF2B5EF4-FFF2-40B4-BE49-F238E27FC236}">
                  <a16:creationId xmlns:a16="http://schemas.microsoft.com/office/drawing/2014/main" id="{E8A955EC-7EFF-EFDF-0FA9-DFDF9E30B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6922" y="6087371"/>
              <a:ext cx="674687" cy="454025"/>
            </a:xfrm>
            <a:prstGeom prst="rect">
              <a:avLst/>
            </a:prstGeom>
            <a:pattFill prst="pct80">
              <a:fgClr>
                <a:schemeClr val="accent2"/>
              </a:fgClr>
              <a:bgClr>
                <a:schemeClr val="bg1"/>
              </a:bgClr>
            </a:patt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CFC5B98B-27BC-7C0C-394D-302E0A4F6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1609" y="5874646"/>
              <a:ext cx="212725" cy="666750"/>
            </a:xfrm>
            <a:custGeom>
              <a:avLst/>
              <a:gdLst>
                <a:gd name="T0" fmla="*/ 0 w 134"/>
                <a:gd name="T1" fmla="*/ 134 h 420"/>
                <a:gd name="T2" fmla="*/ 134 w 134"/>
                <a:gd name="T3" fmla="*/ 0 h 420"/>
                <a:gd name="T4" fmla="*/ 134 w 134"/>
                <a:gd name="T5" fmla="*/ 286 h 420"/>
                <a:gd name="T6" fmla="*/ 0 w 134"/>
                <a:gd name="T7" fmla="*/ 420 h 420"/>
                <a:gd name="T8" fmla="*/ 0 w 134"/>
                <a:gd name="T9" fmla="*/ 134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20">
                  <a:moveTo>
                    <a:pt x="0" y="134"/>
                  </a:moveTo>
                  <a:lnTo>
                    <a:pt x="134" y="0"/>
                  </a:lnTo>
                  <a:lnTo>
                    <a:pt x="134" y="286"/>
                  </a:lnTo>
                  <a:lnTo>
                    <a:pt x="0" y="420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E30AFF31-7B1C-B3B3-8E36-B49F35CA2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6922" y="5874646"/>
              <a:ext cx="887412" cy="212725"/>
            </a:xfrm>
            <a:custGeom>
              <a:avLst/>
              <a:gdLst>
                <a:gd name="T0" fmla="*/ 0 w 559"/>
                <a:gd name="T1" fmla="*/ 134 h 134"/>
                <a:gd name="T2" fmla="*/ 134 w 559"/>
                <a:gd name="T3" fmla="*/ 0 h 134"/>
                <a:gd name="T4" fmla="*/ 559 w 559"/>
                <a:gd name="T5" fmla="*/ 0 h 134"/>
                <a:gd name="T6" fmla="*/ 425 w 559"/>
                <a:gd name="T7" fmla="*/ 134 h 134"/>
                <a:gd name="T8" fmla="*/ 0 w 559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9" h="134">
                  <a:moveTo>
                    <a:pt x="0" y="134"/>
                  </a:moveTo>
                  <a:lnTo>
                    <a:pt x="134" y="0"/>
                  </a:lnTo>
                  <a:lnTo>
                    <a:pt x="559" y="0"/>
                  </a:lnTo>
                  <a:lnTo>
                    <a:pt x="425" y="134"/>
                  </a:lnTo>
                  <a:lnTo>
                    <a:pt x="0" y="134"/>
                  </a:lnTo>
                  <a:close/>
                </a:path>
              </a:pathLst>
            </a:custGeom>
            <a:pattFill prst="wdUpDiag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35F16FD6-1F64-7B0B-B9CB-3185538819F7}"/>
              </a:ext>
            </a:extLst>
          </p:cNvPr>
          <p:cNvSpPr/>
          <p:nvPr userDrawn="1"/>
        </p:nvSpPr>
        <p:spPr>
          <a:xfrm>
            <a:off x="9300650" y="931241"/>
            <a:ext cx="1779090" cy="553272"/>
          </a:xfrm>
          <a:prstGeom prst="roundRect">
            <a:avLst>
              <a:gd name="adj" fmla="val 28718"/>
            </a:avLst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851048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908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A7DECB4F-3EA4-8728-4E34-1A9069EA21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01CA2452-16BD-0176-B756-285C7E019D43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26741451-58BF-0CE4-D075-3D1CF7E94A3A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C060756E-66B0-2738-F9FB-7E68CF1BED11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2945B011-D9CB-CB64-7770-E2BE4E2ECDB1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437E5E2C-37A9-15A1-A300-5046D4D31CA8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20DA7279-8438-170C-BD98-FDD4DB049473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58AEFD04-E812-2ACA-57AB-002BB898A0A7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2549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795F1F-D976-613E-1BE0-014DC1F453B5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rcRect l="5399" t="20555" r="3334" b="23632"/>
          <a:stretch>
            <a:fillRect/>
          </a:stretch>
        </p:blipFill>
        <p:spPr>
          <a:xfrm>
            <a:off x="0" y="-50800"/>
            <a:ext cx="12192000" cy="69088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00377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3" r:id="rId3"/>
    <p:sldLayoutId id="2147483664" r:id="rId4"/>
    <p:sldLayoutId id="2147483665" r:id="rId5"/>
    <p:sldLayoutId id="2147483666" r:id="rId6"/>
    <p:sldLayoutId id="2147483669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415">
          <p15:clr>
            <a:srgbClr val="F26B43"/>
          </p15:clr>
        </p15:guide>
        <p15:guide id="4" pos="7265">
          <p15:clr>
            <a:srgbClr val="F26B43"/>
          </p15:clr>
        </p15:guide>
        <p15:guide id="5" orient="horz" pos="3929">
          <p15:clr>
            <a:srgbClr val="F26B43"/>
          </p15:clr>
        </p15:guide>
        <p15:guide id="6" orient="horz" pos="3861">
          <p15:clr>
            <a:srgbClr val="F26B43"/>
          </p15:clr>
        </p15:guide>
        <p15:guide id="7" orient="horz" pos="640">
          <p15:clr>
            <a:srgbClr val="F26B43"/>
          </p15:clr>
        </p15:guide>
        <p15:guide id="8" orient="horz" pos="70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文本占位符 380">
            <a:extLst>
              <a:ext uri="{FF2B5EF4-FFF2-40B4-BE49-F238E27FC236}">
                <a16:creationId xmlns:a16="http://schemas.microsoft.com/office/drawing/2014/main" id="{DEF2F8A7-81DB-E978-A53B-D3E2E45509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96065" y="1943078"/>
            <a:ext cx="2734766" cy="48013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紫色孟菲斯风格</a:t>
            </a:r>
          </a:p>
        </p:txBody>
      </p:sp>
      <p:sp>
        <p:nvSpPr>
          <p:cNvPr id="382" name="文本占位符 381">
            <a:extLst>
              <a:ext uri="{FF2B5EF4-FFF2-40B4-BE49-F238E27FC236}">
                <a16:creationId xmlns:a16="http://schemas.microsoft.com/office/drawing/2014/main" id="{2A6C4E5E-FEDB-0885-235A-AFD4DB90ED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6065" y="2423209"/>
            <a:ext cx="4358694" cy="145167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/>
              <a:t>年度营销活动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zh-CN" altLang="en-US" dirty="0"/>
              <a:t>策划方案</a:t>
            </a:r>
          </a:p>
        </p:txBody>
      </p:sp>
      <p:sp>
        <p:nvSpPr>
          <p:cNvPr id="383" name="文本占位符 382">
            <a:extLst>
              <a:ext uri="{FF2B5EF4-FFF2-40B4-BE49-F238E27FC236}">
                <a16:creationId xmlns:a16="http://schemas.microsoft.com/office/drawing/2014/main" id="{AA0B742B-CEF0-C17E-EB03-2F84652CD2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Marketing Campaign Planning Scheme</a:t>
            </a:r>
          </a:p>
        </p:txBody>
      </p:sp>
      <p:sp>
        <p:nvSpPr>
          <p:cNvPr id="384" name="文本占位符 383">
            <a:extLst>
              <a:ext uri="{FF2B5EF4-FFF2-40B4-BE49-F238E27FC236}">
                <a16:creationId xmlns:a16="http://schemas.microsoft.com/office/drawing/2014/main" id="{F25F72C4-9DD1-1F71-F7D8-BDED1F8696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78253" y="4522781"/>
            <a:ext cx="1873705" cy="286232"/>
          </a:xfrm>
        </p:spPr>
        <p:txBody>
          <a:bodyPr wrap="square">
            <a:spAutoFit/>
          </a:bodyPr>
          <a:lstStyle/>
          <a:p>
            <a:pPr algn="l"/>
            <a:r>
              <a:rPr lang="zh-CN" altLang="en-US" dirty="0"/>
              <a:t>汇报人</a:t>
            </a:r>
            <a:r>
              <a:rPr lang="zh-CN" altLang="en-US" dirty="0">
                <a:latin typeface="+mn-lt"/>
              </a:rPr>
              <a:t>：</a:t>
            </a:r>
            <a:r>
              <a:rPr lang="en-US" altLang="zh-CN" dirty="0">
                <a:latin typeface="+mn-lt"/>
              </a:rPr>
              <a:t>XXX</a:t>
            </a:r>
          </a:p>
        </p:txBody>
      </p:sp>
      <p:sp>
        <p:nvSpPr>
          <p:cNvPr id="386" name="文本占位符 385">
            <a:extLst>
              <a:ext uri="{FF2B5EF4-FFF2-40B4-BE49-F238E27FC236}">
                <a16:creationId xmlns:a16="http://schemas.microsoft.com/office/drawing/2014/main" id="{6CFE1967-BA40-6C5A-0E74-EC996FFF9C6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wrap="square">
            <a:spAutoFit/>
          </a:bodyPr>
          <a:lstStyle/>
          <a:p>
            <a:r>
              <a:rPr lang="en-US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  <a:r>
              <a:rPr lang="en-US" altLang="zh-CN" dirty="0"/>
              <a:t>X</a:t>
            </a:r>
            <a:r>
              <a:rPr lang="zh-CN" altLang="en-US" dirty="0"/>
              <a:t>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9252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9849B26-2F33-339A-8974-2B5BD4EB03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599EBC6-490D-39B3-627F-7D27896FB644}"/>
              </a:ext>
            </a:extLst>
          </p:cNvPr>
          <p:cNvSpPr/>
          <p:nvPr/>
        </p:nvSpPr>
        <p:spPr>
          <a:xfrm>
            <a:off x="1412730" y="2290207"/>
            <a:ext cx="9329996" cy="3438448"/>
          </a:xfrm>
          <a:prstGeom prst="rect">
            <a:avLst/>
          </a:prstGeom>
          <a:pattFill prst="wdDnDiag">
            <a:fgClr>
              <a:sysClr val="windowText" lastClr="000000"/>
            </a:fgClr>
            <a:bgClr>
              <a:sysClr val="window" lastClr="FFFFFF"/>
            </a:bgClr>
          </a:pattFill>
          <a:ln w="254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微软雅黑 Light"/>
              <a:cs typeface="+mn-cs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5F06E78-D5C9-950B-7479-80E0ED163D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978976"/>
              </p:ext>
            </p:extLst>
          </p:nvPr>
        </p:nvGraphicFramePr>
        <p:xfrm>
          <a:off x="1243612" y="2129338"/>
          <a:ext cx="9329995" cy="3438448"/>
        </p:xfrm>
        <a:graphic>
          <a:graphicData uri="http://schemas.openxmlformats.org/drawingml/2006/table">
            <a:tbl>
              <a:tblPr firstRow="1" firstCol="1" bandRow="1"/>
              <a:tblGrid>
                <a:gridCol w="1446154">
                  <a:extLst>
                    <a:ext uri="{9D8B030D-6E8A-4147-A177-3AD203B41FA5}">
                      <a16:colId xmlns:a16="http://schemas.microsoft.com/office/drawing/2014/main" val="3612547509"/>
                    </a:ext>
                  </a:extLst>
                </a:gridCol>
                <a:gridCol w="1738285">
                  <a:extLst>
                    <a:ext uri="{9D8B030D-6E8A-4147-A177-3AD203B41FA5}">
                      <a16:colId xmlns:a16="http://schemas.microsoft.com/office/drawing/2014/main" val="589443740"/>
                    </a:ext>
                  </a:extLst>
                </a:gridCol>
                <a:gridCol w="1738285">
                  <a:extLst>
                    <a:ext uri="{9D8B030D-6E8A-4147-A177-3AD203B41FA5}">
                      <a16:colId xmlns:a16="http://schemas.microsoft.com/office/drawing/2014/main" val="2410968333"/>
                    </a:ext>
                  </a:extLst>
                </a:gridCol>
                <a:gridCol w="1127470">
                  <a:extLst>
                    <a:ext uri="{9D8B030D-6E8A-4147-A177-3AD203B41FA5}">
                      <a16:colId xmlns:a16="http://schemas.microsoft.com/office/drawing/2014/main" val="2762191176"/>
                    </a:ext>
                  </a:extLst>
                </a:gridCol>
                <a:gridCol w="834135">
                  <a:extLst>
                    <a:ext uri="{9D8B030D-6E8A-4147-A177-3AD203B41FA5}">
                      <a16:colId xmlns:a16="http://schemas.microsoft.com/office/drawing/2014/main" val="1059225544"/>
                    </a:ext>
                  </a:extLst>
                </a:gridCol>
                <a:gridCol w="1222833">
                  <a:extLst>
                    <a:ext uri="{9D8B030D-6E8A-4147-A177-3AD203B41FA5}">
                      <a16:colId xmlns:a16="http://schemas.microsoft.com/office/drawing/2014/main" val="3692586488"/>
                    </a:ext>
                  </a:extLst>
                </a:gridCol>
                <a:gridCol w="1222833">
                  <a:extLst>
                    <a:ext uri="{9D8B030D-6E8A-4147-A177-3AD203B41FA5}">
                      <a16:colId xmlns:a16="http://schemas.microsoft.com/office/drawing/2014/main" val="559374231"/>
                    </a:ext>
                  </a:extLst>
                </a:gridCol>
              </a:tblGrid>
              <a:tr h="3995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algn="ctr" fontAlgn="ctr"/>
                      <a:r>
                        <a:rPr lang="zh-CN" sz="2000" b="1" dirty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outerShdw dist="76200" dir="2700000" algn="tl" rotWithShape="0">
                              <a:prstClr val="black"/>
                            </a:outerShdw>
                          </a:effectLst>
                          <a:latin typeface="+mj-ea"/>
                          <a:ea typeface="+mj-ea"/>
                        </a:rPr>
                        <a:t>项目</a:t>
                      </a:r>
                      <a:endParaRPr lang="zh-CN" sz="3200" b="1" dirty="0">
                        <a:ln>
                          <a:solidFill>
                            <a:schemeClr val="tx1"/>
                          </a:solidFill>
                        </a:ln>
                        <a:effectLst>
                          <a:outerShdw dist="76200" dir="2700000" algn="tl" rotWithShape="0">
                            <a:prstClr val="black"/>
                          </a:outerShdw>
                        </a:effectLst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68580" marR="68580"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algn="ctr" fontAlgn="ctr"/>
                      <a:r>
                        <a:rPr lang="zh-CN" sz="2000" b="1" dirty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outerShdw dist="76200" dir="2700000" algn="tl" rotWithShape="0">
                              <a:prstClr val="black"/>
                            </a:outerShdw>
                          </a:effectLst>
                          <a:latin typeface="+mj-ea"/>
                          <a:ea typeface="+mj-ea"/>
                        </a:rPr>
                        <a:t>内容</a:t>
                      </a:r>
                      <a:endParaRPr lang="zh-CN" sz="3200" b="1" dirty="0">
                        <a:ln>
                          <a:solidFill>
                            <a:schemeClr val="tx1"/>
                          </a:solidFill>
                        </a:ln>
                        <a:effectLst>
                          <a:outerShdw dist="76200" dir="2700000" algn="tl" rotWithShape="0">
                            <a:prstClr val="black"/>
                          </a:outerShdw>
                        </a:effectLst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68580" marR="68580"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algn="ctr" fontAlgn="ctr"/>
                      <a:r>
                        <a:rPr lang="zh-CN" sz="2000" b="1" dirty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outerShdw dist="76200" dir="2700000" algn="tl" rotWithShape="0">
                              <a:prstClr val="black"/>
                            </a:outerShdw>
                          </a:effectLst>
                          <a:latin typeface="+mj-ea"/>
                          <a:ea typeface="+mj-ea"/>
                        </a:rPr>
                        <a:t>详细说明</a:t>
                      </a:r>
                      <a:endParaRPr lang="zh-CN" sz="3200" b="1" dirty="0">
                        <a:ln>
                          <a:solidFill>
                            <a:schemeClr val="tx1"/>
                          </a:solidFill>
                        </a:ln>
                        <a:effectLst>
                          <a:outerShdw dist="76200" dir="2700000" algn="tl" rotWithShape="0">
                            <a:prstClr val="black"/>
                          </a:outerShdw>
                        </a:effectLst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68580" marR="68580"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algn="ctr" fontAlgn="ctr"/>
                      <a:r>
                        <a:rPr lang="zh-CN" sz="2000" b="1" dirty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outerShdw dist="76200" dir="2700000" algn="tl" rotWithShape="0">
                              <a:prstClr val="black"/>
                            </a:outerShdw>
                          </a:effectLst>
                          <a:latin typeface="+mj-ea"/>
                          <a:ea typeface="+mj-ea"/>
                        </a:rPr>
                        <a:t>单价</a:t>
                      </a:r>
                      <a:endParaRPr lang="zh-CN" sz="3200" b="1" dirty="0">
                        <a:ln>
                          <a:solidFill>
                            <a:schemeClr val="tx1"/>
                          </a:solidFill>
                        </a:ln>
                        <a:effectLst>
                          <a:outerShdw dist="76200" dir="2700000" algn="tl" rotWithShape="0">
                            <a:prstClr val="black"/>
                          </a:outerShdw>
                        </a:effectLst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68580" marR="68580"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algn="ctr" fontAlgn="ctr"/>
                      <a:r>
                        <a:rPr lang="zh-CN" sz="2000" b="1" dirty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outerShdw dist="76200" dir="2700000" algn="tl" rotWithShape="0">
                              <a:prstClr val="black"/>
                            </a:outerShdw>
                          </a:effectLst>
                          <a:latin typeface="+mj-ea"/>
                          <a:ea typeface="+mj-ea"/>
                        </a:rPr>
                        <a:t>单位</a:t>
                      </a:r>
                      <a:endParaRPr lang="zh-CN" sz="3200" b="1" dirty="0">
                        <a:ln>
                          <a:solidFill>
                            <a:schemeClr val="tx1"/>
                          </a:solidFill>
                        </a:ln>
                        <a:effectLst>
                          <a:outerShdw dist="76200" dir="2700000" algn="tl" rotWithShape="0">
                            <a:prstClr val="black"/>
                          </a:outerShdw>
                        </a:effectLst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68580" marR="68580"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algn="ctr" fontAlgn="ctr"/>
                      <a:r>
                        <a:rPr lang="zh-CN" sz="2000" b="1" dirty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outerShdw dist="76200" dir="2700000" algn="tl" rotWithShape="0">
                              <a:prstClr val="black"/>
                            </a:outerShdw>
                          </a:effectLst>
                          <a:latin typeface="+mj-ea"/>
                          <a:ea typeface="+mj-ea"/>
                        </a:rPr>
                        <a:t>数量</a:t>
                      </a:r>
                      <a:endParaRPr lang="zh-CN" sz="3200" b="1" dirty="0">
                        <a:ln>
                          <a:solidFill>
                            <a:schemeClr val="tx1"/>
                          </a:solidFill>
                        </a:ln>
                        <a:effectLst>
                          <a:outerShdw dist="76200" dir="2700000" algn="tl" rotWithShape="0">
                            <a:prstClr val="black"/>
                          </a:outerShdw>
                        </a:effectLst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68580" marR="68580"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algn="ctr" fontAlgn="ctr"/>
                      <a:r>
                        <a:rPr lang="zh-CN" sz="2000" b="1" dirty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outerShdw dist="76200" dir="2700000" algn="tl" rotWithShape="0">
                              <a:prstClr val="black"/>
                            </a:outerShdw>
                          </a:effectLst>
                          <a:latin typeface="+mj-ea"/>
                          <a:ea typeface="+mj-ea"/>
                        </a:rPr>
                        <a:t>费用</a:t>
                      </a:r>
                      <a:endParaRPr lang="zh-CN" sz="3200" b="1" dirty="0">
                        <a:ln>
                          <a:solidFill>
                            <a:schemeClr val="tx1"/>
                          </a:solidFill>
                        </a:ln>
                        <a:effectLst>
                          <a:outerShdw dist="76200" dir="2700000" algn="tl" rotWithShape="0">
                            <a:prstClr val="black"/>
                          </a:outerShdw>
                        </a:effectLst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68580" marR="68580" marT="72000" marB="72000" anchor="ctr">
                    <a:lnL w="12700" cmpd="sng">
                      <a:solidFill>
                        <a:sysClr val="window" lastClr="FFFFFF"/>
                      </a:solidFill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234730"/>
                  </a:ext>
                </a:extLst>
              </a:tr>
              <a:tr h="3996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200" dirty="0">
                          <a:effectLst/>
                          <a:latin typeface="+mn-ea"/>
                          <a:ea typeface="+mn-ea"/>
                        </a:rPr>
                        <a:t>替换文字</a:t>
                      </a:r>
                      <a:endParaRPr lang="zh-CN" sz="12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微软雅黑 Light"/>
                          <a:cs typeface="+mn-cs"/>
                        </a:rPr>
                        <a:t>替换文字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微软雅黑 Ligh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微软雅黑 Light"/>
                          <a:cs typeface="+mn-cs"/>
                        </a:rPr>
                        <a:t>替换文字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微软雅黑 Ligh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微软雅黑 Light"/>
                          <a:cs typeface="+mn-cs"/>
                        </a:rPr>
                        <a:t>替换文字</a:t>
                      </a:r>
                      <a:r>
                        <a:rPr lang="en-US" sz="1200" dirty="0">
                          <a:effectLst/>
                          <a:latin typeface="+mn-ea"/>
                          <a:ea typeface="+mn-ea"/>
                        </a:rPr>
                        <a:t> </a:t>
                      </a:r>
                      <a:endParaRPr lang="zh-CN" sz="12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767795"/>
                  </a:ext>
                </a:extLst>
              </a:tr>
              <a:tr h="5483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微软雅黑 Light"/>
                          <a:cs typeface="+mn-cs"/>
                        </a:rPr>
                        <a:t>替换文字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微软雅黑 Light"/>
                        <a:cs typeface="宋体" panose="02010600030101010101" pitchFamily="2" charset="-122"/>
                      </a:endParaRPr>
                    </a:p>
                    <a:p>
                      <a:pPr algn="ctr" fontAlgn="ctr"/>
                      <a:endParaRPr lang="zh-CN" sz="12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71915"/>
                  </a:ext>
                </a:extLst>
              </a:tr>
              <a:tr h="7710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微软雅黑 Light"/>
                          <a:cs typeface="+mn-cs"/>
                        </a:rPr>
                        <a:t>替换文字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微软雅黑 Ligh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6812586"/>
                  </a:ext>
                </a:extLst>
              </a:tr>
              <a:tr h="5793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200" dirty="0">
                          <a:effectLst/>
                          <a:latin typeface="+mn-ea"/>
                          <a:ea typeface="+mn-ea"/>
                        </a:rPr>
                        <a:t>全</a:t>
                      </a:r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微软雅黑 Light"/>
                          <a:cs typeface="+mn-cs"/>
                        </a:rPr>
                        <a:t>替换文字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微软雅黑 Light"/>
                        <a:cs typeface="宋体" panose="02010600030101010101" pitchFamily="2" charset="-122"/>
                      </a:endParaRPr>
                    </a:p>
                    <a:p>
                      <a:pPr algn="ctr" fontAlgn="ctr"/>
                      <a:endParaRPr lang="zh-CN" sz="12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0010095"/>
                  </a:ext>
                </a:extLst>
              </a:tr>
              <a:tr h="6913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微软雅黑 Light"/>
                          <a:cs typeface="+mn-cs"/>
                        </a:rPr>
                        <a:t>替换文字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+mn-ea"/>
                        <a:ea typeface="微软雅黑 Light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 Light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替换文字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90A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103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6135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05F5DCA-E13D-07A9-B1E7-48508DE659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98517859-713F-FE60-E7ED-0A276F456E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4875966"/>
              </p:ext>
            </p:extLst>
          </p:nvPr>
        </p:nvGraphicFramePr>
        <p:xfrm>
          <a:off x="1101726" y="2073169"/>
          <a:ext cx="5187950" cy="3494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合 3">
            <a:extLst>
              <a:ext uri="{FF2B5EF4-FFF2-40B4-BE49-F238E27FC236}">
                <a16:creationId xmlns:a16="http://schemas.microsoft.com/office/drawing/2014/main" id="{9734EC13-0BD1-5721-5139-831FD3A951BE}"/>
              </a:ext>
            </a:extLst>
          </p:cNvPr>
          <p:cNvGrpSpPr/>
          <p:nvPr/>
        </p:nvGrpSpPr>
        <p:grpSpPr>
          <a:xfrm>
            <a:off x="7107116" y="2365269"/>
            <a:ext cx="3301010" cy="639532"/>
            <a:chOff x="7107116" y="2365269"/>
            <a:chExt cx="3301010" cy="639532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C698E82F-E280-74BC-2EFB-DD1939954352}"/>
                </a:ext>
              </a:extLst>
            </p:cNvPr>
            <p:cNvSpPr/>
            <p:nvPr/>
          </p:nvSpPr>
          <p:spPr>
            <a:xfrm>
              <a:off x="7168702" y="2457868"/>
              <a:ext cx="3239424" cy="546933"/>
            </a:xfrm>
            <a:prstGeom prst="parallelogram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36436D11-DD81-8E64-5F60-F284A850E23F}"/>
                </a:ext>
              </a:extLst>
            </p:cNvPr>
            <p:cNvSpPr/>
            <p:nvPr/>
          </p:nvSpPr>
          <p:spPr>
            <a:xfrm>
              <a:off x="7107116" y="2365269"/>
              <a:ext cx="3239424" cy="546933"/>
            </a:xfrm>
            <a:prstGeom prst="parallelogram">
              <a:avLst/>
            </a:prstGeom>
            <a:solidFill>
              <a:schemeClr val="accent4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rPr>
                <a:t>输入文本内容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065C098-8225-8751-CA4D-FFECF97A253B}"/>
              </a:ext>
            </a:extLst>
          </p:cNvPr>
          <p:cNvGrpSpPr/>
          <p:nvPr/>
        </p:nvGrpSpPr>
        <p:grpSpPr>
          <a:xfrm>
            <a:off x="7107116" y="3333779"/>
            <a:ext cx="3301010" cy="639532"/>
            <a:chOff x="7107116" y="2365269"/>
            <a:chExt cx="3301010" cy="639532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2836FABF-CC52-11A7-8CB9-647878B6D0E2}"/>
                </a:ext>
              </a:extLst>
            </p:cNvPr>
            <p:cNvSpPr/>
            <p:nvPr/>
          </p:nvSpPr>
          <p:spPr>
            <a:xfrm>
              <a:off x="7168702" y="2457868"/>
              <a:ext cx="3239424" cy="546933"/>
            </a:xfrm>
            <a:prstGeom prst="parallelogram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D9D4E788-607A-6913-313D-52547E142EA2}"/>
                </a:ext>
              </a:extLst>
            </p:cNvPr>
            <p:cNvSpPr/>
            <p:nvPr/>
          </p:nvSpPr>
          <p:spPr>
            <a:xfrm>
              <a:off x="7107116" y="2365269"/>
              <a:ext cx="3239424" cy="546933"/>
            </a:xfrm>
            <a:prstGeom prst="parallelogram">
              <a:avLst/>
            </a:prstGeom>
            <a:solidFill>
              <a:schemeClr val="accent4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rPr>
                <a:t>输入文本内容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160032B-9970-C43D-E847-DB80F0E0E6F0}"/>
              </a:ext>
            </a:extLst>
          </p:cNvPr>
          <p:cNvGrpSpPr/>
          <p:nvPr/>
        </p:nvGrpSpPr>
        <p:grpSpPr>
          <a:xfrm>
            <a:off x="7107116" y="4302289"/>
            <a:ext cx="3301010" cy="639532"/>
            <a:chOff x="7107116" y="2365269"/>
            <a:chExt cx="3301010" cy="639532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17614D9A-8A2C-5119-DCF7-BE64FAC10018}"/>
                </a:ext>
              </a:extLst>
            </p:cNvPr>
            <p:cNvSpPr/>
            <p:nvPr/>
          </p:nvSpPr>
          <p:spPr>
            <a:xfrm>
              <a:off x="7168702" y="2457868"/>
              <a:ext cx="3239424" cy="546933"/>
            </a:xfrm>
            <a:prstGeom prst="parallelogram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5918061-E23B-6FA3-BBCB-77AD9028D42F}"/>
                </a:ext>
              </a:extLst>
            </p:cNvPr>
            <p:cNvSpPr/>
            <p:nvPr/>
          </p:nvSpPr>
          <p:spPr>
            <a:xfrm>
              <a:off x="7107116" y="2365269"/>
              <a:ext cx="3239424" cy="546933"/>
            </a:xfrm>
            <a:prstGeom prst="parallelogram">
              <a:avLst/>
            </a:prstGeom>
            <a:solidFill>
              <a:schemeClr val="accent4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rPr>
                <a:t>输入文本内容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0721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2A96258-D139-49B2-7A79-C6A8A107F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12</a:t>
            </a:fld>
            <a:endParaRPr lang="en-US" altLang="zh-CN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EC95EB4-A6EB-2298-A06B-E96D530AC6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谢谢观看</a:t>
            </a:r>
            <a:endParaRPr 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221D67A-60B1-5811-58C3-826DC86AB18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dirty="0"/>
              <a:t>XXX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C11E291-D3E4-0A45-2942-B81B72404C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20XX</a:t>
            </a:r>
            <a:r>
              <a:rPr lang="zh-CN" altLang="en-US" dirty="0"/>
              <a:t>年</a:t>
            </a:r>
            <a:r>
              <a:rPr lang="en-US" dirty="0"/>
              <a:t>X</a:t>
            </a:r>
            <a:r>
              <a:rPr lang="zh-CN" altLang="en-US" dirty="0"/>
              <a:t>月</a:t>
            </a:r>
            <a:r>
              <a:rPr lang="en-US" dirty="0"/>
              <a:t>X</a:t>
            </a:r>
            <a:r>
              <a:rPr lang="zh-CN" altLang="en-US" dirty="0"/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3885800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BEE989E2-3E1C-9D9A-D70F-A3298EBB7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689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D8729DF-ECB9-F25C-5D98-9ECB1C3B2235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零点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31664DC-7A78-0D81-6DD9-DF1816A0D3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98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矩形: 圆顶角 178">
            <a:extLst>
              <a:ext uri="{FF2B5EF4-FFF2-40B4-BE49-F238E27FC236}">
                <a16:creationId xmlns:a16="http://schemas.microsoft.com/office/drawing/2014/main" id="{6B3647B2-D269-632C-2C3B-2D1407D800EE}"/>
              </a:ext>
            </a:extLst>
          </p:cNvPr>
          <p:cNvSpPr/>
          <p:nvPr/>
        </p:nvSpPr>
        <p:spPr>
          <a:xfrm rot="5400000">
            <a:off x="3345013" y="2176796"/>
            <a:ext cx="641433" cy="3041900"/>
          </a:xfrm>
          <a:prstGeom prst="round2SameRect">
            <a:avLst>
              <a:gd name="adj1" fmla="val 29537"/>
              <a:gd name="adj2" fmla="val 0"/>
            </a:avLst>
          </a:prstGeom>
          <a:pattFill prst="pct80">
            <a:fgClr>
              <a:schemeClr val="accent2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78" name="矩形: 圆顶角 177">
            <a:extLst>
              <a:ext uri="{FF2B5EF4-FFF2-40B4-BE49-F238E27FC236}">
                <a16:creationId xmlns:a16="http://schemas.microsoft.com/office/drawing/2014/main" id="{089D74BC-FA1F-56A5-9CE8-4FE37335F5F5}"/>
              </a:ext>
            </a:extLst>
          </p:cNvPr>
          <p:cNvSpPr/>
          <p:nvPr/>
        </p:nvSpPr>
        <p:spPr>
          <a:xfrm rot="5400000">
            <a:off x="3139757" y="1971357"/>
            <a:ext cx="762000" cy="3156585"/>
          </a:xfrm>
          <a:prstGeom prst="round2SameRect">
            <a:avLst>
              <a:gd name="adj1" fmla="val 29537"/>
              <a:gd name="adj2" fmla="val 0"/>
            </a:avLst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B6DA1D3C-1134-6D10-A529-82D001846BE9}"/>
              </a:ext>
            </a:extLst>
          </p:cNvPr>
          <p:cNvGrpSpPr/>
          <p:nvPr/>
        </p:nvGrpSpPr>
        <p:grpSpPr>
          <a:xfrm>
            <a:off x="1061103" y="1441485"/>
            <a:ext cx="1477858" cy="1069905"/>
            <a:chOff x="1061103" y="1441485"/>
            <a:chExt cx="1477858" cy="1069905"/>
          </a:xfrm>
        </p:grpSpPr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1E46E25F-60CB-9F9D-6D9A-A9E03FB4C8E1}"/>
                </a:ext>
              </a:extLst>
            </p:cNvPr>
            <p:cNvSpPr/>
            <p:nvPr/>
          </p:nvSpPr>
          <p:spPr>
            <a:xfrm rot="18483206">
              <a:off x="1674989" y="1387696"/>
              <a:ext cx="810183" cy="917761"/>
            </a:xfrm>
            <a:custGeom>
              <a:avLst/>
              <a:gdLst>
                <a:gd name="connsiteX0" fmla="*/ 694354 w 1401508"/>
                <a:gd name="connsiteY0" fmla="*/ 3184 h 1440000"/>
                <a:gd name="connsiteX1" fmla="*/ 1269249 w 1401508"/>
                <a:gd name="connsiteY1" fmla="*/ 708556 h 1440000"/>
                <a:gd name="connsiteX2" fmla="*/ 1401508 w 1401508"/>
                <a:gd name="connsiteY2" fmla="*/ 721889 h 1440000"/>
                <a:gd name="connsiteX3" fmla="*/ 1269249 w 1401508"/>
                <a:gd name="connsiteY3" fmla="*/ 735222 h 1440000"/>
                <a:gd name="connsiteX4" fmla="*/ 698072 w 1401508"/>
                <a:gd name="connsiteY4" fmla="*/ 1366978 h 1440000"/>
                <a:gd name="connsiteX5" fmla="*/ 694384 w 1401508"/>
                <a:gd name="connsiteY5" fmla="*/ 1440000 h 1440000"/>
                <a:gd name="connsiteX6" fmla="*/ 694324 w 1401508"/>
                <a:gd name="connsiteY6" fmla="*/ 1440000 h 1440000"/>
                <a:gd name="connsiteX7" fmla="*/ 690637 w 1401508"/>
                <a:gd name="connsiteY7" fmla="*/ 1366978 h 1440000"/>
                <a:gd name="connsiteX8" fmla="*/ 47970 w 1401508"/>
                <a:gd name="connsiteY8" fmla="*/ 724311 h 1440000"/>
                <a:gd name="connsiteX9" fmla="*/ 0 w 1401508"/>
                <a:gd name="connsiteY9" fmla="*/ 721889 h 1440000"/>
                <a:gd name="connsiteX10" fmla="*/ 47970 w 1401508"/>
                <a:gd name="connsiteY10" fmla="*/ 719467 h 1440000"/>
                <a:gd name="connsiteX11" fmla="*/ 694354 w 1401508"/>
                <a:gd name="connsiteY11" fmla="*/ 3184 h 1440000"/>
                <a:gd name="connsiteX12" fmla="*/ 694193 w 1401508"/>
                <a:gd name="connsiteY12" fmla="*/ 0 h 1440000"/>
                <a:gd name="connsiteX13" fmla="*/ 694515 w 1401508"/>
                <a:gd name="connsiteY13" fmla="*/ 0 h 1440000"/>
                <a:gd name="connsiteX14" fmla="*/ 694354 w 1401508"/>
                <a:gd name="connsiteY14" fmla="*/ 3184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01508" h="1440000">
                  <a:moveTo>
                    <a:pt x="694354" y="3184"/>
                  </a:moveTo>
                  <a:cubicBezTo>
                    <a:pt x="694354" y="351124"/>
                    <a:pt x="941157" y="641419"/>
                    <a:pt x="1269249" y="708556"/>
                  </a:cubicBezTo>
                  <a:lnTo>
                    <a:pt x="1401508" y="721889"/>
                  </a:lnTo>
                  <a:lnTo>
                    <a:pt x="1269249" y="735222"/>
                  </a:lnTo>
                  <a:cubicBezTo>
                    <a:pt x="964592" y="797564"/>
                    <a:pt x="730027" y="1052323"/>
                    <a:pt x="698072" y="1366978"/>
                  </a:cubicBezTo>
                  <a:lnTo>
                    <a:pt x="694384" y="1440000"/>
                  </a:lnTo>
                  <a:lnTo>
                    <a:pt x="694324" y="1440000"/>
                  </a:lnTo>
                  <a:lnTo>
                    <a:pt x="690637" y="1366978"/>
                  </a:lnTo>
                  <a:cubicBezTo>
                    <a:pt x="656224" y="1028118"/>
                    <a:pt x="386830" y="758725"/>
                    <a:pt x="47970" y="724311"/>
                  </a:cubicBezTo>
                  <a:lnTo>
                    <a:pt x="0" y="721889"/>
                  </a:lnTo>
                  <a:lnTo>
                    <a:pt x="47970" y="719467"/>
                  </a:lnTo>
                  <a:cubicBezTo>
                    <a:pt x="411034" y="682596"/>
                    <a:pt x="694354" y="375976"/>
                    <a:pt x="694354" y="3184"/>
                  </a:cubicBezTo>
                  <a:close/>
                  <a:moveTo>
                    <a:pt x="694193" y="0"/>
                  </a:moveTo>
                  <a:lnTo>
                    <a:pt x="694515" y="0"/>
                  </a:lnTo>
                  <a:lnTo>
                    <a:pt x="694354" y="3184"/>
                  </a:lnTo>
                  <a:close/>
                </a:path>
              </a:pathLst>
            </a:custGeom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3681F42E-26F8-9AE4-D60F-2B5120B24E68}"/>
                </a:ext>
              </a:extLst>
            </p:cNvPr>
            <p:cNvSpPr/>
            <p:nvPr/>
          </p:nvSpPr>
          <p:spPr>
            <a:xfrm rot="1949199">
              <a:off x="1061103" y="1937696"/>
              <a:ext cx="506447" cy="573694"/>
            </a:xfrm>
            <a:custGeom>
              <a:avLst/>
              <a:gdLst>
                <a:gd name="connsiteX0" fmla="*/ 694354 w 1401508"/>
                <a:gd name="connsiteY0" fmla="*/ 3184 h 1440000"/>
                <a:gd name="connsiteX1" fmla="*/ 1269249 w 1401508"/>
                <a:gd name="connsiteY1" fmla="*/ 708556 h 1440000"/>
                <a:gd name="connsiteX2" fmla="*/ 1401508 w 1401508"/>
                <a:gd name="connsiteY2" fmla="*/ 721889 h 1440000"/>
                <a:gd name="connsiteX3" fmla="*/ 1269249 w 1401508"/>
                <a:gd name="connsiteY3" fmla="*/ 735222 h 1440000"/>
                <a:gd name="connsiteX4" fmla="*/ 698072 w 1401508"/>
                <a:gd name="connsiteY4" fmla="*/ 1366978 h 1440000"/>
                <a:gd name="connsiteX5" fmla="*/ 694384 w 1401508"/>
                <a:gd name="connsiteY5" fmla="*/ 1440000 h 1440000"/>
                <a:gd name="connsiteX6" fmla="*/ 694324 w 1401508"/>
                <a:gd name="connsiteY6" fmla="*/ 1440000 h 1440000"/>
                <a:gd name="connsiteX7" fmla="*/ 690637 w 1401508"/>
                <a:gd name="connsiteY7" fmla="*/ 1366978 h 1440000"/>
                <a:gd name="connsiteX8" fmla="*/ 47970 w 1401508"/>
                <a:gd name="connsiteY8" fmla="*/ 724311 h 1440000"/>
                <a:gd name="connsiteX9" fmla="*/ 0 w 1401508"/>
                <a:gd name="connsiteY9" fmla="*/ 721889 h 1440000"/>
                <a:gd name="connsiteX10" fmla="*/ 47970 w 1401508"/>
                <a:gd name="connsiteY10" fmla="*/ 719467 h 1440000"/>
                <a:gd name="connsiteX11" fmla="*/ 694354 w 1401508"/>
                <a:gd name="connsiteY11" fmla="*/ 3184 h 1440000"/>
                <a:gd name="connsiteX12" fmla="*/ 694193 w 1401508"/>
                <a:gd name="connsiteY12" fmla="*/ 0 h 1440000"/>
                <a:gd name="connsiteX13" fmla="*/ 694515 w 1401508"/>
                <a:gd name="connsiteY13" fmla="*/ 0 h 1440000"/>
                <a:gd name="connsiteX14" fmla="*/ 694354 w 1401508"/>
                <a:gd name="connsiteY14" fmla="*/ 3184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01508" h="1440000">
                  <a:moveTo>
                    <a:pt x="694354" y="3184"/>
                  </a:moveTo>
                  <a:cubicBezTo>
                    <a:pt x="694354" y="351124"/>
                    <a:pt x="941157" y="641419"/>
                    <a:pt x="1269249" y="708556"/>
                  </a:cubicBezTo>
                  <a:lnTo>
                    <a:pt x="1401508" y="721889"/>
                  </a:lnTo>
                  <a:lnTo>
                    <a:pt x="1269249" y="735222"/>
                  </a:lnTo>
                  <a:cubicBezTo>
                    <a:pt x="964592" y="797564"/>
                    <a:pt x="730027" y="1052323"/>
                    <a:pt x="698072" y="1366978"/>
                  </a:cubicBezTo>
                  <a:lnTo>
                    <a:pt x="694384" y="1440000"/>
                  </a:lnTo>
                  <a:lnTo>
                    <a:pt x="694324" y="1440000"/>
                  </a:lnTo>
                  <a:lnTo>
                    <a:pt x="690637" y="1366978"/>
                  </a:lnTo>
                  <a:cubicBezTo>
                    <a:pt x="656224" y="1028118"/>
                    <a:pt x="386830" y="758725"/>
                    <a:pt x="47970" y="724311"/>
                  </a:cubicBezTo>
                  <a:lnTo>
                    <a:pt x="0" y="721889"/>
                  </a:lnTo>
                  <a:lnTo>
                    <a:pt x="47970" y="719467"/>
                  </a:lnTo>
                  <a:cubicBezTo>
                    <a:pt x="411034" y="682596"/>
                    <a:pt x="694354" y="375976"/>
                    <a:pt x="694354" y="3184"/>
                  </a:cubicBezTo>
                  <a:close/>
                  <a:moveTo>
                    <a:pt x="694193" y="0"/>
                  </a:moveTo>
                  <a:lnTo>
                    <a:pt x="694515" y="0"/>
                  </a:lnTo>
                  <a:lnTo>
                    <a:pt x="694354" y="3184"/>
                  </a:lnTo>
                  <a:close/>
                </a:path>
              </a:pathLst>
            </a:custGeom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67BAD6F6-2F5C-9186-0F16-7084D5B330DA}"/>
              </a:ext>
            </a:extLst>
          </p:cNvPr>
          <p:cNvGrpSpPr/>
          <p:nvPr/>
        </p:nvGrpSpPr>
        <p:grpSpPr>
          <a:xfrm flipH="1">
            <a:off x="9767481" y="1441485"/>
            <a:ext cx="1477858" cy="1069905"/>
            <a:chOff x="1061103" y="1441485"/>
            <a:chExt cx="1477858" cy="1069905"/>
          </a:xfrm>
        </p:grpSpPr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16326848-2148-FA56-E867-AE5B38BF97EC}"/>
                </a:ext>
              </a:extLst>
            </p:cNvPr>
            <p:cNvSpPr/>
            <p:nvPr/>
          </p:nvSpPr>
          <p:spPr>
            <a:xfrm rot="18483206">
              <a:off x="1674989" y="1387696"/>
              <a:ext cx="810183" cy="917761"/>
            </a:xfrm>
            <a:custGeom>
              <a:avLst/>
              <a:gdLst>
                <a:gd name="connsiteX0" fmla="*/ 694354 w 1401508"/>
                <a:gd name="connsiteY0" fmla="*/ 3184 h 1440000"/>
                <a:gd name="connsiteX1" fmla="*/ 1269249 w 1401508"/>
                <a:gd name="connsiteY1" fmla="*/ 708556 h 1440000"/>
                <a:gd name="connsiteX2" fmla="*/ 1401508 w 1401508"/>
                <a:gd name="connsiteY2" fmla="*/ 721889 h 1440000"/>
                <a:gd name="connsiteX3" fmla="*/ 1269249 w 1401508"/>
                <a:gd name="connsiteY3" fmla="*/ 735222 h 1440000"/>
                <a:gd name="connsiteX4" fmla="*/ 698072 w 1401508"/>
                <a:gd name="connsiteY4" fmla="*/ 1366978 h 1440000"/>
                <a:gd name="connsiteX5" fmla="*/ 694384 w 1401508"/>
                <a:gd name="connsiteY5" fmla="*/ 1440000 h 1440000"/>
                <a:gd name="connsiteX6" fmla="*/ 694324 w 1401508"/>
                <a:gd name="connsiteY6" fmla="*/ 1440000 h 1440000"/>
                <a:gd name="connsiteX7" fmla="*/ 690637 w 1401508"/>
                <a:gd name="connsiteY7" fmla="*/ 1366978 h 1440000"/>
                <a:gd name="connsiteX8" fmla="*/ 47970 w 1401508"/>
                <a:gd name="connsiteY8" fmla="*/ 724311 h 1440000"/>
                <a:gd name="connsiteX9" fmla="*/ 0 w 1401508"/>
                <a:gd name="connsiteY9" fmla="*/ 721889 h 1440000"/>
                <a:gd name="connsiteX10" fmla="*/ 47970 w 1401508"/>
                <a:gd name="connsiteY10" fmla="*/ 719467 h 1440000"/>
                <a:gd name="connsiteX11" fmla="*/ 694354 w 1401508"/>
                <a:gd name="connsiteY11" fmla="*/ 3184 h 1440000"/>
                <a:gd name="connsiteX12" fmla="*/ 694193 w 1401508"/>
                <a:gd name="connsiteY12" fmla="*/ 0 h 1440000"/>
                <a:gd name="connsiteX13" fmla="*/ 694515 w 1401508"/>
                <a:gd name="connsiteY13" fmla="*/ 0 h 1440000"/>
                <a:gd name="connsiteX14" fmla="*/ 694354 w 1401508"/>
                <a:gd name="connsiteY14" fmla="*/ 3184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01508" h="1440000">
                  <a:moveTo>
                    <a:pt x="694354" y="3184"/>
                  </a:moveTo>
                  <a:cubicBezTo>
                    <a:pt x="694354" y="351124"/>
                    <a:pt x="941157" y="641419"/>
                    <a:pt x="1269249" y="708556"/>
                  </a:cubicBezTo>
                  <a:lnTo>
                    <a:pt x="1401508" y="721889"/>
                  </a:lnTo>
                  <a:lnTo>
                    <a:pt x="1269249" y="735222"/>
                  </a:lnTo>
                  <a:cubicBezTo>
                    <a:pt x="964592" y="797564"/>
                    <a:pt x="730027" y="1052323"/>
                    <a:pt x="698072" y="1366978"/>
                  </a:cubicBezTo>
                  <a:lnTo>
                    <a:pt x="694384" y="1440000"/>
                  </a:lnTo>
                  <a:lnTo>
                    <a:pt x="694324" y="1440000"/>
                  </a:lnTo>
                  <a:lnTo>
                    <a:pt x="690637" y="1366978"/>
                  </a:lnTo>
                  <a:cubicBezTo>
                    <a:pt x="656224" y="1028118"/>
                    <a:pt x="386830" y="758725"/>
                    <a:pt x="47970" y="724311"/>
                  </a:cubicBezTo>
                  <a:lnTo>
                    <a:pt x="0" y="721889"/>
                  </a:lnTo>
                  <a:lnTo>
                    <a:pt x="47970" y="719467"/>
                  </a:lnTo>
                  <a:cubicBezTo>
                    <a:pt x="411034" y="682596"/>
                    <a:pt x="694354" y="375976"/>
                    <a:pt x="694354" y="3184"/>
                  </a:cubicBezTo>
                  <a:close/>
                  <a:moveTo>
                    <a:pt x="694193" y="0"/>
                  </a:moveTo>
                  <a:lnTo>
                    <a:pt x="694515" y="0"/>
                  </a:lnTo>
                  <a:lnTo>
                    <a:pt x="694354" y="3184"/>
                  </a:lnTo>
                  <a:close/>
                </a:path>
              </a:pathLst>
            </a:custGeom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0BA818E1-7C25-BEDD-1CF8-01B3ED0986DB}"/>
                </a:ext>
              </a:extLst>
            </p:cNvPr>
            <p:cNvSpPr/>
            <p:nvPr/>
          </p:nvSpPr>
          <p:spPr>
            <a:xfrm rot="1949199">
              <a:off x="1061103" y="1937696"/>
              <a:ext cx="506447" cy="573694"/>
            </a:xfrm>
            <a:custGeom>
              <a:avLst/>
              <a:gdLst>
                <a:gd name="connsiteX0" fmla="*/ 694354 w 1401508"/>
                <a:gd name="connsiteY0" fmla="*/ 3184 h 1440000"/>
                <a:gd name="connsiteX1" fmla="*/ 1269249 w 1401508"/>
                <a:gd name="connsiteY1" fmla="*/ 708556 h 1440000"/>
                <a:gd name="connsiteX2" fmla="*/ 1401508 w 1401508"/>
                <a:gd name="connsiteY2" fmla="*/ 721889 h 1440000"/>
                <a:gd name="connsiteX3" fmla="*/ 1269249 w 1401508"/>
                <a:gd name="connsiteY3" fmla="*/ 735222 h 1440000"/>
                <a:gd name="connsiteX4" fmla="*/ 698072 w 1401508"/>
                <a:gd name="connsiteY4" fmla="*/ 1366978 h 1440000"/>
                <a:gd name="connsiteX5" fmla="*/ 694384 w 1401508"/>
                <a:gd name="connsiteY5" fmla="*/ 1440000 h 1440000"/>
                <a:gd name="connsiteX6" fmla="*/ 694324 w 1401508"/>
                <a:gd name="connsiteY6" fmla="*/ 1440000 h 1440000"/>
                <a:gd name="connsiteX7" fmla="*/ 690637 w 1401508"/>
                <a:gd name="connsiteY7" fmla="*/ 1366978 h 1440000"/>
                <a:gd name="connsiteX8" fmla="*/ 47970 w 1401508"/>
                <a:gd name="connsiteY8" fmla="*/ 724311 h 1440000"/>
                <a:gd name="connsiteX9" fmla="*/ 0 w 1401508"/>
                <a:gd name="connsiteY9" fmla="*/ 721889 h 1440000"/>
                <a:gd name="connsiteX10" fmla="*/ 47970 w 1401508"/>
                <a:gd name="connsiteY10" fmla="*/ 719467 h 1440000"/>
                <a:gd name="connsiteX11" fmla="*/ 694354 w 1401508"/>
                <a:gd name="connsiteY11" fmla="*/ 3184 h 1440000"/>
                <a:gd name="connsiteX12" fmla="*/ 694193 w 1401508"/>
                <a:gd name="connsiteY12" fmla="*/ 0 h 1440000"/>
                <a:gd name="connsiteX13" fmla="*/ 694515 w 1401508"/>
                <a:gd name="connsiteY13" fmla="*/ 0 h 1440000"/>
                <a:gd name="connsiteX14" fmla="*/ 694354 w 1401508"/>
                <a:gd name="connsiteY14" fmla="*/ 3184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01508" h="1440000">
                  <a:moveTo>
                    <a:pt x="694354" y="3184"/>
                  </a:moveTo>
                  <a:cubicBezTo>
                    <a:pt x="694354" y="351124"/>
                    <a:pt x="941157" y="641419"/>
                    <a:pt x="1269249" y="708556"/>
                  </a:cubicBezTo>
                  <a:lnTo>
                    <a:pt x="1401508" y="721889"/>
                  </a:lnTo>
                  <a:lnTo>
                    <a:pt x="1269249" y="735222"/>
                  </a:lnTo>
                  <a:cubicBezTo>
                    <a:pt x="964592" y="797564"/>
                    <a:pt x="730027" y="1052323"/>
                    <a:pt x="698072" y="1366978"/>
                  </a:cubicBezTo>
                  <a:lnTo>
                    <a:pt x="694384" y="1440000"/>
                  </a:lnTo>
                  <a:lnTo>
                    <a:pt x="694324" y="1440000"/>
                  </a:lnTo>
                  <a:lnTo>
                    <a:pt x="690637" y="1366978"/>
                  </a:lnTo>
                  <a:cubicBezTo>
                    <a:pt x="656224" y="1028118"/>
                    <a:pt x="386830" y="758725"/>
                    <a:pt x="47970" y="724311"/>
                  </a:cubicBezTo>
                  <a:lnTo>
                    <a:pt x="0" y="721889"/>
                  </a:lnTo>
                  <a:lnTo>
                    <a:pt x="47970" y="719467"/>
                  </a:lnTo>
                  <a:cubicBezTo>
                    <a:pt x="411034" y="682596"/>
                    <a:pt x="694354" y="375976"/>
                    <a:pt x="694354" y="3184"/>
                  </a:cubicBezTo>
                  <a:close/>
                  <a:moveTo>
                    <a:pt x="694193" y="0"/>
                  </a:moveTo>
                  <a:lnTo>
                    <a:pt x="694515" y="0"/>
                  </a:lnTo>
                  <a:lnTo>
                    <a:pt x="694354" y="3184"/>
                  </a:lnTo>
                  <a:close/>
                </a:path>
              </a:pathLst>
            </a:custGeom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1C46BF3-4F31-EADB-4FE9-00589DB33756}"/>
              </a:ext>
            </a:extLst>
          </p:cNvPr>
          <p:cNvSpPr txBox="1"/>
          <p:nvPr/>
        </p:nvSpPr>
        <p:spPr>
          <a:xfrm>
            <a:off x="5186680" y="1132028"/>
            <a:ext cx="1818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 w="22225"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dist="101600" dir="2700000" algn="tl" rotWithShape="0">
                    <a:srgbClr val="070DFF"/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目录</a:t>
            </a:r>
            <a:endParaRPr kumimoji="0" lang="en-US" sz="4800" b="1" i="0" u="none" strike="noStrike" kern="1200" cap="none" spc="0" normalizeH="0" baseline="0" noProof="0" dirty="0">
              <a:ln w="22225">
                <a:solidFill>
                  <a:prstClr val="black"/>
                </a:solidFill>
              </a:ln>
              <a:solidFill>
                <a:prstClr val="white"/>
              </a:solidFill>
              <a:effectLst>
                <a:outerShdw dist="101600" dir="2700000" algn="tl" rotWithShape="0">
                  <a:srgbClr val="070DFF"/>
                </a:outerShdw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1A8DFFC9-457C-832C-146F-71F5C502708E}"/>
              </a:ext>
            </a:extLst>
          </p:cNvPr>
          <p:cNvSpPr txBox="1"/>
          <p:nvPr/>
        </p:nvSpPr>
        <p:spPr>
          <a:xfrm>
            <a:off x="5301122" y="1963025"/>
            <a:ext cx="19008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noFill/>
                <a:effectLst/>
                <a:uLnTx/>
                <a:uFillTx/>
                <a:latin typeface="OPPOSans H" panose="00020600040101010101" pitchFamily="18" charset="-122"/>
                <a:ea typeface="OPPOSans R" panose="00020600040101010101" pitchFamily="18" charset="-122"/>
                <a:cs typeface="+mn-cs"/>
              </a:rPr>
              <a:t>CONTENTS</a:t>
            </a:r>
          </a:p>
        </p:txBody>
      </p:sp>
      <p:sp>
        <p:nvSpPr>
          <p:cNvPr id="177" name="平行四边形 176">
            <a:extLst>
              <a:ext uri="{FF2B5EF4-FFF2-40B4-BE49-F238E27FC236}">
                <a16:creationId xmlns:a16="http://schemas.microsoft.com/office/drawing/2014/main" id="{0B23C874-3802-6380-DBDB-A9F70977B465}"/>
              </a:ext>
            </a:extLst>
          </p:cNvPr>
          <p:cNvSpPr/>
          <p:nvPr/>
        </p:nvSpPr>
        <p:spPr>
          <a:xfrm>
            <a:off x="1538604" y="3050248"/>
            <a:ext cx="975995" cy="975652"/>
          </a:xfrm>
          <a:prstGeom prst="parallelogram">
            <a:avLst>
              <a:gd name="adj" fmla="val 15237"/>
            </a:avLst>
          </a:prstGeom>
          <a:pattFill prst="pct80">
            <a:fgClr>
              <a:schemeClr val="accent5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  <a:effectLst>
            <a:outerShdw dist="76200" dir="2700000" algn="tl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R" panose="00020600040101010101" pitchFamily="18" charset="-122"/>
                <a:cs typeface="+mn-cs"/>
              </a:rPr>
              <a:t>01</a:t>
            </a: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152377FA-76F5-1F19-37A5-AA6447721578}"/>
              </a:ext>
            </a:extLst>
          </p:cNvPr>
          <p:cNvSpPr txBox="1"/>
          <p:nvPr/>
        </p:nvSpPr>
        <p:spPr>
          <a:xfrm>
            <a:off x="2843474" y="3161212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+mj-ea"/>
                <a:ea typeface="+mj-ea"/>
              </a:rPr>
              <a:t>输入标题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54CAB85D-89B5-3B03-1AE0-2401920F5895}"/>
              </a:ext>
            </a:extLst>
          </p:cNvPr>
          <p:cNvSpPr txBox="1"/>
          <p:nvPr/>
        </p:nvSpPr>
        <p:spPr>
          <a:xfrm>
            <a:off x="2895294" y="3600424"/>
            <a:ext cx="132600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Enter a title</a:t>
            </a:r>
          </a:p>
        </p:txBody>
      </p:sp>
      <p:sp>
        <p:nvSpPr>
          <p:cNvPr id="183" name="矩形: 圆顶角 182">
            <a:extLst>
              <a:ext uri="{FF2B5EF4-FFF2-40B4-BE49-F238E27FC236}">
                <a16:creationId xmlns:a16="http://schemas.microsoft.com/office/drawing/2014/main" id="{37D473D0-DCFE-D075-37EC-EB757D3A501D}"/>
              </a:ext>
            </a:extLst>
          </p:cNvPr>
          <p:cNvSpPr/>
          <p:nvPr/>
        </p:nvSpPr>
        <p:spPr>
          <a:xfrm rot="5400000">
            <a:off x="8811729" y="2176796"/>
            <a:ext cx="641433" cy="3041900"/>
          </a:xfrm>
          <a:prstGeom prst="round2SameRect">
            <a:avLst>
              <a:gd name="adj1" fmla="val 29537"/>
              <a:gd name="adj2" fmla="val 0"/>
            </a:avLst>
          </a:prstGeom>
          <a:pattFill prst="pct80">
            <a:fgClr>
              <a:schemeClr val="accent2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84" name="矩形: 圆顶角 183">
            <a:extLst>
              <a:ext uri="{FF2B5EF4-FFF2-40B4-BE49-F238E27FC236}">
                <a16:creationId xmlns:a16="http://schemas.microsoft.com/office/drawing/2014/main" id="{4B15EF01-D8B7-5B85-9F83-C55B1860E795}"/>
              </a:ext>
            </a:extLst>
          </p:cNvPr>
          <p:cNvSpPr/>
          <p:nvPr/>
        </p:nvSpPr>
        <p:spPr>
          <a:xfrm rot="5400000">
            <a:off x="8606473" y="1971357"/>
            <a:ext cx="762000" cy="3156585"/>
          </a:xfrm>
          <a:prstGeom prst="round2SameRect">
            <a:avLst>
              <a:gd name="adj1" fmla="val 29537"/>
              <a:gd name="adj2" fmla="val 0"/>
            </a:avLst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85" name="平行四边形 184">
            <a:extLst>
              <a:ext uri="{FF2B5EF4-FFF2-40B4-BE49-F238E27FC236}">
                <a16:creationId xmlns:a16="http://schemas.microsoft.com/office/drawing/2014/main" id="{F2DE953B-DD53-DEFF-7F9D-0A4D9B45099A}"/>
              </a:ext>
            </a:extLst>
          </p:cNvPr>
          <p:cNvSpPr/>
          <p:nvPr/>
        </p:nvSpPr>
        <p:spPr>
          <a:xfrm>
            <a:off x="7005320" y="3050248"/>
            <a:ext cx="975995" cy="975652"/>
          </a:xfrm>
          <a:prstGeom prst="parallelogram">
            <a:avLst>
              <a:gd name="adj" fmla="val 15237"/>
            </a:avLst>
          </a:prstGeom>
          <a:pattFill prst="pct80">
            <a:fgClr>
              <a:schemeClr val="accent5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  <a:effectLst>
            <a:outerShdw dist="76200" dir="2700000" algn="tl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R" panose="00020600040101010101" pitchFamily="18" charset="-122"/>
                <a:cs typeface="+mn-cs"/>
              </a:rPr>
              <a:t>02</a:t>
            </a:r>
          </a:p>
        </p:txBody>
      </p:sp>
      <p:sp>
        <p:nvSpPr>
          <p:cNvPr id="188" name="矩形: 圆顶角 187">
            <a:extLst>
              <a:ext uri="{FF2B5EF4-FFF2-40B4-BE49-F238E27FC236}">
                <a16:creationId xmlns:a16="http://schemas.microsoft.com/office/drawing/2014/main" id="{6838E8EF-9035-2320-8B00-0F73F6791967}"/>
              </a:ext>
            </a:extLst>
          </p:cNvPr>
          <p:cNvSpPr/>
          <p:nvPr/>
        </p:nvSpPr>
        <p:spPr>
          <a:xfrm rot="5400000">
            <a:off x="3345013" y="3643319"/>
            <a:ext cx="641433" cy="3041900"/>
          </a:xfrm>
          <a:prstGeom prst="round2SameRect">
            <a:avLst>
              <a:gd name="adj1" fmla="val 29537"/>
              <a:gd name="adj2" fmla="val 0"/>
            </a:avLst>
          </a:prstGeom>
          <a:pattFill prst="pct80">
            <a:fgClr>
              <a:schemeClr val="accent2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89" name="矩形: 圆顶角 188">
            <a:extLst>
              <a:ext uri="{FF2B5EF4-FFF2-40B4-BE49-F238E27FC236}">
                <a16:creationId xmlns:a16="http://schemas.microsoft.com/office/drawing/2014/main" id="{C14998A1-3C6F-87BE-3435-A05A11F3E8E1}"/>
              </a:ext>
            </a:extLst>
          </p:cNvPr>
          <p:cNvSpPr/>
          <p:nvPr/>
        </p:nvSpPr>
        <p:spPr>
          <a:xfrm rot="5400000">
            <a:off x="3139757" y="3437880"/>
            <a:ext cx="762000" cy="3156585"/>
          </a:xfrm>
          <a:prstGeom prst="round2SameRect">
            <a:avLst>
              <a:gd name="adj1" fmla="val 29537"/>
              <a:gd name="adj2" fmla="val 0"/>
            </a:avLst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90" name="平行四边形 189">
            <a:extLst>
              <a:ext uri="{FF2B5EF4-FFF2-40B4-BE49-F238E27FC236}">
                <a16:creationId xmlns:a16="http://schemas.microsoft.com/office/drawing/2014/main" id="{A9C10A3C-6739-6E3A-B187-FAA9FCF12F99}"/>
              </a:ext>
            </a:extLst>
          </p:cNvPr>
          <p:cNvSpPr/>
          <p:nvPr/>
        </p:nvSpPr>
        <p:spPr>
          <a:xfrm>
            <a:off x="1538604" y="4516771"/>
            <a:ext cx="975995" cy="975652"/>
          </a:xfrm>
          <a:prstGeom prst="parallelogram">
            <a:avLst>
              <a:gd name="adj" fmla="val 15237"/>
            </a:avLst>
          </a:prstGeom>
          <a:pattFill prst="pct80">
            <a:fgClr>
              <a:schemeClr val="accent5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  <a:effectLst>
            <a:outerShdw dist="76200" dir="2700000" algn="tl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93" name="矩形: 圆顶角 192">
            <a:extLst>
              <a:ext uri="{FF2B5EF4-FFF2-40B4-BE49-F238E27FC236}">
                <a16:creationId xmlns:a16="http://schemas.microsoft.com/office/drawing/2014/main" id="{976024E2-E80A-BF66-D81C-5FF67A12D58A}"/>
              </a:ext>
            </a:extLst>
          </p:cNvPr>
          <p:cNvSpPr/>
          <p:nvPr/>
        </p:nvSpPr>
        <p:spPr>
          <a:xfrm rot="5400000">
            <a:off x="8811729" y="3643319"/>
            <a:ext cx="641433" cy="3041900"/>
          </a:xfrm>
          <a:prstGeom prst="round2SameRect">
            <a:avLst>
              <a:gd name="adj1" fmla="val 29537"/>
              <a:gd name="adj2" fmla="val 0"/>
            </a:avLst>
          </a:prstGeom>
          <a:pattFill prst="pct80">
            <a:fgClr>
              <a:schemeClr val="accent2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94" name="矩形: 圆顶角 193">
            <a:extLst>
              <a:ext uri="{FF2B5EF4-FFF2-40B4-BE49-F238E27FC236}">
                <a16:creationId xmlns:a16="http://schemas.microsoft.com/office/drawing/2014/main" id="{4925C86E-2378-DEC9-9352-BD9F7AE098A2}"/>
              </a:ext>
            </a:extLst>
          </p:cNvPr>
          <p:cNvSpPr/>
          <p:nvPr/>
        </p:nvSpPr>
        <p:spPr>
          <a:xfrm rot="5400000">
            <a:off x="8606473" y="3437880"/>
            <a:ext cx="762000" cy="3156585"/>
          </a:xfrm>
          <a:prstGeom prst="round2SameRect">
            <a:avLst>
              <a:gd name="adj1" fmla="val 29537"/>
              <a:gd name="adj2" fmla="val 0"/>
            </a:avLst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95" name="平行四边形 194">
            <a:extLst>
              <a:ext uri="{FF2B5EF4-FFF2-40B4-BE49-F238E27FC236}">
                <a16:creationId xmlns:a16="http://schemas.microsoft.com/office/drawing/2014/main" id="{44F9B2B5-FF66-4264-091A-05EB17897F51}"/>
              </a:ext>
            </a:extLst>
          </p:cNvPr>
          <p:cNvSpPr/>
          <p:nvPr/>
        </p:nvSpPr>
        <p:spPr>
          <a:xfrm>
            <a:off x="7005320" y="4516771"/>
            <a:ext cx="975995" cy="975652"/>
          </a:xfrm>
          <a:prstGeom prst="parallelogram">
            <a:avLst>
              <a:gd name="adj" fmla="val 15237"/>
            </a:avLst>
          </a:prstGeom>
          <a:pattFill prst="pct80">
            <a:fgClr>
              <a:schemeClr val="accent5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  <a:effectLst>
            <a:outerShdw dist="76200" dir="2700000" algn="tl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199" name="图片 198">
            <a:extLst>
              <a:ext uri="{FF2B5EF4-FFF2-40B4-BE49-F238E27FC236}">
                <a16:creationId xmlns:a16="http://schemas.microsoft.com/office/drawing/2014/main" id="{81A31675-E48F-2EFC-9EAB-318632B59D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34" b="50918"/>
          <a:stretch/>
        </p:blipFill>
        <p:spPr>
          <a:xfrm>
            <a:off x="629095" y="5431934"/>
            <a:ext cx="528814" cy="51467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FDA2EF5-2072-FE33-E54E-00F1D3C6113C}"/>
              </a:ext>
            </a:extLst>
          </p:cNvPr>
          <p:cNvSpPr txBox="1"/>
          <p:nvPr/>
        </p:nvSpPr>
        <p:spPr>
          <a:xfrm>
            <a:off x="8463062" y="3161212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+mj-ea"/>
                <a:ea typeface="+mj-ea"/>
              </a:rPr>
              <a:t>输入标题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989493-E60C-B059-0EDA-23B44ADD9028}"/>
              </a:ext>
            </a:extLst>
          </p:cNvPr>
          <p:cNvSpPr txBox="1"/>
          <p:nvPr/>
        </p:nvSpPr>
        <p:spPr>
          <a:xfrm>
            <a:off x="8514882" y="3600424"/>
            <a:ext cx="132600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Enter a title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34DD8D-B757-C8E4-B3CA-D85FDA95B08E}"/>
              </a:ext>
            </a:extLst>
          </p:cNvPr>
          <p:cNvSpPr txBox="1"/>
          <p:nvPr/>
        </p:nvSpPr>
        <p:spPr>
          <a:xfrm>
            <a:off x="2843474" y="4648235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+mj-ea"/>
                <a:ea typeface="+mj-ea"/>
              </a:rPr>
              <a:t>输入标题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3C1629-F614-D89A-649E-0E29400E015D}"/>
              </a:ext>
            </a:extLst>
          </p:cNvPr>
          <p:cNvSpPr txBox="1"/>
          <p:nvPr/>
        </p:nvSpPr>
        <p:spPr>
          <a:xfrm>
            <a:off x="2895294" y="5087447"/>
            <a:ext cx="132600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Enter a title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3515FB-EA4F-2A79-BAAE-34B52BEE9CDA}"/>
              </a:ext>
            </a:extLst>
          </p:cNvPr>
          <p:cNvSpPr txBox="1"/>
          <p:nvPr/>
        </p:nvSpPr>
        <p:spPr>
          <a:xfrm>
            <a:off x="8463062" y="4648235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+mj-ea"/>
                <a:ea typeface="+mj-ea"/>
              </a:rPr>
              <a:t>输入标题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E45CCDF-23EC-A99D-582B-AF0CB7D88A23}"/>
              </a:ext>
            </a:extLst>
          </p:cNvPr>
          <p:cNvSpPr txBox="1"/>
          <p:nvPr/>
        </p:nvSpPr>
        <p:spPr>
          <a:xfrm>
            <a:off x="8514882" y="5087447"/>
            <a:ext cx="132600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Enter a title</a:t>
            </a:r>
          </a:p>
        </p:txBody>
      </p:sp>
    </p:spTree>
    <p:extLst>
      <p:ext uri="{BB962C8B-B14F-4D97-AF65-F5344CB8AC3E}">
        <p14:creationId xmlns:p14="http://schemas.microsoft.com/office/powerpoint/2010/main" val="3891582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" name="圆: 空心 1265">
            <a:extLst>
              <a:ext uri="{FF2B5EF4-FFF2-40B4-BE49-F238E27FC236}">
                <a16:creationId xmlns:a16="http://schemas.microsoft.com/office/drawing/2014/main" id="{2A3EF2D2-2E37-9445-A074-2E70AC53A3AD}"/>
              </a:ext>
            </a:extLst>
          </p:cNvPr>
          <p:cNvSpPr/>
          <p:nvPr/>
        </p:nvSpPr>
        <p:spPr>
          <a:xfrm>
            <a:off x="1363599" y="1033236"/>
            <a:ext cx="296830" cy="296830"/>
          </a:xfrm>
          <a:prstGeom prst="donut">
            <a:avLst>
              <a:gd name="adj" fmla="val 34448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267" name="圆: 空心 1266">
            <a:extLst>
              <a:ext uri="{FF2B5EF4-FFF2-40B4-BE49-F238E27FC236}">
                <a16:creationId xmlns:a16="http://schemas.microsoft.com/office/drawing/2014/main" id="{4B1AC82A-33F4-953B-C812-DBEBCDCBD0EC}"/>
              </a:ext>
            </a:extLst>
          </p:cNvPr>
          <p:cNvSpPr/>
          <p:nvPr/>
        </p:nvSpPr>
        <p:spPr>
          <a:xfrm>
            <a:off x="1801733" y="1033236"/>
            <a:ext cx="296830" cy="296830"/>
          </a:xfrm>
          <a:prstGeom prst="donut">
            <a:avLst>
              <a:gd name="adj" fmla="val 34448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268" name="圆: 空心 1267">
            <a:extLst>
              <a:ext uri="{FF2B5EF4-FFF2-40B4-BE49-F238E27FC236}">
                <a16:creationId xmlns:a16="http://schemas.microsoft.com/office/drawing/2014/main" id="{D62167FB-A2E9-8CB2-2445-BF2DF531694B}"/>
              </a:ext>
            </a:extLst>
          </p:cNvPr>
          <p:cNvSpPr/>
          <p:nvPr/>
        </p:nvSpPr>
        <p:spPr>
          <a:xfrm>
            <a:off x="2233925" y="1033236"/>
            <a:ext cx="296830" cy="296830"/>
          </a:xfrm>
          <a:prstGeom prst="donut">
            <a:avLst>
              <a:gd name="adj" fmla="val 34448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272" name="文本框 1271">
            <a:extLst>
              <a:ext uri="{FF2B5EF4-FFF2-40B4-BE49-F238E27FC236}">
                <a16:creationId xmlns:a16="http://schemas.microsoft.com/office/drawing/2014/main" id="{A7F3C956-5EEF-D107-2594-E593F86BB98E}"/>
              </a:ext>
            </a:extLst>
          </p:cNvPr>
          <p:cNvSpPr txBox="1"/>
          <p:nvPr/>
        </p:nvSpPr>
        <p:spPr>
          <a:xfrm>
            <a:off x="8152774" y="2236316"/>
            <a:ext cx="16482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 w="31750"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dist="101600" dir="2700000" algn="tl" rotWithShape="0">
                    <a:srgbClr val="F5D90A"/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01</a:t>
            </a:r>
            <a:endParaRPr kumimoji="0" lang="en-US" sz="9600" b="1" i="0" u="none" strike="noStrike" kern="1200" cap="none" spc="0" normalizeH="0" baseline="0" noProof="0" dirty="0">
              <a:ln w="31750">
                <a:solidFill>
                  <a:prstClr val="black"/>
                </a:solidFill>
              </a:ln>
              <a:solidFill>
                <a:prstClr val="white"/>
              </a:solidFill>
              <a:effectLst>
                <a:outerShdw dist="101600" dir="2700000" algn="tl" rotWithShape="0">
                  <a:srgbClr val="F5D90A"/>
                </a:outerShdw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273" name="文本框 1272">
            <a:extLst>
              <a:ext uri="{FF2B5EF4-FFF2-40B4-BE49-F238E27FC236}">
                <a16:creationId xmlns:a16="http://schemas.microsoft.com/office/drawing/2014/main" id="{10BC703B-1024-B5E6-7713-A89FBD47E23D}"/>
              </a:ext>
            </a:extLst>
          </p:cNvPr>
          <p:cNvSpPr txBox="1"/>
          <p:nvPr/>
        </p:nvSpPr>
        <p:spPr>
          <a:xfrm>
            <a:off x="7539507" y="3773496"/>
            <a:ext cx="29546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31750"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市场分析</a:t>
            </a:r>
            <a:endParaRPr kumimoji="0" lang="en-US" sz="5400" b="1" i="0" u="none" strike="noStrike" kern="1200" cap="none" spc="0" normalizeH="0" baseline="0" noProof="0" dirty="0">
              <a:ln w="31750">
                <a:solidFill>
                  <a:prstClr val="black"/>
                </a:solidFill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274" name="文本框 1273">
            <a:extLst>
              <a:ext uri="{FF2B5EF4-FFF2-40B4-BE49-F238E27FC236}">
                <a16:creationId xmlns:a16="http://schemas.microsoft.com/office/drawing/2014/main" id="{08EDAA92-B6E0-2075-B7A7-2BD2516C9325}"/>
              </a:ext>
            </a:extLst>
          </p:cNvPr>
          <p:cNvSpPr txBox="1"/>
          <p:nvPr/>
        </p:nvSpPr>
        <p:spPr>
          <a:xfrm>
            <a:off x="8152774" y="4778898"/>
            <a:ext cx="213872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Market Analysis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282" name="圆: 空心 1281">
            <a:extLst>
              <a:ext uri="{FF2B5EF4-FFF2-40B4-BE49-F238E27FC236}">
                <a16:creationId xmlns:a16="http://schemas.microsoft.com/office/drawing/2014/main" id="{0182F841-515C-09B8-C7A6-C8C10369F52A}"/>
              </a:ext>
            </a:extLst>
          </p:cNvPr>
          <p:cNvSpPr/>
          <p:nvPr/>
        </p:nvSpPr>
        <p:spPr>
          <a:xfrm>
            <a:off x="925465" y="1033787"/>
            <a:ext cx="296830" cy="296830"/>
          </a:xfrm>
          <a:prstGeom prst="donut">
            <a:avLst>
              <a:gd name="adj" fmla="val 34448"/>
            </a:avLst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4068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id="{89A997F3-E617-5AC1-BEA9-F9C24EF67100}"/>
              </a:ext>
            </a:extLst>
          </p:cNvPr>
          <p:cNvSpPr/>
          <p:nvPr/>
        </p:nvSpPr>
        <p:spPr>
          <a:xfrm>
            <a:off x="1029395" y="2456953"/>
            <a:ext cx="4514155" cy="141099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  <a:effectLst>
            <a:outerShdw dist="88900" dir="2700000" algn="tl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5" name="矩形: 圆顶角 44">
            <a:extLst>
              <a:ext uri="{FF2B5EF4-FFF2-40B4-BE49-F238E27FC236}">
                <a16:creationId xmlns:a16="http://schemas.microsoft.com/office/drawing/2014/main" id="{E5F37B51-33B8-BB96-1676-8726C7E25824}"/>
              </a:ext>
            </a:extLst>
          </p:cNvPr>
          <p:cNvSpPr/>
          <p:nvPr/>
        </p:nvSpPr>
        <p:spPr>
          <a:xfrm>
            <a:off x="1373770" y="2463723"/>
            <a:ext cx="3854370" cy="549862"/>
          </a:xfrm>
          <a:prstGeom prst="round2SameRect">
            <a:avLst>
              <a:gd name="adj1" fmla="val 0"/>
              <a:gd name="adj2" fmla="val 50000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</a:rPr>
              <a:t>输入标题文本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C19AE2A3-3F49-A372-9B8F-F5F93EAD9BC7}"/>
              </a:ext>
            </a:extLst>
          </p:cNvPr>
          <p:cNvSpPr/>
          <p:nvPr/>
        </p:nvSpPr>
        <p:spPr>
          <a:xfrm>
            <a:off x="6619966" y="2456953"/>
            <a:ext cx="4514155" cy="141099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  <a:effectLst>
            <a:outerShdw dist="88900" dir="2700000" algn="tl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2" name="矩形: 圆顶角 51">
            <a:extLst>
              <a:ext uri="{FF2B5EF4-FFF2-40B4-BE49-F238E27FC236}">
                <a16:creationId xmlns:a16="http://schemas.microsoft.com/office/drawing/2014/main" id="{26AB4A7D-13B7-160A-36FD-2CF8B033C5EA}"/>
              </a:ext>
            </a:extLst>
          </p:cNvPr>
          <p:cNvSpPr/>
          <p:nvPr/>
        </p:nvSpPr>
        <p:spPr>
          <a:xfrm>
            <a:off x="6964341" y="2463723"/>
            <a:ext cx="3854370" cy="549862"/>
          </a:xfrm>
          <a:prstGeom prst="round2SameRect">
            <a:avLst>
              <a:gd name="adj1" fmla="val 0"/>
              <a:gd name="adj2" fmla="val 50000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rPr>
              <a:t>输入标题文本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E51C2827-1C0E-BAB3-B696-E082026CD69D}"/>
              </a:ext>
            </a:extLst>
          </p:cNvPr>
          <p:cNvSpPr/>
          <p:nvPr/>
        </p:nvSpPr>
        <p:spPr>
          <a:xfrm>
            <a:off x="1029395" y="4343626"/>
            <a:ext cx="4514155" cy="141099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  <a:effectLst>
            <a:outerShdw dist="88900" dir="2700000" algn="tl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6" name="矩形: 圆顶角 55">
            <a:extLst>
              <a:ext uri="{FF2B5EF4-FFF2-40B4-BE49-F238E27FC236}">
                <a16:creationId xmlns:a16="http://schemas.microsoft.com/office/drawing/2014/main" id="{B041E0EF-C3B1-C3B5-8896-B678B6471B94}"/>
              </a:ext>
            </a:extLst>
          </p:cNvPr>
          <p:cNvSpPr/>
          <p:nvPr/>
        </p:nvSpPr>
        <p:spPr>
          <a:xfrm>
            <a:off x="1373770" y="4350396"/>
            <a:ext cx="3854370" cy="549862"/>
          </a:xfrm>
          <a:prstGeom prst="round2SameRect">
            <a:avLst>
              <a:gd name="adj1" fmla="val 0"/>
              <a:gd name="adj2" fmla="val 50000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rPr>
              <a:t>输入标题文本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88C6FABF-B7B4-5932-0820-FCAD65AF25F9}"/>
              </a:ext>
            </a:extLst>
          </p:cNvPr>
          <p:cNvSpPr/>
          <p:nvPr/>
        </p:nvSpPr>
        <p:spPr>
          <a:xfrm>
            <a:off x="6619966" y="4343626"/>
            <a:ext cx="4514155" cy="141099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  <a:effectLst>
            <a:outerShdw dist="88900" dir="2700000" algn="tl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60" name="矩形: 圆顶角 59">
            <a:extLst>
              <a:ext uri="{FF2B5EF4-FFF2-40B4-BE49-F238E27FC236}">
                <a16:creationId xmlns:a16="http://schemas.microsoft.com/office/drawing/2014/main" id="{A5CB1D64-37FE-469D-93E1-330164DB33F9}"/>
              </a:ext>
            </a:extLst>
          </p:cNvPr>
          <p:cNvSpPr/>
          <p:nvPr/>
        </p:nvSpPr>
        <p:spPr>
          <a:xfrm>
            <a:off x="6964341" y="4350396"/>
            <a:ext cx="3854370" cy="549862"/>
          </a:xfrm>
          <a:prstGeom prst="round2SameRect">
            <a:avLst>
              <a:gd name="adj1" fmla="val 0"/>
              <a:gd name="adj2" fmla="val 50000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rPr>
              <a:t>输入标题文本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E805772-846C-EB01-4281-4DA7BA34A79A}"/>
              </a:ext>
            </a:extLst>
          </p:cNvPr>
          <p:cNvGrpSpPr/>
          <p:nvPr/>
        </p:nvGrpSpPr>
        <p:grpSpPr>
          <a:xfrm rot="405829">
            <a:off x="10325330" y="5726842"/>
            <a:ext cx="1002971" cy="1020892"/>
            <a:chOff x="8111426" y="611717"/>
            <a:chExt cx="1002971" cy="1020892"/>
          </a:xfrm>
        </p:grpSpPr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7A4DBD60-4DE0-02D0-5B51-C97D026BD3CD}"/>
                </a:ext>
              </a:extLst>
            </p:cNvPr>
            <p:cNvSpPr/>
            <p:nvPr/>
          </p:nvSpPr>
          <p:spPr>
            <a:xfrm rot="20215965">
              <a:off x="8238481" y="611717"/>
              <a:ext cx="828000" cy="828000"/>
            </a:xfrm>
            <a:prstGeom prst="rtTriangle">
              <a:avLst/>
            </a:prstGeom>
            <a:solidFill>
              <a:schemeClr val="accent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42" name="L 形 87">
              <a:extLst>
                <a:ext uri="{FF2B5EF4-FFF2-40B4-BE49-F238E27FC236}">
                  <a16:creationId xmlns:a16="http://schemas.microsoft.com/office/drawing/2014/main" id="{A9C277DF-E5F4-CDC2-903E-97124AE85F52}"/>
                </a:ext>
              </a:extLst>
            </p:cNvPr>
            <p:cNvSpPr/>
            <p:nvPr/>
          </p:nvSpPr>
          <p:spPr>
            <a:xfrm rot="20215965">
              <a:off x="8111426" y="623376"/>
              <a:ext cx="1002971" cy="1009233"/>
            </a:xfrm>
            <a:custGeom>
              <a:avLst/>
              <a:gdLst>
                <a:gd name="connsiteX0" fmla="*/ 0 w 982735"/>
                <a:gd name="connsiteY0" fmla="*/ 0 h 972883"/>
                <a:gd name="connsiteX1" fmla="*/ 149231 w 982735"/>
                <a:gd name="connsiteY1" fmla="*/ 0 h 972883"/>
                <a:gd name="connsiteX2" fmla="*/ 149231 w 982735"/>
                <a:gd name="connsiteY2" fmla="*/ 831455 h 972883"/>
                <a:gd name="connsiteX3" fmla="*/ 982735 w 982735"/>
                <a:gd name="connsiteY3" fmla="*/ 831455 h 972883"/>
                <a:gd name="connsiteX4" fmla="*/ 982735 w 982735"/>
                <a:gd name="connsiteY4" fmla="*/ 972883 h 972883"/>
                <a:gd name="connsiteX5" fmla="*/ 0 w 982735"/>
                <a:gd name="connsiteY5" fmla="*/ 972883 h 972883"/>
                <a:gd name="connsiteX6" fmla="*/ 0 w 982735"/>
                <a:gd name="connsiteY6" fmla="*/ 0 h 972883"/>
                <a:gd name="connsiteX0" fmla="*/ 0 w 982735"/>
                <a:gd name="connsiteY0" fmla="*/ 0 h 982408"/>
                <a:gd name="connsiteX1" fmla="*/ 149231 w 982735"/>
                <a:gd name="connsiteY1" fmla="*/ 0 h 982408"/>
                <a:gd name="connsiteX2" fmla="*/ 149231 w 982735"/>
                <a:gd name="connsiteY2" fmla="*/ 831455 h 982408"/>
                <a:gd name="connsiteX3" fmla="*/ 982735 w 982735"/>
                <a:gd name="connsiteY3" fmla="*/ 831455 h 982408"/>
                <a:gd name="connsiteX4" fmla="*/ 908916 w 982735"/>
                <a:gd name="connsiteY4" fmla="*/ 982408 h 982408"/>
                <a:gd name="connsiteX5" fmla="*/ 0 w 982735"/>
                <a:gd name="connsiteY5" fmla="*/ 972883 h 982408"/>
                <a:gd name="connsiteX6" fmla="*/ 0 w 982735"/>
                <a:gd name="connsiteY6" fmla="*/ 0 h 982408"/>
                <a:gd name="connsiteX0" fmla="*/ 2382 w 982735"/>
                <a:gd name="connsiteY0" fmla="*/ 90488 h 982408"/>
                <a:gd name="connsiteX1" fmla="*/ 149231 w 982735"/>
                <a:gd name="connsiteY1" fmla="*/ 0 h 982408"/>
                <a:gd name="connsiteX2" fmla="*/ 149231 w 982735"/>
                <a:gd name="connsiteY2" fmla="*/ 831455 h 982408"/>
                <a:gd name="connsiteX3" fmla="*/ 982735 w 982735"/>
                <a:gd name="connsiteY3" fmla="*/ 831455 h 982408"/>
                <a:gd name="connsiteX4" fmla="*/ 908916 w 982735"/>
                <a:gd name="connsiteY4" fmla="*/ 982408 h 982408"/>
                <a:gd name="connsiteX5" fmla="*/ 0 w 982735"/>
                <a:gd name="connsiteY5" fmla="*/ 972883 h 982408"/>
                <a:gd name="connsiteX6" fmla="*/ 2382 w 982735"/>
                <a:gd name="connsiteY6" fmla="*/ 90488 h 982408"/>
                <a:gd name="connsiteX0" fmla="*/ 2382 w 1006468"/>
                <a:gd name="connsiteY0" fmla="*/ 90488 h 982408"/>
                <a:gd name="connsiteX1" fmla="*/ 149231 w 1006468"/>
                <a:gd name="connsiteY1" fmla="*/ 0 h 982408"/>
                <a:gd name="connsiteX2" fmla="*/ 149231 w 1006468"/>
                <a:gd name="connsiteY2" fmla="*/ 831455 h 982408"/>
                <a:gd name="connsiteX3" fmla="*/ 1006468 w 1006468"/>
                <a:gd name="connsiteY3" fmla="*/ 818608 h 982408"/>
                <a:gd name="connsiteX4" fmla="*/ 908916 w 1006468"/>
                <a:gd name="connsiteY4" fmla="*/ 982408 h 982408"/>
                <a:gd name="connsiteX5" fmla="*/ 0 w 1006468"/>
                <a:gd name="connsiteY5" fmla="*/ 972883 h 982408"/>
                <a:gd name="connsiteX6" fmla="*/ 2382 w 1006468"/>
                <a:gd name="connsiteY6" fmla="*/ 90488 h 982408"/>
                <a:gd name="connsiteX0" fmla="*/ 2382 w 1000220"/>
                <a:gd name="connsiteY0" fmla="*/ 90488 h 982408"/>
                <a:gd name="connsiteX1" fmla="*/ 149231 w 1000220"/>
                <a:gd name="connsiteY1" fmla="*/ 0 h 982408"/>
                <a:gd name="connsiteX2" fmla="*/ 149231 w 1000220"/>
                <a:gd name="connsiteY2" fmla="*/ 831455 h 982408"/>
                <a:gd name="connsiteX3" fmla="*/ 1000220 w 1000220"/>
                <a:gd name="connsiteY3" fmla="*/ 821059 h 982408"/>
                <a:gd name="connsiteX4" fmla="*/ 908916 w 1000220"/>
                <a:gd name="connsiteY4" fmla="*/ 982408 h 982408"/>
                <a:gd name="connsiteX5" fmla="*/ 0 w 1000220"/>
                <a:gd name="connsiteY5" fmla="*/ 972883 h 982408"/>
                <a:gd name="connsiteX6" fmla="*/ 2382 w 1000220"/>
                <a:gd name="connsiteY6" fmla="*/ 90488 h 982408"/>
                <a:gd name="connsiteX0" fmla="*/ 2382 w 1006793"/>
                <a:gd name="connsiteY0" fmla="*/ 90488 h 982408"/>
                <a:gd name="connsiteX1" fmla="*/ 149231 w 1006793"/>
                <a:gd name="connsiteY1" fmla="*/ 0 h 982408"/>
                <a:gd name="connsiteX2" fmla="*/ 149231 w 1006793"/>
                <a:gd name="connsiteY2" fmla="*/ 831455 h 982408"/>
                <a:gd name="connsiteX3" fmla="*/ 1006793 w 1006793"/>
                <a:gd name="connsiteY3" fmla="*/ 823785 h 982408"/>
                <a:gd name="connsiteX4" fmla="*/ 908916 w 1006793"/>
                <a:gd name="connsiteY4" fmla="*/ 982408 h 982408"/>
                <a:gd name="connsiteX5" fmla="*/ 0 w 1006793"/>
                <a:gd name="connsiteY5" fmla="*/ 972883 h 982408"/>
                <a:gd name="connsiteX6" fmla="*/ 2382 w 1006793"/>
                <a:gd name="connsiteY6" fmla="*/ 90488 h 982408"/>
                <a:gd name="connsiteX0" fmla="*/ 2382 w 993040"/>
                <a:gd name="connsiteY0" fmla="*/ 90488 h 982408"/>
                <a:gd name="connsiteX1" fmla="*/ 149231 w 993040"/>
                <a:gd name="connsiteY1" fmla="*/ 0 h 982408"/>
                <a:gd name="connsiteX2" fmla="*/ 149231 w 993040"/>
                <a:gd name="connsiteY2" fmla="*/ 831455 h 982408"/>
                <a:gd name="connsiteX3" fmla="*/ 993040 w 993040"/>
                <a:gd name="connsiteY3" fmla="*/ 825643 h 982408"/>
                <a:gd name="connsiteX4" fmla="*/ 908916 w 993040"/>
                <a:gd name="connsiteY4" fmla="*/ 982408 h 982408"/>
                <a:gd name="connsiteX5" fmla="*/ 0 w 993040"/>
                <a:gd name="connsiteY5" fmla="*/ 972883 h 982408"/>
                <a:gd name="connsiteX6" fmla="*/ 2382 w 993040"/>
                <a:gd name="connsiteY6" fmla="*/ 90488 h 982408"/>
                <a:gd name="connsiteX0" fmla="*/ 2382 w 1007727"/>
                <a:gd name="connsiteY0" fmla="*/ 90488 h 982408"/>
                <a:gd name="connsiteX1" fmla="*/ 149231 w 1007727"/>
                <a:gd name="connsiteY1" fmla="*/ 0 h 982408"/>
                <a:gd name="connsiteX2" fmla="*/ 149231 w 1007727"/>
                <a:gd name="connsiteY2" fmla="*/ 831455 h 982408"/>
                <a:gd name="connsiteX3" fmla="*/ 1007727 w 1007727"/>
                <a:gd name="connsiteY3" fmla="*/ 821649 h 982408"/>
                <a:gd name="connsiteX4" fmla="*/ 908916 w 1007727"/>
                <a:gd name="connsiteY4" fmla="*/ 982408 h 982408"/>
                <a:gd name="connsiteX5" fmla="*/ 0 w 1007727"/>
                <a:gd name="connsiteY5" fmla="*/ 972883 h 982408"/>
                <a:gd name="connsiteX6" fmla="*/ 2382 w 1007727"/>
                <a:gd name="connsiteY6" fmla="*/ 90488 h 982408"/>
                <a:gd name="connsiteX0" fmla="*/ 2382 w 997423"/>
                <a:gd name="connsiteY0" fmla="*/ 90488 h 982408"/>
                <a:gd name="connsiteX1" fmla="*/ 149231 w 997423"/>
                <a:gd name="connsiteY1" fmla="*/ 0 h 982408"/>
                <a:gd name="connsiteX2" fmla="*/ 149231 w 997423"/>
                <a:gd name="connsiteY2" fmla="*/ 831455 h 982408"/>
                <a:gd name="connsiteX3" fmla="*/ 997423 w 997423"/>
                <a:gd name="connsiteY3" fmla="*/ 827461 h 982408"/>
                <a:gd name="connsiteX4" fmla="*/ 908916 w 997423"/>
                <a:gd name="connsiteY4" fmla="*/ 982408 h 982408"/>
                <a:gd name="connsiteX5" fmla="*/ 0 w 997423"/>
                <a:gd name="connsiteY5" fmla="*/ 972883 h 982408"/>
                <a:gd name="connsiteX6" fmla="*/ 2382 w 997423"/>
                <a:gd name="connsiteY6" fmla="*/ 90488 h 982408"/>
                <a:gd name="connsiteX0" fmla="*/ 2382 w 1004603"/>
                <a:gd name="connsiteY0" fmla="*/ 90488 h 982408"/>
                <a:gd name="connsiteX1" fmla="*/ 149231 w 1004603"/>
                <a:gd name="connsiteY1" fmla="*/ 0 h 982408"/>
                <a:gd name="connsiteX2" fmla="*/ 149231 w 1004603"/>
                <a:gd name="connsiteY2" fmla="*/ 831455 h 982408"/>
                <a:gd name="connsiteX3" fmla="*/ 1004603 w 1004603"/>
                <a:gd name="connsiteY3" fmla="*/ 822875 h 982408"/>
                <a:gd name="connsiteX4" fmla="*/ 908916 w 1004603"/>
                <a:gd name="connsiteY4" fmla="*/ 982408 h 982408"/>
                <a:gd name="connsiteX5" fmla="*/ 0 w 1004603"/>
                <a:gd name="connsiteY5" fmla="*/ 972883 h 982408"/>
                <a:gd name="connsiteX6" fmla="*/ 2382 w 1004603"/>
                <a:gd name="connsiteY6" fmla="*/ 90488 h 982408"/>
                <a:gd name="connsiteX0" fmla="*/ 2382 w 993041"/>
                <a:gd name="connsiteY0" fmla="*/ 90488 h 982408"/>
                <a:gd name="connsiteX1" fmla="*/ 149231 w 993041"/>
                <a:gd name="connsiteY1" fmla="*/ 0 h 982408"/>
                <a:gd name="connsiteX2" fmla="*/ 149231 w 993041"/>
                <a:gd name="connsiteY2" fmla="*/ 831455 h 982408"/>
                <a:gd name="connsiteX3" fmla="*/ 993041 w 993041"/>
                <a:gd name="connsiteY3" fmla="*/ 825643 h 982408"/>
                <a:gd name="connsiteX4" fmla="*/ 908916 w 993041"/>
                <a:gd name="connsiteY4" fmla="*/ 982408 h 982408"/>
                <a:gd name="connsiteX5" fmla="*/ 0 w 993041"/>
                <a:gd name="connsiteY5" fmla="*/ 972883 h 982408"/>
                <a:gd name="connsiteX6" fmla="*/ 2382 w 993041"/>
                <a:gd name="connsiteY6" fmla="*/ 90488 h 982408"/>
                <a:gd name="connsiteX0" fmla="*/ 2382 w 998356"/>
                <a:gd name="connsiteY0" fmla="*/ 90488 h 982408"/>
                <a:gd name="connsiteX1" fmla="*/ 149231 w 998356"/>
                <a:gd name="connsiteY1" fmla="*/ 0 h 982408"/>
                <a:gd name="connsiteX2" fmla="*/ 149231 w 998356"/>
                <a:gd name="connsiteY2" fmla="*/ 831455 h 982408"/>
                <a:gd name="connsiteX3" fmla="*/ 998356 w 998356"/>
                <a:gd name="connsiteY3" fmla="*/ 825327 h 982408"/>
                <a:gd name="connsiteX4" fmla="*/ 908916 w 998356"/>
                <a:gd name="connsiteY4" fmla="*/ 982408 h 982408"/>
                <a:gd name="connsiteX5" fmla="*/ 0 w 998356"/>
                <a:gd name="connsiteY5" fmla="*/ 972883 h 982408"/>
                <a:gd name="connsiteX6" fmla="*/ 2382 w 998356"/>
                <a:gd name="connsiteY6" fmla="*/ 90488 h 982408"/>
                <a:gd name="connsiteX0" fmla="*/ 2382 w 1004603"/>
                <a:gd name="connsiteY0" fmla="*/ 90488 h 982408"/>
                <a:gd name="connsiteX1" fmla="*/ 149231 w 1004603"/>
                <a:gd name="connsiteY1" fmla="*/ 0 h 982408"/>
                <a:gd name="connsiteX2" fmla="*/ 149231 w 1004603"/>
                <a:gd name="connsiteY2" fmla="*/ 831455 h 982408"/>
                <a:gd name="connsiteX3" fmla="*/ 1004603 w 1004603"/>
                <a:gd name="connsiteY3" fmla="*/ 822876 h 982408"/>
                <a:gd name="connsiteX4" fmla="*/ 908916 w 1004603"/>
                <a:gd name="connsiteY4" fmla="*/ 982408 h 982408"/>
                <a:gd name="connsiteX5" fmla="*/ 0 w 1004603"/>
                <a:gd name="connsiteY5" fmla="*/ 972883 h 982408"/>
                <a:gd name="connsiteX6" fmla="*/ 2382 w 1004603"/>
                <a:gd name="connsiteY6" fmla="*/ 90488 h 982408"/>
                <a:gd name="connsiteX0" fmla="*/ 2382 w 996490"/>
                <a:gd name="connsiteY0" fmla="*/ 90488 h 982408"/>
                <a:gd name="connsiteX1" fmla="*/ 149231 w 996490"/>
                <a:gd name="connsiteY1" fmla="*/ 0 h 982408"/>
                <a:gd name="connsiteX2" fmla="*/ 149231 w 996490"/>
                <a:gd name="connsiteY2" fmla="*/ 831455 h 982408"/>
                <a:gd name="connsiteX3" fmla="*/ 996490 w 996490"/>
                <a:gd name="connsiteY3" fmla="*/ 829597 h 982408"/>
                <a:gd name="connsiteX4" fmla="*/ 908916 w 996490"/>
                <a:gd name="connsiteY4" fmla="*/ 982408 h 982408"/>
                <a:gd name="connsiteX5" fmla="*/ 0 w 996490"/>
                <a:gd name="connsiteY5" fmla="*/ 972883 h 982408"/>
                <a:gd name="connsiteX6" fmla="*/ 2382 w 996490"/>
                <a:gd name="connsiteY6" fmla="*/ 90488 h 982408"/>
                <a:gd name="connsiteX0" fmla="*/ 2382 w 1008052"/>
                <a:gd name="connsiteY0" fmla="*/ 90488 h 982408"/>
                <a:gd name="connsiteX1" fmla="*/ 149231 w 1008052"/>
                <a:gd name="connsiteY1" fmla="*/ 0 h 982408"/>
                <a:gd name="connsiteX2" fmla="*/ 149231 w 1008052"/>
                <a:gd name="connsiteY2" fmla="*/ 831455 h 982408"/>
                <a:gd name="connsiteX3" fmla="*/ 1008052 w 1008052"/>
                <a:gd name="connsiteY3" fmla="*/ 826830 h 982408"/>
                <a:gd name="connsiteX4" fmla="*/ 908916 w 1008052"/>
                <a:gd name="connsiteY4" fmla="*/ 982408 h 982408"/>
                <a:gd name="connsiteX5" fmla="*/ 0 w 1008052"/>
                <a:gd name="connsiteY5" fmla="*/ 972883 h 982408"/>
                <a:gd name="connsiteX6" fmla="*/ 2382 w 1008052"/>
                <a:gd name="connsiteY6" fmla="*/ 90488 h 982408"/>
                <a:gd name="connsiteX0" fmla="*/ 2382 w 984927"/>
                <a:gd name="connsiteY0" fmla="*/ 90488 h 982408"/>
                <a:gd name="connsiteX1" fmla="*/ 149231 w 984927"/>
                <a:gd name="connsiteY1" fmla="*/ 0 h 982408"/>
                <a:gd name="connsiteX2" fmla="*/ 149231 w 984927"/>
                <a:gd name="connsiteY2" fmla="*/ 831455 h 982408"/>
                <a:gd name="connsiteX3" fmla="*/ 984927 w 984927"/>
                <a:gd name="connsiteY3" fmla="*/ 832366 h 982408"/>
                <a:gd name="connsiteX4" fmla="*/ 908916 w 984927"/>
                <a:gd name="connsiteY4" fmla="*/ 982408 h 982408"/>
                <a:gd name="connsiteX5" fmla="*/ 0 w 984927"/>
                <a:gd name="connsiteY5" fmla="*/ 972883 h 982408"/>
                <a:gd name="connsiteX6" fmla="*/ 2382 w 984927"/>
                <a:gd name="connsiteY6" fmla="*/ 90488 h 982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927" h="982408">
                  <a:moveTo>
                    <a:pt x="2382" y="90488"/>
                  </a:moveTo>
                  <a:lnTo>
                    <a:pt x="149231" y="0"/>
                  </a:lnTo>
                  <a:lnTo>
                    <a:pt x="149231" y="831455"/>
                  </a:lnTo>
                  <a:lnTo>
                    <a:pt x="984927" y="832366"/>
                  </a:lnTo>
                  <a:lnTo>
                    <a:pt x="908916" y="982408"/>
                  </a:lnTo>
                  <a:lnTo>
                    <a:pt x="0" y="972883"/>
                  </a:lnTo>
                  <a:lnTo>
                    <a:pt x="2382" y="90488"/>
                  </a:lnTo>
                  <a:close/>
                </a:path>
              </a:pathLst>
            </a:cu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pic>
        <p:nvPicPr>
          <p:cNvPr id="67" name="图片 66">
            <a:extLst>
              <a:ext uri="{FF2B5EF4-FFF2-40B4-BE49-F238E27FC236}">
                <a16:creationId xmlns:a16="http://schemas.microsoft.com/office/drawing/2014/main" id="{E1A006D8-08F1-467F-A744-01F743A3A8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34" b="50918"/>
          <a:stretch/>
        </p:blipFill>
        <p:spPr>
          <a:xfrm>
            <a:off x="7385495" y="610861"/>
            <a:ext cx="528814" cy="51467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C89E90-626A-F87D-A456-6AEA63C0CB78}"/>
              </a:ext>
            </a:extLst>
          </p:cNvPr>
          <p:cNvSpPr txBox="1"/>
          <p:nvPr/>
        </p:nvSpPr>
        <p:spPr>
          <a:xfrm>
            <a:off x="1231397" y="3166588"/>
            <a:ext cx="4068180" cy="52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51PPT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模板网，幻灯片演示模板及素材免费下载！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51PPT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模板网 官网唯一网址：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www.51pptmoban.com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E40AF4B-854A-9682-AE7B-CC7D4E33BE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46ED33-4AC6-6A48-14B3-0F3A5D780974}"/>
              </a:ext>
            </a:extLst>
          </p:cNvPr>
          <p:cNvSpPr txBox="1"/>
          <p:nvPr/>
        </p:nvSpPr>
        <p:spPr>
          <a:xfrm>
            <a:off x="6964341" y="3166588"/>
            <a:ext cx="4068180" cy="52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根据自己的需要添加适当的文字，此处添加详细文本描述，建议与标题相关尽量简洁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137009-CE50-8DC8-BD63-E9E2EBDE06AD}"/>
              </a:ext>
            </a:extLst>
          </p:cNvPr>
          <p:cNvSpPr txBox="1"/>
          <p:nvPr/>
        </p:nvSpPr>
        <p:spPr>
          <a:xfrm>
            <a:off x="1231397" y="5046317"/>
            <a:ext cx="4068180" cy="52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根据自己的需要添加适当的文字，此处添加详细文本描述，建议与标题相关尽量简洁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6F17EA4-0D1B-00A3-1458-62F22B7B6ACE}"/>
              </a:ext>
            </a:extLst>
          </p:cNvPr>
          <p:cNvSpPr txBox="1"/>
          <p:nvPr/>
        </p:nvSpPr>
        <p:spPr>
          <a:xfrm>
            <a:off x="6964341" y="5046317"/>
            <a:ext cx="4068180" cy="52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根据自己的需要添加适当的文字，此处添加详细文本描述，建议与标题相关尽量简洁</a:t>
            </a:r>
          </a:p>
        </p:txBody>
      </p:sp>
    </p:spTree>
    <p:extLst>
      <p:ext uri="{BB962C8B-B14F-4D97-AF65-F5344CB8AC3E}">
        <p14:creationId xmlns:p14="http://schemas.microsoft.com/office/powerpoint/2010/main" val="2856470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D8EAC1E-A745-D5BB-4000-EB08FDF75F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36EAD0-3632-2017-DABA-AA25F61E8BA6}"/>
              </a:ext>
            </a:extLst>
          </p:cNvPr>
          <p:cNvSpPr/>
          <p:nvPr/>
        </p:nvSpPr>
        <p:spPr>
          <a:xfrm>
            <a:off x="6571230" y="1940254"/>
            <a:ext cx="4166397" cy="992049"/>
          </a:xfrm>
          <a:prstGeom prst="rect">
            <a:avLst/>
          </a:prstGeom>
          <a:pattFill prst="wdDnDiag">
            <a:fgClr>
              <a:schemeClr val="accent3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5E957FB-260F-AC77-ADA7-E61EDC9357F0}"/>
              </a:ext>
            </a:extLst>
          </p:cNvPr>
          <p:cNvSpPr/>
          <p:nvPr/>
        </p:nvSpPr>
        <p:spPr>
          <a:xfrm>
            <a:off x="6514225" y="1853797"/>
            <a:ext cx="4166397" cy="992049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336AC9C-1A55-DC08-DCA8-A534734841BE}"/>
              </a:ext>
            </a:extLst>
          </p:cNvPr>
          <p:cNvSpPr/>
          <p:nvPr/>
        </p:nvSpPr>
        <p:spPr>
          <a:xfrm>
            <a:off x="1165255" y="2375379"/>
            <a:ext cx="3728886" cy="2792939"/>
          </a:xfrm>
          <a:prstGeom prst="roundRect">
            <a:avLst>
              <a:gd name="adj" fmla="val 0"/>
            </a:avLst>
          </a:prstGeom>
          <a:pattFill prst="pct80">
            <a:fgClr>
              <a:schemeClr val="accent5"/>
            </a:fgClr>
            <a:bgClr>
              <a:schemeClr val="bg1"/>
            </a:bgClr>
          </a:pattFill>
          <a:ln w="381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6EF9D80A-884B-9994-82F7-8F971CCFD78C}"/>
              </a:ext>
            </a:extLst>
          </p:cNvPr>
          <p:cNvSpPr/>
          <p:nvPr/>
        </p:nvSpPr>
        <p:spPr>
          <a:xfrm>
            <a:off x="1454373" y="2653976"/>
            <a:ext cx="3728886" cy="2792939"/>
          </a:xfrm>
          <a:prstGeom prst="roundRect">
            <a:avLst>
              <a:gd name="adj" fmla="val 0"/>
            </a:avLst>
          </a:prstGeom>
          <a:pattFill prst="pct80">
            <a:fgClr>
              <a:schemeClr val="accent2"/>
            </a:fgClr>
            <a:bgClr>
              <a:schemeClr val="bg1"/>
            </a:bgClr>
          </a:pattFill>
          <a:ln w="381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图片 7" descr="桌子上摆放了不同的化妆品&#10;&#10;中度可信度描述已自动生成">
            <a:extLst>
              <a:ext uri="{FF2B5EF4-FFF2-40B4-BE49-F238E27FC236}">
                <a16:creationId xmlns:a16="http://schemas.microsoft.com/office/drawing/2014/main" id="{95BCEFA9-D1BB-ED3F-9069-DFB35F4ED1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25"/>
          <a:stretch/>
        </p:blipFill>
        <p:spPr>
          <a:xfrm>
            <a:off x="1309814" y="2514677"/>
            <a:ext cx="3728886" cy="2792939"/>
          </a:xfrm>
          <a:prstGeom prst="rect">
            <a:avLst/>
          </a:prstGeom>
          <a:ln w="31750">
            <a:solidFill>
              <a:schemeClr val="tx1"/>
            </a:solidFill>
          </a:ln>
        </p:spPr>
      </p:pic>
      <p:grpSp>
        <p:nvGrpSpPr>
          <p:cNvPr id="70" name="组合 69">
            <a:extLst>
              <a:ext uri="{FF2B5EF4-FFF2-40B4-BE49-F238E27FC236}">
                <a16:creationId xmlns:a16="http://schemas.microsoft.com/office/drawing/2014/main" id="{EB7CF36C-027E-A246-84CF-9AE2CEF271BE}"/>
              </a:ext>
            </a:extLst>
          </p:cNvPr>
          <p:cNvGrpSpPr/>
          <p:nvPr/>
        </p:nvGrpSpPr>
        <p:grpSpPr>
          <a:xfrm>
            <a:off x="6222928" y="1562500"/>
            <a:ext cx="4183159" cy="582594"/>
            <a:chOff x="6222928" y="1562500"/>
            <a:chExt cx="4183159" cy="582594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600FE401-9C69-03E3-5218-897CA87DE1E2}"/>
                </a:ext>
              </a:extLst>
            </p:cNvPr>
            <p:cNvSpPr/>
            <p:nvPr/>
          </p:nvSpPr>
          <p:spPr>
            <a:xfrm>
              <a:off x="6367487" y="1612013"/>
              <a:ext cx="4038600" cy="483568"/>
            </a:xfrm>
            <a:prstGeom prst="parallelogram">
              <a:avLst/>
            </a:prstGeom>
            <a:pattFill prst="pct25">
              <a:fgClr>
                <a:schemeClr val="accent1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rPr>
                <a:t>输入标题文本</a:t>
              </a: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5160425-983C-0D27-A90E-AB95B0DBEFFA}"/>
                </a:ext>
              </a:extLst>
            </p:cNvPr>
            <p:cNvSpPr/>
            <p:nvPr/>
          </p:nvSpPr>
          <p:spPr>
            <a:xfrm>
              <a:off x="6222928" y="1562500"/>
              <a:ext cx="582594" cy="582594"/>
            </a:xfrm>
            <a:prstGeom prst="ellipse">
              <a:avLst/>
            </a:prstGeom>
            <a:pattFill prst="pct90">
              <a:fgClr>
                <a:schemeClr val="accent4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n w="19050">
                    <a:solidFill>
                      <a:schemeClr val="tx1"/>
                    </a:solidFill>
                  </a:ln>
                  <a:latin typeface="+mj-lt"/>
                </a:rPr>
                <a:t>1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A2772528-5E20-EBF8-62F4-5A3F6A0745A9}"/>
              </a:ext>
            </a:extLst>
          </p:cNvPr>
          <p:cNvSpPr txBox="1"/>
          <p:nvPr/>
        </p:nvSpPr>
        <p:spPr>
          <a:xfrm>
            <a:off x="6753840" y="2194607"/>
            <a:ext cx="3820934" cy="52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根据自己的需要添加适当的文字，此处添加详细文本描述，建议与标题相关尽量简洁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31220E1-48BC-0739-C146-721B9C419154}"/>
              </a:ext>
            </a:extLst>
          </p:cNvPr>
          <p:cNvSpPr/>
          <p:nvPr/>
        </p:nvSpPr>
        <p:spPr>
          <a:xfrm>
            <a:off x="6571230" y="3465384"/>
            <a:ext cx="4166397" cy="992049"/>
          </a:xfrm>
          <a:prstGeom prst="rect">
            <a:avLst/>
          </a:prstGeom>
          <a:pattFill prst="wdDnDiag">
            <a:fgClr>
              <a:schemeClr val="accent3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52A850E-7E3D-AE14-CF04-7DD1FE07DFFF}"/>
              </a:ext>
            </a:extLst>
          </p:cNvPr>
          <p:cNvSpPr/>
          <p:nvPr/>
        </p:nvSpPr>
        <p:spPr>
          <a:xfrm>
            <a:off x="6514225" y="3378927"/>
            <a:ext cx="4166397" cy="992049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3BF67B8-8C8F-2782-5AAD-21C66C000B5F}"/>
              </a:ext>
            </a:extLst>
          </p:cNvPr>
          <p:cNvGrpSpPr/>
          <p:nvPr/>
        </p:nvGrpSpPr>
        <p:grpSpPr>
          <a:xfrm>
            <a:off x="6222928" y="3087630"/>
            <a:ext cx="4183159" cy="582594"/>
            <a:chOff x="6222928" y="3087630"/>
            <a:chExt cx="4183159" cy="582594"/>
          </a:xfrm>
        </p:grpSpPr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102725F9-8FE2-6DF1-0829-829B89425988}"/>
                </a:ext>
              </a:extLst>
            </p:cNvPr>
            <p:cNvSpPr/>
            <p:nvPr/>
          </p:nvSpPr>
          <p:spPr>
            <a:xfrm>
              <a:off x="6367487" y="3090792"/>
              <a:ext cx="4038600" cy="538279"/>
            </a:xfrm>
            <a:prstGeom prst="parallelogram">
              <a:avLst/>
            </a:prstGeom>
            <a:pattFill prst="pct25">
              <a:fgClr>
                <a:schemeClr val="accent1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rPr>
                <a:t>输入标题文本</a:t>
              </a: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31090CC-7025-31B9-AB57-EDE467849416}"/>
                </a:ext>
              </a:extLst>
            </p:cNvPr>
            <p:cNvSpPr/>
            <p:nvPr/>
          </p:nvSpPr>
          <p:spPr>
            <a:xfrm>
              <a:off x="6222928" y="3087630"/>
              <a:ext cx="582594" cy="582594"/>
            </a:xfrm>
            <a:prstGeom prst="ellipse">
              <a:avLst/>
            </a:prstGeom>
            <a:pattFill prst="pct90">
              <a:fgClr>
                <a:schemeClr val="accent4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n w="19050">
                    <a:solidFill>
                      <a:schemeClr val="tx1"/>
                    </a:solidFill>
                  </a:ln>
                  <a:latin typeface="+mj-lt"/>
                </a:rPr>
                <a:t>2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2BC219C3-1E71-4B36-5CAF-B6DD470AE67B}"/>
              </a:ext>
            </a:extLst>
          </p:cNvPr>
          <p:cNvSpPr txBox="1"/>
          <p:nvPr/>
        </p:nvSpPr>
        <p:spPr>
          <a:xfrm>
            <a:off x="6753840" y="3763493"/>
            <a:ext cx="3820934" cy="52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根据自己的需要添加适当的文字，此处添加详细文本描述，建议与标题相关尽量简洁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1D935F0-25B3-5CBA-BEB7-5429C9894B48}"/>
              </a:ext>
            </a:extLst>
          </p:cNvPr>
          <p:cNvSpPr/>
          <p:nvPr/>
        </p:nvSpPr>
        <p:spPr>
          <a:xfrm>
            <a:off x="6571230" y="4999862"/>
            <a:ext cx="4166397" cy="992049"/>
          </a:xfrm>
          <a:prstGeom prst="rect">
            <a:avLst/>
          </a:prstGeom>
          <a:pattFill prst="wdDnDiag">
            <a:fgClr>
              <a:schemeClr val="accent3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FFEBC3F-09C3-AE1A-8EF0-525A804001CF}"/>
              </a:ext>
            </a:extLst>
          </p:cNvPr>
          <p:cNvSpPr/>
          <p:nvPr/>
        </p:nvSpPr>
        <p:spPr>
          <a:xfrm>
            <a:off x="6514225" y="4913405"/>
            <a:ext cx="4166397" cy="992049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8EB6EC5D-FB1E-C3CB-60D6-AEDB02E9B339}"/>
              </a:ext>
            </a:extLst>
          </p:cNvPr>
          <p:cNvGrpSpPr/>
          <p:nvPr/>
        </p:nvGrpSpPr>
        <p:grpSpPr>
          <a:xfrm>
            <a:off x="6222928" y="4622108"/>
            <a:ext cx="4183159" cy="582594"/>
            <a:chOff x="6222928" y="4622108"/>
            <a:chExt cx="4183159" cy="582594"/>
          </a:xfrm>
        </p:grpSpPr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BB8032BF-3CA1-E0DB-03A6-91D03E343F20}"/>
                </a:ext>
              </a:extLst>
            </p:cNvPr>
            <p:cNvSpPr/>
            <p:nvPr/>
          </p:nvSpPr>
          <p:spPr>
            <a:xfrm>
              <a:off x="6367487" y="4671621"/>
              <a:ext cx="4038600" cy="483568"/>
            </a:xfrm>
            <a:prstGeom prst="parallelogram">
              <a:avLst/>
            </a:prstGeom>
            <a:pattFill prst="pct25">
              <a:fgClr>
                <a:schemeClr val="accent1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rPr>
                <a:t>输入标题文本</a:t>
              </a: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B784283-A4E9-CAEC-E0A9-84B5B36CDD52}"/>
                </a:ext>
              </a:extLst>
            </p:cNvPr>
            <p:cNvSpPr/>
            <p:nvPr/>
          </p:nvSpPr>
          <p:spPr>
            <a:xfrm>
              <a:off x="6222928" y="4622108"/>
              <a:ext cx="582594" cy="582594"/>
            </a:xfrm>
            <a:prstGeom prst="ellipse">
              <a:avLst/>
            </a:prstGeom>
            <a:pattFill prst="pct90">
              <a:fgClr>
                <a:schemeClr val="accent4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n w="19050">
                    <a:solidFill>
                      <a:schemeClr val="tx1"/>
                    </a:solidFill>
                  </a:ln>
                  <a:latin typeface="+mj-lt"/>
                </a:rPr>
                <a:t>3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2B034277-8592-50C2-412E-B5BD0D67A2BD}"/>
              </a:ext>
            </a:extLst>
          </p:cNvPr>
          <p:cNvSpPr txBox="1"/>
          <p:nvPr/>
        </p:nvSpPr>
        <p:spPr>
          <a:xfrm>
            <a:off x="6753840" y="5281761"/>
            <a:ext cx="3926782" cy="52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根据自己的需要添加适当的文字，此处添加详细文本描述，建议与标题相关尽量简洁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BAAD301-CCC5-7CF5-D27C-0D0FABC0820C}"/>
              </a:ext>
            </a:extLst>
          </p:cNvPr>
          <p:cNvGrpSpPr/>
          <p:nvPr/>
        </p:nvGrpSpPr>
        <p:grpSpPr>
          <a:xfrm rot="5400000">
            <a:off x="1065997" y="4680486"/>
            <a:ext cx="776752" cy="1048432"/>
            <a:chOff x="7780192" y="418421"/>
            <a:chExt cx="776752" cy="104843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19AE0652-4471-4BF0-2867-1DB001A9CCF6}"/>
                </a:ext>
              </a:extLst>
            </p:cNvPr>
            <p:cNvSpPr/>
            <p:nvPr/>
          </p:nvSpPr>
          <p:spPr>
            <a:xfrm>
              <a:off x="7780192" y="418421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398A86B3-074B-F90E-793C-2FFE622C4726}"/>
                </a:ext>
              </a:extLst>
            </p:cNvPr>
            <p:cNvSpPr/>
            <p:nvPr/>
          </p:nvSpPr>
          <p:spPr>
            <a:xfrm>
              <a:off x="7917308" y="418421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C387624-8518-1104-D960-94A04D1B4A73}"/>
                </a:ext>
              </a:extLst>
            </p:cNvPr>
            <p:cNvSpPr/>
            <p:nvPr/>
          </p:nvSpPr>
          <p:spPr>
            <a:xfrm>
              <a:off x="8054425" y="418421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144EDC73-3759-CBBB-F0AB-69B7E78A7C03}"/>
                </a:ext>
              </a:extLst>
            </p:cNvPr>
            <p:cNvSpPr/>
            <p:nvPr/>
          </p:nvSpPr>
          <p:spPr>
            <a:xfrm>
              <a:off x="8191542" y="418421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C79D71EE-8B2B-C39A-A70B-954779864AF5}"/>
                </a:ext>
              </a:extLst>
            </p:cNvPr>
            <p:cNvSpPr/>
            <p:nvPr/>
          </p:nvSpPr>
          <p:spPr>
            <a:xfrm>
              <a:off x="8328658" y="418421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841F57E0-2954-CC0D-8BF8-3D63EE2AFEF9}"/>
                </a:ext>
              </a:extLst>
            </p:cNvPr>
            <p:cNvSpPr/>
            <p:nvPr/>
          </p:nvSpPr>
          <p:spPr>
            <a:xfrm>
              <a:off x="8465776" y="418421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8815DE8-ECCD-D40F-7BCE-DA297C637B75}"/>
                </a:ext>
              </a:extLst>
            </p:cNvPr>
            <p:cNvSpPr/>
            <p:nvPr/>
          </p:nvSpPr>
          <p:spPr>
            <a:xfrm>
              <a:off x="7780192" y="555173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146C1A2-790F-ADA6-9829-53D3306974D8}"/>
                </a:ext>
              </a:extLst>
            </p:cNvPr>
            <p:cNvSpPr/>
            <p:nvPr/>
          </p:nvSpPr>
          <p:spPr>
            <a:xfrm>
              <a:off x="7917308" y="555173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89A2BAB-04FE-582B-8B60-F1F1D7EC2E29}"/>
                </a:ext>
              </a:extLst>
            </p:cNvPr>
            <p:cNvSpPr/>
            <p:nvPr/>
          </p:nvSpPr>
          <p:spPr>
            <a:xfrm>
              <a:off x="8054425" y="555173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876ECCD-13D3-F53A-5FD3-BDE32FA3DDF7}"/>
                </a:ext>
              </a:extLst>
            </p:cNvPr>
            <p:cNvSpPr/>
            <p:nvPr/>
          </p:nvSpPr>
          <p:spPr>
            <a:xfrm>
              <a:off x="8191542" y="555173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15A9E313-F043-5799-2F12-CD7002BE3BD9}"/>
                </a:ext>
              </a:extLst>
            </p:cNvPr>
            <p:cNvSpPr/>
            <p:nvPr/>
          </p:nvSpPr>
          <p:spPr>
            <a:xfrm>
              <a:off x="8328658" y="555173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C440C1F5-7EBC-E4F3-D751-F8B31508775A}"/>
                </a:ext>
              </a:extLst>
            </p:cNvPr>
            <p:cNvSpPr/>
            <p:nvPr/>
          </p:nvSpPr>
          <p:spPr>
            <a:xfrm>
              <a:off x="8465776" y="555173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1521D38-669A-23B0-FCC8-7C4394DD4769}"/>
                </a:ext>
              </a:extLst>
            </p:cNvPr>
            <p:cNvSpPr/>
            <p:nvPr/>
          </p:nvSpPr>
          <p:spPr>
            <a:xfrm>
              <a:off x="7780192" y="691925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717F3EF-1101-7DA5-1C72-5A5A450CFE3D}"/>
                </a:ext>
              </a:extLst>
            </p:cNvPr>
            <p:cNvSpPr/>
            <p:nvPr/>
          </p:nvSpPr>
          <p:spPr>
            <a:xfrm>
              <a:off x="7917308" y="691925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FE8DFD8D-805F-CFAC-E2D5-13CAD5D7FE7E}"/>
                </a:ext>
              </a:extLst>
            </p:cNvPr>
            <p:cNvSpPr/>
            <p:nvPr/>
          </p:nvSpPr>
          <p:spPr>
            <a:xfrm>
              <a:off x="8054425" y="691925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ADE88C14-7CA6-A340-EED4-87540DFBA432}"/>
                </a:ext>
              </a:extLst>
            </p:cNvPr>
            <p:cNvSpPr/>
            <p:nvPr/>
          </p:nvSpPr>
          <p:spPr>
            <a:xfrm>
              <a:off x="8191542" y="691925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7C048B2-7D2F-E091-F430-DB8318BC1D0F}"/>
                </a:ext>
              </a:extLst>
            </p:cNvPr>
            <p:cNvSpPr/>
            <p:nvPr/>
          </p:nvSpPr>
          <p:spPr>
            <a:xfrm>
              <a:off x="8328658" y="691925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09D38BCD-9D28-C4E0-2C25-AEACF60D86AE}"/>
                </a:ext>
              </a:extLst>
            </p:cNvPr>
            <p:cNvSpPr/>
            <p:nvPr/>
          </p:nvSpPr>
          <p:spPr>
            <a:xfrm>
              <a:off x="8465776" y="691925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968500FF-946D-EEDF-6949-4174BE182F7B}"/>
                </a:ext>
              </a:extLst>
            </p:cNvPr>
            <p:cNvSpPr/>
            <p:nvPr/>
          </p:nvSpPr>
          <p:spPr>
            <a:xfrm>
              <a:off x="7780192" y="828677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627B944C-A369-A049-162D-F12B0ECEF0E6}"/>
                </a:ext>
              </a:extLst>
            </p:cNvPr>
            <p:cNvSpPr/>
            <p:nvPr/>
          </p:nvSpPr>
          <p:spPr>
            <a:xfrm>
              <a:off x="7917308" y="828677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A75D5A4-7FEF-2491-325F-F6CEC4BB900C}"/>
                </a:ext>
              </a:extLst>
            </p:cNvPr>
            <p:cNvSpPr/>
            <p:nvPr/>
          </p:nvSpPr>
          <p:spPr>
            <a:xfrm>
              <a:off x="8054425" y="828677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452DBCEE-DE6D-3441-FDAA-F8A8F01C621B}"/>
                </a:ext>
              </a:extLst>
            </p:cNvPr>
            <p:cNvSpPr/>
            <p:nvPr/>
          </p:nvSpPr>
          <p:spPr>
            <a:xfrm>
              <a:off x="8191542" y="828677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FB7515BC-BE88-9B3C-310A-2EAFAE022BF2}"/>
                </a:ext>
              </a:extLst>
            </p:cNvPr>
            <p:cNvSpPr/>
            <p:nvPr/>
          </p:nvSpPr>
          <p:spPr>
            <a:xfrm>
              <a:off x="8328658" y="828677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34D87010-81C8-C12F-7678-57A9E86DAC92}"/>
                </a:ext>
              </a:extLst>
            </p:cNvPr>
            <p:cNvSpPr/>
            <p:nvPr/>
          </p:nvSpPr>
          <p:spPr>
            <a:xfrm>
              <a:off x="8465776" y="828677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E2A34F4-958E-BD8D-D693-E46491B40A4F}"/>
                </a:ext>
              </a:extLst>
            </p:cNvPr>
            <p:cNvSpPr/>
            <p:nvPr/>
          </p:nvSpPr>
          <p:spPr>
            <a:xfrm>
              <a:off x="7780192" y="965429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E356A401-0F47-316B-0DC0-41CE6C1E653A}"/>
                </a:ext>
              </a:extLst>
            </p:cNvPr>
            <p:cNvSpPr/>
            <p:nvPr/>
          </p:nvSpPr>
          <p:spPr>
            <a:xfrm>
              <a:off x="7917308" y="965429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EE825252-5D4C-5B20-9DE5-C843FAC091BD}"/>
                </a:ext>
              </a:extLst>
            </p:cNvPr>
            <p:cNvSpPr/>
            <p:nvPr/>
          </p:nvSpPr>
          <p:spPr>
            <a:xfrm>
              <a:off x="8054425" y="965429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00BF5AB8-B885-1E11-9ED2-00916F45740B}"/>
                </a:ext>
              </a:extLst>
            </p:cNvPr>
            <p:cNvSpPr/>
            <p:nvPr/>
          </p:nvSpPr>
          <p:spPr>
            <a:xfrm>
              <a:off x="8191542" y="965429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864A0704-2BF2-C6AF-A026-0B9CFFA08C58}"/>
                </a:ext>
              </a:extLst>
            </p:cNvPr>
            <p:cNvSpPr/>
            <p:nvPr/>
          </p:nvSpPr>
          <p:spPr>
            <a:xfrm>
              <a:off x="8328658" y="965429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730844A7-0584-A220-6CB5-36351E227A59}"/>
                </a:ext>
              </a:extLst>
            </p:cNvPr>
            <p:cNvSpPr/>
            <p:nvPr/>
          </p:nvSpPr>
          <p:spPr>
            <a:xfrm>
              <a:off x="8465776" y="965429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1E0D47D4-B986-CB51-C0A1-27D725045970}"/>
                </a:ext>
              </a:extLst>
            </p:cNvPr>
            <p:cNvSpPr/>
            <p:nvPr/>
          </p:nvSpPr>
          <p:spPr>
            <a:xfrm>
              <a:off x="7780192" y="1102181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FE264B64-8930-351E-7716-6C289C6AFD7C}"/>
                </a:ext>
              </a:extLst>
            </p:cNvPr>
            <p:cNvSpPr/>
            <p:nvPr/>
          </p:nvSpPr>
          <p:spPr>
            <a:xfrm>
              <a:off x="7917308" y="1102181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C0A6905C-A109-BD68-4D0D-129045CB24B8}"/>
                </a:ext>
              </a:extLst>
            </p:cNvPr>
            <p:cNvSpPr/>
            <p:nvPr/>
          </p:nvSpPr>
          <p:spPr>
            <a:xfrm>
              <a:off x="8054425" y="1102181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DF4CDF98-31C4-5CF3-A59B-4A3B9ED6D444}"/>
                </a:ext>
              </a:extLst>
            </p:cNvPr>
            <p:cNvSpPr/>
            <p:nvPr/>
          </p:nvSpPr>
          <p:spPr>
            <a:xfrm>
              <a:off x="8191542" y="1102181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71734F63-C20E-9DAD-C1E0-3658A93F6647}"/>
                </a:ext>
              </a:extLst>
            </p:cNvPr>
            <p:cNvSpPr/>
            <p:nvPr/>
          </p:nvSpPr>
          <p:spPr>
            <a:xfrm>
              <a:off x="8328658" y="1102181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EE7DD81B-CE67-52F9-2C1B-177A4FBC5DFB}"/>
                </a:ext>
              </a:extLst>
            </p:cNvPr>
            <p:cNvSpPr/>
            <p:nvPr/>
          </p:nvSpPr>
          <p:spPr>
            <a:xfrm>
              <a:off x="8465776" y="1102181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D21DEE37-22A6-8026-27A9-68FD1BCD097E}"/>
                </a:ext>
              </a:extLst>
            </p:cNvPr>
            <p:cNvSpPr/>
            <p:nvPr/>
          </p:nvSpPr>
          <p:spPr>
            <a:xfrm>
              <a:off x="7780192" y="1238933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1C740EC4-1CBC-3B00-CE51-9E0775B6C848}"/>
                </a:ext>
              </a:extLst>
            </p:cNvPr>
            <p:cNvSpPr/>
            <p:nvPr/>
          </p:nvSpPr>
          <p:spPr>
            <a:xfrm>
              <a:off x="7917308" y="1238933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AFE8C4A3-C52B-B5E6-31B7-71918B235491}"/>
                </a:ext>
              </a:extLst>
            </p:cNvPr>
            <p:cNvSpPr/>
            <p:nvPr/>
          </p:nvSpPr>
          <p:spPr>
            <a:xfrm>
              <a:off x="8054425" y="1238933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87E8E41D-40E6-C6F1-EF43-9CE7355E30C4}"/>
                </a:ext>
              </a:extLst>
            </p:cNvPr>
            <p:cNvSpPr/>
            <p:nvPr/>
          </p:nvSpPr>
          <p:spPr>
            <a:xfrm>
              <a:off x="8191542" y="1238933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86D6E816-3634-0391-16E9-C3D81C23282E}"/>
                </a:ext>
              </a:extLst>
            </p:cNvPr>
            <p:cNvSpPr/>
            <p:nvPr/>
          </p:nvSpPr>
          <p:spPr>
            <a:xfrm>
              <a:off x="8328658" y="1238933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451CD36E-2398-2C1E-C8EE-B5995480E438}"/>
                </a:ext>
              </a:extLst>
            </p:cNvPr>
            <p:cNvSpPr/>
            <p:nvPr/>
          </p:nvSpPr>
          <p:spPr>
            <a:xfrm>
              <a:off x="8465776" y="1238933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09286672-1106-523D-DDBB-6AFC87D76D12}"/>
                </a:ext>
              </a:extLst>
            </p:cNvPr>
            <p:cNvSpPr/>
            <p:nvPr/>
          </p:nvSpPr>
          <p:spPr>
            <a:xfrm>
              <a:off x="7780192" y="1375685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3BFA8036-5C14-CACC-745B-6CD918B94AAA}"/>
                </a:ext>
              </a:extLst>
            </p:cNvPr>
            <p:cNvSpPr/>
            <p:nvPr/>
          </p:nvSpPr>
          <p:spPr>
            <a:xfrm>
              <a:off x="7917308" y="1375685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00C55E3B-4E71-D219-5E31-293D05F4B1F1}"/>
                </a:ext>
              </a:extLst>
            </p:cNvPr>
            <p:cNvSpPr/>
            <p:nvPr/>
          </p:nvSpPr>
          <p:spPr>
            <a:xfrm>
              <a:off x="8054425" y="1375685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F7B44F15-142D-576F-C322-70C55B66A6A3}"/>
                </a:ext>
              </a:extLst>
            </p:cNvPr>
            <p:cNvSpPr/>
            <p:nvPr/>
          </p:nvSpPr>
          <p:spPr>
            <a:xfrm>
              <a:off x="8191542" y="1375685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2FC23521-E798-B928-7CF7-5171B1FA0D49}"/>
                </a:ext>
              </a:extLst>
            </p:cNvPr>
            <p:cNvSpPr/>
            <p:nvPr/>
          </p:nvSpPr>
          <p:spPr>
            <a:xfrm>
              <a:off x="8328658" y="1375685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07D69F78-0E45-8EA5-15E3-5CAFDF8465F8}"/>
                </a:ext>
              </a:extLst>
            </p:cNvPr>
            <p:cNvSpPr/>
            <p:nvPr/>
          </p:nvSpPr>
          <p:spPr>
            <a:xfrm>
              <a:off x="8465776" y="1375685"/>
              <a:ext cx="91168" cy="91168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5889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88D57C5-5F84-5836-2E16-F998A50D35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C99A115B-79C6-3B36-5166-A01037C96759}"/>
              </a:ext>
            </a:extLst>
          </p:cNvPr>
          <p:cNvSpPr/>
          <p:nvPr/>
        </p:nvSpPr>
        <p:spPr>
          <a:xfrm flipH="1" flipV="1">
            <a:off x="5897944" y="3630319"/>
            <a:ext cx="5437187" cy="1774238"/>
          </a:xfrm>
          <a:custGeom>
            <a:avLst/>
            <a:gdLst>
              <a:gd name="connsiteX0" fmla="*/ 0 w 5092700"/>
              <a:gd name="connsiteY0" fmla="*/ 0 h 1774238"/>
              <a:gd name="connsiteX1" fmla="*/ 5092700 w 5092700"/>
              <a:gd name="connsiteY1" fmla="*/ 0 h 1774238"/>
              <a:gd name="connsiteX2" fmla="*/ 4649141 w 5092700"/>
              <a:gd name="connsiteY2" fmla="*/ 1774238 h 1774238"/>
              <a:gd name="connsiteX3" fmla="*/ 0 w 5092700"/>
              <a:gd name="connsiteY3" fmla="*/ 1774238 h 177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2700" h="1774238">
                <a:moveTo>
                  <a:pt x="0" y="0"/>
                </a:moveTo>
                <a:lnTo>
                  <a:pt x="5092700" y="0"/>
                </a:lnTo>
                <a:lnTo>
                  <a:pt x="4649141" y="1774238"/>
                </a:lnTo>
                <a:lnTo>
                  <a:pt x="0" y="1774238"/>
                </a:lnTo>
                <a:close/>
              </a:path>
            </a:pathLst>
          </a:custGeom>
          <a:pattFill prst="wdDnDiag">
            <a:fgClr>
              <a:schemeClr val="accent4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937B0DF-B1A7-D232-A705-A5AAEF7828E4}"/>
              </a:ext>
            </a:extLst>
          </p:cNvPr>
          <p:cNvSpPr/>
          <p:nvPr/>
        </p:nvSpPr>
        <p:spPr>
          <a:xfrm>
            <a:off x="678244" y="2679700"/>
            <a:ext cx="5437187" cy="1774238"/>
          </a:xfrm>
          <a:custGeom>
            <a:avLst/>
            <a:gdLst>
              <a:gd name="connsiteX0" fmla="*/ 0 w 5092700"/>
              <a:gd name="connsiteY0" fmla="*/ 0 h 1774238"/>
              <a:gd name="connsiteX1" fmla="*/ 5092700 w 5092700"/>
              <a:gd name="connsiteY1" fmla="*/ 0 h 1774238"/>
              <a:gd name="connsiteX2" fmla="*/ 4649141 w 5092700"/>
              <a:gd name="connsiteY2" fmla="*/ 1774238 h 1774238"/>
              <a:gd name="connsiteX3" fmla="*/ 0 w 5092700"/>
              <a:gd name="connsiteY3" fmla="*/ 1774238 h 177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2700" h="1774238">
                <a:moveTo>
                  <a:pt x="0" y="0"/>
                </a:moveTo>
                <a:lnTo>
                  <a:pt x="5092700" y="0"/>
                </a:lnTo>
                <a:lnTo>
                  <a:pt x="4649141" y="1774238"/>
                </a:lnTo>
                <a:lnTo>
                  <a:pt x="0" y="1774238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bg1"/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5FC1AF3-DAB5-CD65-3C54-F59215A8EF73}"/>
              </a:ext>
            </a:extLst>
          </p:cNvPr>
          <p:cNvSpPr/>
          <p:nvPr/>
        </p:nvSpPr>
        <p:spPr>
          <a:xfrm>
            <a:off x="614744" y="2541881"/>
            <a:ext cx="5437187" cy="1774238"/>
          </a:xfrm>
          <a:custGeom>
            <a:avLst/>
            <a:gdLst>
              <a:gd name="connsiteX0" fmla="*/ 0 w 5092700"/>
              <a:gd name="connsiteY0" fmla="*/ 0 h 1774238"/>
              <a:gd name="connsiteX1" fmla="*/ 5092700 w 5092700"/>
              <a:gd name="connsiteY1" fmla="*/ 0 h 1774238"/>
              <a:gd name="connsiteX2" fmla="*/ 4649141 w 5092700"/>
              <a:gd name="connsiteY2" fmla="*/ 1774238 h 1774238"/>
              <a:gd name="connsiteX3" fmla="*/ 0 w 5092700"/>
              <a:gd name="connsiteY3" fmla="*/ 1774238 h 177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2700" h="1774238">
                <a:moveTo>
                  <a:pt x="0" y="0"/>
                </a:moveTo>
                <a:lnTo>
                  <a:pt x="5092700" y="0"/>
                </a:lnTo>
                <a:lnTo>
                  <a:pt x="4649141" y="1774238"/>
                </a:lnTo>
                <a:lnTo>
                  <a:pt x="0" y="1774238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4B38146-91C3-E1B0-45E5-1EFBB903E570}"/>
              </a:ext>
            </a:extLst>
          </p:cNvPr>
          <p:cNvSpPr/>
          <p:nvPr/>
        </p:nvSpPr>
        <p:spPr>
          <a:xfrm flipH="1" flipV="1">
            <a:off x="5986844" y="3719219"/>
            <a:ext cx="5437187" cy="1774238"/>
          </a:xfrm>
          <a:custGeom>
            <a:avLst/>
            <a:gdLst>
              <a:gd name="connsiteX0" fmla="*/ 0 w 5092700"/>
              <a:gd name="connsiteY0" fmla="*/ 0 h 1774238"/>
              <a:gd name="connsiteX1" fmla="*/ 5092700 w 5092700"/>
              <a:gd name="connsiteY1" fmla="*/ 0 h 1774238"/>
              <a:gd name="connsiteX2" fmla="*/ 4649141 w 5092700"/>
              <a:gd name="connsiteY2" fmla="*/ 1774238 h 1774238"/>
              <a:gd name="connsiteX3" fmla="*/ 0 w 5092700"/>
              <a:gd name="connsiteY3" fmla="*/ 1774238 h 177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2700" h="1774238">
                <a:moveTo>
                  <a:pt x="0" y="0"/>
                </a:moveTo>
                <a:lnTo>
                  <a:pt x="5092700" y="0"/>
                </a:lnTo>
                <a:lnTo>
                  <a:pt x="4649141" y="1774238"/>
                </a:lnTo>
                <a:lnTo>
                  <a:pt x="0" y="1774238"/>
                </a:ln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CC189D-A562-3782-7E37-4686AD7597AE}"/>
              </a:ext>
            </a:extLst>
          </p:cNvPr>
          <p:cNvSpPr txBox="1"/>
          <p:nvPr/>
        </p:nvSpPr>
        <p:spPr>
          <a:xfrm>
            <a:off x="860679" y="2767967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dist="63500" dir="2700000" algn="tl" rotWithShape="0">
                    <a:prstClr val="black"/>
                  </a:outerShdw>
                </a:effectLst>
                <a:latin typeface="+mj-ea"/>
                <a:ea typeface="+mj-ea"/>
              </a:rPr>
              <a:t>输入标题文本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94978A-2F7E-C971-9E7F-47233A4F0B4D}"/>
              </a:ext>
            </a:extLst>
          </p:cNvPr>
          <p:cNvSpPr txBox="1"/>
          <p:nvPr/>
        </p:nvSpPr>
        <p:spPr>
          <a:xfrm>
            <a:off x="856869" y="3429000"/>
            <a:ext cx="3784600" cy="596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+mn-ea"/>
              </a:rPr>
              <a:t>根据自己的需要添加适当的文字，此处添加详细文本描述，建议与标题相关尽量简洁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81F1CCAF-6EF0-EE5B-C6C1-076BD8B1BD8F}"/>
              </a:ext>
            </a:extLst>
          </p:cNvPr>
          <p:cNvSpPr/>
          <p:nvPr/>
        </p:nvSpPr>
        <p:spPr>
          <a:xfrm>
            <a:off x="937260" y="3282902"/>
            <a:ext cx="2034540" cy="4571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AA7CE2-EAC8-D2E0-D1B6-3C159C63ED86}"/>
              </a:ext>
            </a:extLst>
          </p:cNvPr>
          <p:cNvSpPr txBox="1"/>
          <p:nvPr/>
        </p:nvSpPr>
        <p:spPr>
          <a:xfrm>
            <a:off x="7487031" y="3884594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dist="63500" dir="2700000" algn="tl" rotWithShape="0">
                    <a:prstClr val="black"/>
                  </a:outerShdw>
                </a:effectLst>
                <a:latin typeface="+mj-ea"/>
                <a:ea typeface="+mj-ea"/>
              </a:rPr>
              <a:t>输入标题文本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51528A36-2ABE-4BAD-0406-A77401024CCE}"/>
              </a:ext>
            </a:extLst>
          </p:cNvPr>
          <p:cNvSpPr/>
          <p:nvPr/>
        </p:nvSpPr>
        <p:spPr>
          <a:xfrm>
            <a:off x="7567422" y="4406003"/>
            <a:ext cx="2034540" cy="4571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D073D83-16D5-B7C6-98DB-A4B4DA04501D}"/>
              </a:ext>
            </a:extLst>
          </p:cNvPr>
          <p:cNvGrpSpPr/>
          <p:nvPr/>
        </p:nvGrpSpPr>
        <p:grpSpPr>
          <a:xfrm>
            <a:off x="1562100" y="4767244"/>
            <a:ext cx="2711089" cy="749072"/>
            <a:chOff x="1562100" y="4767244"/>
            <a:chExt cx="2711089" cy="749072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1B7C0D0E-954E-B4C3-97E9-1B867CC09ACF}"/>
                </a:ext>
              </a:extLst>
            </p:cNvPr>
            <p:cNvSpPr/>
            <p:nvPr/>
          </p:nvSpPr>
          <p:spPr>
            <a:xfrm>
              <a:off x="1562100" y="4767244"/>
              <a:ext cx="2301240" cy="742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1C4D7EC3-AFBB-C02E-35E3-D7381B2CE89A}"/>
                </a:ext>
              </a:extLst>
            </p:cNvPr>
            <p:cNvSpPr/>
            <p:nvPr/>
          </p:nvSpPr>
          <p:spPr>
            <a:xfrm>
              <a:off x="2971800" y="5470597"/>
              <a:ext cx="984663" cy="4571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DB6FD4C-1827-3D41-3956-63F5298D219A}"/>
                </a:ext>
              </a:extLst>
            </p:cNvPr>
            <p:cNvSpPr/>
            <p:nvPr/>
          </p:nvSpPr>
          <p:spPr>
            <a:xfrm>
              <a:off x="2949322" y="5170218"/>
              <a:ext cx="162560" cy="162560"/>
            </a:xfrm>
            <a:prstGeom prst="ellipse">
              <a:avLst/>
            </a:prstGeom>
            <a:solidFill>
              <a:schemeClr val="accent6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6244523D-3B12-12E0-1CB3-0455DF70D66F}"/>
                </a:ext>
              </a:extLst>
            </p:cNvPr>
            <p:cNvSpPr/>
            <p:nvPr/>
          </p:nvSpPr>
          <p:spPr>
            <a:xfrm>
              <a:off x="4110629" y="4847967"/>
              <a:ext cx="162560" cy="162560"/>
            </a:xfrm>
            <a:prstGeom prst="ellipse">
              <a:avLst/>
            </a:prstGeom>
            <a:solidFill>
              <a:schemeClr val="accent3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CB5E355-3C91-F56F-272D-3743EECF426A}"/>
              </a:ext>
            </a:extLst>
          </p:cNvPr>
          <p:cNvGrpSpPr/>
          <p:nvPr/>
        </p:nvGrpSpPr>
        <p:grpSpPr>
          <a:xfrm flipH="1">
            <a:off x="7487031" y="2533830"/>
            <a:ext cx="2711089" cy="749072"/>
            <a:chOff x="1562100" y="4767244"/>
            <a:chExt cx="2711089" cy="749072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DAC18E82-A564-63AA-9541-2810451C08B4}"/>
                </a:ext>
              </a:extLst>
            </p:cNvPr>
            <p:cNvSpPr/>
            <p:nvPr/>
          </p:nvSpPr>
          <p:spPr>
            <a:xfrm>
              <a:off x="1562100" y="4767244"/>
              <a:ext cx="2301240" cy="742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A193AE71-0C57-0B5D-B39F-D10084DB3C01}"/>
                </a:ext>
              </a:extLst>
            </p:cNvPr>
            <p:cNvSpPr/>
            <p:nvPr/>
          </p:nvSpPr>
          <p:spPr>
            <a:xfrm>
              <a:off x="2971800" y="5470597"/>
              <a:ext cx="984663" cy="4571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69E2E56-67F2-3A54-1C9E-379DE94CBF15}"/>
                </a:ext>
              </a:extLst>
            </p:cNvPr>
            <p:cNvSpPr/>
            <p:nvPr/>
          </p:nvSpPr>
          <p:spPr>
            <a:xfrm>
              <a:off x="2949322" y="5170218"/>
              <a:ext cx="162560" cy="162560"/>
            </a:xfrm>
            <a:prstGeom prst="ellipse">
              <a:avLst/>
            </a:prstGeom>
            <a:solidFill>
              <a:schemeClr val="accent6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090EA09-5ADE-FD37-3FAB-93DAA3A5F464}"/>
                </a:ext>
              </a:extLst>
            </p:cNvPr>
            <p:cNvSpPr/>
            <p:nvPr/>
          </p:nvSpPr>
          <p:spPr>
            <a:xfrm>
              <a:off x="4110629" y="4847967"/>
              <a:ext cx="162560" cy="162560"/>
            </a:xfrm>
            <a:prstGeom prst="ellipse">
              <a:avLst/>
            </a:prstGeom>
            <a:solidFill>
              <a:schemeClr val="accent3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0B1AADF-AF71-5BBB-92CC-C50A3F5FB211}"/>
              </a:ext>
            </a:extLst>
          </p:cNvPr>
          <p:cNvGrpSpPr/>
          <p:nvPr/>
        </p:nvGrpSpPr>
        <p:grpSpPr>
          <a:xfrm>
            <a:off x="1018499" y="5455071"/>
            <a:ext cx="543601" cy="543586"/>
            <a:chOff x="2400298" y="4229051"/>
            <a:chExt cx="543601" cy="543586"/>
          </a:xfrm>
        </p:grpSpPr>
        <p:sp>
          <p:nvSpPr>
            <p:cNvPr id="24" name="十字形 23">
              <a:extLst>
                <a:ext uri="{FF2B5EF4-FFF2-40B4-BE49-F238E27FC236}">
                  <a16:creationId xmlns:a16="http://schemas.microsoft.com/office/drawing/2014/main" id="{4DE67481-3AD2-DEEA-091F-D709A8106F13}"/>
                </a:ext>
              </a:extLst>
            </p:cNvPr>
            <p:cNvSpPr/>
            <p:nvPr/>
          </p:nvSpPr>
          <p:spPr>
            <a:xfrm>
              <a:off x="2440237" y="4268975"/>
              <a:ext cx="503662" cy="503662"/>
            </a:xfrm>
            <a:prstGeom prst="plus">
              <a:avLst>
                <a:gd name="adj" fmla="val 32245"/>
              </a:avLst>
            </a:prstGeom>
            <a:pattFill prst="pct5">
              <a:fgClr>
                <a:schemeClr val="accent2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十字形 24">
              <a:extLst>
                <a:ext uri="{FF2B5EF4-FFF2-40B4-BE49-F238E27FC236}">
                  <a16:creationId xmlns:a16="http://schemas.microsoft.com/office/drawing/2014/main" id="{EAA9149E-9511-9FA6-3B68-7219625BB61C}"/>
                </a:ext>
              </a:extLst>
            </p:cNvPr>
            <p:cNvSpPr/>
            <p:nvPr/>
          </p:nvSpPr>
          <p:spPr>
            <a:xfrm>
              <a:off x="2400298" y="4229051"/>
              <a:ext cx="503662" cy="503662"/>
            </a:xfrm>
            <a:prstGeom prst="plus">
              <a:avLst>
                <a:gd name="adj" fmla="val 32245"/>
              </a:avLst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L 形 25">
            <a:extLst>
              <a:ext uri="{FF2B5EF4-FFF2-40B4-BE49-F238E27FC236}">
                <a16:creationId xmlns:a16="http://schemas.microsoft.com/office/drawing/2014/main" id="{78A542F5-B657-3AE5-46CD-5C2D21ABCD07}"/>
              </a:ext>
            </a:extLst>
          </p:cNvPr>
          <p:cNvSpPr/>
          <p:nvPr/>
        </p:nvSpPr>
        <p:spPr>
          <a:xfrm rot="20216195">
            <a:off x="4797699" y="2310096"/>
            <a:ext cx="522868" cy="522868"/>
          </a:xfrm>
          <a:prstGeom prst="corner">
            <a:avLst>
              <a:gd name="adj1" fmla="val 41092"/>
              <a:gd name="adj2" fmla="val 39354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ln w="38100">
            <a:solidFill>
              <a:schemeClr val="tx1"/>
            </a:solidFill>
          </a:ln>
          <a:effectLst>
            <a:outerShdw dist="38100" dir="2700000" algn="tl" rotWithShape="0">
              <a:schemeClr val="accent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BF16D82-B2CA-E86B-A51B-3B73F207AEA1}"/>
              </a:ext>
            </a:extLst>
          </p:cNvPr>
          <p:cNvSpPr/>
          <p:nvPr/>
        </p:nvSpPr>
        <p:spPr>
          <a:xfrm rot="2554913">
            <a:off x="10607430" y="3313700"/>
            <a:ext cx="726030" cy="681624"/>
          </a:xfrm>
          <a:custGeom>
            <a:avLst/>
            <a:gdLst>
              <a:gd name="connsiteX0" fmla="*/ 148877 w 1004420"/>
              <a:gd name="connsiteY0" fmla="*/ 836553 h 942987"/>
              <a:gd name="connsiteX1" fmla="*/ 855543 w 1004420"/>
              <a:gd name="connsiteY1" fmla="*/ 836553 h 942987"/>
              <a:gd name="connsiteX2" fmla="*/ 783000 w 1004420"/>
              <a:gd name="connsiteY2" fmla="*/ 896407 h 942987"/>
              <a:gd name="connsiteX3" fmla="*/ 697693 w 1004420"/>
              <a:gd name="connsiteY3" fmla="*/ 942710 h 942987"/>
              <a:gd name="connsiteX4" fmla="*/ 696800 w 1004420"/>
              <a:gd name="connsiteY4" fmla="*/ 942987 h 942987"/>
              <a:gd name="connsiteX5" fmla="*/ 307620 w 1004420"/>
              <a:gd name="connsiteY5" fmla="*/ 942987 h 942987"/>
              <a:gd name="connsiteX6" fmla="*/ 306727 w 1004420"/>
              <a:gd name="connsiteY6" fmla="*/ 942710 h 942987"/>
              <a:gd name="connsiteX7" fmla="*/ 221420 w 1004420"/>
              <a:gd name="connsiteY7" fmla="*/ 896407 h 942987"/>
              <a:gd name="connsiteX8" fmla="*/ 23397 w 1004420"/>
              <a:gd name="connsiteY8" fmla="*/ 623683 h 942987"/>
              <a:gd name="connsiteX9" fmla="*/ 981023 w 1004420"/>
              <a:gd name="connsiteY9" fmla="*/ 623683 h 942987"/>
              <a:gd name="connsiteX10" fmla="*/ 964954 w 1004420"/>
              <a:gd name="connsiteY10" fmla="*/ 675449 h 942987"/>
              <a:gd name="connsiteX11" fmla="*/ 935281 w 1004420"/>
              <a:gd name="connsiteY11" fmla="*/ 730117 h 942987"/>
              <a:gd name="connsiteX12" fmla="*/ 69139 w 1004420"/>
              <a:gd name="connsiteY12" fmla="*/ 730117 h 942987"/>
              <a:gd name="connsiteX13" fmla="*/ 39466 w 1004420"/>
              <a:gd name="connsiteY13" fmla="*/ 675449 h 942987"/>
              <a:gd name="connsiteX14" fmla="*/ 6971 w 1004420"/>
              <a:gd name="connsiteY14" fmla="*/ 410813 h 942987"/>
              <a:gd name="connsiteX15" fmla="*/ 997449 w 1004420"/>
              <a:gd name="connsiteY15" fmla="*/ 410813 h 942987"/>
              <a:gd name="connsiteX16" fmla="*/ 1004420 w 1004420"/>
              <a:gd name="connsiteY16" fmla="*/ 479966 h 942987"/>
              <a:gd name="connsiteX17" fmla="*/ 1000662 w 1004420"/>
              <a:gd name="connsiteY17" fmla="*/ 517247 h 942987"/>
              <a:gd name="connsiteX18" fmla="*/ 3758 w 1004420"/>
              <a:gd name="connsiteY18" fmla="*/ 517247 h 942987"/>
              <a:gd name="connsiteX19" fmla="*/ 0 w 1004420"/>
              <a:gd name="connsiteY19" fmla="*/ 479966 h 942987"/>
              <a:gd name="connsiteX20" fmla="*/ 78336 w 1004420"/>
              <a:gd name="connsiteY20" fmla="*/ 212870 h 942987"/>
              <a:gd name="connsiteX21" fmla="*/ 926084 w 1004420"/>
              <a:gd name="connsiteY21" fmla="*/ 212870 h 942987"/>
              <a:gd name="connsiteX22" fmla="*/ 964954 w 1004420"/>
              <a:gd name="connsiteY22" fmla="*/ 284483 h 942987"/>
              <a:gd name="connsiteX23" fmla="*/ 975763 w 1004420"/>
              <a:gd name="connsiteY23" fmla="*/ 319304 h 942987"/>
              <a:gd name="connsiteX24" fmla="*/ 28657 w 1004420"/>
              <a:gd name="connsiteY24" fmla="*/ 319304 h 942987"/>
              <a:gd name="connsiteX25" fmla="*/ 39466 w 1004420"/>
              <a:gd name="connsiteY25" fmla="*/ 284483 h 942987"/>
              <a:gd name="connsiteX26" fmla="*/ 362208 w 1004420"/>
              <a:gd name="connsiteY26" fmla="*/ 0 h 942987"/>
              <a:gd name="connsiteX27" fmla="*/ 642212 w 1004420"/>
              <a:gd name="connsiteY27" fmla="*/ 0 h 942987"/>
              <a:gd name="connsiteX28" fmla="*/ 697693 w 1004420"/>
              <a:gd name="connsiteY28" fmla="*/ 17222 h 942987"/>
              <a:gd name="connsiteX29" fmla="*/ 783000 w 1004420"/>
              <a:gd name="connsiteY29" fmla="*/ 63526 h 942987"/>
              <a:gd name="connsiteX30" fmla="*/ 835006 w 1004420"/>
              <a:gd name="connsiteY30" fmla="*/ 106434 h 942987"/>
              <a:gd name="connsiteX31" fmla="*/ 169414 w 1004420"/>
              <a:gd name="connsiteY31" fmla="*/ 106434 h 942987"/>
              <a:gd name="connsiteX32" fmla="*/ 221420 w 1004420"/>
              <a:gd name="connsiteY32" fmla="*/ 63526 h 942987"/>
              <a:gd name="connsiteX33" fmla="*/ 306727 w 1004420"/>
              <a:gd name="connsiteY33" fmla="*/ 17222 h 94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04420" h="942987">
                <a:moveTo>
                  <a:pt x="148877" y="836553"/>
                </a:moveTo>
                <a:lnTo>
                  <a:pt x="855543" y="836553"/>
                </a:lnTo>
                <a:lnTo>
                  <a:pt x="783000" y="896407"/>
                </a:lnTo>
                <a:cubicBezTo>
                  <a:pt x="756283" y="914457"/>
                  <a:pt x="727735" y="930004"/>
                  <a:pt x="697693" y="942710"/>
                </a:cubicBezTo>
                <a:lnTo>
                  <a:pt x="696800" y="942987"/>
                </a:lnTo>
                <a:lnTo>
                  <a:pt x="307620" y="942987"/>
                </a:lnTo>
                <a:lnTo>
                  <a:pt x="306727" y="942710"/>
                </a:lnTo>
                <a:cubicBezTo>
                  <a:pt x="276685" y="930004"/>
                  <a:pt x="248137" y="914457"/>
                  <a:pt x="221420" y="896407"/>
                </a:cubicBezTo>
                <a:close/>
                <a:moveTo>
                  <a:pt x="23397" y="623683"/>
                </a:moveTo>
                <a:lnTo>
                  <a:pt x="981023" y="623683"/>
                </a:lnTo>
                <a:lnTo>
                  <a:pt x="964954" y="675449"/>
                </a:lnTo>
                <a:lnTo>
                  <a:pt x="935281" y="730117"/>
                </a:lnTo>
                <a:lnTo>
                  <a:pt x="69139" y="730117"/>
                </a:lnTo>
                <a:lnTo>
                  <a:pt x="39466" y="675449"/>
                </a:lnTo>
                <a:close/>
                <a:moveTo>
                  <a:pt x="6971" y="410813"/>
                </a:moveTo>
                <a:lnTo>
                  <a:pt x="997449" y="410813"/>
                </a:lnTo>
                <a:lnTo>
                  <a:pt x="1004420" y="479966"/>
                </a:lnTo>
                <a:lnTo>
                  <a:pt x="1000662" y="517247"/>
                </a:lnTo>
                <a:lnTo>
                  <a:pt x="3758" y="517247"/>
                </a:lnTo>
                <a:lnTo>
                  <a:pt x="0" y="479966"/>
                </a:lnTo>
                <a:close/>
                <a:moveTo>
                  <a:pt x="78336" y="212870"/>
                </a:moveTo>
                <a:lnTo>
                  <a:pt x="926084" y="212870"/>
                </a:lnTo>
                <a:lnTo>
                  <a:pt x="964954" y="284483"/>
                </a:lnTo>
                <a:lnTo>
                  <a:pt x="975763" y="319304"/>
                </a:lnTo>
                <a:lnTo>
                  <a:pt x="28657" y="319304"/>
                </a:lnTo>
                <a:lnTo>
                  <a:pt x="39466" y="284483"/>
                </a:lnTo>
                <a:close/>
                <a:moveTo>
                  <a:pt x="362208" y="0"/>
                </a:moveTo>
                <a:lnTo>
                  <a:pt x="642212" y="0"/>
                </a:lnTo>
                <a:lnTo>
                  <a:pt x="697693" y="17222"/>
                </a:lnTo>
                <a:cubicBezTo>
                  <a:pt x="727735" y="29929"/>
                  <a:pt x="756283" y="45476"/>
                  <a:pt x="783000" y="63526"/>
                </a:cubicBezTo>
                <a:lnTo>
                  <a:pt x="835006" y="106434"/>
                </a:lnTo>
                <a:lnTo>
                  <a:pt x="169414" y="106434"/>
                </a:lnTo>
                <a:lnTo>
                  <a:pt x="221420" y="63526"/>
                </a:lnTo>
                <a:cubicBezTo>
                  <a:pt x="248137" y="45476"/>
                  <a:pt x="276685" y="29929"/>
                  <a:pt x="306727" y="1722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95F289F-6AA8-F4FE-59B2-0F1635531D37}"/>
              </a:ext>
            </a:extLst>
          </p:cNvPr>
          <p:cNvGrpSpPr/>
          <p:nvPr/>
        </p:nvGrpSpPr>
        <p:grpSpPr>
          <a:xfrm>
            <a:off x="4703651" y="3152204"/>
            <a:ext cx="942272" cy="890305"/>
            <a:chOff x="4703651" y="3152204"/>
            <a:chExt cx="942272" cy="890305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AB4E79F-F1C1-52E2-08BC-A1392F0CBAA7}"/>
                </a:ext>
              </a:extLst>
            </p:cNvPr>
            <p:cNvSpPr/>
            <p:nvPr/>
          </p:nvSpPr>
          <p:spPr>
            <a:xfrm>
              <a:off x="4820094" y="3216680"/>
              <a:ext cx="825829" cy="825829"/>
            </a:xfrm>
            <a:prstGeom prst="ellipse">
              <a:avLst/>
            </a:prstGeom>
            <a:pattFill prst="pct80">
              <a:fgClr>
                <a:schemeClr val="accent2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02D2114-720A-B55D-93A3-12342DD69BFD}"/>
                </a:ext>
              </a:extLst>
            </p:cNvPr>
            <p:cNvSpPr/>
            <p:nvPr/>
          </p:nvSpPr>
          <p:spPr>
            <a:xfrm>
              <a:off x="4703651" y="3152204"/>
              <a:ext cx="825829" cy="82582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A843295-FABE-AC97-6DEE-75CF73072D34}"/>
              </a:ext>
            </a:extLst>
          </p:cNvPr>
          <p:cNvGrpSpPr/>
          <p:nvPr/>
        </p:nvGrpSpPr>
        <p:grpSpPr>
          <a:xfrm flipH="1">
            <a:off x="6350771" y="4253926"/>
            <a:ext cx="942272" cy="890305"/>
            <a:chOff x="4703651" y="3152204"/>
            <a:chExt cx="942272" cy="890305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C13F4EE-33C9-E984-8CB8-215D28E6B218}"/>
                </a:ext>
              </a:extLst>
            </p:cNvPr>
            <p:cNvSpPr/>
            <p:nvPr/>
          </p:nvSpPr>
          <p:spPr>
            <a:xfrm>
              <a:off x="4820094" y="3216680"/>
              <a:ext cx="825829" cy="825829"/>
            </a:xfrm>
            <a:prstGeom prst="ellipse">
              <a:avLst/>
            </a:prstGeom>
            <a:pattFill prst="pct80">
              <a:fgClr>
                <a:schemeClr val="accent4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E7BAE175-F86E-4859-0F41-01014E35D417}"/>
                </a:ext>
              </a:extLst>
            </p:cNvPr>
            <p:cNvSpPr/>
            <p:nvPr/>
          </p:nvSpPr>
          <p:spPr>
            <a:xfrm>
              <a:off x="4703651" y="3152204"/>
              <a:ext cx="825829" cy="82582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70FF737F-CC95-4743-0DE9-A392315544D8}"/>
              </a:ext>
            </a:extLst>
          </p:cNvPr>
          <p:cNvSpPr txBox="1"/>
          <p:nvPr/>
        </p:nvSpPr>
        <p:spPr>
          <a:xfrm>
            <a:off x="7461250" y="4625690"/>
            <a:ext cx="3784600" cy="596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+mn-ea"/>
              </a:rPr>
              <a:t>根据自己的需要添加适当的文字，此处添加详细文本描述，建议与标题相关尽量简洁</a:t>
            </a:r>
          </a:p>
        </p:txBody>
      </p:sp>
      <p:sp>
        <p:nvSpPr>
          <p:cNvPr id="37" name="gift-box-with-lace_76121">
            <a:extLst>
              <a:ext uri="{FF2B5EF4-FFF2-40B4-BE49-F238E27FC236}">
                <a16:creationId xmlns:a16="http://schemas.microsoft.com/office/drawing/2014/main" id="{2D147404-560B-CCFD-5669-A30019F499C0}"/>
              </a:ext>
            </a:extLst>
          </p:cNvPr>
          <p:cNvSpPr/>
          <p:nvPr/>
        </p:nvSpPr>
        <p:spPr>
          <a:xfrm>
            <a:off x="4874558" y="3274164"/>
            <a:ext cx="520622" cy="533722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455839 w 606244"/>
              <a:gd name="T71" fmla="*/ 455839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455839 w 606244"/>
              <a:gd name="T85" fmla="*/ 455839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455839 w 606244"/>
              <a:gd name="T97" fmla="*/ 455839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600116 w 606244"/>
              <a:gd name="T105" fmla="*/ 600116 w 606244"/>
              <a:gd name="T106" fmla="*/ 455839 w 606244"/>
              <a:gd name="T107" fmla="*/ 455839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  <a:gd name="T114" fmla="*/ 600116 w 606244"/>
              <a:gd name="T115" fmla="*/ 600116 w 606244"/>
              <a:gd name="T116" fmla="*/ 600116 w 606244"/>
              <a:gd name="T117" fmla="*/ 600116 w 606244"/>
              <a:gd name="T118" fmla="*/ 600116 w 606244"/>
              <a:gd name="T119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86" h="2552">
                <a:moveTo>
                  <a:pt x="2433" y="632"/>
                </a:moveTo>
                <a:lnTo>
                  <a:pt x="1878" y="632"/>
                </a:lnTo>
                <a:cubicBezTo>
                  <a:pt x="2040" y="569"/>
                  <a:pt x="2205" y="462"/>
                  <a:pt x="2205" y="287"/>
                </a:cubicBezTo>
                <a:cubicBezTo>
                  <a:pt x="2205" y="113"/>
                  <a:pt x="2091" y="0"/>
                  <a:pt x="1914" y="0"/>
                </a:cubicBezTo>
                <a:cubicBezTo>
                  <a:pt x="1799" y="0"/>
                  <a:pt x="1678" y="49"/>
                  <a:pt x="1598" y="129"/>
                </a:cubicBezTo>
                <a:cubicBezTo>
                  <a:pt x="1529" y="198"/>
                  <a:pt x="1472" y="298"/>
                  <a:pt x="1428" y="394"/>
                </a:cubicBezTo>
                <a:cubicBezTo>
                  <a:pt x="1404" y="335"/>
                  <a:pt x="1346" y="294"/>
                  <a:pt x="1280" y="294"/>
                </a:cubicBezTo>
                <a:lnTo>
                  <a:pt x="1205" y="294"/>
                </a:lnTo>
                <a:cubicBezTo>
                  <a:pt x="1134" y="294"/>
                  <a:pt x="1074" y="341"/>
                  <a:pt x="1052" y="405"/>
                </a:cubicBezTo>
                <a:cubicBezTo>
                  <a:pt x="1008" y="306"/>
                  <a:pt x="949" y="201"/>
                  <a:pt x="877" y="129"/>
                </a:cubicBezTo>
                <a:cubicBezTo>
                  <a:pt x="798" y="49"/>
                  <a:pt x="677" y="0"/>
                  <a:pt x="562" y="0"/>
                </a:cubicBezTo>
                <a:cubicBezTo>
                  <a:pt x="385" y="0"/>
                  <a:pt x="271" y="113"/>
                  <a:pt x="271" y="287"/>
                </a:cubicBezTo>
                <a:cubicBezTo>
                  <a:pt x="271" y="462"/>
                  <a:pt x="436" y="569"/>
                  <a:pt x="598" y="632"/>
                </a:cubicBezTo>
                <a:lnTo>
                  <a:pt x="53" y="632"/>
                </a:lnTo>
                <a:cubicBezTo>
                  <a:pt x="24" y="632"/>
                  <a:pt x="0" y="656"/>
                  <a:pt x="0" y="686"/>
                </a:cubicBezTo>
                <a:lnTo>
                  <a:pt x="0" y="1036"/>
                </a:lnTo>
                <a:cubicBezTo>
                  <a:pt x="0" y="1066"/>
                  <a:pt x="24" y="1089"/>
                  <a:pt x="53" y="1089"/>
                </a:cubicBezTo>
                <a:lnTo>
                  <a:pt x="128" y="1089"/>
                </a:lnTo>
                <a:lnTo>
                  <a:pt x="128" y="2498"/>
                </a:lnTo>
                <a:cubicBezTo>
                  <a:pt x="128" y="2528"/>
                  <a:pt x="152" y="2552"/>
                  <a:pt x="182" y="2552"/>
                </a:cubicBezTo>
                <a:lnTo>
                  <a:pt x="936" y="2552"/>
                </a:lnTo>
                <a:lnTo>
                  <a:pt x="1550" y="2552"/>
                </a:lnTo>
                <a:lnTo>
                  <a:pt x="2304" y="2552"/>
                </a:lnTo>
                <a:cubicBezTo>
                  <a:pt x="2334" y="2552"/>
                  <a:pt x="2358" y="2528"/>
                  <a:pt x="2358" y="2498"/>
                </a:cubicBezTo>
                <a:lnTo>
                  <a:pt x="2358" y="1089"/>
                </a:lnTo>
                <a:lnTo>
                  <a:pt x="2433" y="1089"/>
                </a:lnTo>
                <a:cubicBezTo>
                  <a:pt x="2462" y="1089"/>
                  <a:pt x="2486" y="1066"/>
                  <a:pt x="2486" y="1036"/>
                </a:cubicBezTo>
                <a:lnTo>
                  <a:pt x="2486" y="686"/>
                </a:lnTo>
                <a:cubicBezTo>
                  <a:pt x="2486" y="656"/>
                  <a:pt x="2462" y="632"/>
                  <a:pt x="2433" y="632"/>
                </a:cubicBezTo>
                <a:close/>
                <a:moveTo>
                  <a:pt x="1674" y="204"/>
                </a:moveTo>
                <a:cubicBezTo>
                  <a:pt x="1733" y="145"/>
                  <a:pt x="1827" y="107"/>
                  <a:pt x="1914" y="107"/>
                </a:cubicBezTo>
                <a:cubicBezTo>
                  <a:pt x="1983" y="107"/>
                  <a:pt x="2098" y="130"/>
                  <a:pt x="2098" y="287"/>
                </a:cubicBezTo>
                <a:cubicBezTo>
                  <a:pt x="2098" y="489"/>
                  <a:pt x="1709" y="586"/>
                  <a:pt x="1559" y="606"/>
                </a:cubicBezTo>
                <a:lnTo>
                  <a:pt x="1454" y="621"/>
                </a:lnTo>
                <a:cubicBezTo>
                  <a:pt x="1491" y="510"/>
                  <a:pt x="1568" y="310"/>
                  <a:pt x="1674" y="204"/>
                </a:cubicBezTo>
                <a:close/>
                <a:moveTo>
                  <a:pt x="1151" y="455"/>
                </a:moveTo>
                <a:cubicBezTo>
                  <a:pt x="1151" y="425"/>
                  <a:pt x="1175" y="401"/>
                  <a:pt x="1205" y="401"/>
                </a:cubicBezTo>
                <a:lnTo>
                  <a:pt x="1280" y="401"/>
                </a:lnTo>
                <a:cubicBezTo>
                  <a:pt x="1310" y="401"/>
                  <a:pt x="1334" y="425"/>
                  <a:pt x="1334" y="455"/>
                </a:cubicBezTo>
                <a:lnTo>
                  <a:pt x="1334" y="608"/>
                </a:lnTo>
                <a:lnTo>
                  <a:pt x="1151" y="608"/>
                </a:lnTo>
                <a:lnTo>
                  <a:pt x="1151" y="455"/>
                </a:lnTo>
                <a:close/>
                <a:moveTo>
                  <a:pt x="377" y="287"/>
                </a:moveTo>
                <a:cubicBezTo>
                  <a:pt x="377" y="130"/>
                  <a:pt x="493" y="107"/>
                  <a:pt x="562" y="107"/>
                </a:cubicBezTo>
                <a:cubicBezTo>
                  <a:pt x="648" y="107"/>
                  <a:pt x="743" y="145"/>
                  <a:pt x="802" y="204"/>
                </a:cubicBezTo>
                <a:cubicBezTo>
                  <a:pt x="908" y="310"/>
                  <a:pt x="985" y="510"/>
                  <a:pt x="1022" y="621"/>
                </a:cubicBezTo>
                <a:lnTo>
                  <a:pt x="917" y="606"/>
                </a:lnTo>
                <a:cubicBezTo>
                  <a:pt x="767" y="586"/>
                  <a:pt x="377" y="489"/>
                  <a:pt x="377" y="287"/>
                </a:cubicBezTo>
                <a:close/>
                <a:moveTo>
                  <a:pt x="1496" y="2445"/>
                </a:moveTo>
                <a:lnTo>
                  <a:pt x="990" y="2445"/>
                </a:lnTo>
                <a:lnTo>
                  <a:pt x="990" y="1091"/>
                </a:lnTo>
                <a:lnTo>
                  <a:pt x="1496" y="1091"/>
                </a:lnTo>
                <a:lnTo>
                  <a:pt x="1496" y="2445"/>
                </a:lnTo>
                <a:close/>
                <a:moveTo>
                  <a:pt x="1496" y="984"/>
                </a:moveTo>
                <a:lnTo>
                  <a:pt x="990" y="984"/>
                </a:lnTo>
                <a:lnTo>
                  <a:pt x="990" y="739"/>
                </a:lnTo>
                <a:lnTo>
                  <a:pt x="1097" y="739"/>
                </a:lnTo>
                <a:lnTo>
                  <a:pt x="1098" y="739"/>
                </a:lnTo>
                <a:lnTo>
                  <a:pt x="1496" y="739"/>
                </a:lnTo>
                <a:lnTo>
                  <a:pt x="1496" y="9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boxed-gift-with-ribbon_20376">
            <a:extLst>
              <a:ext uri="{FF2B5EF4-FFF2-40B4-BE49-F238E27FC236}">
                <a16:creationId xmlns:a16="http://schemas.microsoft.com/office/drawing/2014/main" id="{033D1023-0CE0-54AF-94F2-BEBA9B450417}"/>
              </a:ext>
            </a:extLst>
          </p:cNvPr>
          <p:cNvSpPr/>
          <p:nvPr/>
        </p:nvSpPr>
        <p:spPr>
          <a:xfrm>
            <a:off x="6646858" y="4358829"/>
            <a:ext cx="444621" cy="533722"/>
          </a:xfrm>
          <a:custGeom>
            <a:avLst/>
            <a:gdLst>
              <a:gd name="connsiteX0" fmla="*/ 269489 w 502143"/>
              <a:gd name="connsiteY0" fmla="*/ 333492 h 602770"/>
              <a:gd name="connsiteX1" fmla="*/ 448513 w 502143"/>
              <a:gd name="connsiteY1" fmla="*/ 333492 h 602770"/>
              <a:gd name="connsiteX2" fmla="*/ 448513 w 502143"/>
              <a:gd name="connsiteY2" fmla="*/ 602770 h 602770"/>
              <a:gd name="connsiteX3" fmla="*/ 269489 w 502143"/>
              <a:gd name="connsiteY3" fmla="*/ 602770 h 602770"/>
              <a:gd name="connsiteX4" fmla="*/ 53559 w 502143"/>
              <a:gd name="connsiteY4" fmla="*/ 333492 h 602770"/>
              <a:gd name="connsiteX5" fmla="*/ 242180 w 502143"/>
              <a:gd name="connsiteY5" fmla="*/ 333492 h 602770"/>
              <a:gd name="connsiteX6" fmla="*/ 242180 w 502143"/>
              <a:gd name="connsiteY6" fmla="*/ 602770 h 602770"/>
              <a:gd name="connsiteX7" fmla="*/ 53559 w 502143"/>
              <a:gd name="connsiteY7" fmla="*/ 602770 h 602770"/>
              <a:gd name="connsiteX8" fmla="*/ 269489 w 502143"/>
              <a:gd name="connsiteY8" fmla="*/ 130052 h 602770"/>
              <a:gd name="connsiteX9" fmla="*/ 502143 w 502143"/>
              <a:gd name="connsiteY9" fmla="*/ 130052 h 602770"/>
              <a:gd name="connsiteX10" fmla="*/ 502143 w 502143"/>
              <a:gd name="connsiteY10" fmla="*/ 306042 h 602770"/>
              <a:gd name="connsiteX11" fmla="*/ 475987 w 502143"/>
              <a:gd name="connsiteY11" fmla="*/ 306042 h 602770"/>
              <a:gd name="connsiteX12" fmla="*/ 269489 w 502143"/>
              <a:gd name="connsiteY12" fmla="*/ 306042 h 602770"/>
              <a:gd name="connsiteX13" fmla="*/ 0 w 502143"/>
              <a:gd name="connsiteY13" fmla="*/ 130052 h 602770"/>
              <a:gd name="connsiteX14" fmla="*/ 242180 w 502143"/>
              <a:gd name="connsiteY14" fmla="*/ 130052 h 602770"/>
              <a:gd name="connsiteX15" fmla="*/ 242180 w 502143"/>
              <a:gd name="connsiteY15" fmla="*/ 306042 h 602770"/>
              <a:gd name="connsiteX16" fmla="*/ 26163 w 502143"/>
              <a:gd name="connsiteY16" fmla="*/ 306042 h 602770"/>
              <a:gd name="connsiteX17" fmla="*/ 0 w 502143"/>
              <a:gd name="connsiteY17" fmla="*/ 306042 h 602770"/>
              <a:gd name="connsiteX18" fmla="*/ 188789 w 502143"/>
              <a:gd name="connsiteY18" fmla="*/ 0 h 602770"/>
              <a:gd name="connsiteX19" fmla="*/ 226988 w 502143"/>
              <a:gd name="connsiteY19" fmla="*/ 15807 h 602770"/>
              <a:gd name="connsiteX20" fmla="*/ 237312 w 502143"/>
              <a:gd name="connsiteY20" fmla="*/ 48279 h 602770"/>
              <a:gd name="connsiteX21" fmla="*/ 237312 w 502143"/>
              <a:gd name="connsiteY21" fmla="*/ 75425 h 602770"/>
              <a:gd name="connsiteX22" fmla="*/ 234559 w 502143"/>
              <a:gd name="connsiteY22" fmla="*/ 99479 h 602770"/>
              <a:gd name="connsiteX23" fmla="*/ 195327 w 502143"/>
              <a:gd name="connsiteY23" fmla="*/ 102743 h 602770"/>
              <a:gd name="connsiteX24" fmla="*/ 150762 w 502143"/>
              <a:gd name="connsiteY24" fmla="*/ 91919 h 602770"/>
              <a:gd name="connsiteX25" fmla="*/ 150762 w 502143"/>
              <a:gd name="connsiteY25" fmla="*/ 15807 h 602770"/>
              <a:gd name="connsiteX26" fmla="*/ 188789 w 502143"/>
              <a:gd name="connsiteY26" fmla="*/ 0 h 602770"/>
              <a:gd name="connsiteX27" fmla="*/ 313425 w 502143"/>
              <a:gd name="connsiteY27" fmla="*/ 0 h 602770"/>
              <a:gd name="connsiteX28" fmla="*/ 351452 w 502143"/>
              <a:gd name="connsiteY28" fmla="*/ 15807 h 602770"/>
              <a:gd name="connsiteX29" fmla="*/ 351452 w 502143"/>
              <a:gd name="connsiteY29" fmla="*/ 91919 h 602770"/>
              <a:gd name="connsiteX30" fmla="*/ 306887 w 502143"/>
              <a:gd name="connsiteY30" fmla="*/ 102743 h 602770"/>
              <a:gd name="connsiteX31" fmla="*/ 267655 w 502143"/>
              <a:gd name="connsiteY31" fmla="*/ 99479 h 602770"/>
              <a:gd name="connsiteX32" fmla="*/ 264902 w 502143"/>
              <a:gd name="connsiteY32" fmla="*/ 75597 h 602770"/>
              <a:gd name="connsiteX33" fmla="*/ 264902 w 502143"/>
              <a:gd name="connsiteY33" fmla="*/ 48279 h 602770"/>
              <a:gd name="connsiteX34" fmla="*/ 275226 w 502143"/>
              <a:gd name="connsiteY34" fmla="*/ 15807 h 602770"/>
              <a:gd name="connsiteX35" fmla="*/ 313425 w 502143"/>
              <a:gd name="connsiteY35" fmla="*/ 0 h 602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02143" h="602770">
                <a:moveTo>
                  <a:pt x="269489" y="333492"/>
                </a:moveTo>
                <a:lnTo>
                  <a:pt x="448513" y="333492"/>
                </a:lnTo>
                <a:lnTo>
                  <a:pt x="448513" y="602770"/>
                </a:lnTo>
                <a:lnTo>
                  <a:pt x="269489" y="602770"/>
                </a:lnTo>
                <a:close/>
                <a:moveTo>
                  <a:pt x="53559" y="333492"/>
                </a:moveTo>
                <a:lnTo>
                  <a:pt x="242180" y="333492"/>
                </a:lnTo>
                <a:lnTo>
                  <a:pt x="242180" y="602770"/>
                </a:lnTo>
                <a:lnTo>
                  <a:pt x="53559" y="602770"/>
                </a:lnTo>
                <a:close/>
                <a:moveTo>
                  <a:pt x="269489" y="130052"/>
                </a:moveTo>
                <a:lnTo>
                  <a:pt x="502143" y="130052"/>
                </a:lnTo>
                <a:lnTo>
                  <a:pt x="502143" y="306042"/>
                </a:lnTo>
                <a:lnTo>
                  <a:pt x="475987" y="306042"/>
                </a:lnTo>
                <a:lnTo>
                  <a:pt x="269489" y="306042"/>
                </a:lnTo>
                <a:close/>
                <a:moveTo>
                  <a:pt x="0" y="130052"/>
                </a:moveTo>
                <a:lnTo>
                  <a:pt x="242180" y="130052"/>
                </a:lnTo>
                <a:lnTo>
                  <a:pt x="242180" y="306042"/>
                </a:lnTo>
                <a:lnTo>
                  <a:pt x="26163" y="306042"/>
                </a:lnTo>
                <a:lnTo>
                  <a:pt x="0" y="306042"/>
                </a:lnTo>
                <a:close/>
                <a:moveTo>
                  <a:pt x="188789" y="0"/>
                </a:moveTo>
                <a:cubicBezTo>
                  <a:pt x="203242" y="0"/>
                  <a:pt x="216836" y="5670"/>
                  <a:pt x="226988" y="15807"/>
                </a:cubicBezTo>
                <a:cubicBezTo>
                  <a:pt x="233354" y="21992"/>
                  <a:pt x="236279" y="34362"/>
                  <a:pt x="237312" y="48279"/>
                </a:cubicBezTo>
                <a:cubicBezTo>
                  <a:pt x="236796" y="57557"/>
                  <a:pt x="236796" y="66835"/>
                  <a:pt x="237312" y="75425"/>
                </a:cubicBezTo>
                <a:cubicBezTo>
                  <a:pt x="236796" y="83844"/>
                  <a:pt x="235763" y="92091"/>
                  <a:pt x="234559" y="99479"/>
                </a:cubicBezTo>
                <a:cubicBezTo>
                  <a:pt x="225439" y="100853"/>
                  <a:pt x="210641" y="102743"/>
                  <a:pt x="195327" y="102743"/>
                </a:cubicBezTo>
                <a:cubicBezTo>
                  <a:pt x="173647" y="102743"/>
                  <a:pt x="157817" y="98963"/>
                  <a:pt x="150762" y="91919"/>
                </a:cubicBezTo>
                <a:cubicBezTo>
                  <a:pt x="129770" y="70958"/>
                  <a:pt x="129770" y="36768"/>
                  <a:pt x="150762" y="15807"/>
                </a:cubicBezTo>
                <a:cubicBezTo>
                  <a:pt x="160914" y="5670"/>
                  <a:pt x="174507" y="0"/>
                  <a:pt x="188789" y="0"/>
                </a:cubicBezTo>
                <a:close/>
                <a:moveTo>
                  <a:pt x="313425" y="0"/>
                </a:moveTo>
                <a:cubicBezTo>
                  <a:pt x="327707" y="0"/>
                  <a:pt x="341300" y="5670"/>
                  <a:pt x="351452" y="15807"/>
                </a:cubicBezTo>
                <a:cubicBezTo>
                  <a:pt x="372444" y="36768"/>
                  <a:pt x="372444" y="70958"/>
                  <a:pt x="351452" y="91919"/>
                </a:cubicBezTo>
                <a:cubicBezTo>
                  <a:pt x="344397" y="98963"/>
                  <a:pt x="328567" y="102743"/>
                  <a:pt x="306887" y="102743"/>
                </a:cubicBezTo>
                <a:cubicBezTo>
                  <a:pt x="291573" y="102743"/>
                  <a:pt x="276603" y="100853"/>
                  <a:pt x="267655" y="99479"/>
                </a:cubicBezTo>
                <a:cubicBezTo>
                  <a:pt x="266450" y="92091"/>
                  <a:pt x="265418" y="83844"/>
                  <a:pt x="264902" y="75597"/>
                </a:cubicBezTo>
                <a:cubicBezTo>
                  <a:pt x="265418" y="66834"/>
                  <a:pt x="265418" y="57557"/>
                  <a:pt x="264902" y="48279"/>
                </a:cubicBezTo>
                <a:cubicBezTo>
                  <a:pt x="265934" y="34190"/>
                  <a:pt x="268859" y="21992"/>
                  <a:pt x="275226" y="15807"/>
                </a:cubicBezTo>
                <a:cubicBezTo>
                  <a:pt x="285378" y="5670"/>
                  <a:pt x="298972" y="0"/>
                  <a:pt x="31342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413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BE9A887-95EC-CE85-3252-BC48B1C14F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CC1A776-FD6E-697D-C494-A7C45D783D03}"/>
              </a:ext>
            </a:extLst>
          </p:cNvPr>
          <p:cNvGrpSpPr/>
          <p:nvPr/>
        </p:nvGrpSpPr>
        <p:grpSpPr>
          <a:xfrm>
            <a:off x="4247726" y="2748845"/>
            <a:ext cx="6236612" cy="2812084"/>
            <a:chOff x="4247726" y="2748845"/>
            <a:chExt cx="6236612" cy="2812084"/>
          </a:xfrm>
        </p:grpSpPr>
        <p:sp>
          <p:nvSpPr>
            <p:cNvPr id="4" name="矩形: 圆顶角 3">
              <a:extLst>
                <a:ext uri="{FF2B5EF4-FFF2-40B4-BE49-F238E27FC236}">
                  <a16:creationId xmlns:a16="http://schemas.microsoft.com/office/drawing/2014/main" id="{639A73C8-B270-0E4B-9737-4174897BE82B}"/>
                </a:ext>
              </a:extLst>
            </p:cNvPr>
            <p:cNvSpPr/>
            <p:nvPr/>
          </p:nvSpPr>
          <p:spPr>
            <a:xfrm rot="5400000">
              <a:off x="6098158" y="1174749"/>
              <a:ext cx="2641177" cy="6131183"/>
            </a:xfrm>
            <a:prstGeom prst="round2SameRect">
              <a:avLst>
                <a:gd name="adj1" fmla="val 26190"/>
                <a:gd name="adj2" fmla="val 0"/>
              </a:avLst>
            </a:prstGeom>
            <a:pattFill prst="pct90">
              <a:fgClr>
                <a:srgbClr val="F5D90A"/>
              </a:fgClr>
              <a:bgClr>
                <a:sysClr val="window" lastClr="FFFFFF"/>
              </a:bgClr>
            </a:patt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5" name="矩形: 圆顶角 4">
              <a:extLst>
                <a:ext uri="{FF2B5EF4-FFF2-40B4-BE49-F238E27FC236}">
                  <a16:creationId xmlns:a16="http://schemas.microsoft.com/office/drawing/2014/main" id="{2399E1A1-5945-1783-17A2-C950DDE9E69B}"/>
                </a:ext>
              </a:extLst>
            </p:cNvPr>
            <p:cNvSpPr/>
            <p:nvPr/>
          </p:nvSpPr>
          <p:spPr>
            <a:xfrm rot="5400000">
              <a:off x="5992729" y="1003842"/>
              <a:ext cx="2641177" cy="6131183"/>
            </a:xfrm>
            <a:prstGeom prst="round2SameRect">
              <a:avLst>
                <a:gd name="adj1" fmla="val 26190"/>
                <a:gd name="adj2" fmla="val 0"/>
              </a:avLst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422D8FC-E77F-EE6A-8989-034BE153C212}"/>
              </a:ext>
            </a:extLst>
          </p:cNvPr>
          <p:cNvGrpSpPr/>
          <p:nvPr/>
        </p:nvGrpSpPr>
        <p:grpSpPr>
          <a:xfrm>
            <a:off x="1905512" y="2490757"/>
            <a:ext cx="2867743" cy="3198843"/>
            <a:chOff x="1905512" y="2490757"/>
            <a:chExt cx="2867743" cy="319884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F2B612E-1346-72D2-8751-4CF512B268FB}"/>
                </a:ext>
              </a:extLst>
            </p:cNvPr>
            <p:cNvSpPr/>
            <p:nvPr/>
          </p:nvSpPr>
          <p:spPr>
            <a:xfrm>
              <a:off x="1905512" y="2748845"/>
              <a:ext cx="2738283" cy="2940755"/>
            </a:xfrm>
            <a:prstGeom prst="rect">
              <a:avLst/>
            </a:prstGeom>
            <a:pattFill prst="wdUpDiag">
              <a:fgClr>
                <a:srgbClr val="7300B2"/>
              </a:fgClr>
              <a:bgClr>
                <a:sysClr val="window" lastClr="FFFFFF"/>
              </a:bgClr>
            </a:patt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F7F6BFC-4B4B-02CE-7067-7675CC91309B}"/>
                </a:ext>
              </a:extLst>
            </p:cNvPr>
            <p:cNvSpPr/>
            <p:nvPr/>
          </p:nvSpPr>
          <p:spPr>
            <a:xfrm>
              <a:off x="2034972" y="2490757"/>
              <a:ext cx="2738283" cy="3077029"/>
            </a:xfrm>
            <a:prstGeom prst="rect">
              <a:avLst/>
            </a:prstGeom>
            <a:pattFill prst="pct10">
              <a:fgClr>
                <a:srgbClr val="F5D90A"/>
              </a:fgClr>
              <a:bgClr>
                <a:sysClr val="window" lastClr="FFFFFF"/>
              </a:bgClr>
            </a:patt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47FFBC1-FF65-6B48-A1AA-830BAEF0476A}"/>
              </a:ext>
            </a:extLst>
          </p:cNvPr>
          <p:cNvGrpSpPr/>
          <p:nvPr/>
        </p:nvGrpSpPr>
        <p:grpSpPr>
          <a:xfrm>
            <a:off x="3893828" y="2895883"/>
            <a:ext cx="665389" cy="279944"/>
            <a:chOff x="2703286" y="2736306"/>
            <a:chExt cx="665389" cy="279944"/>
          </a:xfrm>
        </p:grpSpPr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id="{FE02BCAF-8B7B-4496-CA47-4C9DFB8831FD}"/>
                </a:ext>
              </a:extLst>
            </p:cNvPr>
            <p:cNvSpPr/>
            <p:nvPr/>
          </p:nvSpPr>
          <p:spPr>
            <a:xfrm>
              <a:off x="2703286" y="2736306"/>
              <a:ext cx="160564" cy="279944"/>
            </a:xfrm>
            <a:prstGeom prst="chevron">
              <a:avLst/>
            </a:prstGeom>
            <a:solidFill>
              <a:srgbClr val="7300B2"/>
            </a:solid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1" name="箭头: V 形 10">
              <a:extLst>
                <a:ext uri="{FF2B5EF4-FFF2-40B4-BE49-F238E27FC236}">
                  <a16:creationId xmlns:a16="http://schemas.microsoft.com/office/drawing/2014/main" id="{72374E38-225D-9F0A-1B9F-6E42B0245D16}"/>
                </a:ext>
              </a:extLst>
            </p:cNvPr>
            <p:cNvSpPr/>
            <p:nvPr/>
          </p:nvSpPr>
          <p:spPr>
            <a:xfrm>
              <a:off x="2871561" y="2736306"/>
              <a:ext cx="160564" cy="279944"/>
            </a:xfrm>
            <a:prstGeom prst="chevron">
              <a:avLst/>
            </a:prstGeom>
            <a:solidFill>
              <a:srgbClr val="79E2FF"/>
            </a:solid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箭头: V 形 11">
              <a:extLst>
                <a:ext uri="{FF2B5EF4-FFF2-40B4-BE49-F238E27FC236}">
                  <a16:creationId xmlns:a16="http://schemas.microsoft.com/office/drawing/2014/main" id="{7408AB9D-AE78-2498-466A-3C00B74FB3E3}"/>
                </a:ext>
              </a:extLst>
            </p:cNvPr>
            <p:cNvSpPr/>
            <p:nvPr/>
          </p:nvSpPr>
          <p:spPr>
            <a:xfrm>
              <a:off x="3039836" y="2736306"/>
              <a:ext cx="160564" cy="279944"/>
            </a:xfrm>
            <a:prstGeom prst="chevron">
              <a:avLst/>
            </a:prstGeom>
            <a:solidFill>
              <a:srgbClr val="070DFF"/>
            </a:solid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3" name="箭头: V 形 12">
              <a:extLst>
                <a:ext uri="{FF2B5EF4-FFF2-40B4-BE49-F238E27FC236}">
                  <a16:creationId xmlns:a16="http://schemas.microsoft.com/office/drawing/2014/main" id="{8E8C4E53-F907-D308-D2A0-D1A5850E7449}"/>
                </a:ext>
              </a:extLst>
            </p:cNvPr>
            <p:cNvSpPr/>
            <p:nvPr/>
          </p:nvSpPr>
          <p:spPr>
            <a:xfrm>
              <a:off x="3208111" y="2736306"/>
              <a:ext cx="160564" cy="279944"/>
            </a:xfrm>
            <a:prstGeom prst="chevron">
              <a:avLst/>
            </a:prstGeom>
            <a:solidFill>
              <a:srgbClr val="FF5E4D"/>
            </a:solid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9472B578-D07B-416A-8919-ABAFEA4DF00F}"/>
              </a:ext>
            </a:extLst>
          </p:cNvPr>
          <p:cNvSpPr txBox="1"/>
          <p:nvPr/>
        </p:nvSpPr>
        <p:spPr>
          <a:xfrm>
            <a:off x="2234562" y="2774245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b="1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dist="63500" dir="2700000" algn="tl" rotWithShape="0">
                    <a:srgbClr val="F5D90A"/>
                  </a:outerShdw>
                </a:effectLst>
                <a:latin typeface="+mj-ea"/>
                <a:ea typeface="+mj-ea"/>
              </a:rPr>
              <a:t>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0D81302-8D84-B395-6D61-5E25029271E9}"/>
              </a:ext>
            </a:extLst>
          </p:cNvPr>
          <p:cNvSpPr txBox="1"/>
          <p:nvPr/>
        </p:nvSpPr>
        <p:spPr>
          <a:xfrm>
            <a:off x="2335174" y="3682174"/>
            <a:ext cx="2118093" cy="1545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prstClr val="black"/>
                </a:solidFill>
                <a:latin typeface="+mn-ea"/>
              </a:rPr>
              <a:t>根据自己的需要添加适当的文字，</a:t>
            </a:r>
            <a:endParaRPr lang="en-US" altLang="zh-CN" sz="1600" dirty="0">
              <a:solidFill>
                <a:prstClr val="black"/>
              </a:solidFill>
              <a:latin typeface="+mn-ea"/>
            </a:endParaRPr>
          </a:p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prstClr val="black"/>
                </a:solidFill>
                <a:latin typeface="+mn-ea"/>
              </a:rPr>
              <a:t>此处添加详细文本描述，建议与标题相关尽量简洁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9AF5E11-1D19-65CC-4EDD-38320A133F50}"/>
              </a:ext>
            </a:extLst>
          </p:cNvPr>
          <p:cNvSpPr txBox="1"/>
          <p:nvPr/>
        </p:nvSpPr>
        <p:spPr>
          <a:xfrm>
            <a:off x="5592839" y="2997194"/>
            <a:ext cx="1723549" cy="3745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2000" b="1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dist="76200" dir="2700000" algn="tl" rotWithShape="0">
                    <a:prstClr val="black"/>
                  </a:outerShdw>
                </a:effectLst>
                <a:latin typeface="+mj-ea"/>
                <a:ea typeface="+mj-ea"/>
              </a:rPr>
              <a:t>输入标题文本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D9146D0-F574-8D53-0AF9-7B09D75909C1}"/>
              </a:ext>
            </a:extLst>
          </p:cNvPr>
          <p:cNvSpPr txBox="1"/>
          <p:nvPr/>
        </p:nvSpPr>
        <p:spPr>
          <a:xfrm>
            <a:off x="5592839" y="3394058"/>
            <a:ext cx="42639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+mn-ea"/>
              </a:rPr>
              <a:t>根据自己的需要添加适当的文字，此处添加详细文本描述，建议与标题相关尽量简洁</a:t>
            </a:r>
          </a:p>
        </p:txBody>
      </p:sp>
      <p:pic>
        <p:nvPicPr>
          <p:cNvPr id="18" name="图形 17" descr="靶心 纯色填充">
            <a:extLst>
              <a:ext uri="{FF2B5EF4-FFF2-40B4-BE49-F238E27FC236}">
                <a16:creationId xmlns:a16="http://schemas.microsoft.com/office/drawing/2014/main" id="{A7894F5D-4F55-A380-9A28-971375CF1F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75350" y="3097277"/>
            <a:ext cx="617489" cy="617489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379A424-C987-1CA4-5EEC-268F864D1E2F}"/>
              </a:ext>
            </a:extLst>
          </p:cNvPr>
          <p:cNvSpPr txBox="1"/>
          <p:nvPr/>
        </p:nvSpPr>
        <p:spPr>
          <a:xfrm>
            <a:off x="5592839" y="4369466"/>
            <a:ext cx="1723549" cy="3745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2000" b="1" dirty="0">
                <a:ln w="12700"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dist="76200" dir="2700000" algn="tl" rotWithShape="0">
                    <a:prstClr val="black"/>
                  </a:outerShdw>
                </a:effectLst>
                <a:latin typeface="+mj-ea"/>
                <a:ea typeface="+mj-ea"/>
              </a:rPr>
              <a:t>输入标题文本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414BC8B-C69D-9C92-9EC7-31D598383D70}"/>
              </a:ext>
            </a:extLst>
          </p:cNvPr>
          <p:cNvSpPr txBox="1"/>
          <p:nvPr/>
        </p:nvSpPr>
        <p:spPr>
          <a:xfrm>
            <a:off x="5592839" y="4766330"/>
            <a:ext cx="48914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  <a:latin typeface="+mn-ea"/>
              </a:rPr>
              <a:t>51PPT</a:t>
            </a:r>
            <a:r>
              <a:rPr lang="zh-CN" altLang="en-US" sz="1400" dirty="0">
                <a:solidFill>
                  <a:prstClr val="black"/>
                </a:solidFill>
                <a:latin typeface="+mn-ea"/>
              </a:rPr>
              <a:t>模板网，幻灯片演示模板及素材免费下载！</a:t>
            </a:r>
            <a:r>
              <a:rPr lang="en-US" altLang="zh-CN" sz="1600" dirty="0">
                <a:solidFill>
                  <a:prstClr val="black"/>
                </a:solidFill>
                <a:latin typeface="+mn-ea"/>
              </a:rPr>
              <a:t>51PPT</a:t>
            </a:r>
            <a:r>
              <a:rPr lang="zh-CN" altLang="en-US" sz="1600" dirty="0">
                <a:solidFill>
                  <a:prstClr val="black"/>
                </a:solidFill>
                <a:latin typeface="+mn-ea"/>
              </a:rPr>
              <a:t>模板网 官网唯一网址：</a:t>
            </a:r>
            <a:r>
              <a:rPr lang="en-US" altLang="zh-CN" sz="1600" dirty="0">
                <a:solidFill>
                  <a:prstClr val="black"/>
                </a:solidFill>
                <a:latin typeface="+mn-ea"/>
              </a:rPr>
              <a:t>www.51pptmoban.com</a:t>
            </a:r>
            <a:endParaRPr lang="zh-CN" altLang="en-US" sz="16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7FFFE27-CAC4-A3E7-33AD-581017C4173B}"/>
              </a:ext>
            </a:extLst>
          </p:cNvPr>
          <p:cNvSpPr/>
          <p:nvPr/>
        </p:nvSpPr>
        <p:spPr>
          <a:xfrm>
            <a:off x="5017982" y="4078187"/>
            <a:ext cx="5033617" cy="141036"/>
          </a:xfrm>
          <a:prstGeom prst="rect">
            <a:avLst/>
          </a:prstGeom>
          <a:pattFill prst="wdDnDiag">
            <a:fgClr>
              <a:sysClr val="windowText" lastClr="000000"/>
            </a:fgClr>
            <a:bgClr>
              <a:sysClr val="window" lastClr="FFFFFF"/>
            </a:bgClr>
          </a:pattFill>
          <a:ln w="254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微软雅黑 Light"/>
              <a:cs typeface="+mn-cs"/>
            </a:endParaRPr>
          </a:p>
        </p:txBody>
      </p:sp>
      <p:pic>
        <p:nvPicPr>
          <p:cNvPr id="22" name="图形 21" descr="列表 纯色填充">
            <a:extLst>
              <a:ext uri="{FF2B5EF4-FFF2-40B4-BE49-F238E27FC236}">
                <a16:creationId xmlns:a16="http://schemas.microsoft.com/office/drawing/2014/main" id="{8BD5A753-1E20-0E26-3F78-48CB08CDF2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55136" y="4467381"/>
            <a:ext cx="682874" cy="68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070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E736F1A-931F-D7FD-7871-B7BEA68AA0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C549FEE-E96A-8601-DDF9-0B069C60AE14}"/>
              </a:ext>
            </a:extLst>
          </p:cNvPr>
          <p:cNvGrpSpPr/>
          <p:nvPr/>
        </p:nvGrpSpPr>
        <p:grpSpPr>
          <a:xfrm>
            <a:off x="1450698" y="2512526"/>
            <a:ext cx="2107822" cy="2318757"/>
            <a:chOff x="1450698" y="2512526"/>
            <a:chExt cx="2107822" cy="2318757"/>
          </a:xfrm>
        </p:grpSpPr>
        <p:sp>
          <p:nvSpPr>
            <p:cNvPr id="7" name="箭头: 五边形 6">
              <a:extLst>
                <a:ext uri="{FF2B5EF4-FFF2-40B4-BE49-F238E27FC236}">
                  <a16:creationId xmlns:a16="http://schemas.microsoft.com/office/drawing/2014/main" id="{C795EB94-DE3D-54E2-0F78-226673546845}"/>
                </a:ext>
              </a:extLst>
            </p:cNvPr>
            <p:cNvSpPr/>
            <p:nvPr/>
          </p:nvSpPr>
          <p:spPr>
            <a:xfrm rot="5400000">
              <a:off x="1345230" y="2617994"/>
              <a:ext cx="2318757" cy="2107822"/>
            </a:xfrm>
            <a:prstGeom prst="homePlate">
              <a:avLst>
                <a:gd name="adj" fmla="val 18736"/>
              </a:avLst>
            </a:prstGeom>
            <a:pattFill prst="pct10">
              <a:fgClr>
                <a:srgbClr val="F5D90A"/>
              </a:fgClr>
              <a:bgClr>
                <a:sysClr val="window" lastClr="FFFFFF"/>
              </a:bgClr>
            </a:patt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rPr>
                <a:t>根据自己的需要添加适当的文字，此处添加详细文本描述，建议与标题相关尽量简洁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CF79720-FD07-0B1E-B0F4-91902AC9B018}"/>
                </a:ext>
              </a:extLst>
            </p:cNvPr>
            <p:cNvSpPr/>
            <p:nvPr/>
          </p:nvSpPr>
          <p:spPr>
            <a:xfrm>
              <a:off x="2404871" y="2611255"/>
              <a:ext cx="199474" cy="199474"/>
            </a:xfrm>
            <a:prstGeom prst="ellipse">
              <a:avLst/>
            </a:prstGeom>
            <a:solidFill>
              <a:srgbClr val="7300B2"/>
            </a:solid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1B408C0-149A-7473-30B6-033F20B978AE}"/>
              </a:ext>
            </a:extLst>
          </p:cNvPr>
          <p:cNvGrpSpPr/>
          <p:nvPr/>
        </p:nvGrpSpPr>
        <p:grpSpPr>
          <a:xfrm>
            <a:off x="1186340" y="2724537"/>
            <a:ext cx="9909900" cy="2934607"/>
            <a:chOff x="1111696" y="2537927"/>
            <a:chExt cx="9909900" cy="2934607"/>
          </a:xfrm>
        </p:grpSpPr>
        <p:sp>
          <p:nvSpPr>
            <p:cNvPr id="13" name="箭头: 圆角右 12">
              <a:extLst>
                <a:ext uri="{FF2B5EF4-FFF2-40B4-BE49-F238E27FC236}">
                  <a16:creationId xmlns:a16="http://schemas.microsoft.com/office/drawing/2014/main" id="{F0C645D7-4B52-3999-B8B0-5A1895BCAAF0}"/>
                </a:ext>
              </a:extLst>
            </p:cNvPr>
            <p:cNvSpPr/>
            <p:nvPr/>
          </p:nvSpPr>
          <p:spPr>
            <a:xfrm rot="16200000" flipV="1">
              <a:off x="4811613" y="-678743"/>
              <a:ext cx="2451360" cy="9851193"/>
            </a:xfrm>
            <a:prstGeom prst="bentArrow">
              <a:avLst>
                <a:gd name="adj1" fmla="val 25000"/>
                <a:gd name="adj2" fmla="val 20364"/>
                <a:gd name="adj3" fmla="val 21886"/>
                <a:gd name="adj4" fmla="val 27083"/>
              </a:avLst>
            </a:prstGeom>
            <a:pattFill prst="wdDnDiag">
              <a:fgClr>
                <a:srgbClr val="7300B2"/>
              </a:fgClr>
              <a:bgClr>
                <a:sysClr val="window" lastClr="FFFFFF"/>
              </a:bgClr>
            </a:patt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4" name="箭头: 圆角右 13">
              <a:extLst>
                <a:ext uri="{FF2B5EF4-FFF2-40B4-BE49-F238E27FC236}">
                  <a16:creationId xmlns:a16="http://schemas.microsoft.com/office/drawing/2014/main" id="{A0625513-5C37-0BC9-6977-A98D54D3C015}"/>
                </a:ext>
              </a:extLst>
            </p:cNvPr>
            <p:cNvSpPr/>
            <p:nvPr/>
          </p:nvSpPr>
          <p:spPr>
            <a:xfrm rot="16200000" flipV="1">
              <a:off x="4687077" y="-978747"/>
              <a:ext cx="2817845" cy="9851193"/>
            </a:xfrm>
            <a:prstGeom prst="bentArrow">
              <a:avLst>
                <a:gd name="adj1" fmla="val 25000"/>
                <a:gd name="adj2" fmla="val 25000"/>
                <a:gd name="adj3" fmla="val 28509"/>
                <a:gd name="adj4" fmla="val 27083"/>
              </a:avLst>
            </a:prstGeom>
            <a:solidFill>
              <a:schemeClr val="accent5"/>
            </a:solid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5" name="圆: 空心 14">
            <a:extLst>
              <a:ext uri="{FF2B5EF4-FFF2-40B4-BE49-F238E27FC236}">
                <a16:creationId xmlns:a16="http://schemas.microsoft.com/office/drawing/2014/main" id="{E7285B0F-1472-9F70-F488-EC0094B1B9A7}"/>
              </a:ext>
            </a:extLst>
          </p:cNvPr>
          <p:cNvSpPr/>
          <p:nvPr/>
        </p:nvSpPr>
        <p:spPr>
          <a:xfrm>
            <a:off x="2276430" y="4982382"/>
            <a:ext cx="484547" cy="484547"/>
          </a:xfrm>
          <a:prstGeom prst="donut">
            <a:avLst/>
          </a:prstGeom>
          <a:solidFill>
            <a:srgbClr val="FF5E4D"/>
          </a:solidFill>
          <a:ln w="254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微软雅黑 Light"/>
              <a:cs typeface="+mn-cs"/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0D5B23FC-F80D-0BE7-53BB-CE016D7F53F0}"/>
              </a:ext>
            </a:extLst>
          </p:cNvPr>
          <p:cNvSpPr/>
          <p:nvPr/>
        </p:nvSpPr>
        <p:spPr>
          <a:xfrm>
            <a:off x="5244831" y="4982382"/>
            <a:ext cx="484547" cy="484547"/>
          </a:xfrm>
          <a:prstGeom prst="donut">
            <a:avLst/>
          </a:prstGeom>
          <a:solidFill>
            <a:srgbClr val="FF5E4D"/>
          </a:solidFill>
          <a:ln w="254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微软雅黑 Light"/>
              <a:cs typeface="+mn-cs"/>
            </a:endParaRPr>
          </a:p>
        </p:txBody>
      </p:sp>
      <p:sp>
        <p:nvSpPr>
          <p:cNvPr id="17" name="圆: 空心 16">
            <a:extLst>
              <a:ext uri="{FF2B5EF4-FFF2-40B4-BE49-F238E27FC236}">
                <a16:creationId xmlns:a16="http://schemas.microsoft.com/office/drawing/2014/main" id="{E6725131-1938-0B99-3D4E-199DD6565DDF}"/>
              </a:ext>
            </a:extLst>
          </p:cNvPr>
          <p:cNvSpPr/>
          <p:nvPr/>
        </p:nvSpPr>
        <p:spPr>
          <a:xfrm>
            <a:off x="8259172" y="4982382"/>
            <a:ext cx="484547" cy="484547"/>
          </a:xfrm>
          <a:prstGeom prst="donut">
            <a:avLst/>
          </a:prstGeom>
          <a:solidFill>
            <a:srgbClr val="FF5E4D"/>
          </a:solidFill>
          <a:ln w="254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微软雅黑 Light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C0078AE-6D5B-C034-BA9D-9EECBD7A2408}"/>
              </a:ext>
            </a:extLst>
          </p:cNvPr>
          <p:cNvGrpSpPr/>
          <p:nvPr/>
        </p:nvGrpSpPr>
        <p:grpSpPr>
          <a:xfrm>
            <a:off x="4527273" y="2512526"/>
            <a:ext cx="2107822" cy="2318757"/>
            <a:chOff x="1450698" y="2512526"/>
            <a:chExt cx="2107822" cy="2318757"/>
          </a:xfrm>
        </p:grpSpPr>
        <p:sp>
          <p:nvSpPr>
            <p:cNvPr id="19" name="箭头: 五边形 18">
              <a:extLst>
                <a:ext uri="{FF2B5EF4-FFF2-40B4-BE49-F238E27FC236}">
                  <a16:creationId xmlns:a16="http://schemas.microsoft.com/office/drawing/2014/main" id="{F574FB5A-3E63-1BBC-8577-0E48CFD373A4}"/>
                </a:ext>
              </a:extLst>
            </p:cNvPr>
            <p:cNvSpPr/>
            <p:nvPr/>
          </p:nvSpPr>
          <p:spPr>
            <a:xfrm rot="5400000">
              <a:off x="1345230" y="2617994"/>
              <a:ext cx="2318757" cy="2107822"/>
            </a:xfrm>
            <a:prstGeom prst="homePlate">
              <a:avLst>
                <a:gd name="adj" fmla="val 18736"/>
              </a:avLst>
            </a:prstGeom>
            <a:pattFill prst="pct10">
              <a:fgClr>
                <a:srgbClr val="F5D90A"/>
              </a:fgClr>
              <a:bgClr>
                <a:sysClr val="window" lastClr="FFFFFF"/>
              </a:bgClr>
            </a:patt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rPr>
                <a:t>根据自己的需要添加适当的文字，此处添加详细文本描述，建议与标题相关尽量简洁</a:t>
              </a: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DDEAD77-2CFE-78BF-7CDE-6A5D3808E6D0}"/>
                </a:ext>
              </a:extLst>
            </p:cNvPr>
            <p:cNvSpPr/>
            <p:nvPr/>
          </p:nvSpPr>
          <p:spPr>
            <a:xfrm>
              <a:off x="2404871" y="2611255"/>
              <a:ext cx="199474" cy="199474"/>
            </a:xfrm>
            <a:prstGeom prst="ellipse">
              <a:avLst/>
            </a:prstGeom>
            <a:solidFill>
              <a:srgbClr val="7300B2"/>
            </a:solid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9BEFD13-1FDF-944A-F191-084061DA1BF4}"/>
              </a:ext>
            </a:extLst>
          </p:cNvPr>
          <p:cNvGrpSpPr/>
          <p:nvPr/>
        </p:nvGrpSpPr>
        <p:grpSpPr>
          <a:xfrm>
            <a:off x="7447534" y="2512526"/>
            <a:ext cx="2107822" cy="2318757"/>
            <a:chOff x="1450698" y="2512526"/>
            <a:chExt cx="2107822" cy="2318757"/>
          </a:xfrm>
        </p:grpSpPr>
        <p:sp>
          <p:nvSpPr>
            <p:cNvPr id="22" name="箭头: 五边形 21">
              <a:extLst>
                <a:ext uri="{FF2B5EF4-FFF2-40B4-BE49-F238E27FC236}">
                  <a16:creationId xmlns:a16="http://schemas.microsoft.com/office/drawing/2014/main" id="{B7D76847-2A31-EAB7-AAC5-E25A66591E7C}"/>
                </a:ext>
              </a:extLst>
            </p:cNvPr>
            <p:cNvSpPr/>
            <p:nvPr/>
          </p:nvSpPr>
          <p:spPr>
            <a:xfrm rot="5400000">
              <a:off x="1345230" y="2617994"/>
              <a:ext cx="2318757" cy="2107822"/>
            </a:xfrm>
            <a:prstGeom prst="homePlate">
              <a:avLst>
                <a:gd name="adj" fmla="val 18736"/>
              </a:avLst>
            </a:prstGeom>
            <a:pattFill prst="pct10">
              <a:fgClr>
                <a:srgbClr val="F5D90A"/>
              </a:fgClr>
              <a:bgClr>
                <a:sysClr val="window" lastClr="FFFFFF"/>
              </a:bgClr>
            </a:patt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rPr>
                <a:t>根据自己的需要添加适当的文字，此处添加详细文本描述，建议与标题相关尽量简洁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F489444-7E5E-C356-CCD5-EDB60B3E4523}"/>
                </a:ext>
              </a:extLst>
            </p:cNvPr>
            <p:cNvSpPr/>
            <p:nvPr/>
          </p:nvSpPr>
          <p:spPr>
            <a:xfrm>
              <a:off x="2404871" y="2611255"/>
              <a:ext cx="199474" cy="199474"/>
            </a:xfrm>
            <a:prstGeom prst="ellipse">
              <a:avLst/>
            </a:prstGeom>
            <a:solidFill>
              <a:srgbClr val="7300B2"/>
            </a:solid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9601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0144AB2-5541-15BE-4751-62E9AAA84B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7792BA6-36D4-B3E3-22FF-12B8A72D939A}"/>
              </a:ext>
            </a:extLst>
          </p:cNvPr>
          <p:cNvGrpSpPr/>
          <p:nvPr/>
        </p:nvGrpSpPr>
        <p:grpSpPr>
          <a:xfrm>
            <a:off x="950419" y="2222500"/>
            <a:ext cx="2209794" cy="2371856"/>
            <a:chOff x="950419" y="2222500"/>
            <a:chExt cx="2209794" cy="237185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7894458-8192-1B6D-6378-9A8EFBD40C00}"/>
                </a:ext>
              </a:extLst>
            </p:cNvPr>
            <p:cNvSpPr/>
            <p:nvPr/>
          </p:nvSpPr>
          <p:spPr>
            <a:xfrm>
              <a:off x="1008083" y="2294231"/>
              <a:ext cx="2152130" cy="2300125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B5BD949-4DF0-61DC-EC33-BBC053AE0A08}"/>
                </a:ext>
              </a:extLst>
            </p:cNvPr>
            <p:cNvSpPr/>
            <p:nvPr/>
          </p:nvSpPr>
          <p:spPr>
            <a:xfrm>
              <a:off x="950419" y="2222500"/>
              <a:ext cx="2152130" cy="230012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箭头: 燕尾形 5">
              <a:extLst>
                <a:ext uri="{FF2B5EF4-FFF2-40B4-BE49-F238E27FC236}">
                  <a16:creationId xmlns:a16="http://schemas.microsoft.com/office/drawing/2014/main" id="{389326CA-6347-5C1B-0C6C-D677FD7B3A8B}"/>
                </a:ext>
              </a:extLst>
            </p:cNvPr>
            <p:cNvSpPr/>
            <p:nvPr/>
          </p:nvSpPr>
          <p:spPr>
            <a:xfrm>
              <a:off x="1065748" y="2294231"/>
              <a:ext cx="1889276" cy="549862"/>
            </a:xfrm>
            <a:prstGeom prst="notchedRightArrow">
              <a:avLst>
                <a:gd name="adj1" fmla="val 100000"/>
                <a:gd name="adj2" fmla="val 27273"/>
              </a:avLst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21FFACB-F49F-4165-9737-A1B3EC67F8B2}"/>
                </a:ext>
              </a:extLst>
            </p:cNvPr>
            <p:cNvSpPr txBox="1"/>
            <p:nvPr/>
          </p:nvSpPr>
          <p:spPr>
            <a:xfrm>
              <a:off x="1100107" y="2943655"/>
              <a:ext cx="1968082" cy="1555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根据自己的需要添加适当的文字，此处添加详细文本描述，建议与标题相关尽量简洁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ED17C4C-DB73-0132-F4BA-F261FE447D73}"/>
              </a:ext>
            </a:extLst>
          </p:cNvPr>
          <p:cNvGrpSpPr/>
          <p:nvPr/>
        </p:nvGrpSpPr>
        <p:grpSpPr>
          <a:xfrm>
            <a:off x="950419" y="4684622"/>
            <a:ext cx="10291165" cy="1376704"/>
            <a:chOff x="950419" y="4684622"/>
            <a:chExt cx="10291165" cy="1376704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A694223D-1BAC-8831-9326-11E94647C8BF}"/>
                </a:ext>
              </a:extLst>
            </p:cNvPr>
            <p:cNvSpPr/>
            <p:nvPr/>
          </p:nvSpPr>
          <p:spPr>
            <a:xfrm>
              <a:off x="950419" y="4684622"/>
              <a:ext cx="10291165" cy="1376704"/>
            </a:xfrm>
            <a:prstGeom prst="roundRect">
              <a:avLst>
                <a:gd name="adj" fmla="val 0"/>
              </a:avLst>
            </a:prstGeom>
            <a:pattFill prst="pct20">
              <a:fgClr>
                <a:schemeClr val="accent2">
                  <a:lumMod val="20000"/>
                  <a:lumOff val="80000"/>
                </a:schemeClr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1EBAF13A-50F5-6789-4C5A-B2F2764D3A58}"/>
                </a:ext>
              </a:extLst>
            </p:cNvPr>
            <p:cNvSpPr/>
            <p:nvPr/>
          </p:nvSpPr>
          <p:spPr>
            <a:xfrm>
              <a:off x="1138734" y="4749738"/>
              <a:ext cx="449014" cy="124647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</a:ln>
            <a:effectLst>
              <a:outerShdw dist="63500" dir="2700000" algn="tl" rotWithShape="0">
                <a:schemeClr val="accent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 w="12700">
                    <a:solidFill>
                      <a:prstClr val="black"/>
                    </a:solidFill>
                  </a:ln>
                  <a:solidFill>
                    <a:prstClr val="white"/>
                  </a:solidFill>
                  <a:effectLst>
                    <a:outerShdw dist="76200" dir="2700000" algn="tl" rotWithShape="0">
                      <a:prstClr val="black"/>
                    </a:outerShdw>
                  </a:effectLst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rPr>
                <a:t>输入标题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B42667E-54D2-A1CC-6BE6-0B5EE0388680}"/>
                </a:ext>
              </a:extLst>
            </p:cNvPr>
            <p:cNvSpPr txBox="1"/>
            <p:nvPr/>
          </p:nvSpPr>
          <p:spPr>
            <a:xfrm>
              <a:off x="2304401" y="5039018"/>
              <a:ext cx="6727389" cy="6689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latin typeface="+mn-ea"/>
                </a:rPr>
                <a:t>51PPT</a:t>
              </a:r>
              <a:r>
                <a:rPr lang="zh-CN" altLang="en-US" sz="1600" dirty="0">
                  <a:latin typeface="+mn-ea"/>
                </a:rPr>
                <a:t>模板网，幻灯片演示模板及素材免费下载！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latin typeface="+mn-ea"/>
                </a:rPr>
                <a:t>51PPT</a:t>
              </a:r>
              <a:r>
                <a:rPr lang="zh-CN" altLang="en-US" sz="1600" dirty="0">
                  <a:latin typeface="+mn-ea"/>
                </a:rPr>
                <a:t>模板网 官网唯一网址：</a:t>
              </a:r>
              <a:r>
                <a:rPr lang="en-US" altLang="zh-CN" sz="1600" dirty="0">
                  <a:latin typeface="+mn-ea"/>
                </a:rPr>
                <a:t>www.51pptmoban.com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FF1E753-785A-D8FB-5B2C-D700EF46D8B8}"/>
                </a:ext>
              </a:extLst>
            </p:cNvPr>
            <p:cNvGrpSpPr/>
            <p:nvPr/>
          </p:nvGrpSpPr>
          <p:grpSpPr>
            <a:xfrm>
              <a:off x="9769290" y="5179423"/>
              <a:ext cx="1140226" cy="358445"/>
              <a:chOff x="6071622" y="1495960"/>
              <a:chExt cx="1140226" cy="358445"/>
            </a:xfrm>
          </p:grpSpPr>
          <p:sp>
            <p:nvSpPr>
              <p:cNvPr id="28" name="等腰三角形 27">
                <a:extLst>
                  <a:ext uri="{FF2B5EF4-FFF2-40B4-BE49-F238E27FC236}">
                    <a16:creationId xmlns:a16="http://schemas.microsoft.com/office/drawing/2014/main" id="{1F34BE8A-EE27-12C1-6C80-9DE5EF64B386}"/>
                  </a:ext>
                </a:extLst>
              </p:cNvPr>
              <p:cNvSpPr/>
              <p:nvPr/>
            </p:nvSpPr>
            <p:spPr>
              <a:xfrm rot="5400000">
                <a:off x="6046901" y="1520681"/>
                <a:ext cx="358443" cy="309002"/>
              </a:xfrm>
              <a:prstGeom prst="triangl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等腰三角形 28">
                <a:extLst>
                  <a:ext uri="{FF2B5EF4-FFF2-40B4-BE49-F238E27FC236}">
                    <a16:creationId xmlns:a16="http://schemas.microsoft.com/office/drawing/2014/main" id="{8593B6D7-1EB5-1E48-B38F-ED3782865362}"/>
                  </a:ext>
                </a:extLst>
              </p:cNvPr>
              <p:cNvSpPr/>
              <p:nvPr/>
            </p:nvSpPr>
            <p:spPr>
              <a:xfrm rot="5400000">
                <a:off x="6437079" y="1520682"/>
                <a:ext cx="358443" cy="309002"/>
              </a:xfrm>
              <a:prstGeom prst="triangle">
                <a:avLst/>
              </a:prstGeom>
              <a:solidFill>
                <a:schemeClr val="accent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等腰三角形 29">
                <a:extLst>
                  <a:ext uri="{FF2B5EF4-FFF2-40B4-BE49-F238E27FC236}">
                    <a16:creationId xmlns:a16="http://schemas.microsoft.com/office/drawing/2014/main" id="{1B29C2A6-B6CD-B176-1FA6-B847BE7FEA95}"/>
                  </a:ext>
                </a:extLst>
              </p:cNvPr>
              <p:cNvSpPr/>
              <p:nvPr/>
            </p:nvSpPr>
            <p:spPr>
              <a:xfrm rot="5400000">
                <a:off x="6878125" y="1520683"/>
                <a:ext cx="358443" cy="309002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D422699-1A4F-859A-8390-65A4F12D98AB}"/>
              </a:ext>
            </a:extLst>
          </p:cNvPr>
          <p:cNvGrpSpPr/>
          <p:nvPr/>
        </p:nvGrpSpPr>
        <p:grpSpPr>
          <a:xfrm>
            <a:off x="3573244" y="2222500"/>
            <a:ext cx="2209794" cy="2371856"/>
            <a:chOff x="950419" y="2222500"/>
            <a:chExt cx="2209794" cy="2371856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40458030-ECF3-BA04-3F03-57D4E4588AC5}"/>
                </a:ext>
              </a:extLst>
            </p:cNvPr>
            <p:cNvSpPr/>
            <p:nvPr/>
          </p:nvSpPr>
          <p:spPr>
            <a:xfrm>
              <a:off x="1008083" y="2294231"/>
              <a:ext cx="2152130" cy="2300125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F714FB0E-593E-6C49-6CC9-29290B80FCBD}"/>
                </a:ext>
              </a:extLst>
            </p:cNvPr>
            <p:cNvSpPr/>
            <p:nvPr/>
          </p:nvSpPr>
          <p:spPr>
            <a:xfrm>
              <a:off x="950419" y="2222500"/>
              <a:ext cx="2152130" cy="230012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箭头: 燕尾形 33">
              <a:extLst>
                <a:ext uri="{FF2B5EF4-FFF2-40B4-BE49-F238E27FC236}">
                  <a16:creationId xmlns:a16="http://schemas.microsoft.com/office/drawing/2014/main" id="{F8A4B931-514F-CEBA-9AD2-BE2988842838}"/>
                </a:ext>
              </a:extLst>
            </p:cNvPr>
            <p:cNvSpPr/>
            <p:nvPr/>
          </p:nvSpPr>
          <p:spPr>
            <a:xfrm>
              <a:off x="1065748" y="2294231"/>
              <a:ext cx="1889276" cy="549862"/>
            </a:xfrm>
            <a:prstGeom prst="notchedRightArrow">
              <a:avLst>
                <a:gd name="adj1" fmla="val 100000"/>
                <a:gd name="adj2" fmla="val 27273"/>
              </a:avLst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B6D9B6B-80E0-4CC5-177E-07439DDC9384}"/>
                </a:ext>
              </a:extLst>
            </p:cNvPr>
            <p:cNvSpPr txBox="1"/>
            <p:nvPr/>
          </p:nvSpPr>
          <p:spPr>
            <a:xfrm>
              <a:off x="1100107" y="2943655"/>
              <a:ext cx="1968082" cy="1555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根据自己的需要添加适当的文字，此处添加详细文本描述，建议与标题相关尽量简洁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AC8C852-5760-CFC8-A9E2-0700DEA571A3}"/>
              </a:ext>
            </a:extLst>
          </p:cNvPr>
          <p:cNvGrpSpPr/>
          <p:nvPr/>
        </p:nvGrpSpPr>
        <p:grpSpPr>
          <a:xfrm>
            <a:off x="6196069" y="2222500"/>
            <a:ext cx="2209794" cy="2371856"/>
            <a:chOff x="950419" y="2222500"/>
            <a:chExt cx="2209794" cy="2371856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73EFBD95-D89B-6CF7-4878-A9E208BBC813}"/>
                </a:ext>
              </a:extLst>
            </p:cNvPr>
            <p:cNvSpPr/>
            <p:nvPr/>
          </p:nvSpPr>
          <p:spPr>
            <a:xfrm>
              <a:off x="1008083" y="2294231"/>
              <a:ext cx="2152130" cy="2300125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EEB77DCE-AD2C-7FA8-38C2-BA6F89252F94}"/>
                </a:ext>
              </a:extLst>
            </p:cNvPr>
            <p:cNvSpPr/>
            <p:nvPr/>
          </p:nvSpPr>
          <p:spPr>
            <a:xfrm>
              <a:off x="950419" y="2222500"/>
              <a:ext cx="2152130" cy="230012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箭头: 燕尾形 38">
              <a:extLst>
                <a:ext uri="{FF2B5EF4-FFF2-40B4-BE49-F238E27FC236}">
                  <a16:creationId xmlns:a16="http://schemas.microsoft.com/office/drawing/2014/main" id="{FC7B7954-E7BE-6AAF-35C8-FFAC02D2DA37}"/>
                </a:ext>
              </a:extLst>
            </p:cNvPr>
            <p:cNvSpPr/>
            <p:nvPr/>
          </p:nvSpPr>
          <p:spPr>
            <a:xfrm>
              <a:off x="1065748" y="2294231"/>
              <a:ext cx="1889276" cy="549862"/>
            </a:xfrm>
            <a:prstGeom prst="notchedRightArrow">
              <a:avLst>
                <a:gd name="adj1" fmla="val 100000"/>
                <a:gd name="adj2" fmla="val 27273"/>
              </a:avLst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81562B-1C2D-AFA6-26ED-08CAB4C19BA6}"/>
                </a:ext>
              </a:extLst>
            </p:cNvPr>
            <p:cNvSpPr txBox="1"/>
            <p:nvPr/>
          </p:nvSpPr>
          <p:spPr>
            <a:xfrm>
              <a:off x="1100107" y="2943655"/>
              <a:ext cx="1968082" cy="1555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根据自己的需要添加适当的文字，此处添加详细文本描述，建议与标题相关尽量简洁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0006C38-E67E-D222-D0C0-6124B03B66E3}"/>
              </a:ext>
            </a:extLst>
          </p:cNvPr>
          <p:cNvGrpSpPr/>
          <p:nvPr/>
        </p:nvGrpSpPr>
        <p:grpSpPr>
          <a:xfrm>
            <a:off x="8818893" y="2222500"/>
            <a:ext cx="2209794" cy="2371856"/>
            <a:chOff x="950419" y="2222500"/>
            <a:chExt cx="2209794" cy="2371856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F0F23780-BD68-21FE-3D26-E28A4B6280BB}"/>
                </a:ext>
              </a:extLst>
            </p:cNvPr>
            <p:cNvSpPr/>
            <p:nvPr/>
          </p:nvSpPr>
          <p:spPr>
            <a:xfrm>
              <a:off x="1008083" y="2294231"/>
              <a:ext cx="2152130" cy="2300125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0D34DD4C-F114-20E3-E6E2-048A26A847D6}"/>
                </a:ext>
              </a:extLst>
            </p:cNvPr>
            <p:cNvSpPr/>
            <p:nvPr/>
          </p:nvSpPr>
          <p:spPr>
            <a:xfrm>
              <a:off x="950419" y="2222500"/>
              <a:ext cx="2152130" cy="230012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箭头: 燕尾形 43">
              <a:extLst>
                <a:ext uri="{FF2B5EF4-FFF2-40B4-BE49-F238E27FC236}">
                  <a16:creationId xmlns:a16="http://schemas.microsoft.com/office/drawing/2014/main" id="{5628ED52-8A12-BC60-D167-2CA12CFA8C8D}"/>
                </a:ext>
              </a:extLst>
            </p:cNvPr>
            <p:cNvSpPr/>
            <p:nvPr/>
          </p:nvSpPr>
          <p:spPr>
            <a:xfrm>
              <a:off x="1065748" y="2294231"/>
              <a:ext cx="1889276" cy="549862"/>
            </a:xfrm>
            <a:prstGeom prst="notchedRightArrow">
              <a:avLst>
                <a:gd name="adj1" fmla="val 100000"/>
                <a:gd name="adj2" fmla="val 27273"/>
              </a:avLst>
            </a:prstGeom>
            <a:solidFill>
              <a:schemeClr val="accent2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400EB60-2A67-C4D3-90EF-B3CF77C33EF7}"/>
                </a:ext>
              </a:extLst>
            </p:cNvPr>
            <p:cNvSpPr txBox="1"/>
            <p:nvPr/>
          </p:nvSpPr>
          <p:spPr>
            <a:xfrm>
              <a:off x="1100107" y="2943655"/>
              <a:ext cx="1968082" cy="1555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根据自己的需要添加适当的文字，此处添加详细文本描述，建议与标题相关尽量简洁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48921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8359;#48086;"/>
</p:tagLst>
</file>

<file path=ppt/theme/theme1.xml><?xml version="1.0" encoding="utf-8"?>
<a:theme xmlns:a="http://schemas.openxmlformats.org/drawingml/2006/main" name="Office 主题">
  <a:themeElements>
    <a:clrScheme name="花样孟菲斯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5D90A"/>
      </a:accent1>
      <a:accent2>
        <a:srgbClr val="7300B2"/>
      </a:accent2>
      <a:accent3>
        <a:srgbClr val="79E2FF"/>
      </a:accent3>
      <a:accent4>
        <a:srgbClr val="070DFF"/>
      </a:accent4>
      <a:accent5>
        <a:srgbClr val="FF5E4D"/>
      </a:accent5>
      <a:accent6>
        <a:srgbClr val="68F59F"/>
      </a:accent6>
      <a:hlink>
        <a:srgbClr val="0563C1"/>
      </a:hlink>
      <a:folHlink>
        <a:srgbClr val="954F72"/>
      </a:folHlink>
    </a:clrScheme>
    <a:fontScheme name="自定义 6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666</Words>
  <Application>Microsoft Office PowerPoint</Application>
  <PresentationFormat>宽屏</PresentationFormat>
  <Paragraphs>121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MiSans Heavy</vt:lpstr>
      <vt:lpstr>Arial</vt:lpstr>
      <vt:lpstr>Wingdings</vt:lpstr>
      <vt:lpstr>阿里巴巴普惠体 2.0 115 Black</vt:lpstr>
      <vt:lpstr>OPPOSans H</vt:lpstr>
      <vt:lpstr>汉仪雅酷黑 45W</vt:lpstr>
      <vt:lpstr>OPPOSans R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紫色孟菲斯活动策划ppt模板</dc:title>
  <dc:creator>零点</dc:creator>
  <cp:keywords>P界达人</cp:keywords>
  <dc:description>51PPT模板网 官方唯一网址：www.51pptmoban.com</dc:description>
  <cp:lastModifiedBy>Power user</cp:lastModifiedBy>
  <cp:revision>15</cp:revision>
  <dcterms:created xsi:type="dcterms:W3CDTF">2022-11-28T03:52:25Z</dcterms:created>
  <dcterms:modified xsi:type="dcterms:W3CDTF">2023-03-01T08:17:20Z</dcterms:modified>
</cp:coreProperties>
</file>