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6" r:id="rId3"/>
    <p:sldId id="265" r:id="rId4"/>
    <p:sldId id="258" r:id="rId5"/>
    <p:sldId id="280" r:id="rId6"/>
    <p:sldId id="261" r:id="rId7"/>
    <p:sldId id="259" r:id="rId8"/>
    <p:sldId id="263" r:id="rId9"/>
    <p:sldId id="264" r:id="rId10"/>
    <p:sldId id="278" r:id="rId11"/>
    <p:sldId id="267" r:id="rId12"/>
    <p:sldId id="268" r:id="rId13"/>
    <p:sldId id="269" r:id="rId14"/>
    <p:sldId id="271" r:id="rId15"/>
    <p:sldId id="270" r:id="rId16"/>
    <p:sldId id="279" r:id="rId17"/>
    <p:sldId id="273" r:id="rId18"/>
    <p:sldId id="274" r:id="rId19"/>
    <p:sldId id="275" r:id="rId20"/>
    <p:sldId id="1126" r:id="rId21"/>
    <p:sldId id="112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81" userDrawn="1">
          <p15:clr>
            <a:srgbClr val="A4A3A4"/>
          </p15:clr>
        </p15:guide>
        <p15:guide id="4" orient="horz" pos="3680" userDrawn="1">
          <p15:clr>
            <a:srgbClr val="A4A3A4"/>
          </p15:clr>
        </p15:guide>
        <p15:guide id="5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8" autoAdjust="0"/>
    <p:restoredTop sz="95984" autoAdjust="0"/>
  </p:normalViewPr>
  <p:slideViewPr>
    <p:cSldViewPr snapToGrid="0" showGuides="1">
      <p:cViewPr>
        <p:scale>
          <a:sx n="66" d="100"/>
          <a:sy n="66" d="100"/>
        </p:scale>
        <p:origin x="1290" y="900"/>
      </p:cViewPr>
      <p:guideLst>
        <p:guide orient="horz" pos="2160"/>
        <p:guide pos="3840"/>
        <p:guide orient="horz" pos="981"/>
        <p:guide orient="horz" pos="3680"/>
        <p:guide pos="386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2CCAC-94F8-422D-B124-2B00AF8EA5DB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2DA9D-EBE9-4AFC-A74C-F272B780A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109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 1P 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E2DA9D-EBE9-4AFC-A74C-F272B780AEF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579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65781A8-EF9D-1C05-4F4F-2995419231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1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87009"/>
            <a:ext cx="12192000" cy="3270992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BB52B376-86B2-9AB7-F7A5-4EA56C7A7ABF}"/>
              </a:ext>
            </a:extLst>
          </p:cNvPr>
          <p:cNvSpPr/>
          <p:nvPr userDrawn="1"/>
        </p:nvSpPr>
        <p:spPr>
          <a:xfrm rot="8021659">
            <a:off x="-1087458" y="-1041850"/>
            <a:ext cx="2739620" cy="273962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9F48C91-1521-0B89-D727-2CE29128A9AB}"/>
              </a:ext>
            </a:extLst>
          </p:cNvPr>
          <p:cNvSpPr/>
          <p:nvPr userDrawn="1"/>
        </p:nvSpPr>
        <p:spPr>
          <a:xfrm rot="4880635">
            <a:off x="10626177" y="4938915"/>
            <a:ext cx="2739620" cy="273962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C5E592D-9E3A-1C52-99D3-412C94BDAE33}"/>
              </a:ext>
            </a:extLst>
          </p:cNvPr>
          <p:cNvSpPr>
            <a:spLocks noChangeAspect="1"/>
          </p:cNvSpPr>
          <p:nvPr userDrawn="1"/>
        </p:nvSpPr>
        <p:spPr>
          <a:xfrm rot="8021659">
            <a:off x="10511568" y="-90510"/>
            <a:ext cx="1648141" cy="1599903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044B840-DB05-861D-A047-2E9B78ED080D}"/>
              </a:ext>
            </a:extLst>
          </p:cNvPr>
          <p:cNvSpPr>
            <a:spLocks noChangeAspect="1"/>
          </p:cNvSpPr>
          <p:nvPr userDrawn="1"/>
        </p:nvSpPr>
        <p:spPr>
          <a:xfrm rot="13852430">
            <a:off x="-549385" y="5036538"/>
            <a:ext cx="1380219" cy="1339823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0239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8F3E6827-DB1B-4313-464F-4F449E8A0BAA}"/>
              </a:ext>
            </a:extLst>
          </p:cNvPr>
          <p:cNvSpPr/>
          <p:nvPr userDrawn="1"/>
        </p:nvSpPr>
        <p:spPr>
          <a:xfrm rot="8021659">
            <a:off x="-1258907" y="-1221464"/>
            <a:ext cx="2739620" cy="273962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045F430-64E2-1B9E-A2EF-5565A3A2B54D}"/>
              </a:ext>
            </a:extLst>
          </p:cNvPr>
          <p:cNvSpPr/>
          <p:nvPr userDrawn="1"/>
        </p:nvSpPr>
        <p:spPr>
          <a:xfrm rot="1340458">
            <a:off x="10431129" y="-1306299"/>
            <a:ext cx="2739620" cy="273962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84FF53B-C50C-8889-B351-B7F9BABD491F}"/>
              </a:ext>
            </a:extLst>
          </p:cNvPr>
          <p:cNvGrpSpPr/>
          <p:nvPr userDrawn="1"/>
        </p:nvGrpSpPr>
        <p:grpSpPr>
          <a:xfrm>
            <a:off x="5020733" y="461544"/>
            <a:ext cx="2150534" cy="1304636"/>
            <a:chOff x="5015246" y="303053"/>
            <a:chExt cx="2150534" cy="130463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BDAC9FD-D5B9-DA62-5453-B73074D92E7B}"/>
                </a:ext>
              </a:extLst>
            </p:cNvPr>
            <p:cNvSpPr txBox="1"/>
            <p:nvPr/>
          </p:nvSpPr>
          <p:spPr>
            <a:xfrm>
              <a:off x="5176114" y="303053"/>
              <a:ext cx="182880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2000" b="1" dirty="0">
                  <a:solidFill>
                    <a:schemeClr val="accent1">
                      <a:alpha val="20000"/>
                    </a:schemeClr>
                  </a:solidFill>
                  <a:latin typeface="+mj-lt"/>
                  <a:ea typeface="+mj-ea"/>
                </a:rPr>
                <a:t>CONTENTS</a:t>
              </a:r>
              <a:endParaRPr lang="zh-CN" altLang="en-US" sz="2000" b="1" dirty="0">
                <a:solidFill>
                  <a:schemeClr val="accent1">
                    <a:alpha val="20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E6B1B21-A8CE-137D-EA9A-4B332CD5A923}"/>
                </a:ext>
              </a:extLst>
            </p:cNvPr>
            <p:cNvSpPr txBox="1"/>
            <p:nvPr/>
          </p:nvSpPr>
          <p:spPr>
            <a:xfrm>
              <a:off x="5015246" y="499693"/>
              <a:ext cx="2150534" cy="110799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zh-CN" altLang="en-US" sz="7200" b="1" dirty="0">
                  <a:solidFill>
                    <a:schemeClr val="accent1"/>
                  </a:solidFill>
                  <a:latin typeface="+mj-lt"/>
                  <a:ea typeface="+mj-ea"/>
                </a:rPr>
                <a:t>目录</a:t>
              </a: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7C80EB7-D315-1915-F684-29B63DA2D8E3}"/>
              </a:ext>
            </a:extLst>
          </p:cNvPr>
          <p:cNvCxnSpPr>
            <a:cxnSpLocks/>
          </p:cNvCxnSpPr>
          <p:nvPr userDrawn="1"/>
        </p:nvCxnSpPr>
        <p:spPr>
          <a:xfrm>
            <a:off x="5529263" y="1718555"/>
            <a:ext cx="1133475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7961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BEF52D63-5EDD-CB20-ED17-5A90CAA94540}"/>
              </a:ext>
            </a:extLst>
          </p:cNvPr>
          <p:cNvGrpSpPr/>
          <p:nvPr userDrawn="1"/>
        </p:nvGrpSpPr>
        <p:grpSpPr>
          <a:xfrm>
            <a:off x="3619499" y="952500"/>
            <a:ext cx="4953002" cy="4953002"/>
            <a:chOff x="3619499" y="952500"/>
            <a:chExt cx="4953002" cy="49530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AE9186C-B013-6A36-C432-D4FF1ED943B2}"/>
                </a:ext>
              </a:extLst>
            </p:cNvPr>
            <p:cNvGrpSpPr/>
            <p:nvPr userDrawn="1"/>
          </p:nvGrpSpPr>
          <p:grpSpPr>
            <a:xfrm>
              <a:off x="3619499" y="952500"/>
              <a:ext cx="4953002" cy="4953002"/>
              <a:chOff x="3619499" y="952500"/>
              <a:chExt cx="4953002" cy="4953002"/>
            </a:xfrm>
          </p:grpSpPr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id="{863986AF-B481-C440-484B-F8063557C9A3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2901684">
                <a:off x="3619499" y="952500"/>
                <a:ext cx="4953002" cy="4953002"/>
              </a:xfrm>
              <a:prstGeom prst="arc">
                <a:avLst>
                  <a:gd name="adj1" fmla="val 16200000"/>
                  <a:gd name="adj2" fmla="val 5438986"/>
                </a:avLst>
              </a:prstGeom>
              <a:noFill/>
              <a:ln w="15875">
                <a:gradFill>
                  <a:gsLst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13" name="Arc 11+">
                <a:extLst>
                  <a:ext uri="{FF2B5EF4-FFF2-40B4-BE49-F238E27FC236}">
                    <a16:creationId xmlns:a16="http://schemas.microsoft.com/office/drawing/2014/main" id="{5A6B5B87-5955-2ED9-C8EF-7B1BF360D41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3005276" flipH="1" flipV="1">
                <a:off x="3619499" y="952500"/>
                <a:ext cx="4953002" cy="4953002"/>
              </a:xfrm>
              <a:prstGeom prst="arc">
                <a:avLst>
                  <a:gd name="adj1" fmla="val 16200000"/>
                  <a:gd name="adj2" fmla="val 5438986"/>
                </a:avLst>
              </a:prstGeom>
              <a:noFill/>
              <a:ln w="15875">
                <a:gradFill>
                  <a:gsLst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</p:grp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6C801D-AFE8-9274-1C2C-D2E36F2ABB8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493349" y="1362522"/>
              <a:ext cx="108000" cy="108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81A65FF-8088-C1BF-A7B5-A60FF9D839E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572593" y="5380682"/>
              <a:ext cx="108000" cy="108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6CE6221-47A9-74E7-91A1-06AD8B8B6229}"/>
                </a:ext>
              </a:extLst>
            </p:cNvPr>
            <p:cNvGrpSpPr/>
            <p:nvPr userDrawn="1"/>
          </p:nvGrpSpPr>
          <p:grpSpPr>
            <a:xfrm>
              <a:off x="3809999" y="1143000"/>
              <a:ext cx="4572002" cy="4572002"/>
              <a:chOff x="3809999" y="1143000"/>
              <a:chExt cx="4572002" cy="4572002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98350ED5-6628-5188-BA06-E9085DD2E39F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0800000">
                <a:off x="3809999" y="1143000"/>
                <a:ext cx="4572002" cy="457200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54000">
                    <a:schemeClr val="accent1"/>
                  </a:gs>
                  <a:gs pos="0">
                    <a:schemeClr val="accent1">
                      <a:lumMod val="40000"/>
                      <a:lumOff val="60000"/>
                      <a:alpha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254000" dist="63500" sx="102000" sy="102000" algn="ctr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8C422D82-F697-EB40-7BC7-70659611909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rot="14664442">
                <a:off x="4018727" y="1351728"/>
                <a:ext cx="4154546" cy="4154546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  <a:gs pos="7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/>
              </a:p>
            </p:txBody>
          </p:sp>
        </p:grp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6F43A75D-BD6D-7FA3-8E05-8C4A14E74CA0}"/>
              </a:ext>
            </a:extLst>
          </p:cNvPr>
          <p:cNvSpPr>
            <a:spLocks noChangeAspect="1"/>
          </p:cNvSpPr>
          <p:nvPr userDrawn="1"/>
        </p:nvSpPr>
        <p:spPr>
          <a:xfrm rot="13465171">
            <a:off x="11077389" y="-557035"/>
            <a:ext cx="1724235" cy="1724235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891DBAF-D112-CA4B-38C8-7DA0F1BB1B2D}"/>
              </a:ext>
            </a:extLst>
          </p:cNvPr>
          <p:cNvSpPr>
            <a:spLocks noChangeAspect="1"/>
          </p:cNvSpPr>
          <p:nvPr userDrawn="1"/>
        </p:nvSpPr>
        <p:spPr>
          <a:xfrm rot="3080044">
            <a:off x="361093" y="155362"/>
            <a:ext cx="956648" cy="95664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164AF46-FD5A-8497-D749-9097C8D8DC7D}"/>
              </a:ext>
            </a:extLst>
          </p:cNvPr>
          <p:cNvSpPr>
            <a:spLocks noChangeAspect="1"/>
          </p:cNvSpPr>
          <p:nvPr userDrawn="1"/>
        </p:nvSpPr>
        <p:spPr>
          <a:xfrm rot="4837206">
            <a:off x="-748816" y="6022683"/>
            <a:ext cx="1497634" cy="1497634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3960199-33FE-B89C-3BA9-D32E6E628BEA}"/>
              </a:ext>
            </a:extLst>
          </p:cNvPr>
          <p:cNvSpPr>
            <a:spLocks noChangeAspect="1"/>
          </p:cNvSpPr>
          <p:nvPr userDrawn="1"/>
        </p:nvSpPr>
        <p:spPr>
          <a:xfrm rot="3080044">
            <a:off x="11160418" y="4002270"/>
            <a:ext cx="745538" cy="74553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55FFF211-93B9-8097-55E0-70311C35CB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56025" y="1767981"/>
            <a:ext cx="1679947" cy="1622560"/>
          </a:xfrm>
          <a:prstGeom prst="rect">
            <a:avLst/>
          </a:prstGeom>
          <a:effectLst>
            <a:outerShdw blurRad="1270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none" lIns="0" tIns="0" rIns="0" bIns="0" anchor="ctr" anchorCtr="0">
            <a:spAutoFit/>
          </a:bodyPr>
          <a:lstStyle>
            <a:lvl1pPr algn="ctr">
              <a:defRPr lang="en-US" sz="11500" b="1" dirty="0">
                <a:ln w="19050">
                  <a:gradFill>
                    <a:gsLst>
                      <a:gs pos="25000">
                        <a:schemeClr val="accent1">
                          <a:lumMod val="20000"/>
                          <a:lumOff val="80000"/>
                        </a:schemeClr>
                      </a:gs>
                      <a:gs pos="70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7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25000">
                      <a:schemeClr val="accent1">
                        <a:lumMod val="20000"/>
                        <a:lumOff val="80000"/>
                        <a:alpha val="20000"/>
                      </a:schemeClr>
                    </a:gs>
                  </a:gsLst>
                  <a:lin ang="5400000" scaled="1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lvl="0" algn="ctr">
              <a:spcBef>
                <a:spcPct val="0"/>
              </a:spcBef>
              <a:buNone/>
            </a:pPr>
            <a:r>
              <a:rPr lang="en-US" altLang="zh-CN" dirty="0"/>
              <a:t>01</a:t>
            </a:r>
            <a:endParaRPr 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91BEF2FA-80BE-8DCC-03C2-AB2FA29CF3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228" y="3018564"/>
            <a:ext cx="3385542" cy="92531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lang="en-US" sz="6600" b="1" dirty="0">
                <a:gradFill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21000">
                      <a:schemeClr val="bg1"/>
                    </a:gs>
                  </a:gsLst>
                  <a:lin ang="5400000" scaled="1"/>
                </a:gradFill>
                <a:effectLst>
                  <a:outerShdw blurRad="127000" dist="50800" dir="5400000" algn="t" rotWithShape="0">
                    <a:schemeClr val="accent1">
                      <a:lumMod val="50000"/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228600" lvl="0" indent="-228600" algn="ctr">
              <a:spcBef>
                <a:spcPct val="0"/>
              </a:spcBef>
            </a:pPr>
            <a:r>
              <a:rPr lang="zh-CN" altLang="en-US" dirty="0"/>
              <a:t>一级标题</a:t>
            </a:r>
            <a:endParaRPr lang="en-US" dirty="0"/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92D21AF8-9C6E-1932-E042-E2C3836631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80706" y="3960702"/>
            <a:ext cx="3430588" cy="414337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en-US" sz="2800" kern="1200" dirty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副标题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387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D847C480-1A1A-675E-34D0-F124F5FFB6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0281" y="350171"/>
            <a:ext cx="1615827" cy="450701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lvl1pPr>
              <a:defRPr lang="zh-CN" altLang="en-US" sz="32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69000">
                      <a:schemeClr val="accent1"/>
                    </a:gs>
                  </a:gsLst>
                  <a:lin ang="2700000" scaled="0"/>
                </a:gra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0CADF56-91D8-DB39-4E03-C111EBA5FE29}"/>
              </a:ext>
            </a:extLst>
          </p:cNvPr>
          <p:cNvGrpSpPr/>
          <p:nvPr userDrawn="1"/>
        </p:nvGrpSpPr>
        <p:grpSpPr>
          <a:xfrm>
            <a:off x="166249" y="254804"/>
            <a:ext cx="615789" cy="514067"/>
            <a:chOff x="1660313" y="1538651"/>
            <a:chExt cx="615789" cy="51406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530A311-543A-D889-814F-ED828AF8EA7F}"/>
                </a:ext>
              </a:extLst>
            </p:cNvPr>
            <p:cNvSpPr/>
            <p:nvPr userDrawn="1"/>
          </p:nvSpPr>
          <p:spPr>
            <a:xfrm rot="8021659">
              <a:off x="1660313" y="1568052"/>
              <a:ext cx="484666" cy="484666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71500" sx="102000" sy="102000" algn="ctr" rotWithShape="0">
                <a:srgbClr val="2D6AFF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432CB7F-87FA-D5CA-18A4-1101426C8690}"/>
                </a:ext>
              </a:extLst>
            </p:cNvPr>
            <p:cNvSpPr/>
            <p:nvPr userDrawn="1"/>
          </p:nvSpPr>
          <p:spPr>
            <a:xfrm rot="8021659">
              <a:off x="2087220" y="1538651"/>
              <a:ext cx="188882" cy="188882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71500" sx="102000" sy="102000" algn="ctr" rotWithShape="0">
                <a:srgbClr val="2D6AFF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85E238F-18A8-7CEB-F480-0BA8EDC9DD84}"/>
              </a:ext>
            </a:extLst>
          </p:cNvPr>
          <p:cNvGrpSpPr/>
          <p:nvPr userDrawn="1"/>
        </p:nvGrpSpPr>
        <p:grpSpPr>
          <a:xfrm>
            <a:off x="-96688" y="6503743"/>
            <a:ext cx="12385376" cy="517686"/>
            <a:chOff x="-96688" y="6503743"/>
            <a:chExt cx="12385376" cy="517686"/>
          </a:xfrm>
        </p:grpSpPr>
        <p:sp>
          <p:nvSpPr>
            <p:cNvPr id="10" name="波形 36">
              <a:extLst>
                <a:ext uri="{FF2B5EF4-FFF2-40B4-BE49-F238E27FC236}">
                  <a16:creationId xmlns:a16="http://schemas.microsoft.com/office/drawing/2014/main" id="{CE788170-9665-6AD6-1E5D-B5CE0F7F72FC}"/>
                </a:ext>
              </a:extLst>
            </p:cNvPr>
            <p:cNvSpPr/>
            <p:nvPr userDrawn="1"/>
          </p:nvSpPr>
          <p:spPr>
            <a:xfrm>
              <a:off x="-96688" y="6503743"/>
              <a:ext cx="12385376" cy="431501"/>
            </a:xfrm>
            <a:custGeom>
              <a:avLst/>
              <a:gdLst>
                <a:gd name="connsiteX0" fmla="*/ 0 w 12385376"/>
                <a:gd name="connsiteY0" fmla="*/ 45641 h 365125"/>
                <a:gd name="connsiteX1" fmla="*/ 12385376 w 12385376"/>
                <a:gd name="connsiteY1" fmla="*/ 45641 h 365125"/>
                <a:gd name="connsiteX2" fmla="*/ 12385376 w 12385376"/>
                <a:gd name="connsiteY2" fmla="*/ 319484 h 365125"/>
                <a:gd name="connsiteX3" fmla="*/ 0 w 12385376"/>
                <a:gd name="connsiteY3" fmla="*/ 319484 h 365125"/>
                <a:gd name="connsiteX4" fmla="*/ 0 w 12385376"/>
                <a:gd name="connsiteY4" fmla="*/ 45641 h 365125"/>
                <a:gd name="connsiteX0" fmla="*/ 0 w 12385376"/>
                <a:gd name="connsiteY0" fmla="*/ 35924 h 353684"/>
                <a:gd name="connsiteX1" fmla="*/ 12385376 w 12385376"/>
                <a:gd name="connsiteY1" fmla="*/ 35924 h 353684"/>
                <a:gd name="connsiteX2" fmla="*/ 12385376 w 12385376"/>
                <a:gd name="connsiteY2" fmla="*/ 309767 h 353684"/>
                <a:gd name="connsiteX3" fmla="*/ 0 w 12385376"/>
                <a:gd name="connsiteY3" fmla="*/ 309767 h 353684"/>
                <a:gd name="connsiteX4" fmla="*/ 0 w 12385376"/>
                <a:gd name="connsiteY4" fmla="*/ 35924 h 353684"/>
                <a:gd name="connsiteX0" fmla="*/ 0 w 12385376"/>
                <a:gd name="connsiteY0" fmla="*/ 129599 h 447359"/>
                <a:gd name="connsiteX1" fmla="*/ 12385376 w 12385376"/>
                <a:gd name="connsiteY1" fmla="*/ 129599 h 447359"/>
                <a:gd name="connsiteX2" fmla="*/ 12385376 w 12385376"/>
                <a:gd name="connsiteY2" fmla="*/ 403442 h 447359"/>
                <a:gd name="connsiteX3" fmla="*/ 0 w 12385376"/>
                <a:gd name="connsiteY3" fmla="*/ 403442 h 447359"/>
                <a:gd name="connsiteX4" fmla="*/ 0 w 12385376"/>
                <a:gd name="connsiteY4" fmla="*/ 129599 h 447359"/>
                <a:gd name="connsiteX0" fmla="*/ 0 w 12385376"/>
                <a:gd name="connsiteY0" fmla="*/ 113741 h 431501"/>
                <a:gd name="connsiteX1" fmla="*/ 12385376 w 12385376"/>
                <a:gd name="connsiteY1" fmla="*/ 113741 h 431501"/>
                <a:gd name="connsiteX2" fmla="*/ 12385376 w 12385376"/>
                <a:gd name="connsiteY2" fmla="*/ 387584 h 431501"/>
                <a:gd name="connsiteX3" fmla="*/ 0 w 12385376"/>
                <a:gd name="connsiteY3" fmla="*/ 387584 h 431501"/>
                <a:gd name="connsiteX4" fmla="*/ 0 w 12385376"/>
                <a:gd name="connsiteY4" fmla="*/ 113741 h 43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5376" h="431501">
                  <a:moveTo>
                    <a:pt x="0" y="113741"/>
                  </a:moveTo>
                  <a:cubicBezTo>
                    <a:pt x="5606739" y="-274615"/>
                    <a:pt x="7159637" y="486856"/>
                    <a:pt x="12385376" y="113741"/>
                  </a:cubicBezTo>
                  <a:lnTo>
                    <a:pt x="12385376" y="387584"/>
                  </a:lnTo>
                  <a:cubicBezTo>
                    <a:pt x="8256917" y="539720"/>
                    <a:pt x="4128459" y="235449"/>
                    <a:pt x="0" y="387584"/>
                  </a:cubicBezTo>
                  <a:lnTo>
                    <a:pt x="0" y="113741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1">
                    <a:lumMod val="75000"/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波形 36">
              <a:extLst>
                <a:ext uri="{FF2B5EF4-FFF2-40B4-BE49-F238E27FC236}">
                  <a16:creationId xmlns:a16="http://schemas.microsoft.com/office/drawing/2014/main" id="{079BD726-D7AC-EBAD-B042-954AB83421C3}"/>
                </a:ext>
              </a:extLst>
            </p:cNvPr>
            <p:cNvSpPr/>
            <p:nvPr userDrawn="1"/>
          </p:nvSpPr>
          <p:spPr>
            <a:xfrm>
              <a:off x="-96688" y="6589928"/>
              <a:ext cx="12385376" cy="431501"/>
            </a:xfrm>
            <a:custGeom>
              <a:avLst/>
              <a:gdLst>
                <a:gd name="connsiteX0" fmla="*/ 0 w 12385376"/>
                <a:gd name="connsiteY0" fmla="*/ 45641 h 365125"/>
                <a:gd name="connsiteX1" fmla="*/ 12385376 w 12385376"/>
                <a:gd name="connsiteY1" fmla="*/ 45641 h 365125"/>
                <a:gd name="connsiteX2" fmla="*/ 12385376 w 12385376"/>
                <a:gd name="connsiteY2" fmla="*/ 319484 h 365125"/>
                <a:gd name="connsiteX3" fmla="*/ 0 w 12385376"/>
                <a:gd name="connsiteY3" fmla="*/ 319484 h 365125"/>
                <a:gd name="connsiteX4" fmla="*/ 0 w 12385376"/>
                <a:gd name="connsiteY4" fmla="*/ 45641 h 365125"/>
                <a:gd name="connsiteX0" fmla="*/ 0 w 12385376"/>
                <a:gd name="connsiteY0" fmla="*/ 35924 h 353684"/>
                <a:gd name="connsiteX1" fmla="*/ 12385376 w 12385376"/>
                <a:gd name="connsiteY1" fmla="*/ 35924 h 353684"/>
                <a:gd name="connsiteX2" fmla="*/ 12385376 w 12385376"/>
                <a:gd name="connsiteY2" fmla="*/ 309767 h 353684"/>
                <a:gd name="connsiteX3" fmla="*/ 0 w 12385376"/>
                <a:gd name="connsiteY3" fmla="*/ 309767 h 353684"/>
                <a:gd name="connsiteX4" fmla="*/ 0 w 12385376"/>
                <a:gd name="connsiteY4" fmla="*/ 35924 h 353684"/>
                <a:gd name="connsiteX0" fmla="*/ 0 w 12385376"/>
                <a:gd name="connsiteY0" fmla="*/ 129599 h 447359"/>
                <a:gd name="connsiteX1" fmla="*/ 12385376 w 12385376"/>
                <a:gd name="connsiteY1" fmla="*/ 129599 h 447359"/>
                <a:gd name="connsiteX2" fmla="*/ 12385376 w 12385376"/>
                <a:gd name="connsiteY2" fmla="*/ 403442 h 447359"/>
                <a:gd name="connsiteX3" fmla="*/ 0 w 12385376"/>
                <a:gd name="connsiteY3" fmla="*/ 403442 h 447359"/>
                <a:gd name="connsiteX4" fmla="*/ 0 w 12385376"/>
                <a:gd name="connsiteY4" fmla="*/ 129599 h 447359"/>
                <a:gd name="connsiteX0" fmla="*/ 0 w 12385376"/>
                <a:gd name="connsiteY0" fmla="*/ 113741 h 431501"/>
                <a:gd name="connsiteX1" fmla="*/ 12385376 w 12385376"/>
                <a:gd name="connsiteY1" fmla="*/ 113741 h 431501"/>
                <a:gd name="connsiteX2" fmla="*/ 12385376 w 12385376"/>
                <a:gd name="connsiteY2" fmla="*/ 387584 h 431501"/>
                <a:gd name="connsiteX3" fmla="*/ 0 w 12385376"/>
                <a:gd name="connsiteY3" fmla="*/ 387584 h 431501"/>
                <a:gd name="connsiteX4" fmla="*/ 0 w 12385376"/>
                <a:gd name="connsiteY4" fmla="*/ 113741 h 43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5376" h="431501">
                  <a:moveTo>
                    <a:pt x="0" y="113741"/>
                  </a:moveTo>
                  <a:cubicBezTo>
                    <a:pt x="5606739" y="-274615"/>
                    <a:pt x="7159637" y="486856"/>
                    <a:pt x="12385376" y="113741"/>
                  </a:cubicBezTo>
                  <a:lnTo>
                    <a:pt x="12385376" y="387584"/>
                  </a:lnTo>
                  <a:cubicBezTo>
                    <a:pt x="8256917" y="539720"/>
                    <a:pt x="4128459" y="235449"/>
                    <a:pt x="0" y="387584"/>
                  </a:cubicBezTo>
                  <a:lnTo>
                    <a:pt x="0" y="113741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0B9F0F0C-A7CC-481A-9C78-DC2CFC86F018}"/>
              </a:ext>
            </a:extLst>
          </p:cNvPr>
          <p:cNvSpPr>
            <a:spLocks noChangeAspect="1"/>
          </p:cNvSpPr>
          <p:nvPr userDrawn="1"/>
        </p:nvSpPr>
        <p:spPr>
          <a:xfrm rot="13465171">
            <a:off x="11461980" y="-353090"/>
            <a:ext cx="1137620" cy="1137618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801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D847C480-1A1A-675E-34D0-F124F5FFB6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0281" y="350171"/>
            <a:ext cx="1615827" cy="450701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lvl1pPr>
              <a:defRPr lang="zh-CN" altLang="en-US" sz="32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69000">
                      <a:schemeClr val="accent1"/>
                    </a:gs>
                  </a:gsLst>
                  <a:lin ang="2700000" scaled="0"/>
                </a:gra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0CADF56-91D8-DB39-4E03-C111EBA5FE29}"/>
              </a:ext>
            </a:extLst>
          </p:cNvPr>
          <p:cNvGrpSpPr/>
          <p:nvPr userDrawn="1"/>
        </p:nvGrpSpPr>
        <p:grpSpPr>
          <a:xfrm>
            <a:off x="166249" y="254804"/>
            <a:ext cx="615789" cy="514067"/>
            <a:chOff x="1660313" y="1538651"/>
            <a:chExt cx="615789" cy="51406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530A311-543A-D889-814F-ED828AF8EA7F}"/>
                </a:ext>
              </a:extLst>
            </p:cNvPr>
            <p:cNvSpPr/>
            <p:nvPr userDrawn="1"/>
          </p:nvSpPr>
          <p:spPr>
            <a:xfrm rot="8021659">
              <a:off x="1660313" y="1568052"/>
              <a:ext cx="484666" cy="484666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71500" sx="102000" sy="102000" algn="ctr" rotWithShape="0">
                <a:srgbClr val="2D6AFF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432CB7F-87FA-D5CA-18A4-1101426C8690}"/>
                </a:ext>
              </a:extLst>
            </p:cNvPr>
            <p:cNvSpPr/>
            <p:nvPr userDrawn="1"/>
          </p:nvSpPr>
          <p:spPr>
            <a:xfrm rot="8021659">
              <a:off x="2087220" y="1538651"/>
              <a:ext cx="188882" cy="188882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71500" sx="102000" sy="102000" algn="ctr" rotWithShape="0">
                <a:srgbClr val="2D6AFF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3DF82DEA-B926-F63A-F53D-6CB0B788E63C}"/>
              </a:ext>
            </a:extLst>
          </p:cNvPr>
          <p:cNvSpPr>
            <a:spLocks noChangeAspect="1"/>
          </p:cNvSpPr>
          <p:nvPr userDrawn="1"/>
        </p:nvSpPr>
        <p:spPr>
          <a:xfrm rot="13465171">
            <a:off x="11461980" y="-353090"/>
            <a:ext cx="1137620" cy="1137618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6634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3DF82DEA-B926-F63A-F53D-6CB0B788E63C}"/>
              </a:ext>
            </a:extLst>
          </p:cNvPr>
          <p:cNvSpPr>
            <a:spLocks noChangeAspect="1"/>
          </p:cNvSpPr>
          <p:nvPr userDrawn="1"/>
        </p:nvSpPr>
        <p:spPr>
          <a:xfrm rot="13465171">
            <a:off x="11461980" y="-353090"/>
            <a:ext cx="1137620" cy="1137618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AF116110-B3F2-71A8-049F-D860FEECCDEF}"/>
              </a:ext>
            </a:extLst>
          </p:cNvPr>
          <p:cNvSpPr>
            <a:spLocks noChangeAspect="1"/>
          </p:cNvSpPr>
          <p:nvPr userDrawn="1"/>
        </p:nvSpPr>
        <p:spPr>
          <a:xfrm rot="8021659">
            <a:off x="-709772" y="-509611"/>
            <a:ext cx="1648141" cy="1599903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6572946-9C6C-C9A5-4D7E-3DA066E55AAC}"/>
              </a:ext>
            </a:extLst>
          </p:cNvPr>
          <p:cNvSpPr>
            <a:spLocks noChangeAspect="1"/>
          </p:cNvSpPr>
          <p:nvPr userDrawn="1"/>
        </p:nvSpPr>
        <p:spPr>
          <a:xfrm rot="8021659">
            <a:off x="11126006" y="5870151"/>
            <a:ext cx="1217582" cy="118194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365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BB52B376-86B2-9AB7-F7A5-4EA56C7A7ABF}"/>
              </a:ext>
            </a:extLst>
          </p:cNvPr>
          <p:cNvSpPr/>
          <p:nvPr userDrawn="1"/>
        </p:nvSpPr>
        <p:spPr>
          <a:xfrm rot="8021659">
            <a:off x="-1087458" y="-1041850"/>
            <a:ext cx="2739620" cy="273962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9F48C91-1521-0B89-D727-2CE29128A9AB}"/>
              </a:ext>
            </a:extLst>
          </p:cNvPr>
          <p:cNvSpPr/>
          <p:nvPr userDrawn="1"/>
        </p:nvSpPr>
        <p:spPr>
          <a:xfrm rot="11460872">
            <a:off x="-1341670" y="4724913"/>
            <a:ext cx="2739620" cy="273962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C5E592D-9E3A-1C52-99D3-412C94BDAE33}"/>
              </a:ext>
            </a:extLst>
          </p:cNvPr>
          <p:cNvSpPr>
            <a:spLocks noChangeAspect="1"/>
          </p:cNvSpPr>
          <p:nvPr userDrawn="1"/>
        </p:nvSpPr>
        <p:spPr>
          <a:xfrm rot="2597371">
            <a:off x="5761540" y="-939651"/>
            <a:ext cx="1648141" cy="1599903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71500" sx="102000" sy="102000" algn="ctr" rotWithShape="0">
              <a:srgbClr val="2D6AFF">
                <a:alpha val="17000"/>
              </a:srgbClr>
            </a:outerShdw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0564D5F-ABDE-5A64-72A4-C6DB8BF1E9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1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87009"/>
            <a:ext cx="12192000" cy="3270992"/>
          </a:xfrm>
          <a:prstGeom prst="rect">
            <a:avLst/>
          </a:prstGeom>
        </p:spPr>
      </p:pic>
      <p:pic>
        <p:nvPicPr>
          <p:cNvPr id="8" name="图片 7" descr="穿着西装笔挺的男子&#10;&#10;描述已自动生成">
            <a:extLst>
              <a:ext uri="{FF2B5EF4-FFF2-40B4-BE49-F238E27FC236}">
                <a16:creationId xmlns:a16="http://schemas.microsoft.com/office/drawing/2014/main" id="{56544565-89C7-CBE7-73BF-374C2D85DC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9106" y="0"/>
            <a:ext cx="42228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811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8800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A5C772E2-54F4-D4FF-835E-3904ABF546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CDDB4AD-A86F-2B1F-950E-EBCA2380BB34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66F48D3F-24A1-64C0-5BEC-A3FE85CEC09F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317FA040-7BEA-4E13-7B95-76FCA593AE94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E5965FB5-EA81-8961-CBCD-911359055354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3BCC55A5-5123-A579-4B73-CEE92602AA16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D900F8AF-6CFA-E079-A7AC-2052C0B089C8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F9C6A8B7-62FA-690C-C4D4-83FC56F5C023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7147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0"/>
              </a:schemeClr>
            </a:gs>
            <a:gs pos="31000">
              <a:schemeClr val="accent1">
                <a:lumMod val="40000"/>
                <a:lumOff val="60000"/>
                <a:alpha val="20000"/>
              </a:schemeClr>
            </a:gs>
            <a:gs pos="70000">
              <a:schemeClr val="accent1">
                <a:lumMod val="60000"/>
                <a:lumOff val="40000"/>
                <a:alpha val="20000"/>
              </a:schemeClr>
            </a:gs>
            <a:gs pos="100000">
              <a:schemeClr val="accent1">
                <a:lumMod val="40000"/>
                <a:lumOff val="60000"/>
                <a:alpha val="1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背景图案&#10;&#10;描述已自动生成" hidden="1">
            <a:extLst>
              <a:ext uri="{FF2B5EF4-FFF2-40B4-BE49-F238E27FC236}">
                <a16:creationId xmlns:a16="http://schemas.microsoft.com/office/drawing/2014/main" id="{4FF29BC6-B298-C7EE-E3B1-67B136FD8B47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CDE17591-FE54-D7DA-F2D9-B4FFAEBF00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775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4" r:id="rId3"/>
    <p:sldLayoutId id="2147483650" r:id="rId4"/>
    <p:sldLayoutId id="2147483652" r:id="rId5"/>
    <p:sldLayoutId id="2147483656" r:id="rId6"/>
    <p:sldLayoutId id="2147483655" r:id="rId7"/>
    <p:sldLayoutId id="2147483657" r:id="rId8"/>
    <p:sldLayoutId id="214748365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46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4320" userDrawn="1">
          <p15:clr>
            <a:srgbClr val="F26B43"/>
          </p15:clr>
        </p15:guide>
        <p15:guide id="8" orient="horz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9B7DFD8-3E17-50CD-0267-3A09E77FFF2F}"/>
              </a:ext>
            </a:extLst>
          </p:cNvPr>
          <p:cNvGrpSpPr/>
          <p:nvPr/>
        </p:nvGrpSpPr>
        <p:grpSpPr>
          <a:xfrm>
            <a:off x="1874492" y="1743537"/>
            <a:ext cx="8443016" cy="2656399"/>
            <a:chOff x="1874492" y="815330"/>
            <a:chExt cx="8443016" cy="265639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D6F86C9-9967-B8B3-F22A-25A1AE4D717A}"/>
                </a:ext>
              </a:extLst>
            </p:cNvPr>
            <p:cNvSpPr txBox="1"/>
            <p:nvPr/>
          </p:nvSpPr>
          <p:spPr>
            <a:xfrm>
              <a:off x="1874492" y="1112524"/>
              <a:ext cx="8443016" cy="1231106"/>
            </a:xfrm>
            <a:prstGeom prst="rect">
              <a:avLst/>
            </a:prstGeom>
            <a:noFill/>
            <a:effectLst>
              <a:outerShdw blurRad="76200" dist="50800" algn="l" rotWithShape="0">
                <a:schemeClr val="accent1">
                  <a:lumMod val="50000"/>
                  <a:alpha val="20000"/>
                </a:schemeClr>
              </a:outerShdw>
            </a:effectLst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8000" b="1" i="1" dirty="0">
                  <a:gradFill>
                    <a:gsLst>
                      <a:gs pos="52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0"/>
                  </a:gradFill>
                  <a:effectLst>
                    <a:outerShdw blurRad="127000" dist="50800" algn="l" rotWithShape="0">
                      <a:schemeClr val="accent1">
                        <a:alpha val="15000"/>
                      </a:schemeClr>
                    </a:outerShdw>
                  </a:effectLst>
                  <a:latin typeface="+mj-ea"/>
                  <a:ea typeface="+mj-ea"/>
                </a:rPr>
                <a:t>青春动力 各有千秋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11C9B92-DD01-7D19-8479-5F27C5BD464D}"/>
                </a:ext>
              </a:extLst>
            </p:cNvPr>
            <p:cNvSpPr txBox="1"/>
            <p:nvPr/>
          </p:nvSpPr>
          <p:spPr>
            <a:xfrm>
              <a:off x="3222457" y="815330"/>
              <a:ext cx="57470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ln w="9525">
                    <a:gradFill flip="none" rotWithShape="1">
                      <a:gsLst>
                        <a:gs pos="21000">
                          <a:schemeClr val="accent1"/>
                        </a:gs>
                        <a:gs pos="83000">
                          <a:schemeClr val="accent1">
                            <a:lumMod val="40000"/>
                            <a:lumOff val="60000"/>
                            <a:alpha val="9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ea"/>
                  <a:ea typeface="+mj-ea"/>
                  <a:cs typeface="OPPOSans B" panose="00020600040101010101" pitchFamily="18" charset="-122"/>
                </a:rPr>
                <a:t>XX</a:t>
              </a:r>
              <a:r>
                <a:rPr lang="zh-CN" altLang="en-US" sz="3600" dirty="0">
                  <a:ln w="9525">
                    <a:gradFill flip="none" rotWithShape="1">
                      <a:gsLst>
                        <a:gs pos="21000">
                          <a:schemeClr val="accent1"/>
                        </a:gs>
                        <a:gs pos="83000">
                          <a:schemeClr val="accent1">
                            <a:lumMod val="40000"/>
                            <a:lumOff val="60000"/>
                            <a:alpha val="9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ea"/>
                  <a:ea typeface="+mj-ea"/>
                  <a:cs typeface="OPPOSans B" panose="00020600040101010101" pitchFamily="18" charset="-122"/>
                </a:rPr>
                <a:t>科技</a:t>
              </a:r>
              <a:r>
                <a:rPr lang="en-US" altLang="zh-CN" sz="3600" dirty="0">
                  <a:ln w="9525">
                    <a:gradFill flip="none" rotWithShape="1">
                      <a:gsLst>
                        <a:gs pos="21000">
                          <a:schemeClr val="accent1"/>
                        </a:gs>
                        <a:gs pos="83000">
                          <a:schemeClr val="accent1">
                            <a:lumMod val="40000"/>
                            <a:lumOff val="60000"/>
                            <a:alpha val="9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ea"/>
                  <a:ea typeface="+mj-ea"/>
                  <a:cs typeface="OPPOSans B" panose="00020600040101010101" pitchFamily="18" charset="-122"/>
                </a:rPr>
                <a:t>20XX</a:t>
              </a:r>
              <a:r>
                <a:rPr lang="zh-CN" altLang="en-US" sz="3600" dirty="0">
                  <a:ln w="9525">
                    <a:gradFill flip="none" rotWithShape="1">
                      <a:gsLst>
                        <a:gs pos="21000">
                          <a:schemeClr val="accent1"/>
                        </a:gs>
                        <a:gs pos="83000">
                          <a:schemeClr val="accent1">
                            <a:lumMod val="40000"/>
                            <a:lumOff val="60000"/>
                            <a:alpha val="9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ea"/>
                  <a:ea typeface="+mj-ea"/>
                  <a:cs typeface="OPPOSans B" panose="00020600040101010101" pitchFamily="18" charset="-122"/>
                </a:rPr>
                <a:t>春季校园招聘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3CFD297-F7D7-434A-D8ED-6AB2635D1330}"/>
                </a:ext>
              </a:extLst>
            </p:cNvPr>
            <p:cNvSpPr txBox="1"/>
            <p:nvPr/>
          </p:nvSpPr>
          <p:spPr>
            <a:xfrm>
              <a:off x="4471299" y="3194730"/>
              <a:ext cx="329160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ja-JP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20XX</a:t>
              </a:r>
              <a:r>
                <a:rPr lang="ja-JP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年</a:t>
              </a:r>
              <a:r>
                <a:rPr lang="ja-JP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imes New Roman"/>
                </a:rPr>
                <a:t> </a:t>
              </a:r>
              <a:r>
                <a:rPr lang="en-US" altLang="ja-JP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imes New Roman"/>
                </a:rPr>
                <a:t>3</a:t>
              </a:r>
              <a:r>
                <a:rPr lang="ja-JP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月</a:t>
              </a:r>
              <a:r>
                <a:rPr lang="en-US" altLang="ja-JP" spc="1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19</a:t>
              </a:r>
              <a:r>
                <a:rPr lang="ja-JP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日  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xx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人力资源部</a:t>
              </a:r>
              <a:endParaRPr lang="ja-JP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2A0E49EF-8646-31DD-EBAD-2D2A255CD588}"/>
                </a:ext>
              </a:extLst>
            </p:cNvPr>
            <p:cNvSpPr/>
            <p:nvPr/>
          </p:nvSpPr>
          <p:spPr>
            <a:xfrm>
              <a:off x="4867273" y="2631985"/>
              <a:ext cx="2457452" cy="44146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381000" dist="127000" algn="ctr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  <a:cs typeface="OPPOSans R" panose="00020600040101010101" pitchFamily="18" charset="-122"/>
                </a:rPr>
                <a:t>主题招聘宣讲会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2328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375AE1-E089-8613-652E-307D86CD2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03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37CD44-CFF9-C728-5E59-3D6D849A5E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薪酬福利</a:t>
            </a:r>
            <a:endParaRPr 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53256CD-4F19-02F1-A996-DD6E248D33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dist"/>
            <a:r>
              <a:rPr lang="en-US" altLang="zh-CN" spc="-150" dirty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latin typeface="+mj-lt"/>
              </a:rPr>
              <a:t>COMPENSATION</a:t>
            </a:r>
            <a:endParaRPr lang="en-US" spc="-150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latin typeface="+mj-lt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50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E88EB32-D31E-E213-3AF6-32D814ECF906}"/>
              </a:ext>
            </a:extLst>
          </p:cNvPr>
          <p:cNvSpPr/>
          <p:nvPr/>
        </p:nvSpPr>
        <p:spPr>
          <a:xfrm>
            <a:off x="9744280" y="0"/>
            <a:ext cx="2447720" cy="6858000"/>
          </a:xfrm>
          <a:custGeom>
            <a:avLst/>
            <a:gdLst>
              <a:gd name="connsiteX0" fmla="*/ 1961255 w 2447720"/>
              <a:gd name="connsiteY0" fmla="*/ 0 h 6858000"/>
              <a:gd name="connsiteX1" fmla="*/ 2447720 w 2447720"/>
              <a:gd name="connsiteY1" fmla="*/ 0 h 6858000"/>
              <a:gd name="connsiteX2" fmla="*/ 2447720 w 2447720"/>
              <a:gd name="connsiteY2" fmla="*/ 6858000 h 6858000"/>
              <a:gd name="connsiteX3" fmla="*/ 1961255 w 2447720"/>
              <a:gd name="connsiteY3" fmla="*/ 6858000 h 6858000"/>
              <a:gd name="connsiteX4" fmla="*/ 1915648 w 2447720"/>
              <a:gd name="connsiteY4" fmla="*/ 6831777 h 6858000"/>
              <a:gd name="connsiteX5" fmla="*/ 0 w 2447720"/>
              <a:gd name="connsiteY5" fmla="*/ 3429000 h 6858000"/>
              <a:gd name="connsiteX6" fmla="*/ 1915648 w 2447720"/>
              <a:gd name="connsiteY6" fmla="*/ 2622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7720" h="6858000">
                <a:moveTo>
                  <a:pt x="1961255" y="0"/>
                </a:moveTo>
                <a:lnTo>
                  <a:pt x="2447720" y="0"/>
                </a:lnTo>
                <a:lnTo>
                  <a:pt x="2447720" y="6858000"/>
                </a:lnTo>
                <a:lnTo>
                  <a:pt x="1961255" y="6858000"/>
                </a:lnTo>
                <a:lnTo>
                  <a:pt x="1915648" y="6831777"/>
                </a:lnTo>
                <a:cubicBezTo>
                  <a:pt x="767172" y="6133946"/>
                  <a:pt x="0" y="4871064"/>
                  <a:pt x="0" y="3429000"/>
                </a:cubicBezTo>
                <a:cubicBezTo>
                  <a:pt x="0" y="1986936"/>
                  <a:pt x="767172" y="724054"/>
                  <a:pt x="1915648" y="2622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0000">
                <a:schemeClr val="accent1"/>
              </a:gs>
              <a:gs pos="86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EA4AEFD-0776-D402-3D02-24D1D9451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薪资结构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EC51A22-AE7B-14C6-0C8F-3B86663E5FDF}"/>
              </a:ext>
            </a:extLst>
          </p:cNvPr>
          <p:cNvGrpSpPr/>
          <p:nvPr/>
        </p:nvGrpSpPr>
        <p:grpSpPr>
          <a:xfrm>
            <a:off x="6525088" y="1364319"/>
            <a:ext cx="4142912" cy="4212088"/>
            <a:chOff x="6775608" y="1740762"/>
            <a:chExt cx="4142912" cy="4212088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AA2318D9-785C-7E1E-8C03-F0C407D35110}"/>
                </a:ext>
              </a:extLst>
            </p:cNvPr>
            <p:cNvGrpSpPr/>
            <p:nvPr/>
          </p:nvGrpSpPr>
          <p:grpSpPr>
            <a:xfrm>
              <a:off x="6775608" y="1740762"/>
              <a:ext cx="4142912" cy="1341102"/>
              <a:chOff x="6040430" y="1740762"/>
              <a:chExt cx="4142912" cy="1341102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7C1E0986-B1A1-DF9B-C635-5330F2FA930D}"/>
                  </a:ext>
                </a:extLst>
              </p:cNvPr>
              <p:cNvSpPr/>
              <p:nvPr/>
            </p:nvSpPr>
            <p:spPr>
              <a:xfrm flipH="1" flipV="1">
                <a:off x="6040430" y="1740762"/>
                <a:ext cx="4142912" cy="1341102"/>
              </a:xfrm>
              <a:prstGeom prst="roundRect">
                <a:avLst>
                  <a:gd name="adj" fmla="val 7825"/>
                </a:avLst>
              </a:prstGeom>
              <a:gradFill>
                <a:gsLst>
                  <a:gs pos="20000">
                    <a:schemeClr val="bg1">
                      <a:alpha val="20000"/>
                    </a:schemeClr>
                  </a:gs>
                  <a:gs pos="80000">
                    <a:schemeClr val="bg1">
                      <a:alpha val="70000"/>
                    </a:schemeClr>
                  </a:gs>
                </a:gsLst>
                <a:lin ang="5400000" scaled="0"/>
              </a:gradFill>
              <a:ln w="19050">
                <a:gradFill>
                  <a:gsLst>
                    <a:gs pos="40000">
                      <a:schemeClr val="bg1">
                        <a:alpha val="2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482600" dist="254000" dir="2700000" sx="96000" sy="96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62E4466F-632F-7AFB-7DEE-76750FC9022C}"/>
                  </a:ext>
                </a:extLst>
              </p:cNvPr>
              <p:cNvSpPr txBox="1"/>
              <p:nvPr/>
            </p:nvSpPr>
            <p:spPr>
              <a:xfrm>
                <a:off x="6366729" y="2348745"/>
                <a:ext cx="3521868" cy="54104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年底根据个人业绩还有丰厚的年终奖金，每半年调薪一次，薪资涨幅超出市场标准。</a:t>
                </a:r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7208E7BD-5861-11A5-0A61-27A266865BFF}"/>
                  </a:ext>
                </a:extLst>
              </p:cNvPr>
              <p:cNvGrpSpPr/>
              <p:nvPr/>
            </p:nvGrpSpPr>
            <p:grpSpPr>
              <a:xfrm>
                <a:off x="7678419" y="1842366"/>
                <a:ext cx="872034" cy="370186"/>
                <a:chOff x="7720754" y="1698427"/>
                <a:chExt cx="872034" cy="370186"/>
              </a:xfrm>
            </p:grpSpPr>
            <p:sp>
              <p:nvSpPr>
                <p:cNvPr id="90" name="文本框 89">
                  <a:extLst>
                    <a:ext uri="{FF2B5EF4-FFF2-40B4-BE49-F238E27FC236}">
                      <a16:creationId xmlns:a16="http://schemas.microsoft.com/office/drawing/2014/main" id="{7A980C2C-9EA0-9F28-117B-73387C7EF7FF}"/>
                    </a:ext>
                  </a:extLst>
                </p:cNvPr>
                <p:cNvSpPr txBox="1"/>
                <p:nvPr/>
              </p:nvSpPr>
              <p:spPr>
                <a:xfrm>
                  <a:off x="7720754" y="1698427"/>
                  <a:ext cx="872034" cy="31694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spAutoFit/>
                </a:bodyPr>
                <a:lstStyle/>
                <a:p>
                  <a:pPr algn="l">
                    <a:lnSpc>
                      <a:spcPct val="130000"/>
                    </a:lnSpc>
                  </a:pPr>
                  <a:r>
                    <a:rPr lang="zh-CN" altLang="en-US" sz="17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奖金制度</a:t>
                  </a:r>
                  <a:endParaRPr lang="en-US" sz="1700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C5A62E5F-C5B7-12AF-BD03-8B127400FB84}"/>
                    </a:ext>
                  </a:extLst>
                </p:cNvPr>
                <p:cNvCxnSpPr/>
                <p:nvPr/>
              </p:nvCxnSpPr>
              <p:spPr>
                <a:xfrm>
                  <a:off x="7724971" y="2068613"/>
                  <a:ext cx="863600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8DF5447D-6E51-DD1A-334A-FF98F92B31A3}"/>
                </a:ext>
              </a:extLst>
            </p:cNvPr>
            <p:cNvGrpSpPr/>
            <p:nvPr/>
          </p:nvGrpSpPr>
          <p:grpSpPr>
            <a:xfrm>
              <a:off x="6807162" y="3291469"/>
              <a:ext cx="4111358" cy="1225887"/>
              <a:chOff x="6460351" y="3385080"/>
              <a:chExt cx="4111358" cy="1225887"/>
            </a:xfrm>
          </p:grpSpPr>
          <p:sp>
            <p:nvSpPr>
              <p:cNvPr id="96" name="矩形: 圆角 95">
                <a:extLst>
                  <a:ext uri="{FF2B5EF4-FFF2-40B4-BE49-F238E27FC236}">
                    <a16:creationId xmlns:a16="http://schemas.microsoft.com/office/drawing/2014/main" id="{5E688170-156B-F783-E957-FA92DCA11EFE}"/>
                  </a:ext>
                </a:extLst>
              </p:cNvPr>
              <p:cNvSpPr/>
              <p:nvPr/>
            </p:nvSpPr>
            <p:spPr>
              <a:xfrm flipH="1" flipV="1">
                <a:off x="6460351" y="3385080"/>
                <a:ext cx="4111358" cy="1225887"/>
              </a:xfrm>
              <a:prstGeom prst="roundRect">
                <a:avLst>
                  <a:gd name="adj" fmla="val 7825"/>
                </a:avLst>
              </a:prstGeom>
              <a:gradFill>
                <a:gsLst>
                  <a:gs pos="20000">
                    <a:schemeClr val="bg1">
                      <a:alpha val="20000"/>
                    </a:schemeClr>
                  </a:gs>
                  <a:gs pos="90000">
                    <a:schemeClr val="bg1">
                      <a:alpha val="70000"/>
                    </a:schemeClr>
                  </a:gs>
                </a:gsLst>
                <a:lin ang="5400000" scaled="0"/>
              </a:gradFill>
              <a:ln w="19050">
                <a:gradFill>
                  <a:gsLst>
                    <a:gs pos="40000">
                      <a:schemeClr val="bg1">
                        <a:alpha val="2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482600" dist="254000" dir="2700000" sx="96000" sy="96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77E02810-C494-1F27-71DC-6F3E1F27CADC}"/>
                  </a:ext>
                </a:extLst>
              </p:cNvPr>
              <p:cNvSpPr txBox="1"/>
              <p:nvPr/>
            </p:nvSpPr>
            <p:spPr>
              <a:xfrm>
                <a:off x="7017222" y="4098097"/>
                <a:ext cx="2997615" cy="26173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研发类、数据类、综合类岗位综合薪资</a:t>
                </a:r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363E0CF8-80C6-FFB4-0B80-439CC7A6A3E8}"/>
                  </a:ext>
                </a:extLst>
              </p:cNvPr>
              <p:cNvGrpSpPr/>
              <p:nvPr/>
            </p:nvGrpSpPr>
            <p:grpSpPr>
              <a:xfrm>
                <a:off x="7068468" y="3499091"/>
                <a:ext cx="2802503" cy="524311"/>
                <a:chOff x="6422232" y="3669028"/>
                <a:chExt cx="2802503" cy="524311"/>
              </a:xfrm>
            </p:grpSpPr>
            <p:sp>
              <p:nvSpPr>
                <p:cNvPr id="99" name="文本框 98">
                  <a:extLst>
                    <a:ext uri="{FF2B5EF4-FFF2-40B4-BE49-F238E27FC236}">
                      <a16:creationId xmlns:a16="http://schemas.microsoft.com/office/drawing/2014/main" id="{3EDF222B-FD79-0A92-3E66-F897E0B9FEEE}"/>
                    </a:ext>
                  </a:extLst>
                </p:cNvPr>
                <p:cNvSpPr txBox="1"/>
                <p:nvPr/>
              </p:nvSpPr>
              <p:spPr>
                <a:xfrm>
                  <a:off x="6422232" y="3669028"/>
                  <a:ext cx="2455800" cy="5243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spAutoFit/>
                </a:bodyPr>
                <a:lstStyle/>
                <a:p>
                  <a:pPr algn="l">
                    <a:lnSpc>
                      <a:spcPct val="130000"/>
                    </a:lnSpc>
                  </a:pPr>
                  <a:r>
                    <a:rPr lang="en-US" altLang="zh-CN" sz="2800" dirty="0">
                      <a:solidFill>
                        <a:schemeClr val="accent1"/>
                      </a:solidFill>
                      <a:effectLst>
                        <a:outerShdw blurRad="127000" dist="127000" dir="5400000" algn="t" rotWithShape="0">
                          <a:schemeClr val="accent1">
                            <a:lumMod val="75000"/>
                            <a:alpha val="30000"/>
                          </a:schemeClr>
                        </a:outerShdw>
                      </a:effectLst>
                      <a:latin typeface="+mj-lt"/>
                      <a:ea typeface="思源黑体 CN Bold" panose="020B0800000000000000" pitchFamily="34" charset="-122"/>
                    </a:rPr>
                    <a:t>12500-16999</a:t>
                  </a:r>
                  <a:endParaRPr lang="en-US" sz="2800" dirty="0">
                    <a:solidFill>
                      <a:schemeClr val="accent1"/>
                    </a:solidFill>
                    <a:effectLst>
                      <a:outerShdw blurRad="127000" dist="127000" dir="5400000" algn="t" rotWithShape="0">
                        <a:schemeClr val="accent1">
                          <a:lumMod val="75000"/>
                          <a:alpha val="30000"/>
                        </a:schemeClr>
                      </a:outerShdw>
                    </a:effectLst>
                    <a:latin typeface="+mj-lt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1" name="文本框 100">
                  <a:extLst>
                    <a:ext uri="{FF2B5EF4-FFF2-40B4-BE49-F238E27FC236}">
                      <a16:creationId xmlns:a16="http://schemas.microsoft.com/office/drawing/2014/main" id="{8C1DCA73-4F05-EBD7-28FF-B1B42459B5DE}"/>
                    </a:ext>
                  </a:extLst>
                </p:cNvPr>
                <p:cNvSpPr txBox="1"/>
                <p:nvPr/>
              </p:nvSpPr>
              <p:spPr>
                <a:xfrm>
                  <a:off x="8782306" y="3873261"/>
                  <a:ext cx="442429" cy="2606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元</a:t>
                  </a:r>
                  <a:r>
                    <a:rPr lang="en-US" altLang="zh-CN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/</a:t>
                  </a:r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月</a:t>
                  </a:r>
                  <a:endPara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DC2C697C-CBAF-23EA-CFCA-D84AB0F553D3}"/>
                </a:ext>
              </a:extLst>
            </p:cNvPr>
            <p:cNvGrpSpPr/>
            <p:nvPr/>
          </p:nvGrpSpPr>
          <p:grpSpPr>
            <a:xfrm>
              <a:off x="6807162" y="4726963"/>
              <a:ext cx="4111358" cy="1225887"/>
              <a:chOff x="7128387" y="4840465"/>
              <a:chExt cx="4111358" cy="1225887"/>
            </a:xfrm>
          </p:grpSpPr>
          <p:sp>
            <p:nvSpPr>
              <p:cNvPr id="106" name="矩形: 圆角 105">
                <a:extLst>
                  <a:ext uri="{FF2B5EF4-FFF2-40B4-BE49-F238E27FC236}">
                    <a16:creationId xmlns:a16="http://schemas.microsoft.com/office/drawing/2014/main" id="{81946E55-B2FF-81B3-B618-9B73A571833A}"/>
                  </a:ext>
                </a:extLst>
              </p:cNvPr>
              <p:cNvSpPr/>
              <p:nvPr/>
            </p:nvSpPr>
            <p:spPr>
              <a:xfrm flipV="1">
                <a:off x="7128387" y="4840465"/>
                <a:ext cx="4111358" cy="1225887"/>
              </a:xfrm>
              <a:prstGeom prst="roundRect">
                <a:avLst>
                  <a:gd name="adj" fmla="val 7825"/>
                </a:avLst>
              </a:prstGeom>
              <a:gradFill>
                <a:gsLst>
                  <a:gs pos="20000">
                    <a:schemeClr val="bg1">
                      <a:alpha val="20000"/>
                    </a:schemeClr>
                  </a:gs>
                  <a:gs pos="90000">
                    <a:schemeClr val="bg1">
                      <a:alpha val="70000"/>
                    </a:schemeClr>
                  </a:gs>
                </a:gsLst>
                <a:lin ang="5400000" scaled="0"/>
              </a:gradFill>
              <a:ln w="19050">
                <a:gradFill>
                  <a:gsLst>
                    <a:gs pos="40000">
                      <a:schemeClr val="bg1">
                        <a:alpha val="2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482600" dist="254000" dir="2700000" sx="96000" sy="96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07413020-277A-BABB-412E-0733810F9400}"/>
                  </a:ext>
                </a:extLst>
              </p:cNvPr>
              <p:cNvSpPr txBox="1"/>
              <p:nvPr/>
            </p:nvSpPr>
            <p:spPr>
              <a:xfrm>
                <a:off x="8364129" y="5551938"/>
                <a:ext cx="1639873" cy="26173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管培生岗位综合薪资 </a:t>
                </a:r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4B51FD2C-6664-78FE-4793-B8FDC6FC5A39}"/>
                  </a:ext>
                </a:extLst>
              </p:cNvPr>
              <p:cNvGrpSpPr/>
              <p:nvPr/>
            </p:nvGrpSpPr>
            <p:grpSpPr>
              <a:xfrm>
                <a:off x="7837462" y="4955324"/>
                <a:ext cx="2629999" cy="524311"/>
                <a:chOff x="6591050" y="3669028"/>
                <a:chExt cx="2629999" cy="524311"/>
              </a:xfrm>
            </p:grpSpPr>
            <p:sp>
              <p:nvSpPr>
                <p:cNvPr id="109" name="文本框 108">
                  <a:extLst>
                    <a:ext uri="{FF2B5EF4-FFF2-40B4-BE49-F238E27FC236}">
                      <a16:creationId xmlns:a16="http://schemas.microsoft.com/office/drawing/2014/main" id="{B61F8199-60B7-E52D-F69B-21D705D8E971}"/>
                    </a:ext>
                  </a:extLst>
                </p:cNvPr>
                <p:cNvSpPr txBox="1"/>
                <p:nvPr/>
              </p:nvSpPr>
              <p:spPr>
                <a:xfrm>
                  <a:off x="6591050" y="3669028"/>
                  <a:ext cx="2273058" cy="5243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spAutoFit/>
                </a:bodyPr>
                <a:lstStyle/>
                <a:p>
                  <a:pPr algn="l">
                    <a:lnSpc>
                      <a:spcPct val="130000"/>
                    </a:lnSpc>
                  </a:pPr>
                  <a:r>
                    <a:rPr lang="en-US" altLang="zh-CN" sz="2800" dirty="0">
                      <a:solidFill>
                        <a:schemeClr val="accent1"/>
                      </a:solidFill>
                      <a:effectLst>
                        <a:outerShdw blurRad="127000" dist="127000" dir="5400000" algn="t" rotWithShape="0">
                          <a:schemeClr val="accent1">
                            <a:lumMod val="75000"/>
                            <a:alpha val="30000"/>
                          </a:schemeClr>
                        </a:outerShdw>
                      </a:effectLst>
                      <a:latin typeface="+mj-lt"/>
                      <a:ea typeface="思源黑体 CN Bold" panose="020B0800000000000000" pitchFamily="34" charset="-122"/>
                    </a:rPr>
                    <a:t>7500-10500</a:t>
                  </a:r>
                  <a:endParaRPr lang="en-US" sz="2800" dirty="0">
                    <a:solidFill>
                      <a:schemeClr val="accent1"/>
                    </a:solidFill>
                    <a:effectLst>
                      <a:outerShdw blurRad="127000" dist="127000" dir="5400000" algn="t" rotWithShape="0">
                        <a:schemeClr val="accent1">
                          <a:lumMod val="75000"/>
                          <a:alpha val="30000"/>
                        </a:schemeClr>
                      </a:outerShdw>
                    </a:effectLst>
                    <a:latin typeface="+mj-lt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10" name="文本框 109">
                  <a:extLst>
                    <a:ext uri="{FF2B5EF4-FFF2-40B4-BE49-F238E27FC236}">
                      <a16:creationId xmlns:a16="http://schemas.microsoft.com/office/drawing/2014/main" id="{539820FF-4111-751B-93D4-1B4F0D4AE758}"/>
                    </a:ext>
                  </a:extLst>
                </p:cNvPr>
                <p:cNvSpPr txBox="1"/>
                <p:nvPr/>
              </p:nvSpPr>
              <p:spPr>
                <a:xfrm>
                  <a:off x="8778620" y="3873261"/>
                  <a:ext cx="442429" cy="2606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30000"/>
                    </a:lnSpc>
                    <a:defRPr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defRPr>
                  </a:lvl1pPr>
                </a:lstStyle>
                <a:p>
                  <a:r>
                    <a:rPr lang="zh-CN" altLang="en-US" dirty="0">
                      <a:latin typeface="+mn-ea"/>
                      <a:ea typeface="+mn-ea"/>
                    </a:rPr>
                    <a:t>元</a:t>
                  </a:r>
                  <a:r>
                    <a:rPr lang="en-US" altLang="zh-CN" dirty="0">
                      <a:latin typeface="+mn-ea"/>
                      <a:ea typeface="+mn-ea"/>
                    </a:rPr>
                    <a:t>/</a:t>
                  </a:r>
                  <a:r>
                    <a:rPr lang="zh-CN" altLang="en-US" dirty="0">
                      <a:latin typeface="+mn-ea"/>
                      <a:ea typeface="+mn-ea"/>
                    </a:rPr>
                    <a:t>月</a:t>
                  </a:r>
                  <a:endParaRPr lang="en-US" dirty="0">
                    <a:latin typeface="+mn-ea"/>
                    <a:ea typeface="+mn-ea"/>
                  </a:endParaRPr>
                </a:p>
              </p:txBody>
            </p:sp>
          </p:grp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D07DB58-F5AC-044F-3D6A-AEFB917E91E5}"/>
              </a:ext>
            </a:extLst>
          </p:cNvPr>
          <p:cNvGrpSpPr/>
          <p:nvPr/>
        </p:nvGrpSpPr>
        <p:grpSpPr>
          <a:xfrm>
            <a:off x="1028608" y="4326019"/>
            <a:ext cx="4807245" cy="958405"/>
            <a:chOff x="1056744" y="4311951"/>
            <a:chExt cx="4807245" cy="958405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4C7FB-A322-EDFD-5FAE-5328EC97E319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1056744" y="4311951"/>
              <a:ext cx="958407" cy="958405"/>
              <a:chOff x="1141391" y="4585205"/>
              <a:chExt cx="958407" cy="958405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8376FC31-3D70-7A1A-1F06-79072B9E8FCE}"/>
                  </a:ext>
                </a:extLst>
              </p:cNvPr>
              <p:cNvSpPr>
                <a:spLocks noChangeAspect="1"/>
              </p:cNvSpPr>
              <p:nvPr>
                <p:custDataLst>
                  <p:tags r:id="rId8"/>
                </p:custDataLst>
              </p:nvPr>
            </p:nvSpPr>
            <p:spPr>
              <a:xfrm>
                <a:off x="1141391" y="4585205"/>
                <a:ext cx="958407" cy="95840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28600" dist="308610" dir="2700002" sx="95000" sy="95000" algn="tl" rotWithShape="0">
                  <a:schemeClr val="accent1"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E9752ED6-F535-1286-74F1-FA8FFEA92A13}"/>
                  </a:ext>
                </a:extLst>
              </p:cNvPr>
              <p:cNvSpPr txBox="1"/>
              <p:nvPr/>
            </p:nvSpPr>
            <p:spPr>
              <a:xfrm>
                <a:off x="1217055" y="5055152"/>
                <a:ext cx="807079" cy="2769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1260" dirty="0"/>
                  <a:t>住房补贴</a:t>
                </a:r>
              </a:p>
            </p:txBody>
          </p:sp>
          <p:sp>
            <p:nvSpPr>
              <p:cNvPr id="28" name="图形 18" descr="建筑物 纯色填充">
                <a:extLst>
                  <a:ext uri="{FF2B5EF4-FFF2-40B4-BE49-F238E27FC236}">
                    <a16:creationId xmlns:a16="http://schemas.microsoft.com/office/drawing/2014/main" id="{575010F9-6AF7-FD50-54D1-45DEA0FEFBB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20914" y="4712879"/>
                <a:ext cx="199360" cy="299038"/>
              </a:xfrm>
              <a:custGeom>
                <a:avLst/>
                <a:gdLst>
                  <a:gd name="connsiteX0" fmla="*/ 431872 w 537440"/>
                  <a:gd name="connsiteY0" fmla="*/ 220735 h 806161"/>
                  <a:gd name="connsiteX1" fmla="*/ 374289 w 537440"/>
                  <a:gd name="connsiteY1" fmla="*/ 220735 h 806161"/>
                  <a:gd name="connsiteX2" fmla="*/ 374289 w 537440"/>
                  <a:gd name="connsiteY2" fmla="*/ 163152 h 806161"/>
                  <a:gd name="connsiteX3" fmla="*/ 431872 w 537440"/>
                  <a:gd name="connsiteY3" fmla="*/ 163152 h 806161"/>
                  <a:gd name="connsiteX4" fmla="*/ 431872 w 537440"/>
                  <a:gd name="connsiteY4" fmla="*/ 220735 h 806161"/>
                  <a:gd name="connsiteX5" fmla="*/ 431872 w 537440"/>
                  <a:gd name="connsiteY5" fmla="*/ 374289 h 806161"/>
                  <a:gd name="connsiteX6" fmla="*/ 374289 w 537440"/>
                  <a:gd name="connsiteY6" fmla="*/ 374289 h 806161"/>
                  <a:gd name="connsiteX7" fmla="*/ 374289 w 537440"/>
                  <a:gd name="connsiteY7" fmla="*/ 316706 h 806161"/>
                  <a:gd name="connsiteX8" fmla="*/ 431872 w 537440"/>
                  <a:gd name="connsiteY8" fmla="*/ 316706 h 806161"/>
                  <a:gd name="connsiteX9" fmla="*/ 431872 w 537440"/>
                  <a:gd name="connsiteY9" fmla="*/ 374289 h 806161"/>
                  <a:gd name="connsiteX10" fmla="*/ 431872 w 537440"/>
                  <a:gd name="connsiteY10" fmla="*/ 527844 h 806161"/>
                  <a:gd name="connsiteX11" fmla="*/ 374289 w 537440"/>
                  <a:gd name="connsiteY11" fmla="*/ 527844 h 806161"/>
                  <a:gd name="connsiteX12" fmla="*/ 374289 w 537440"/>
                  <a:gd name="connsiteY12" fmla="*/ 470261 h 806161"/>
                  <a:gd name="connsiteX13" fmla="*/ 431872 w 537440"/>
                  <a:gd name="connsiteY13" fmla="*/ 470261 h 806161"/>
                  <a:gd name="connsiteX14" fmla="*/ 431872 w 537440"/>
                  <a:gd name="connsiteY14" fmla="*/ 527844 h 806161"/>
                  <a:gd name="connsiteX15" fmla="*/ 431872 w 537440"/>
                  <a:gd name="connsiteY15" fmla="*/ 681398 h 806161"/>
                  <a:gd name="connsiteX16" fmla="*/ 374289 w 537440"/>
                  <a:gd name="connsiteY16" fmla="*/ 681398 h 806161"/>
                  <a:gd name="connsiteX17" fmla="*/ 374289 w 537440"/>
                  <a:gd name="connsiteY17" fmla="*/ 623815 h 806161"/>
                  <a:gd name="connsiteX18" fmla="*/ 431872 w 537440"/>
                  <a:gd name="connsiteY18" fmla="*/ 623815 h 806161"/>
                  <a:gd name="connsiteX19" fmla="*/ 431872 w 537440"/>
                  <a:gd name="connsiteY19" fmla="*/ 681398 h 806161"/>
                  <a:gd name="connsiteX20" fmla="*/ 297512 w 537440"/>
                  <a:gd name="connsiteY20" fmla="*/ 220735 h 806161"/>
                  <a:gd name="connsiteX21" fmla="*/ 239929 w 537440"/>
                  <a:gd name="connsiteY21" fmla="*/ 220735 h 806161"/>
                  <a:gd name="connsiteX22" fmla="*/ 239929 w 537440"/>
                  <a:gd name="connsiteY22" fmla="*/ 163152 h 806161"/>
                  <a:gd name="connsiteX23" fmla="*/ 297512 w 537440"/>
                  <a:gd name="connsiteY23" fmla="*/ 163152 h 806161"/>
                  <a:gd name="connsiteX24" fmla="*/ 297512 w 537440"/>
                  <a:gd name="connsiteY24" fmla="*/ 220735 h 806161"/>
                  <a:gd name="connsiteX25" fmla="*/ 297512 w 537440"/>
                  <a:gd name="connsiteY25" fmla="*/ 374289 h 806161"/>
                  <a:gd name="connsiteX26" fmla="*/ 239929 w 537440"/>
                  <a:gd name="connsiteY26" fmla="*/ 374289 h 806161"/>
                  <a:gd name="connsiteX27" fmla="*/ 239929 w 537440"/>
                  <a:gd name="connsiteY27" fmla="*/ 316706 h 806161"/>
                  <a:gd name="connsiteX28" fmla="*/ 297512 w 537440"/>
                  <a:gd name="connsiteY28" fmla="*/ 316706 h 806161"/>
                  <a:gd name="connsiteX29" fmla="*/ 297512 w 537440"/>
                  <a:gd name="connsiteY29" fmla="*/ 374289 h 806161"/>
                  <a:gd name="connsiteX30" fmla="*/ 297512 w 537440"/>
                  <a:gd name="connsiteY30" fmla="*/ 527844 h 806161"/>
                  <a:gd name="connsiteX31" fmla="*/ 239929 w 537440"/>
                  <a:gd name="connsiteY31" fmla="*/ 527844 h 806161"/>
                  <a:gd name="connsiteX32" fmla="*/ 239929 w 537440"/>
                  <a:gd name="connsiteY32" fmla="*/ 470261 h 806161"/>
                  <a:gd name="connsiteX33" fmla="*/ 297512 w 537440"/>
                  <a:gd name="connsiteY33" fmla="*/ 470261 h 806161"/>
                  <a:gd name="connsiteX34" fmla="*/ 297512 w 537440"/>
                  <a:gd name="connsiteY34" fmla="*/ 527844 h 806161"/>
                  <a:gd name="connsiteX35" fmla="*/ 297512 w 537440"/>
                  <a:gd name="connsiteY35" fmla="*/ 738981 h 806161"/>
                  <a:gd name="connsiteX36" fmla="*/ 239929 w 537440"/>
                  <a:gd name="connsiteY36" fmla="*/ 738981 h 806161"/>
                  <a:gd name="connsiteX37" fmla="*/ 239929 w 537440"/>
                  <a:gd name="connsiteY37" fmla="*/ 623815 h 806161"/>
                  <a:gd name="connsiteX38" fmla="*/ 297512 w 537440"/>
                  <a:gd name="connsiteY38" fmla="*/ 623815 h 806161"/>
                  <a:gd name="connsiteX39" fmla="*/ 297512 w 537440"/>
                  <a:gd name="connsiteY39" fmla="*/ 738981 h 806161"/>
                  <a:gd name="connsiteX40" fmla="*/ 163152 w 537440"/>
                  <a:gd name="connsiteY40" fmla="*/ 220735 h 806161"/>
                  <a:gd name="connsiteX41" fmla="*/ 105569 w 537440"/>
                  <a:gd name="connsiteY41" fmla="*/ 220735 h 806161"/>
                  <a:gd name="connsiteX42" fmla="*/ 105569 w 537440"/>
                  <a:gd name="connsiteY42" fmla="*/ 163152 h 806161"/>
                  <a:gd name="connsiteX43" fmla="*/ 163152 w 537440"/>
                  <a:gd name="connsiteY43" fmla="*/ 163152 h 806161"/>
                  <a:gd name="connsiteX44" fmla="*/ 163152 w 537440"/>
                  <a:gd name="connsiteY44" fmla="*/ 220735 h 806161"/>
                  <a:gd name="connsiteX45" fmla="*/ 163152 w 537440"/>
                  <a:gd name="connsiteY45" fmla="*/ 374289 h 806161"/>
                  <a:gd name="connsiteX46" fmla="*/ 105569 w 537440"/>
                  <a:gd name="connsiteY46" fmla="*/ 374289 h 806161"/>
                  <a:gd name="connsiteX47" fmla="*/ 105569 w 537440"/>
                  <a:gd name="connsiteY47" fmla="*/ 316706 h 806161"/>
                  <a:gd name="connsiteX48" fmla="*/ 163152 w 537440"/>
                  <a:gd name="connsiteY48" fmla="*/ 316706 h 806161"/>
                  <a:gd name="connsiteX49" fmla="*/ 163152 w 537440"/>
                  <a:gd name="connsiteY49" fmla="*/ 374289 h 806161"/>
                  <a:gd name="connsiteX50" fmla="*/ 163152 w 537440"/>
                  <a:gd name="connsiteY50" fmla="*/ 527844 h 806161"/>
                  <a:gd name="connsiteX51" fmla="*/ 105569 w 537440"/>
                  <a:gd name="connsiteY51" fmla="*/ 527844 h 806161"/>
                  <a:gd name="connsiteX52" fmla="*/ 105569 w 537440"/>
                  <a:gd name="connsiteY52" fmla="*/ 470261 h 806161"/>
                  <a:gd name="connsiteX53" fmla="*/ 163152 w 537440"/>
                  <a:gd name="connsiteY53" fmla="*/ 470261 h 806161"/>
                  <a:gd name="connsiteX54" fmla="*/ 163152 w 537440"/>
                  <a:gd name="connsiteY54" fmla="*/ 527844 h 806161"/>
                  <a:gd name="connsiteX55" fmla="*/ 163152 w 537440"/>
                  <a:gd name="connsiteY55" fmla="*/ 681398 h 806161"/>
                  <a:gd name="connsiteX56" fmla="*/ 105569 w 537440"/>
                  <a:gd name="connsiteY56" fmla="*/ 681398 h 806161"/>
                  <a:gd name="connsiteX57" fmla="*/ 105569 w 537440"/>
                  <a:gd name="connsiteY57" fmla="*/ 623815 h 806161"/>
                  <a:gd name="connsiteX58" fmla="*/ 163152 w 537440"/>
                  <a:gd name="connsiteY58" fmla="*/ 623815 h 806161"/>
                  <a:gd name="connsiteX59" fmla="*/ 163152 w 537440"/>
                  <a:gd name="connsiteY59" fmla="*/ 681398 h 806161"/>
                  <a:gd name="connsiteX60" fmla="*/ 499052 w 537440"/>
                  <a:gd name="connsiteY60" fmla="*/ 738981 h 806161"/>
                  <a:gd name="connsiteX61" fmla="*/ 499052 w 537440"/>
                  <a:gd name="connsiteY61" fmla="*/ 95972 h 806161"/>
                  <a:gd name="connsiteX62" fmla="*/ 470261 w 537440"/>
                  <a:gd name="connsiteY62" fmla="*/ 95972 h 806161"/>
                  <a:gd name="connsiteX63" fmla="*/ 470261 w 537440"/>
                  <a:gd name="connsiteY63" fmla="*/ 38389 h 806161"/>
                  <a:gd name="connsiteX64" fmla="*/ 441469 w 537440"/>
                  <a:gd name="connsiteY64" fmla="*/ 38389 h 806161"/>
                  <a:gd name="connsiteX65" fmla="*/ 441469 w 537440"/>
                  <a:gd name="connsiteY65" fmla="*/ 0 h 806161"/>
                  <a:gd name="connsiteX66" fmla="*/ 95972 w 537440"/>
                  <a:gd name="connsiteY66" fmla="*/ 0 h 806161"/>
                  <a:gd name="connsiteX67" fmla="*/ 95972 w 537440"/>
                  <a:gd name="connsiteY67" fmla="*/ 38389 h 806161"/>
                  <a:gd name="connsiteX68" fmla="*/ 67180 w 537440"/>
                  <a:gd name="connsiteY68" fmla="*/ 38389 h 806161"/>
                  <a:gd name="connsiteX69" fmla="*/ 67180 w 537440"/>
                  <a:gd name="connsiteY69" fmla="*/ 95972 h 806161"/>
                  <a:gd name="connsiteX70" fmla="*/ 38389 w 537440"/>
                  <a:gd name="connsiteY70" fmla="*/ 95972 h 806161"/>
                  <a:gd name="connsiteX71" fmla="*/ 38389 w 537440"/>
                  <a:gd name="connsiteY71" fmla="*/ 738981 h 806161"/>
                  <a:gd name="connsiteX72" fmla="*/ 0 w 537440"/>
                  <a:gd name="connsiteY72" fmla="*/ 738981 h 806161"/>
                  <a:gd name="connsiteX73" fmla="*/ 0 w 537440"/>
                  <a:gd name="connsiteY73" fmla="*/ 806161 h 806161"/>
                  <a:gd name="connsiteX74" fmla="*/ 537441 w 537440"/>
                  <a:gd name="connsiteY74" fmla="*/ 806161 h 806161"/>
                  <a:gd name="connsiteX75" fmla="*/ 537441 w 537440"/>
                  <a:gd name="connsiteY75" fmla="*/ 738981 h 806161"/>
                  <a:gd name="connsiteX76" fmla="*/ 499052 w 537440"/>
                  <a:gd name="connsiteY76" fmla="*/ 738981 h 806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537440" h="806161">
                    <a:moveTo>
                      <a:pt x="431872" y="220735"/>
                    </a:moveTo>
                    <a:lnTo>
                      <a:pt x="374289" y="220735"/>
                    </a:lnTo>
                    <a:lnTo>
                      <a:pt x="374289" y="163152"/>
                    </a:lnTo>
                    <a:lnTo>
                      <a:pt x="431872" y="163152"/>
                    </a:lnTo>
                    <a:lnTo>
                      <a:pt x="431872" y="220735"/>
                    </a:lnTo>
                    <a:close/>
                    <a:moveTo>
                      <a:pt x="431872" y="374289"/>
                    </a:moveTo>
                    <a:lnTo>
                      <a:pt x="374289" y="374289"/>
                    </a:lnTo>
                    <a:lnTo>
                      <a:pt x="374289" y="316706"/>
                    </a:lnTo>
                    <a:lnTo>
                      <a:pt x="431872" y="316706"/>
                    </a:lnTo>
                    <a:lnTo>
                      <a:pt x="431872" y="374289"/>
                    </a:lnTo>
                    <a:close/>
                    <a:moveTo>
                      <a:pt x="431872" y="527844"/>
                    </a:moveTo>
                    <a:lnTo>
                      <a:pt x="374289" y="527844"/>
                    </a:lnTo>
                    <a:lnTo>
                      <a:pt x="374289" y="470261"/>
                    </a:lnTo>
                    <a:lnTo>
                      <a:pt x="431872" y="470261"/>
                    </a:lnTo>
                    <a:lnTo>
                      <a:pt x="431872" y="527844"/>
                    </a:lnTo>
                    <a:close/>
                    <a:moveTo>
                      <a:pt x="431872" y="681398"/>
                    </a:moveTo>
                    <a:lnTo>
                      <a:pt x="374289" y="681398"/>
                    </a:lnTo>
                    <a:lnTo>
                      <a:pt x="374289" y="623815"/>
                    </a:lnTo>
                    <a:lnTo>
                      <a:pt x="431872" y="623815"/>
                    </a:lnTo>
                    <a:lnTo>
                      <a:pt x="431872" y="681398"/>
                    </a:lnTo>
                    <a:close/>
                    <a:moveTo>
                      <a:pt x="297512" y="220735"/>
                    </a:moveTo>
                    <a:lnTo>
                      <a:pt x="239929" y="220735"/>
                    </a:lnTo>
                    <a:lnTo>
                      <a:pt x="239929" y="163152"/>
                    </a:lnTo>
                    <a:lnTo>
                      <a:pt x="297512" y="163152"/>
                    </a:lnTo>
                    <a:lnTo>
                      <a:pt x="297512" y="220735"/>
                    </a:lnTo>
                    <a:close/>
                    <a:moveTo>
                      <a:pt x="297512" y="374289"/>
                    </a:moveTo>
                    <a:lnTo>
                      <a:pt x="239929" y="374289"/>
                    </a:lnTo>
                    <a:lnTo>
                      <a:pt x="239929" y="316706"/>
                    </a:lnTo>
                    <a:lnTo>
                      <a:pt x="297512" y="316706"/>
                    </a:lnTo>
                    <a:lnTo>
                      <a:pt x="297512" y="374289"/>
                    </a:lnTo>
                    <a:close/>
                    <a:moveTo>
                      <a:pt x="297512" y="527844"/>
                    </a:moveTo>
                    <a:lnTo>
                      <a:pt x="239929" y="527844"/>
                    </a:lnTo>
                    <a:lnTo>
                      <a:pt x="239929" y="470261"/>
                    </a:lnTo>
                    <a:lnTo>
                      <a:pt x="297512" y="470261"/>
                    </a:lnTo>
                    <a:lnTo>
                      <a:pt x="297512" y="527844"/>
                    </a:lnTo>
                    <a:close/>
                    <a:moveTo>
                      <a:pt x="297512" y="738981"/>
                    </a:moveTo>
                    <a:lnTo>
                      <a:pt x="239929" y="738981"/>
                    </a:lnTo>
                    <a:lnTo>
                      <a:pt x="239929" y="623815"/>
                    </a:lnTo>
                    <a:lnTo>
                      <a:pt x="297512" y="623815"/>
                    </a:lnTo>
                    <a:lnTo>
                      <a:pt x="297512" y="738981"/>
                    </a:lnTo>
                    <a:close/>
                    <a:moveTo>
                      <a:pt x="163152" y="220735"/>
                    </a:moveTo>
                    <a:lnTo>
                      <a:pt x="105569" y="220735"/>
                    </a:lnTo>
                    <a:lnTo>
                      <a:pt x="105569" y="163152"/>
                    </a:lnTo>
                    <a:lnTo>
                      <a:pt x="163152" y="163152"/>
                    </a:lnTo>
                    <a:lnTo>
                      <a:pt x="163152" y="220735"/>
                    </a:lnTo>
                    <a:close/>
                    <a:moveTo>
                      <a:pt x="163152" y="374289"/>
                    </a:moveTo>
                    <a:lnTo>
                      <a:pt x="105569" y="374289"/>
                    </a:lnTo>
                    <a:lnTo>
                      <a:pt x="105569" y="316706"/>
                    </a:lnTo>
                    <a:lnTo>
                      <a:pt x="163152" y="316706"/>
                    </a:lnTo>
                    <a:lnTo>
                      <a:pt x="163152" y="374289"/>
                    </a:lnTo>
                    <a:close/>
                    <a:moveTo>
                      <a:pt x="163152" y="527844"/>
                    </a:moveTo>
                    <a:lnTo>
                      <a:pt x="105569" y="527844"/>
                    </a:lnTo>
                    <a:lnTo>
                      <a:pt x="105569" y="470261"/>
                    </a:lnTo>
                    <a:lnTo>
                      <a:pt x="163152" y="470261"/>
                    </a:lnTo>
                    <a:lnTo>
                      <a:pt x="163152" y="527844"/>
                    </a:lnTo>
                    <a:close/>
                    <a:moveTo>
                      <a:pt x="163152" y="681398"/>
                    </a:moveTo>
                    <a:lnTo>
                      <a:pt x="105569" y="681398"/>
                    </a:lnTo>
                    <a:lnTo>
                      <a:pt x="105569" y="623815"/>
                    </a:lnTo>
                    <a:lnTo>
                      <a:pt x="163152" y="623815"/>
                    </a:lnTo>
                    <a:lnTo>
                      <a:pt x="163152" y="681398"/>
                    </a:lnTo>
                    <a:close/>
                    <a:moveTo>
                      <a:pt x="499052" y="738981"/>
                    </a:moveTo>
                    <a:lnTo>
                      <a:pt x="499052" y="95972"/>
                    </a:lnTo>
                    <a:lnTo>
                      <a:pt x="470261" y="95972"/>
                    </a:lnTo>
                    <a:lnTo>
                      <a:pt x="470261" y="38389"/>
                    </a:lnTo>
                    <a:lnTo>
                      <a:pt x="441469" y="38389"/>
                    </a:lnTo>
                    <a:lnTo>
                      <a:pt x="441469" y="0"/>
                    </a:lnTo>
                    <a:lnTo>
                      <a:pt x="95972" y="0"/>
                    </a:lnTo>
                    <a:lnTo>
                      <a:pt x="95972" y="38389"/>
                    </a:lnTo>
                    <a:lnTo>
                      <a:pt x="67180" y="38389"/>
                    </a:lnTo>
                    <a:lnTo>
                      <a:pt x="67180" y="95972"/>
                    </a:lnTo>
                    <a:lnTo>
                      <a:pt x="38389" y="95972"/>
                    </a:lnTo>
                    <a:lnTo>
                      <a:pt x="38389" y="738981"/>
                    </a:lnTo>
                    <a:lnTo>
                      <a:pt x="0" y="738981"/>
                    </a:lnTo>
                    <a:lnTo>
                      <a:pt x="0" y="806161"/>
                    </a:lnTo>
                    <a:lnTo>
                      <a:pt x="537441" y="806161"/>
                    </a:lnTo>
                    <a:lnTo>
                      <a:pt x="537441" y="738981"/>
                    </a:lnTo>
                    <a:lnTo>
                      <a:pt x="499052" y="73898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path path="circle">
                  <a:fillToRect r="100000" b="100000"/>
                </a:path>
              </a:gradFill>
              <a:ln w="9525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20" dirty="0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D9296D3D-794D-309E-C433-BEDDFD266CB3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>
              <a:off x="2365106" y="4311951"/>
              <a:ext cx="958407" cy="958405"/>
              <a:chOff x="2281047" y="4398747"/>
              <a:chExt cx="958407" cy="958405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0F0A3B18-F731-240F-93F1-D47E8FD3DAB4}"/>
                  </a:ext>
                </a:extLst>
              </p:cNvPr>
              <p:cNvSpPr>
                <a:spLocks noChangeAspect="1"/>
              </p:cNvSpPr>
              <p:nvPr>
                <p:custDataLst>
                  <p:tags r:id="rId7"/>
                </p:custDataLst>
              </p:nvPr>
            </p:nvSpPr>
            <p:spPr>
              <a:xfrm>
                <a:off x="2281047" y="4398747"/>
                <a:ext cx="958407" cy="95840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28600" dist="308610" dir="2700002" sx="95000" sy="95000" algn="tl" rotWithShape="0">
                  <a:schemeClr val="accent1"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88ED89D-F03A-6C3E-36D8-9101FA71D27A}"/>
                  </a:ext>
                </a:extLst>
              </p:cNvPr>
              <p:cNvSpPr txBox="1"/>
              <p:nvPr/>
            </p:nvSpPr>
            <p:spPr>
              <a:xfrm>
                <a:off x="2356712" y="4868694"/>
                <a:ext cx="807079" cy="2769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1260" dirty="0"/>
                  <a:t>电话补贴</a:t>
                </a: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AF36B18-C73E-9D81-79AB-D334BD55EFF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29584" y="4552671"/>
                <a:ext cx="261335" cy="261950"/>
              </a:xfrm>
              <a:custGeom>
                <a:avLst/>
                <a:gdLst>
                  <a:gd name="connsiteX0" fmla="*/ 588163 w 760566"/>
                  <a:gd name="connsiteY0" fmla="*/ 452437 h 762359"/>
                  <a:gd name="connsiteX1" fmla="*/ 617691 w 760566"/>
                  <a:gd name="connsiteY1" fmla="*/ 464819 h 762359"/>
                  <a:gd name="connsiteX2" fmla="*/ 749136 w 760566"/>
                  <a:gd name="connsiteY2" fmla="*/ 596264 h 762359"/>
                  <a:gd name="connsiteX3" fmla="*/ 760566 w 760566"/>
                  <a:gd name="connsiteY3" fmla="*/ 625792 h 762359"/>
                  <a:gd name="connsiteX4" fmla="*/ 748183 w 760566"/>
                  <a:gd name="connsiteY4" fmla="*/ 655320 h 762359"/>
                  <a:gd name="connsiteX5" fmla="*/ 733896 w 760566"/>
                  <a:gd name="connsiteY5" fmla="*/ 669607 h 762359"/>
                  <a:gd name="connsiteX6" fmla="*/ 544348 w 760566"/>
                  <a:gd name="connsiteY6" fmla="*/ 480060 h 762359"/>
                  <a:gd name="connsiteX7" fmla="*/ 558636 w 760566"/>
                  <a:gd name="connsiteY7" fmla="*/ 464819 h 762359"/>
                  <a:gd name="connsiteX8" fmla="*/ 588163 w 760566"/>
                  <a:gd name="connsiteY8" fmla="*/ 452437 h 762359"/>
                  <a:gd name="connsiteX9" fmla="*/ 63336 w 760566"/>
                  <a:gd name="connsiteY9" fmla="*/ 56197 h 762359"/>
                  <a:gd name="connsiteX10" fmla="*/ 252883 w 760566"/>
                  <a:gd name="connsiteY10" fmla="*/ 245745 h 762359"/>
                  <a:gd name="connsiteX11" fmla="*/ 223356 w 760566"/>
                  <a:gd name="connsiteY11" fmla="*/ 274320 h 762359"/>
                  <a:gd name="connsiteX12" fmla="*/ 217641 w 760566"/>
                  <a:gd name="connsiteY12" fmla="*/ 288607 h 762359"/>
                  <a:gd name="connsiteX13" fmla="*/ 223356 w 760566"/>
                  <a:gd name="connsiteY13" fmla="*/ 302895 h 762359"/>
                  <a:gd name="connsiteX14" fmla="*/ 459576 w 760566"/>
                  <a:gd name="connsiteY14" fmla="*/ 538162 h 762359"/>
                  <a:gd name="connsiteX15" fmla="*/ 473863 w 760566"/>
                  <a:gd name="connsiteY15" fmla="*/ 543877 h 762359"/>
                  <a:gd name="connsiteX16" fmla="*/ 488151 w 760566"/>
                  <a:gd name="connsiteY16" fmla="*/ 538162 h 762359"/>
                  <a:gd name="connsiteX17" fmla="*/ 516726 w 760566"/>
                  <a:gd name="connsiteY17" fmla="*/ 508635 h 762359"/>
                  <a:gd name="connsiteX18" fmla="*/ 705321 w 760566"/>
                  <a:gd name="connsiteY18" fmla="*/ 698182 h 762359"/>
                  <a:gd name="connsiteX19" fmla="*/ 679603 w 760566"/>
                  <a:gd name="connsiteY19" fmla="*/ 723900 h 762359"/>
                  <a:gd name="connsiteX20" fmla="*/ 582448 w 760566"/>
                  <a:gd name="connsiteY20" fmla="*/ 762000 h 762359"/>
                  <a:gd name="connsiteX21" fmla="*/ 430048 w 760566"/>
                  <a:gd name="connsiteY21" fmla="*/ 717232 h 762359"/>
                  <a:gd name="connsiteX22" fmla="*/ 370041 w 760566"/>
                  <a:gd name="connsiteY22" fmla="*/ 679132 h 762359"/>
                  <a:gd name="connsiteX23" fmla="*/ 79528 w 760566"/>
                  <a:gd name="connsiteY23" fmla="*/ 379095 h 762359"/>
                  <a:gd name="connsiteX24" fmla="*/ 22378 w 760566"/>
                  <a:gd name="connsiteY24" fmla="*/ 279082 h 762359"/>
                  <a:gd name="connsiteX25" fmla="*/ 471 w 760566"/>
                  <a:gd name="connsiteY25" fmla="*/ 155257 h 762359"/>
                  <a:gd name="connsiteX26" fmla="*/ 31903 w 760566"/>
                  <a:gd name="connsiteY26" fmla="*/ 87630 h 762359"/>
                  <a:gd name="connsiteX27" fmla="*/ 63336 w 760566"/>
                  <a:gd name="connsiteY27" fmla="*/ 56197 h 762359"/>
                  <a:gd name="connsiteX28" fmla="*/ 136678 w 760566"/>
                  <a:gd name="connsiteY28" fmla="*/ 0 h 762359"/>
                  <a:gd name="connsiteX29" fmla="*/ 165253 w 760566"/>
                  <a:gd name="connsiteY29" fmla="*/ 12383 h 762359"/>
                  <a:gd name="connsiteX30" fmla="*/ 296698 w 760566"/>
                  <a:gd name="connsiteY30" fmla="*/ 142875 h 762359"/>
                  <a:gd name="connsiteX31" fmla="*/ 309081 w 760566"/>
                  <a:gd name="connsiteY31" fmla="*/ 172403 h 762359"/>
                  <a:gd name="connsiteX32" fmla="*/ 296698 w 760566"/>
                  <a:gd name="connsiteY32" fmla="*/ 201930 h 762359"/>
                  <a:gd name="connsiteX33" fmla="*/ 282411 w 760566"/>
                  <a:gd name="connsiteY33" fmla="*/ 216218 h 762359"/>
                  <a:gd name="connsiteX34" fmla="*/ 92863 w 760566"/>
                  <a:gd name="connsiteY34" fmla="*/ 26670 h 762359"/>
                  <a:gd name="connsiteX35" fmla="*/ 107151 w 760566"/>
                  <a:gd name="connsiteY35" fmla="*/ 12383 h 762359"/>
                  <a:gd name="connsiteX36" fmla="*/ 136678 w 760566"/>
                  <a:gd name="connsiteY36" fmla="*/ 0 h 76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60566" h="762359">
                    <a:moveTo>
                      <a:pt x="588163" y="452437"/>
                    </a:moveTo>
                    <a:cubicBezTo>
                      <a:pt x="599593" y="452437"/>
                      <a:pt x="610071" y="457200"/>
                      <a:pt x="617691" y="464819"/>
                    </a:cubicBezTo>
                    <a:lnTo>
                      <a:pt x="749136" y="596264"/>
                    </a:lnTo>
                    <a:cubicBezTo>
                      <a:pt x="756756" y="603885"/>
                      <a:pt x="760566" y="614362"/>
                      <a:pt x="760566" y="625792"/>
                    </a:cubicBezTo>
                    <a:cubicBezTo>
                      <a:pt x="760566" y="637222"/>
                      <a:pt x="755803" y="647700"/>
                      <a:pt x="748183" y="655320"/>
                    </a:cubicBezTo>
                    <a:lnTo>
                      <a:pt x="733896" y="669607"/>
                    </a:lnTo>
                    <a:lnTo>
                      <a:pt x="544348" y="480060"/>
                    </a:lnTo>
                    <a:lnTo>
                      <a:pt x="558636" y="464819"/>
                    </a:lnTo>
                    <a:cubicBezTo>
                      <a:pt x="566256" y="457200"/>
                      <a:pt x="576733" y="452437"/>
                      <a:pt x="588163" y="452437"/>
                    </a:cubicBezTo>
                    <a:close/>
                    <a:moveTo>
                      <a:pt x="63336" y="56197"/>
                    </a:moveTo>
                    <a:lnTo>
                      <a:pt x="252883" y="245745"/>
                    </a:lnTo>
                    <a:lnTo>
                      <a:pt x="223356" y="274320"/>
                    </a:lnTo>
                    <a:cubicBezTo>
                      <a:pt x="219546" y="278130"/>
                      <a:pt x="217641" y="283845"/>
                      <a:pt x="217641" y="288607"/>
                    </a:cubicBezTo>
                    <a:cubicBezTo>
                      <a:pt x="217641" y="293370"/>
                      <a:pt x="219546" y="299085"/>
                      <a:pt x="223356" y="302895"/>
                    </a:cubicBezTo>
                    <a:lnTo>
                      <a:pt x="459576" y="538162"/>
                    </a:lnTo>
                    <a:cubicBezTo>
                      <a:pt x="463386" y="541972"/>
                      <a:pt x="469101" y="543877"/>
                      <a:pt x="473863" y="543877"/>
                    </a:cubicBezTo>
                    <a:cubicBezTo>
                      <a:pt x="478626" y="543877"/>
                      <a:pt x="484341" y="541972"/>
                      <a:pt x="488151" y="538162"/>
                    </a:cubicBezTo>
                    <a:lnTo>
                      <a:pt x="516726" y="508635"/>
                    </a:lnTo>
                    <a:lnTo>
                      <a:pt x="705321" y="698182"/>
                    </a:lnTo>
                    <a:lnTo>
                      <a:pt x="679603" y="723900"/>
                    </a:lnTo>
                    <a:cubicBezTo>
                      <a:pt x="654838" y="750570"/>
                      <a:pt x="618643" y="764857"/>
                      <a:pt x="582448" y="762000"/>
                    </a:cubicBezTo>
                    <a:cubicBezTo>
                      <a:pt x="528156" y="758190"/>
                      <a:pt x="477673" y="741045"/>
                      <a:pt x="430048" y="717232"/>
                    </a:cubicBezTo>
                    <a:cubicBezTo>
                      <a:pt x="409093" y="705802"/>
                      <a:pt x="389091" y="693420"/>
                      <a:pt x="370041" y="679132"/>
                    </a:cubicBezTo>
                    <a:cubicBezTo>
                      <a:pt x="255741" y="598170"/>
                      <a:pt x="157633" y="496252"/>
                      <a:pt x="79528" y="379095"/>
                    </a:cubicBezTo>
                    <a:cubicBezTo>
                      <a:pt x="57621" y="347662"/>
                      <a:pt x="37618" y="314325"/>
                      <a:pt x="22378" y="279082"/>
                    </a:cubicBezTo>
                    <a:cubicBezTo>
                      <a:pt x="8091" y="239077"/>
                      <a:pt x="-2387" y="198120"/>
                      <a:pt x="471" y="155257"/>
                    </a:cubicBezTo>
                    <a:cubicBezTo>
                      <a:pt x="1423" y="129540"/>
                      <a:pt x="12853" y="105727"/>
                      <a:pt x="31903" y="87630"/>
                    </a:cubicBezTo>
                    <a:cubicBezTo>
                      <a:pt x="39523" y="80010"/>
                      <a:pt x="50953" y="68580"/>
                      <a:pt x="63336" y="56197"/>
                    </a:cubicBezTo>
                    <a:close/>
                    <a:moveTo>
                      <a:pt x="136678" y="0"/>
                    </a:moveTo>
                    <a:cubicBezTo>
                      <a:pt x="147156" y="0"/>
                      <a:pt x="157633" y="4763"/>
                      <a:pt x="165253" y="12383"/>
                    </a:cubicBezTo>
                    <a:lnTo>
                      <a:pt x="296698" y="142875"/>
                    </a:lnTo>
                    <a:cubicBezTo>
                      <a:pt x="304318" y="150495"/>
                      <a:pt x="309081" y="160973"/>
                      <a:pt x="309081" y="172403"/>
                    </a:cubicBezTo>
                    <a:cubicBezTo>
                      <a:pt x="309081" y="183833"/>
                      <a:pt x="304318" y="194310"/>
                      <a:pt x="296698" y="201930"/>
                    </a:cubicBezTo>
                    <a:lnTo>
                      <a:pt x="282411" y="216218"/>
                    </a:lnTo>
                    <a:lnTo>
                      <a:pt x="92863" y="26670"/>
                    </a:lnTo>
                    <a:lnTo>
                      <a:pt x="107151" y="12383"/>
                    </a:lnTo>
                    <a:cubicBezTo>
                      <a:pt x="114771" y="4763"/>
                      <a:pt x="126201" y="0"/>
                      <a:pt x="136678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path path="circle">
                  <a:fillToRect r="100000" b="100000"/>
                </a:path>
              </a:gradFill>
              <a:ln w="9525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20" dirty="0"/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CA680737-76C9-0C9F-D757-B6B29DF0A24F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3635344" y="4311951"/>
              <a:ext cx="958407" cy="958405"/>
              <a:chOff x="3409583" y="4398747"/>
              <a:chExt cx="958407" cy="958405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0F045A83-97E7-348C-0EBE-4ED6A79E56D8}"/>
                  </a:ext>
                </a:extLst>
              </p:cNvPr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>
                <a:off x="3409583" y="4398747"/>
                <a:ext cx="958407" cy="95840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28600" dist="308610" dir="2700002" sx="95000" sy="95000" algn="tl" rotWithShape="0">
                  <a:schemeClr val="accent1"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36C1AF12-6D1E-05AE-B41C-D0644EF9C6CB}"/>
                  </a:ext>
                </a:extLst>
              </p:cNvPr>
              <p:cNvSpPr txBox="1"/>
              <p:nvPr/>
            </p:nvSpPr>
            <p:spPr>
              <a:xfrm>
                <a:off x="3485248" y="4868694"/>
                <a:ext cx="807079" cy="2769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1260" dirty="0"/>
                  <a:t>用餐补贴</a:t>
                </a: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E99091A6-1FA0-C365-26BD-64526D4DA56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98272" y="4565629"/>
                <a:ext cx="381026" cy="232175"/>
              </a:xfrm>
              <a:custGeom>
                <a:avLst/>
                <a:gdLst>
                  <a:gd name="connsiteX0" fmla="*/ 792194 w 844105"/>
                  <a:gd name="connsiteY0" fmla="*/ 92582 h 514350"/>
                  <a:gd name="connsiteX1" fmla="*/ 844105 w 844105"/>
                  <a:gd name="connsiteY1" fmla="*/ 187832 h 514350"/>
                  <a:gd name="connsiteX2" fmla="*/ 822579 w 844105"/>
                  <a:gd name="connsiteY2" fmla="*/ 240982 h 514350"/>
                  <a:gd name="connsiteX3" fmla="*/ 808482 w 844105"/>
                  <a:gd name="connsiteY3" fmla="*/ 260032 h 514350"/>
                  <a:gd name="connsiteX4" fmla="*/ 814482 w 844105"/>
                  <a:gd name="connsiteY4" fmla="*/ 463771 h 514350"/>
                  <a:gd name="connsiteX5" fmla="*/ 793882 w 844105"/>
                  <a:gd name="connsiteY5" fmla="*/ 484372 h 514350"/>
                  <a:gd name="connsiteX6" fmla="*/ 770382 w 844105"/>
                  <a:gd name="connsiteY6" fmla="*/ 463771 h 514350"/>
                  <a:gd name="connsiteX7" fmla="*/ 776382 w 844105"/>
                  <a:gd name="connsiteY7" fmla="*/ 260032 h 514350"/>
                  <a:gd name="connsiteX8" fmla="*/ 762381 w 844105"/>
                  <a:gd name="connsiteY8" fmla="*/ 240982 h 514350"/>
                  <a:gd name="connsiteX9" fmla="*/ 740759 w 844105"/>
                  <a:gd name="connsiteY9" fmla="*/ 187832 h 514350"/>
                  <a:gd name="connsiteX10" fmla="*/ 792194 w 844105"/>
                  <a:gd name="connsiteY10" fmla="*/ 92582 h 514350"/>
                  <a:gd name="connsiteX11" fmla="*/ 11049 w 844105"/>
                  <a:gd name="connsiteY11" fmla="*/ 92582 h 514350"/>
                  <a:gd name="connsiteX12" fmla="*/ 20574 w 844105"/>
                  <a:gd name="connsiteY12" fmla="*/ 92582 h 514350"/>
                  <a:gd name="connsiteX13" fmla="*/ 20574 w 844105"/>
                  <a:gd name="connsiteY13" fmla="*/ 197357 h 514350"/>
                  <a:gd name="connsiteX14" fmla="*/ 26098 w 844105"/>
                  <a:gd name="connsiteY14" fmla="*/ 202882 h 514350"/>
                  <a:gd name="connsiteX15" fmla="*/ 31623 w 844105"/>
                  <a:gd name="connsiteY15" fmla="*/ 197357 h 514350"/>
                  <a:gd name="connsiteX16" fmla="*/ 31623 w 844105"/>
                  <a:gd name="connsiteY16" fmla="*/ 92582 h 514350"/>
                  <a:gd name="connsiteX17" fmla="*/ 46291 w 844105"/>
                  <a:gd name="connsiteY17" fmla="*/ 92582 h 514350"/>
                  <a:gd name="connsiteX18" fmla="*/ 46291 w 844105"/>
                  <a:gd name="connsiteY18" fmla="*/ 197357 h 514350"/>
                  <a:gd name="connsiteX19" fmla="*/ 51816 w 844105"/>
                  <a:gd name="connsiteY19" fmla="*/ 202882 h 514350"/>
                  <a:gd name="connsiteX20" fmla="*/ 57340 w 844105"/>
                  <a:gd name="connsiteY20" fmla="*/ 197357 h 514350"/>
                  <a:gd name="connsiteX21" fmla="*/ 57340 w 844105"/>
                  <a:gd name="connsiteY21" fmla="*/ 92582 h 514350"/>
                  <a:gd name="connsiteX22" fmla="*/ 71723 w 844105"/>
                  <a:gd name="connsiteY22" fmla="*/ 92582 h 514350"/>
                  <a:gd name="connsiteX23" fmla="*/ 71723 w 844105"/>
                  <a:gd name="connsiteY23" fmla="*/ 197357 h 514350"/>
                  <a:gd name="connsiteX24" fmla="*/ 77248 w 844105"/>
                  <a:gd name="connsiteY24" fmla="*/ 202882 h 514350"/>
                  <a:gd name="connsiteX25" fmla="*/ 82772 w 844105"/>
                  <a:gd name="connsiteY25" fmla="*/ 197357 h 514350"/>
                  <a:gd name="connsiteX26" fmla="*/ 82772 w 844105"/>
                  <a:gd name="connsiteY26" fmla="*/ 92582 h 514350"/>
                  <a:gd name="connsiteX27" fmla="*/ 92297 w 844105"/>
                  <a:gd name="connsiteY27" fmla="*/ 92582 h 514350"/>
                  <a:gd name="connsiteX28" fmla="*/ 103823 w 844105"/>
                  <a:gd name="connsiteY28" fmla="*/ 187451 h 514350"/>
                  <a:gd name="connsiteX29" fmla="*/ 82201 w 844105"/>
                  <a:gd name="connsiteY29" fmla="*/ 240696 h 514350"/>
                  <a:gd name="connsiteX30" fmla="*/ 68199 w 844105"/>
                  <a:gd name="connsiteY30" fmla="*/ 259746 h 514350"/>
                  <a:gd name="connsiteX31" fmla="*/ 74200 w 844105"/>
                  <a:gd name="connsiteY31" fmla="*/ 463676 h 514350"/>
                  <a:gd name="connsiteX32" fmla="*/ 52102 w 844105"/>
                  <a:gd name="connsiteY32" fmla="*/ 485774 h 514350"/>
                  <a:gd name="connsiteX33" fmla="*/ 30004 w 844105"/>
                  <a:gd name="connsiteY33" fmla="*/ 463676 h 514350"/>
                  <a:gd name="connsiteX34" fmla="*/ 35623 w 844105"/>
                  <a:gd name="connsiteY34" fmla="*/ 260127 h 514350"/>
                  <a:gd name="connsiteX35" fmla="*/ 21526 w 844105"/>
                  <a:gd name="connsiteY35" fmla="*/ 241077 h 514350"/>
                  <a:gd name="connsiteX36" fmla="*/ 0 w 844105"/>
                  <a:gd name="connsiteY36" fmla="*/ 187832 h 514350"/>
                  <a:gd name="connsiteX37" fmla="*/ 11049 w 844105"/>
                  <a:gd name="connsiteY37" fmla="*/ 92582 h 514350"/>
                  <a:gd name="connsiteX38" fmla="*/ 375762 w 844105"/>
                  <a:gd name="connsiteY38" fmla="*/ 85725 h 514350"/>
                  <a:gd name="connsiteX39" fmla="*/ 547212 w 844105"/>
                  <a:gd name="connsiteY39" fmla="*/ 257175 h 514350"/>
                  <a:gd name="connsiteX40" fmla="*/ 375762 w 844105"/>
                  <a:gd name="connsiteY40" fmla="*/ 428625 h 514350"/>
                  <a:gd name="connsiteX41" fmla="*/ 204312 w 844105"/>
                  <a:gd name="connsiteY41" fmla="*/ 257175 h 514350"/>
                  <a:gd name="connsiteX42" fmla="*/ 375762 w 844105"/>
                  <a:gd name="connsiteY42" fmla="*/ 85725 h 514350"/>
                  <a:gd name="connsiteX43" fmla="*/ 375762 w 844105"/>
                  <a:gd name="connsiteY43" fmla="*/ 57150 h 514350"/>
                  <a:gd name="connsiteX44" fmla="*/ 175737 w 844105"/>
                  <a:gd name="connsiteY44" fmla="*/ 257175 h 514350"/>
                  <a:gd name="connsiteX45" fmla="*/ 375762 w 844105"/>
                  <a:gd name="connsiteY45" fmla="*/ 457200 h 514350"/>
                  <a:gd name="connsiteX46" fmla="*/ 575787 w 844105"/>
                  <a:gd name="connsiteY46" fmla="*/ 257175 h 514350"/>
                  <a:gd name="connsiteX47" fmla="*/ 375762 w 844105"/>
                  <a:gd name="connsiteY47" fmla="*/ 57150 h 514350"/>
                  <a:gd name="connsiteX48" fmla="*/ 698183 w 844105"/>
                  <a:gd name="connsiteY48" fmla="*/ 38099 h 514350"/>
                  <a:gd name="connsiteX49" fmla="*/ 698567 w 844105"/>
                  <a:gd name="connsiteY49" fmla="*/ 38101 h 514350"/>
                  <a:gd name="connsiteX50" fmla="*/ 714756 w 844105"/>
                  <a:gd name="connsiteY50" fmla="*/ 54863 h 514350"/>
                  <a:gd name="connsiteX51" fmla="*/ 714756 w 844105"/>
                  <a:gd name="connsiteY51" fmla="*/ 275367 h 514350"/>
                  <a:gd name="connsiteX52" fmla="*/ 721138 w 844105"/>
                  <a:gd name="connsiteY52" fmla="*/ 461009 h 514350"/>
                  <a:gd name="connsiteX53" fmla="*/ 697956 w 844105"/>
                  <a:gd name="connsiteY53" fmla="*/ 484191 h 514350"/>
                  <a:gd name="connsiteX54" fmla="*/ 671703 w 844105"/>
                  <a:gd name="connsiteY54" fmla="*/ 461009 h 514350"/>
                  <a:gd name="connsiteX55" fmla="*/ 680085 w 844105"/>
                  <a:gd name="connsiteY55" fmla="*/ 277463 h 514350"/>
                  <a:gd name="connsiteX56" fmla="*/ 656749 w 844105"/>
                  <a:gd name="connsiteY56" fmla="*/ 262032 h 514350"/>
                  <a:gd name="connsiteX57" fmla="*/ 664941 w 844105"/>
                  <a:gd name="connsiteY57" fmla="*/ 119443 h 514350"/>
                  <a:gd name="connsiteX58" fmla="*/ 698183 w 844105"/>
                  <a:gd name="connsiteY58" fmla="*/ 38099 h 514350"/>
                  <a:gd name="connsiteX59" fmla="*/ 375762 w 844105"/>
                  <a:gd name="connsiteY59" fmla="*/ 0 h 514350"/>
                  <a:gd name="connsiteX60" fmla="*/ 632937 w 844105"/>
                  <a:gd name="connsiteY60" fmla="*/ 257175 h 514350"/>
                  <a:gd name="connsiteX61" fmla="*/ 375762 w 844105"/>
                  <a:gd name="connsiteY61" fmla="*/ 514350 h 514350"/>
                  <a:gd name="connsiteX62" fmla="*/ 118587 w 844105"/>
                  <a:gd name="connsiteY62" fmla="*/ 257175 h 514350"/>
                  <a:gd name="connsiteX63" fmla="*/ 375762 w 844105"/>
                  <a:gd name="connsiteY63" fmla="*/ 0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844105" h="514350">
                    <a:moveTo>
                      <a:pt x="792194" y="92582"/>
                    </a:moveTo>
                    <a:cubicBezTo>
                      <a:pt x="820674" y="92582"/>
                      <a:pt x="843534" y="144493"/>
                      <a:pt x="844105" y="187832"/>
                    </a:cubicBezTo>
                    <a:cubicBezTo>
                      <a:pt x="844105" y="214216"/>
                      <a:pt x="835533" y="231457"/>
                      <a:pt x="822579" y="240982"/>
                    </a:cubicBezTo>
                    <a:cubicBezTo>
                      <a:pt x="815628" y="245308"/>
                      <a:pt x="810588" y="252120"/>
                      <a:pt x="808482" y="260032"/>
                    </a:cubicBezTo>
                    <a:lnTo>
                      <a:pt x="814482" y="463771"/>
                    </a:lnTo>
                    <a:cubicBezTo>
                      <a:pt x="813755" y="474834"/>
                      <a:pt x="804944" y="483644"/>
                      <a:pt x="793882" y="484372"/>
                    </a:cubicBezTo>
                    <a:cubicBezTo>
                      <a:pt x="781704" y="485172"/>
                      <a:pt x="771183" y="475949"/>
                      <a:pt x="770382" y="463771"/>
                    </a:cubicBezTo>
                    <a:lnTo>
                      <a:pt x="776382" y="260032"/>
                    </a:lnTo>
                    <a:cubicBezTo>
                      <a:pt x="774300" y="252135"/>
                      <a:pt x="769295" y="245326"/>
                      <a:pt x="762381" y="240982"/>
                    </a:cubicBezTo>
                    <a:cubicBezTo>
                      <a:pt x="749332" y="231647"/>
                      <a:pt x="740759" y="214216"/>
                      <a:pt x="740759" y="187832"/>
                    </a:cubicBezTo>
                    <a:cubicBezTo>
                      <a:pt x="740759" y="144493"/>
                      <a:pt x="763619" y="92582"/>
                      <a:pt x="792194" y="92582"/>
                    </a:cubicBezTo>
                    <a:close/>
                    <a:moveTo>
                      <a:pt x="11049" y="92582"/>
                    </a:moveTo>
                    <a:lnTo>
                      <a:pt x="20574" y="92582"/>
                    </a:lnTo>
                    <a:lnTo>
                      <a:pt x="20574" y="197357"/>
                    </a:lnTo>
                    <a:cubicBezTo>
                      <a:pt x="20574" y="200408"/>
                      <a:pt x="23047" y="202882"/>
                      <a:pt x="26098" y="202882"/>
                    </a:cubicBezTo>
                    <a:cubicBezTo>
                      <a:pt x="29150" y="202882"/>
                      <a:pt x="31623" y="200408"/>
                      <a:pt x="31623" y="197357"/>
                    </a:cubicBezTo>
                    <a:lnTo>
                      <a:pt x="31623" y="92582"/>
                    </a:lnTo>
                    <a:lnTo>
                      <a:pt x="46291" y="92582"/>
                    </a:lnTo>
                    <a:lnTo>
                      <a:pt x="46291" y="197357"/>
                    </a:lnTo>
                    <a:cubicBezTo>
                      <a:pt x="46291" y="200408"/>
                      <a:pt x="48765" y="202882"/>
                      <a:pt x="51816" y="202882"/>
                    </a:cubicBezTo>
                    <a:cubicBezTo>
                      <a:pt x="54867" y="202882"/>
                      <a:pt x="57340" y="200408"/>
                      <a:pt x="57340" y="197357"/>
                    </a:cubicBezTo>
                    <a:lnTo>
                      <a:pt x="57340" y="92582"/>
                    </a:lnTo>
                    <a:lnTo>
                      <a:pt x="71723" y="92582"/>
                    </a:lnTo>
                    <a:lnTo>
                      <a:pt x="71723" y="197357"/>
                    </a:lnTo>
                    <a:cubicBezTo>
                      <a:pt x="71723" y="200408"/>
                      <a:pt x="74197" y="202882"/>
                      <a:pt x="77248" y="202882"/>
                    </a:cubicBezTo>
                    <a:cubicBezTo>
                      <a:pt x="80299" y="202882"/>
                      <a:pt x="82772" y="200408"/>
                      <a:pt x="82772" y="197357"/>
                    </a:cubicBezTo>
                    <a:lnTo>
                      <a:pt x="82772" y="92582"/>
                    </a:lnTo>
                    <a:lnTo>
                      <a:pt x="92297" y="92582"/>
                    </a:lnTo>
                    <a:cubicBezTo>
                      <a:pt x="98489" y="123875"/>
                      <a:pt x="102340" y="155586"/>
                      <a:pt x="103823" y="187451"/>
                    </a:cubicBezTo>
                    <a:cubicBezTo>
                      <a:pt x="103823" y="213931"/>
                      <a:pt x="95250" y="231171"/>
                      <a:pt x="82201" y="240696"/>
                    </a:cubicBezTo>
                    <a:cubicBezTo>
                      <a:pt x="75307" y="245061"/>
                      <a:pt x="70308" y="251862"/>
                      <a:pt x="68199" y="259746"/>
                    </a:cubicBezTo>
                    <a:lnTo>
                      <a:pt x="74200" y="463676"/>
                    </a:lnTo>
                    <a:cubicBezTo>
                      <a:pt x="74200" y="475880"/>
                      <a:pt x="64306" y="485774"/>
                      <a:pt x="52102" y="485774"/>
                    </a:cubicBezTo>
                    <a:cubicBezTo>
                      <a:pt x="39897" y="485774"/>
                      <a:pt x="30004" y="475880"/>
                      <a:pt x="30004" y="463676"/>
                    </a:cubicBezTo>
                    <a:lnTo>
                      <a:pt x="35623" y="260127"/>
                    </a:lnTo>
                    <a:cubicBezTo>
                      <a:pt x="33491" y="252228"/>
                      <a:pt x="28457" y="245425"/>
                      <a:pt x="21526" y="241077"/>
                    </a:cubicBezTo>
                    <a:cubicBezTo>
                      <a:pt x="8572" y="231742"/>
                      <a:pt x="0" y="214312"/>
                      <a:pt x="0" y="187832"/>
                    </a:cubicBezTo>
                    <a:cubicBezTo>
                      <a:pt x="846" y="155817"/>
                      <a:pt x="4544" y="123941"/>
                      <a:pt x="11049" y="92582"/>
                    </a:cubicBezTo>
                    <a:close/>
                    <a:moveTo>
                      <a:pt x="375762" y="85725"/>
                    </a:moveTo>
                    <a:cubicBezTo>
                      <a:pt x="470451" y="85725"/>
                      <a:pt x="547212" y="162486"/>
                      <a:pt x="547212" y="257175"/>
                    </a:cubicBezTo>
                    <a:cubicBezTo>
                      <a:pt x="547212" y="351864"/>
                      <a:pt x="470451" y="428625"/>
                      <a:pt x="375762" y="428625"/>
                    </a:cubicBezTo>
                    <a:cubicBezTo>
                      <a:pt x="281073" y="428625"/>
                      <a:pt x="204312" y="351864"/>
                      <a:pt x="204312" y="257175"/>
                    </a:cubicBezTo>
                    <a:cubicBezTo>
                      <a:pt x="204312" y="162486"/>
                      <a:pt x="281073" y="85725"/>
                      <a:pt x="375762" y="85725"/>
                    </a:cubicBezTo>
                    <a:close/>
                    <a:moveTo>
                      <a:pt x="375762" y="57150"/>
                    </a:moveTo>
                    <a:cubicBezTo>
                      <a:pt x="265291" y="57150"/>
                      <a:pt x="175737" y="146704"/>
                      <a:pt x="175737" y="257175"/>
                    </a:cubicBezTo>
                    <a:cubicBezTo>
                      <a:pt x="175737" y="367646"/>
                      <a:pt x="265291" y="457200"/>
                      <a:pt x="375762" y="457200"/>
                    </a:cubicBezTo>
                    <a:cubicBezTo>
                      <a:pt x="486233" y="457200"/>
                      <a:pt x="575787" y="367646"/>
                      <a:pt x="575787" y="257175"/>
                    </a:cubicBezTo>
                    <a:cubicBezTo>
                      <a:pt x="575787" y="146704"/>
                      <a:pt x="486233" y="57150"/>
                      <a:pt x="375762" y="57150"/>
                    </a:cubicBezTo>
                    <a:close/>
                    <a:moveTo>
                      <a:pt x="698183" y="38099"/>
                    </a:moveTo>
                    <a:cubicBezTo>
                      <a:pt x="698310" y="38098"/>
                      <a:pt x="698439" y="38099"/>
                      <a:pt x="698567" y="38101"/>
                    </a:cubicBezTo>
                    <a:cubicBezTo>
                      <a:pt x="707666" y="38259"/>
                      <a:pt x="714914" y="45764"/>
                      <a:pt x="714756" y="54863"/>
                    </a:cubicBezTo>
                    <a:lnTo>
                      <a:pt x="714756" y="275367"/>
                    </a:lnTo>
                    <a:lnTo>
                      <a:pt x="721138" y="461009"/>
                    </a:lnTo>
                    <a:cubicBezTo>
                      <a:pt x="720364" y="473478"/>
                      <a:pt x="710424" y="483417"/>
                      <a:pt x="697956" y="484191"/>
                    </a:cubicBezTo>
                    <a:cubicBezTo>
                      <a:pt x="684305" y="485039"/>
                      <a:pt x="672551" y="474661"/>
                      <a:pt x="671703" y="461009"/>
                    </a:cubicBezTo>
                    <a:lnTo>
                      <a:pt x="680085" y="277463"/>
                    </a:lnTo>
                    <a:cubicBezTo>
                      <a:pt x="673703" y="275081"/>
                      <a:pt x="656749" y="269271"/>
                      <a:pt x="656749" y="262032"/>
                    </a:cubicBezTo>
                    <a:lnTo>
                      <a:pt x="664941" y="119443"/>
                    </a:lnTo>
                    <a:cubicBezTo>
                      <a:pt x="669608" y="39147"/>
                      <a:pt x="698183" y="38099"/>
                      <a:pt x="698183" y="38099"/>
                    </a:cubicBezTo>
                    <a:close/>
                    <a:moveTo>
                      <a:pt x="375762" y="0"/>
                    </a:moveTo>
                    <a:cubicBezTo>
                      <a:pt x="517796" y="0"/>
                      <a:pt x="632937" y="115141"/>
                      <a:pt x="632937" y="257175"/>
                    </a:cubicBezTo>
                    <a:cubicBezTo>
                      <a:pt x="632937" y="399209"/>
                      <a:pt x="517796" y="514350"/>
                      <a:pt x="375762" y="514350"/>
                    </a:cubicBezTo>
                    <a:cubicBezTo>
                      <a:pt x="233728" y="514350"/>
                      <a:pt x="118587" y="399209"/>
                      <a:pt x="118587" y="257175"/>
                    </a:cubicBezTo>
                    <a:cubicBezTo>
                      <a:pt x="118587" y="115141"/>
                      <a:pt x="233728" y="0"/>
                      <a:pt x="375762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path path="circle">
                  <a:fillToRect r="100000" b="100000"/>
                </a:path>
              </a:gradFill>
              <a:ln w="9525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20" dirty="0"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7413287D-CECB-694D-2391-21E3B34C7003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>
              <a:off x="4905582" y="4311951"/>
              <a:ext cx="958407" cy="958405"/>
              <a:chOff x="4538118" y="4389491"/>
              <a:chExt cx="958407" cy="958405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8387E5F-D647-93C2-3C75-4C7A798BB40D}"/>
                  </a:ext>
                </a:extLst>
              </p:cNvPr>
              <p:cNvSpPr>
                <a:spLocks noChangeAspect="1"/>
              </p:cNvSpPr>
              <p:nvPr>
                <p:custDataLst>
                  <p:tags r:id="rId5"/>
                </p:custDataLst>
              </p:nvPr>
            </p:nvSpPr>
            <p:spPr>
              <a:xfrm>
                <a:off x="4538118" y="4389491"/>
                <a:ext cx="958407" cy="95840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28600" dist="308610" dir="2700002" sx="95000" sy="95000" algn="tl" rotWithShape="0">
                  <a:schemeClr val="accent1"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00D80AE3-58BE-9866-0F55-D6B06DDD040F}"/>
                  </a:ext>
                </a:extLst>
              </p:cNvPr>
              <p:cNvSpPr txBox="1"/>
              <p:nvPr/>
            </p:nvSpPr>
            <p:spPr>
              <a:xfrm>
                <a:off x="4613783" y="4859436"/>
                <a:ext cx="807079" cy="276999"/>
              </a:xfrm>
              <a:prstGeom prst="rect">
                <a:avLst/>
              </a:prstGeom>
              <a:noFill/>
              <a:effectLst/>
            </p:spPr>
            <p:txBody>
              <a:bodyPr wrap="none" lIns="82296" tIns="41148" rIns="82296" bIns="41148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1260" dirty="0"/>
                  <a:t>生活补贴</a:t>
                </a: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233FB85-3246-0F7D-DEE1-05DE8A447276}"/>
                  </a:ext>
                </a:extLst>
              </p:cNvPr>
              <p:cNvSpPr/>
              <p:nvPr/>
            </p:nvSpPr>
            <p:spPr>
              <a:xfrm>
                <a:off x="4888074" y="4482539"/>
                <a:ext cx="258496" cy="330876"/>
              </a:xfrm>
              <a:custGeom>
                <a:avLst/>
                <a:gdLst>
                  <a:gd name="connsiteX0" fmla="*/ 458153 w 595312"/>
                  <a:gd name="connsiteY0" fmla="*/ 400050 h 762000"/>
                  <a:gd name="connsiteX1" fmla="*/ 458153 w 595312"/>
                  <a:gd name="connsiteY1" fmla="*/ 576263 h 762000"/>
                  <a:gd name="connsiteX2" fmla="*/ 539115 w 595312"/>
                  <a:gd name="connsiteY2" fmla="*/ 487680 h 762000"/>
                  <a:gd name="connsiteX3" fmla="*/ 458153 w 595312"/>
                  <a:gd name="connsiteY3" fmla="*/ 400050 h 762000"/>
                  <a:gd name="connsiteX4" fmla="*/ 0 w 595312"/>
                  <a:gd name="connsiteY4" fmla="*/ 285750 h 762000"/>
                  <a:gd name="connsiteX5" fmla="*/ 457200 w 595312"/>
                  <a:gd name="connsiteY5" fmla="*/ 285750 h 762000"/>
                  <a:gd name="connsiteX6" fmla="*/ 457200 w 595312"/>
                  <a:gd name="connsiteY6" fmla="*/ 342900 h 762000"/>
                  <a:gd name="connsiteX7" fmla="*/ 595312 w 595312"/>
                  <a:gd name="connsiteY7" fmla="*/ 487680 h 762000"/>
                  <a:gd name="connsiteX8" fmla="*/ 457200 w 595312"/>
                  <a:gd name="connsiteY8" fmla="*/ 633413 h 762000"/>
                  <a:gd name="connsiteX9" fmla="*/ 457200 w 595312"/>
                  <a:gd name="connsiteY9" fmla="*/ 723900 h 762000"/>
                  <a:gd name="connsiteX10" fmla="*/ 419100 w 595312"/>
                  <a:gd name="connsiteY10" fmla="*/ 762000 h 762000"/>
                  <a:gd name="connsiteX11" fmla="*/ 38100 w 595312"/>
                  <a:gd name="connsiteY11" fmla="*/ 762000 h 762000"/>
                  <a:gd name="connsiteX12" fmla="*/ 0 w 595312"/>
                  <a:gd name="connsiteY12" fmla="*/ 723900 h 762000"/>
                  <a:gd name="connsiteX13" fmla="*/ 328612 w 595312"/>
                  <a:gd name="connsiteY13" fmla="*/ 55245 h 762000"/>
                  <a:gd name="connsiteX14" fmla="*/ 341947 w 595312"/>
                  <a:gd name="connsiteY14" fmla="*/ 60960 h 762000"/>
                  <a:gd name="connsiteX15" fmla="*/ 341947 w 595312"/>
                  <a:gd name="connsiteY15" fmla="*/ 87630 h 762000"/>
                  <a:gd name="connsiteX16" fmla="*/ 333375 w 595312"/>
                  <a:gd name="connsiteY16" fmla="*/ 107632 h 762000"/>
                  <a:gd name="connsiteX17" fmla="*/ 341947 w 595312"/>
                  <a:gd name="connsiteY17" fmla="*/ 127635 h 762000"/>
                  <a:gd name="connsiteX18" fmla="*/ 341947 w 595312"/>
                  <a:gd name="connsiteY18" fmla="*/ 221932 h 762000"/>
                  <a:gd name="connsiteX19" fmla="*/ 328613 w 595312"/>
                  <a:gd name="connsiteY19" fmla="*/ 227648 h 762000"/>
                  <a:gd name="connsiteX20" fmla="*/ 315277 w 595312"/>
                  <a:gd name="connsiteY20" fmla="*/ 221932 h 762000"/>
                  <a:gd name="connsiteX21" fmla="*/ 315277 w 595312"/>
                  <a:gd name="connsiteY21" fmla="*/ 195263 h 762000"/>
                  <a:gd name="connsiteX22" fmla="*/ 315277 w 595312"/>
                  <a:gd name="connsiteY22" fmla="*/ 155257 h 762000"/>
                  <a:gd name="connsiteX23" fmla="*/ 295275 w 595312"/>
                  <a:gd name="connsiteY23" fmla="*/ 108585 h 762000"/>
                  <a:gd name="connsiteX24" fmla="*/ 315277 w 595312"/>
                  <a:gd name="connsiteY24" fmla="*/ 60960 h 762000"/>
                  <a:gd name="connsiteX25" fmla="*/ 328612 w 595312"/>
                  <a:gd name="connsiteY25" fmla="*/ 55245 h 762000"/>
                  <a:gd name="connsiteX26" fmla="*/ 129541 w 595312"/>
                  <a:gd name="connsiteY26" fmla="*/ 54292 h 762000"/>
                  <a:gd name="connsiteX27" fmla="*/ 142876 w 595312"/>
                  <a:gd name="connsiteY27" fmla="*/ 60007 h 762000"/>
                  <a:gd name="connsiteX28" fmla="*/ 142876 w 595312"/>
                  <a:gd name="connsiteY28" fmla="*/ 86677 h 762000"/>
                  <a:gd name="connsiteX29" fmla="*/ 142876 w 595312"/>
                  <a:gd name="connsiteY29" fmla="*/ 126682 h 762000"/>
                  <a:gd name="connsiteX30" fmla="*/ 162878 w 595312"/>
                  <a:gd name="connsiteY30" fmla="*/ 174307 h 762000"/>
                  <a:gd name="connsiteX31" fmla="*/ 142876 w 595312"/>
                  <a:gd name="connsiteY31" fmla="*/ 221932 h 762000"/>
                  <a:gd name="connsiteX32" fmla="*/ 129540 w 595312"/>
                  <a:gd name="connsiteY32" fmla="*/ 227647 h 762000"/>
                  <a:gd name="connsiteX33" fmla="*/ 116205 w 595312"/>
                  <a:gd name="connsiteY33" fmla="*/ 221932 h 762000"/>
                  <a:gd name="connsiteX34" fmla="*/ 116205 w 595312"/>
                  <a:gd name="connsiteY34" fmla="*/ 195262 h 762000"/>
                  <a:gd name="connsiteX35" fmla="*/ 124778 w 595312"/>
                  <a:gd name="connsiteY35" fmla="*/ 175259 h 762000"/>
                  <a:gd name="connsiteX36" fmla="*/ 116205 w 595312"/>
                  <a:gd name="connsiteY36" fmla="*/ 155257 h 762000"/>
                  <a:gd name="connsiteX37" fmla="*/ 116205 w 595312"/>
                  <a:gd name="connsiteY37" fmla="*/ 60007 h 762000"/>
                  <a:gd name="connsiteX38" fmla="*/ 129541 w 595312"/>
                  <a:gd name="connsiteY38" fmla="*/ 54292 h 762000"/>
                  <a:gd name="connsiteX39" fmla="*/ 224790 w 595312"/>
                  <a:gd name="connsiteY39" fmla="*/ 0 h 762000"/>
                  <a:gd name="connsiteX40" fmla="*/ 238125 w 595312"/>
                  <a:gd name="connsiteY40" fmla="*/ 5715 h 762000"/>
                  <a:gd name="connsiteX41" fmla="*/ 238125 w 595312"/>
                  <a:gd name="connsiteY41" fmla="*/ 32385 h 762000"/>
                  <a:gd name="connsiteX42" fmla="*/ 238125 w 595312"/>
                  <a:gd name="connsiteY42" fmla="*/ 72390 h 762000"/>
                  <a:gd name="connsiteX43" fmla="*/ 258127 w 595312"/>
                  <a:gd name="connsiteY43" fmla="*/ 119063 h 762000"/>
                  <a:gd name="connsiteX44" fmla="*/ 238125 w 595312"/>
                  <a:gd name="connsiteY44" fmla="*/ 166688 h 762000"/>
                  <a:gd name="connsiteX45" fmla="*/ 224790 w 595312"/>
                  <a:gd name="connsiteY45" fmla="*/ 172403 h 762000"/>
                  <a:gd name="connsiteX46" fmla="*/ 211455 w 595312"/>
                  <a:gd name="connsiteY46" fmla="*/ 166688 h 762000"/>
                  <a:gd name="connsiteX47" fmla="*/ 211455 w 595312"/>
                  <a:gd name="connsiteY47" fmla="*/ 140018 h 762000"/>
                  <a:gd name="connsiteX48" fmla="*/ 220027 w 595312"/>
                  <a:gd name="connsiteY48" fmla="*/ 120015 h 762000"/>
                  <a:gd name="connsiteX49" fmla="*/ 211455 w 595312"/>
                  <a:gd name="connsiteY49" fmla="*/ 100013 h 762000"/>
                  <a:gd name="connsiteX50" fmla="*/ 211455 w 595312"/>
                  <a:gd name="connsiteY50" fmla="*/ 5715 h 762000"/>
                  <a:gd name="connsiteX51" fmla="*/ 224790 w 595312"/>
                  <a:gd name="connsiteY51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95312" h="762000">
                    <a:moveTo>
                      <a:pt x="458153" y="400050"/>
                    </a:moveTo>
                    <a:lnTo>
                      <a:pt x="458153" y="576263"/>
                    </a:lnTo>
                    <a:cubicBezTo>
                      <a:pt x="502920" y="572453"/>
                      <a:pt x="539115" y="533400"/>
                      <a:pt x="539115" y="487680"/>
                    </a:cubicBezTo>
                    <a:cubicBezTo>
                      <a:pt x="539115" y="441960"/>
                      <a:pt x="503872" y="403860"/>
                      <a:pt x="458153" y="400050"/>
                    </a:cubicBezTo>
                    <a:close/>
                    <a:moveTo>
                      <a:pt x="0" y="285750"/>
                    </a:moveTo>
                    <a:lnTo>
                      <a:pt x="457200" y="285750"/>
                    </a:lnTo>
                    <a:lnTo>
                      <a:pt x="457200" y="342900"/>
                    </a:lnTo>
                    <a:cubicBezTo>
                      <a:pt x="534353" y="346710"/>
                      <a:pt x="595312" y="409575"/>
                      <a:pt x="595312" y="487680"/>
                    </a:cubicBezTo>
                    <a:cubicBezTo>
                      <a:pt x="595312" y="565785"/>
                      <a:pt x="534353" y="629603"/>
                      <a:pt x="457200" y="633413"/>
                    </a:cubicBezTo>
                    <a:lnTo>
                      <a:pt x="457200" y="723900"/>
                    </a:lnTo>
                    <a:cubicBezTo>
                      <a:pt x="457200" y="744855"/>
                      <a:pt x="440055" y="762000"/>
                      <a:pt x="419100" y="762000"/>
                    </a:cubicBezTo>
                    <a:lnTo>
                      <a:pt x="38100" y="762000"/>
                    </a:lnTo>
                    <a:cubicBezTo>
                      <a:pt x="17145" y="762000"/>
                      <a:pt x="0" y="744855"/>
                      <a:pt x="0" y="723900"/>
                    </a:cubicBezTo>
                    <a:close/>
                    <a:moveTo>
                      <a:pt x="328612" y="55245"/>
                    </a:moveTo>
                    <a:cubicBezTo>
                      <a:pt x="333375" y="55245"/>
                      <a:pt x="338137" y="57150"/>
                      <a:pt x="341947" y="60960"/>
                    </a:cubicBezTo>
                    <a:cubicBezTo>
                      <a:pt x="349568" y="68580"/>
                      <a:pt x="349568" y="80010"/>
                      <a:pt x="341947" y="87630"/>
                    </a:cubicBezTo>
                    <a:cubicBezTo>
                      <a:pt x="336232" y="92393"/>
                      <a:pt x="333375" y="100013"/>
                      <a:pt x="333375" y="107632"/>
                    </a:cubicBezTo>
                    <a:cubicBezTo>
                      <a:pt x="333375" y="115253"/>
                      <a:pt x="336232" y="121920"/>
                      <a:pt x="341947" y="127635"/>
                    </a:cubicBezTo>
                    <a:cubicBezTo>
                      <a:pt x="367665" y="153353"/>
                      <a:pt x="367665" y="196215"/>
                      <a:pt x="341947" y="221932"/>
                    </a:cubicBezTo>
                    <a:cubicBezTo>
                      <a:pt x="338138" y="225743"/>
                      <a:pt x="333375" y="227648"/>
                      <a:pt x="328613" y="227648"/>
                    </a:cubicBezTo>
                    <a:cubicBezTo>
                      <a:pt x="323850" y="227648"/>
                      <a:pt x="319088" y="225743"/>
                      <a:pt x="315277" y="221932"/>
                    </a:cubicBezTo>
                    <a:cubicBezTo>
                      <a:pt x="307657" y="214313"/>
                      <a:pt x="307657" y="202882"/>
                      <a:pt x="315277" y="195263"/>
                    </a:cubicBezTo>
                    <a:cubicBezTo>
                      <a:pt x="326707" y="184785"/>
                      <a:pt x="326707" y="166688"/>
                      <a:pt x="315277" y="155257"/>
                    </a:cubicBezTo>
                    <a:cubicBezTo>
                      <a:pt x="302895" y="142875"/>
                      <a:pt x="296227" y="126682"/>
                      <a:pt x="295275" y="108585"/>
                    </a:cubicBezTo>
                    <a:cubicBezTo>
                      <a:pt x="295275" y="90488"/>
                      <a:pt x="302895" y="73342"/>
                      <a:pt x="315277" y="60960"/>
                    </a:cubicBezTo>
                    <a:cubicBezTo>
                      <a:pt x="319087" y="57150"/>
                      <a:pt x="323850" y="55245"/>
                      <a:pt x="328612" y="55245"/>
                    </a:cubicBezTo>
                    <a:close/>
                    <a:moveTo>
                      <a:pt x="129541" y="54292"/>
                    </a:moveTo>
                    <a:cubicBezTo>
                      <a:pt x="134303" y="54292"/>
                      <a:pt x="139066" y="56197"/>
                      <a:pt x="142876" y="60007"/>
                    </a:cubicBezTo>
                    <a:cubicBezTo>
                      <a:pt x="150496" y="67627"/>
                      <a:pt x="150496" y="79057"/>
                      <a:pt x="142876" y="86677"/>
                    </a:cubicBezTo>
                    <a:cubicBezTo>
                      <a:pt x="131446" y="97155"/>
                      <a:pt x="131446" y="115252"/>
                      <a:pt x="142876" y="126682"/>
                    </a:cubicBezTo>
                    <a:cubicBezTo>
                      <a:pt x="156210" y="140017"/>
                      <a:pt x="162878" y="156209"/>
                      <a:pt x="162878" y="174307"/>
                    </a:cubicBezTo>
                    <a:cubicBezTo>
                      <a:pt x="162878" y="192405"/>
                      <a:pt x="155258" y="209550"/>
                      <a:pt x="142876" y="221932"/>
                    </a:cubicBezTo>
                    <a:cubicBezTo>
                      <a:pt x="139065" y="225742"/>
                      <a:pt x="134303" y="227647"/>
                      <a:pt x="129540" y="227647"/>
                    </a:cubicBezTo>
                    <a:cubicBezTo>
                      <a:pt x="124778" y="227647"/>
                      <a:pt x="120015" y="225742"/>
                      <a:pt x="116205" y="221932"/>
                    </a:cubicBezTo>
                    <a:cubicBezTo>
                      <a:pt x="108586" y="214312"/>
                      <a:pt x="108586" y="202882"/>
                      <a:pt x="116205" y="195262"/>
                    </a:cubicBezTo>
                    <a:cubicBezTo>
                      <a:pt x="121920" y="190500"/>
                      <a:pt x="124778" y="182880"/>
                      <a:pt x="124778" y="175259"/>
                    </a:cubicBezTo>
                    <a:cubicBezTo>
                      <a:pt x="124778" y="167640"/>
                      <a:pt x="121920" y="160972"/>
                      <a:pt x="116205" y="155257"/>
                    </a:cubicBezTo>
                    <a:cubicBezTo>
                      <a:pt x="89536" y="129540"/>
                      <a:pt x="89536" y="87630"/>
                      <a:pt x="116205" y="60007"/>
                    </a:cubicBezTo>
                    <a:cubicBezTo>
                      <a:pt x="120016" y="56197"/>
                      <a:pt x="124778" y="54292"/>
                      <a:pt x="129541" y="54292"/>
                    </a:cubicBezTo>
                    <a:close/>
                    <a:moveTo>
                      <a:pt x="224790" y="0"/>
                    </a:moveTo>
                    <a:cubicBezTo>
                      <a:pt x="229553" y="0"/>
                      <a:pt x="234315" y="1905"/>
                      <a:pt x="238125" y="5715"/>
                    </a:cubicBezTo>
                    <a:cubicBezTo>
                      <a:pt x="245745" y="13335"/>
                      <a:pt x="245745" y="24765"/>
                      <a:pt x="238125" y="32385"/>
                    </a:cubicBezTo>
                    <a:cubicBezTo>
                      <a:pt x="226695" y="42862"/>
                      <a:pt x="226695" y="60960"/>
                      <a:pt x="238125" y="72390"/>
                    </a:cubicBezTo>
                    <a:cubicBezTo>
                      <a:pt x="251459" y="84772"/>
                      <a:pt x="258127" y="100965"/>
                      <a:pt x="258127" y="119063"/>
                    </a:cubicBezTo>
                    <a:cubicBezTo>
                      <a:pt x="258127" y="137160"/>
                      <a:pt x="250507" y="154305"/>
                      <a:pt x="238125" y="166688"/>
                    </a:cubicBezTo>
                    <a:cubicBezTo>
                      <a:pt x="234315" y="170498"/>
                      <a:pt x="229552" y="172403"/>
                      <a:pt x="224790" y="172403"/>
                    </a:cubicBezTo>
                    <a:cubicBezTo>
                      <a:pt x="220027" y="172403"/>
                      <a:pt x="215265" y="170498"/>
                      <a:pt x="211455" y="166688"/>
                    </a:cubicBezTo>
                    <a:cubicBezTo>
                      <a:pt x="203834" y="159068"/>
                      <a:pt x="203834" y="147638"/>
                      <a:pt x="211455" y="140018"/>
                    </a:cubicBezTo>
                    <a:cubicBezTo>
                      <a:pt x="217170" y="135255"/>
                      <a:pt x="220027" y="127635"/>
                      <a:pt x="220027" y="120015"/>
                    </a:cubicBezTo>
                    <a:cubicBezTo>
                      <a:pt x="220027" y="112395"/>
                      <a:pt x="217170" y="105728"/>
                      <a:pt x="211455" y="100013"/>
                    </a:cubicBezTo>
                    <a:cubicBezTo>
                      <a:pt x="184784" y="74295"/>
                      <a:pt x="184784" y="31433"/>
                      <a:pt x="211455" y="5715"/>
                    </a:cubicBezTo>
                    <a:cubicBezTo>
                      <a:pt x="215265" y="1905"/>
                      <a:pt x="220028" y="0"/>
                      <a:pt x="22479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path path="circle">
                  <a:fillToRect r="100000" b="100000"/>
                </a:path>
              </a:gradFill>
              <a:ln w="9525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20" dirty="0"/>
              </a:p>
            </p:txBody>
          </p:sp>
        </p:grpSp>
        <p:sp>
          <p:nvSpPr>
            <p:cNvPr id="3" name="加号 2">
              <a:extLst>
                <a:ext uri="{FF2B5EF4-FFF2-40B4-BE49-F238E27FC236}">
                  <a16:creationId xmlns:a16="http://schemas.microsoft.com/office/drawing/2014/main" id="{5142CDB7-99AC-5C2D-8CF1-3851134AB2C0}"/>
                </a:ext>
              </a:extLst>
            </p:cNvPr>
            <p:cNvSpPr/>
            <p:nvPr/>
          </p:nvSpPr>
          <p:spPr>
            <a:xfrm>
              <a:off x="2060709" y="4676059"/>
              <a:ext cx="230188" cy="230188"/>
            </a:xfrm>
            <a:prstGeom prst="mathPlus">
              <a:avLst>
                <a:gd name="adj1" fmla="val 12028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  <p:sp>
          <p:nvSpPr>
            <p:cNvPr id="62" name="加号 61">
              <a:extLst>
                <a:ext uri="{FF2B5EF4-FFF2-40B4-BE49-F238E27FC236}">
                  <a16:creationId xmlns:a16="http://schemas.microsoft.com/office/drawing/2014/main" id="{065A8D3E-C984-42C7-94EA-8E62DDCF10C0}"/>
                </a:ext>
              </a:extLst>
            </p:cNvPr>
            <p:cNvSpPr/>
            <p:nvPr/>
          </p:nvSpPr>
          <p:spPr>
            <a:xfrm>
              <a:off x="3353259" y="4676059"/>
              <a:ext cx="230188" cy="230188"/>
            </a:xfrm>
            <a:prstGeom prst="mathPlus">
              <a:avLst>
                <a:gd name="adj1" fmla="val 12028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  <p:sp>
          <p:nvSpPr>
            <p:cNvPr id="63" name="加号 62">
              <a:extLst>
                <a:ext uri="{FF2B5EF4-FFF2-40B4-BE49-F238E27FC236}">
                  <a16:creationId xmlns:a16="http://schemas.microsoft.com/office/drawing/2014/main" id="{FC5F4198-2371-DE88-2ED2-478AE212C2A7}"/>
                </a:ext>
              </a:extLst>
            </p:cNvPr>
            <p:cNvSpPr/>
            <p:nvPr/>
          </p:nvSpPr>
          <p:spPr>
            <a:xfrm>
              <a:off x="4645809" y="4676059"/>
              <a:ext cx="230188" cy="230188"/>
            </a:xfrm>
            <a:prstGeom prst="mathPlus">
              <a:avLst>
                <a:gd name="adj1" fmla="val 12028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63C7F0C-A298-2A0D-6269-4B22CA85AC70}"/>
              </a:ext>
            </a:extLst>
          </p:cNvPr>
          <p:cNvGrpSpPr/>
          <p:nvPr/>
        </p:nvGrpSpPr>
        <p:grpSpPr>
          <a:xfrm>
            <a:off x="1362962" y="1088499"/>
            <a:ext cx="3854079" cy="2540731"/>
            <a:chOff x="1362962" y="1088499"/>
            <a:chExt cx="3854079" cy="254073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0F2D816-C876-3511-F2CD-B336755120C4}"/>
                </a:ext>
              </a:extLst>
            </p:cNvPr>
            <p:cNvSpPr txBox="1"/>
            <p:nvPr/>
          </p:nvSpPr>
          <p:spPr>
            <a:xfrm>
              <a:off x="1362962" y="1088499"/>
              <a:ext cx="807913" cy="2978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无责底薪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0FD661A4-2B43-810F-83C9-507CC7412019}"/>
                </a:ext>
              </a:extLst>
            </p:cNvPr>
            <p:cNvSpPr/>
            <p:nvPr/>
          </p:nvSpPr>
          <p:spPr>
            <a:xfrm flipV="1">
              <a:off x="2262838" y="1252772"/>
              <a:ext cx="2377966" cy="1980498"/>
            </a:xfrm>
            <a:prstGeom prst="triangle">
              <a:avLst/>
            </a:prstGeom>
            <a:solidFill>
              <a:schemeClr val="bg1">
                <a:alpha val="59000"/>
              </a:schemeClr>
            </a:solidFill>
            <a:ln w="12700" cap="rnd">
              <a:solidFill>
                <a:schemeClr val="accent1"/>
              </a:solidFill>
              <a:round/>
            </a:ln>
            <a:effectLst>
              <a:outerShdw blurRad="254000" dist="254000" dir="54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172D086-07A7-AE3C-820E-12EB53D4C60D}"/>
                </a:ext>
              </a:extLst>
            </p:cNvPr>
            <p:cNvGrpSpPr/>
            <p:nvPr/>
          </p:nvGrpSpPr>
          <p:grpSpPr>
            <a:xfrm>
              <a:off x="2996568" y="1390377"/>
              <a:ext cx="910506" cy="805983"/>
              <a:chOff x="3204726" y="2228247"/>
              <a:chExt cx="910506" cy="8059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132E45D-BCC1-6420-08D9-4F9BBAE4F409}"/>
                  </a:ext>
                </a:extLst>
              </p:cNvPr>
              <p:cNvSpPr txBox="1"/>
              <p:nvPr/>
            </p:nvSpPr>
            <p:spPr>
              <a:xfrm>
                <a:off x="3204726" y="2699138"/>
                <a:ext cx="910506" cy="33509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薪资构成</a:t>
                </a: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537D8F61-BEBA-1D0D-BACC-1D335B887C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93186" y="2228247"/>
                <a:ext cx="533586" cy="407466"/>
              </a:xfrm>
              <a:custGeom>
                <a:avLst/>
                <a:gdLst>
                  <a:gd name="connsiteX0" fmla="*/ 657225 w 838200"/>
                  <a:gd name="connsiteY0" fmla="*/ 421005 h 640080"/>
                  <a:gd name="connsiteX1" fmla="*/ 685800 w 838200"/>
                  <a:gd name="connsiteY1" fmla="*/ 449580 h 640080"/>
                  <a:gd name="connsiteX2" fmla="*/ 657225 w 838200"/>
                  <a:gd name="connsiteY2" fmla="*/ 478155 h 640080"/>
                  <a:gd name="connsiteX3" fmla="*/ 628650 w 838200"/>
                  <a:gd name="connsiteY3" fmla="*/ 449580 h 640080"/>
                  <a:gd name="connsiteX4" fmla="*/ 657225 w 838200"/>
                  <a:gd name="connsiteY4" fmla="*/ 421005 h 640080"/>
                  <a:gd name="connsiteX5" fmla="*/ 180975 w 838200"/>
                  <a:gd name="connsiteY5" fmla="*/ 421005 h 640080"/>
                  <a:gd name="connsiteX6" fmla="*/ 209550 w 838200"/>
                  <a:gd name="connsiteY6" fmla="*/ 449580 h 640080"/>
                  <a:gd name="connsiteX7" fmla="*/ 180975 w 838200"/>
                  <a:gd name="connsiteY7" fmla="*/ 478155 h 640080"/>
                  <a:gd name="connsiteX8" fmla="*/ 152400 w 838200"/>
                  <a:gd name="connsiteY8" fmla="*/ 449580 h 640080"/>
                  <a:gd name="connsiteX9" fmla="*/ 180975 w 838200"/>
                  <a:gd name="connsiteY9" fmla="*/ 421005 h 640080"/>
                  <a:gd name="connsiteX10" fmla="*/ 419100 w 838200"/>
                  <a:gd name="connsiteY10" fmla="*/ 354330 h 640080"/>
                  <a:gd name="connsiteX11" fmla="*/ 495300 w 838200"/>
                  <a:gd name="connsiteY11" fmla="*/ 449580 h 640080"/>
                  <a:gd name="connsiteX12" fmla="*/ 419100 w 838200"/>
                  <a:gd name="connsiteY12" fmla="*/ 544830 h 640080"/>
                  <a:gd name="connsiteX13" fmla="*/ 342900 w 838200"/>
                  <a:gd name="connsiteY13" fmla="*/ 449580 h 640080"/>
                  <a:gd name="connsiteX14" fmla="*/ 419100 w 838200"/>
                  <a:gd name="connsiteY14" fmla="*/ 354330 h 640080"/>
                  <a:gd name="connsiteX15" fmla="*/ 95250 w 838200"/>
                  <a:gd name="connsiteY15" fmla="*/ 316230 h 640080"/>
                  <a:gd name="connsiteX16" fmla="*/ 57150 w 838200"/>
                  <a:gd name="connsiteY16" fmla="*/ 354330 h 640080"/>
                  <a:gd name="connsiteX17" fmla="*/ 57150 w 838200"/>
                  <a:gd name="connsiteY17" fmla="*/ 544830 h 640080"/>
                  <a:gd name="connsiteX18" fmla="*/ 95250 w 838200"/>
                  <a:gd name="connsiteY18" fmla="*/ 582930 h 640080"/>
                  <a:gd name="connsiteX19" fmla="*/ 752475 w 838200"/>
                  <a:gd name="connsiteY19" fmla="*/ 582930 h 640080"/>
                  <a:gd name="connsiteX20" fmla="*/ 781050 w 838200"/>
                  <a:gd name="connsiteY20" fmla="*/ 554355 h 640080"/>
                  <a:gd name="connsiteX21" fmla="*/ 781050 w 838200"/>
                  <a:gd name="connsiteY21" fmla="*/ 344805 h 640080"/>
                  <a:gd name="connsiteX22" fmla="*/ 752475 w 838200"/>
                  <a:gd name="connsiteY22" fmla="*/ 316230 h 640080"/>
                  <a:gd name="connsiteX23" fmla="*/ 0 w 838200"/>
                  <a:gd name="connsiteY23" fmla="*/ 259080 h 640080"/>
                  <a:gd name="connsiteX24" fmla="*/ 838200 w 838200"/>
                  <a:gd name="connsiteY24" fmla="*/ 259080 h 640080"/>
                  <a:gd name="connsiteX25" fmla="*/ 838200 w 838200"/>
                  <a:gd name="connsiteY25" fmla="*/ 640080 h 640080"/>
                  <a:gd name="connsiteX26" fmla="*/ 0 w 838200"/>
                  <a:gd name="connsiteY26" fmla="*/ 640080 h 640080"/>
                  <a:gd name="connsiteX27" fmla="*/ 736283 w 838200"/>
                  <a:gd name="connsiteY27" fmla="*/ 123824 h 640080"/>
                  <a:gd name="connsiteX28" fmla="*/ 755333 w 838200"/>
                  <a:gd name="connsiteY28" fmla="*/ 220979 h 640080"/>
                  <a:gd name="connsiteX29" fmla="*/ 697230 w 838200"/>
                  <a:gd name="connsiteY29" fmla="*/ 220979 h 640080"/>
                  <a:gd name="connsiteX30" fmla="*/ 690563 w 838200"/>
                  <a:gd name="connsiteY30" fmla="*/ 191452 h 640080"/>
                  <a:gd name="connsiteX31" fmla="*/ 540068 w 838200"/>
                  <a:gd name="connsiteY31" fmla="*/ 220979 h 640080"/>
                  <a:gd name="connsiteX32" fmla="*/ 247650 w 838200"/>
                  <a:gd name="connsiteY32" fmla="*/ 220979 h 640080"/>
                  <a:gd name="connsiteX33" fmla="*/ 621029 w 838200"/>
                  <a:gd name="connsiteY33" fmla="*/ 0 h 640080"/>
                  <a:gd name="connsiteX34" fmla="*/ 661034 w 838200"/>
                  <a:gd name="connsiteY34" fmla="*/ 100012 h 640080"/>
                  <a:gd name="connsiteX35" fmla="*/ 603884 w 838200"/>
                  <a:gd name="connsiteY35" fmla="*/ 111443 h 640080"/>
                  <a:gd name="connsiteX36" fmla="*/ 589597 w 838200"/>
                  <a:gd name="connsiteY36" fmla="*/ 75248 h 640080"/>
                  <a:gd name="connsiteX37" fmla="*/ 401954 w 838200"/>
                  <a:gd name="connsiteY37" fmla="*/ 151448 h 640080"/>
                  <a:gd name="connsiteX38" fmla="*/ 108584 w 838200"/>
                  <a:gd name="connsiteY38" fmla="*/ 209550 h 64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8200" h="640080">
                    <a:moveTo>
                      <a:pt x="657225" y="421005"/>
                    </a:moveTo>
                    <a:cubicBezTo>
                      <a:pt x="673007" y="421005"/>
                      <a:pt x="685800" y="433798"/>
                      <a:pt x="685800" y="449580"/>
                    </a:cubicBezTo>
                    <a:cubicBezTo>
                      <a:pt x="685800" y="465362"/>
                      <a:pt x="673007" y="478155"/>
                      <a:pt x="657225" y="478155"/>
                    </a:cubicBezTo>
                    <a:cubicBezTo>
                      <a:pt x="641443" y="478155"/>
                      <a:pt x="628650" y="465362"/>
                      <a:pt x="628650" y="449580"/>
                    </a:cubicBezTo>
                    <a:cubicBezTo>
                      <a:pt x="628650" y="433798"/>
                      <a:pt x="641443" y="421005"/>
                      <a:pt x="657225" y="421005"/>
                    </a:cubicBezTo>
                    <a:close/>
                    <a:moveTo>
                      <a:pt x="180975" y="421005"/>
                    </a:moveTo>
                    <a:cubicBezTo>
                      <a:pt x="196757" y="421005"/>
                      <a:pt x="209550" y="433798"/>
                      <a:pt x="209550" y="449580"/>
                    </a:cubicBezTo>
                    <a:cubicBezTo>
                      <a:pt x="209550" y="465362"/>
                      <a:pt x="196757" y="478155"/>
                      <a:pt x="180975" y="478155"/>
                    </a:cubicBezTo>
                    <a:cubicBezTo>
                      <a:pt x="165193" y="478155"/>
                      <a:pt x="152400" y="465362"/>
                      <a:pt x="152400" y="449580"/>
                    </a:cubicBezTo>
                    <a:cubicBezTo>
                      <a:pt x="152400" y="433798"/>
                      <a:pt x="165193" y="421005"/>
                      <a:pt x="180975" y="421005"/>
                    </a:cubicBezTo>
                    <a:close/>
                    <a:moveTo>
                      <a:pt x="419100" y="354330"/>
                    </a:moveTo>
                    <a:cubicBezTo>
                      <a:pt x="461184" y="354330"/>
                      <a:pt x="495300" y="396975"/>
                      <a:pt x="495300" y="449580"/>
                    </a:cubicBezTo>
                    <a:cubicBezTo>
                      <a:pt x="495300" y="502185"/>
                      <a:pt x="461184" y="544830"/>
                      <a:pt x="419100" y="544830"/>
                    </a:cubicBezTo>
                    <a:cubicBezTo>
                      <a:pt x="377016" y="544830"/>
                      <a:pt x="342900" y="502185"/>
                      <a:pt x="342900" y="449580"/>
                    </a:cubicBezTo>
                    <a:cubicBezTo>
                      <a:pt x="342900" y="396975"/>
                      <a:pt x="377016" y="354330"/>
                      <a:pt x="419100" y="354330"/>
                    </a:cubicBezTo>
                    <a:close/>
                    <a:moveTo>
                      <a:pt x="95250" y="316230"/>
                    </a:moveTo>
                    <a:lnTo>
                      <a:pt x="57150" y="354330"/>
                    </a:lnTo>
                    <a:lnTo>
                      <a:pt x="57150" y="544830"/>
                    </a:lnTo>
                    <a:lnTo>
                      <a:pt x="95250" y="582930"/>
                    </a:lnTo>
                    <a:lnTo>
                      <a:pt x="752475" y="582930"/>
                    </a:lnTo>
                    <a:lnTo>
                      <a:pt x="781050" y="554355"/>
                    </a:lnTo>
                    <a:lnTo>
                      <a:pt x="781050" y="344805"/>
                    </a:lnTo>
                    <a:lnTo>
                      <a:pt x="752475" y="316230"/>
                    </a:lnTo>
                    <a:close/>
                    <a:moveTo>
                      <a:pt x="0" y="259080"/>
                    </a:moveTo>
                    <a:lnTo>
                      <a:pt x="838200" y="259080"/>
                    </a:lnTo>
                    <a:lnTo>
                      <a:pt x="838200" y="640080"/>
                    </a:lnTo>
                    <a:lnTo>
                      <a:pt x="0" y="640080"/>
                    </a:lnTo>
                    <a:close/>
                    <a:moveTo>
                      <a:pt x="736283" y="123824"/>
                    </a:moveTo>
                    <a:lnTo>
                      <a:pt x="755333" y="220979"/>
                    </a:lnTo>
                    <a:lnTo>
                      <a:pt x="697230" y="220979"/>
                    </a:lnTo>
                    <a:lnTo>
                      <a:pt x="690563" y="191452"/>
                    </a:lnTo>
                    <a:lnTo>
                      <a:pt x="540068" y="220979"/>
                    </a:lnTo>
                    <a:lnTo>
                      <a:pt x="247650" y="220979"/>
                    </a:lnTo>
                    <a:close/>
                    <a:moveTo>
                      <a:pt x="621029" y="0"/>
                    </a:moveTo>
                    <a:lnTo>
                      <a:pt x="661034" y="100012"/>
                    </a:lnTo>
                    <a:lnTo>
                      <a:pt x="603884" y="111443"/>
                    </a:lnTo>
                    <a:lnTo>
                      <a:pt x="589597" y="75248"/>
                    </a:lnTo>
                    <a:lnTo>
                      <a:pt x="401954" y="151448"/>
                    </a:lnTo>
                    <a:lnTo>
                      <a:pt x="108584" y="2095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6571586-BB41-DE39-66F4-ED5CC5E16CF9}"/>
                </a:ext>
              </a:extLst>
            </p:cNvPr>
            <p:cNvSpPr/>
            <p:nvPr/>
          </p:nvSpPr>
          <p:spPr>
            <a:xfrm>
              <a:off x="2232221" y="1197460"/>
              <a:ext cx="124692" cy="124692"/>
            </a:xfrm>
            <a:prstGeom prst="ellipse">
              <a:avLst/>
            </a:prstGeom>
            <a:gradFill flip="none" rotWithShape="1">
              <a:gsLst>
                <a:gs pos="6000">
                  <a:schemeClr val="accent1">
                    <a:lumMod val="40000"/>
                    <a:lumOff val="60000"/>
                  </a:schemeClr>
                </a:gs>
                <a:gs pos="5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7901F8-C38B-6B9F-D3D5-B71EBEE5E275}"/>
                </a:ext>
              </a:extLst>
            </p:cNvPr>
            <p:cNvSpPr txBox="1"/>
            <p:nvPr/>
          </p:nvSpPr>
          <p:spPr>
            <a:xfrm>
              <a:off x="4760185" y="1105313"/>
              <a:ext cx="456856" cy="2978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r"/>
              <a:r>
                <a:rPr lang="zh-CN" altLang="en-US" sz="1600" dirty="0">
                  <a:latin typeface="+mn-ea"/>
                  <a:ea typeface="+mn-ea"/>
                </a:rPr>
                <a:t>绩效 </a:t>
              </a:r>
              <a:endParaRPr lang="en-US" sz="1600" dirty="0">
                <a:latin typeface="+mn-ea"/>
                <a:ea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9F0C5B6-559B-7959-98A9-46A82C928D97}"/>
                </a:ext>
              </a:extLst>
            </p:cNvPr>
            <p:cNvSpPr txBox="1"/>
            <p:nvPr/>
          </p:nvSpPr>
          <p:spPr>
            <a:xfrm>
              <a:off x="3048665" y="3331392"/>
              <a:ext cx="860813" cy="2978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各类补贴 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D829B0F-A0F0-1A20-5396-0CE2E543A9CC}"/>
                </a:ext>
              </a:extLst>
            </p:cNvPr>
            <p:cNvSpPr/>
            <p:nvPr/>
          </p:nvSpPr>
          <p:spPr>
            <a:xfrm>
              <a:off x="4570856" y="1197460"/>
              <a:ext cx="124692" cy="124692"/>
            </a:xfrm>
            <a:prstGeom prst="ellipse">
              <a:avLst/>
            </a:prstGeom>
            <a:gradFill flip="none" rotWithShape="1">
              <a:gsLst>
                <a:gs pos="6000">
                  <a:schemeClr val="accent1">
                    <a:lumMod val="40000"/>
                    <a:lumOff val="60000"/>
                  </a:schemeClr>
                </a:gs>
                <a:gs pos="5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0FB61C3-DE2E-F2B9-B4F7-86C763A72FFC}"/>
                </a:ext>
              </a:extLst>
            </p:cNvPr>
            <p:cNvSpPr/>
            <p:nvPr/>
          </p:nvSpPr>
          <p:spPr>
            <a:xfrm>
              <a:off x="3382487" y="3156856"/>
              <a:ext cx="124692" cy="124692"/>
            </a:xfrm>
            <a:prstGeom prst="ellipse">
              <a:avLst/>
            </a:prstGeom>
            <a:gradFill flip="none" rotWithShape="1">
              <a:gsLst>
                <a:gs pos="6000">
                  <a:schemeClr val="accent1">
                    <a:lumMod val="40000"/>
                    <a:lumOff val="60000"/>
                  </a:schemeClr>
                </a:gs>
                <a:gs pos="5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</p:grpSp>
      <p:sp>
        <p:nvSpPr>
          <p:cNvPr id="19" name="右大括号 18">
            <a:extLst>
              <a:ext uri="{FF2B5EF4-FFF2-40B4-BE49-F238E27FC236}">
                <a16:creationId xmlns:a16="http://schemas.microsoft.com/office/drawing/2014/main" id="{91215E4F-A423-5EBA-6160-D51CDF251C2A}"/>
              </a:ext>
            </a:extLst>
          </p:cNvPr>
          <p:cNvSpPr/>
          <p:nvPr/>
        </p:nvSpPr>
        <p:spPr>
          <a:xfrm rot="16200000">
            <a:off x="3140899" y="2008449"/>
            <a:ext cx="653574" cy="3882684"/>
          </a:xfrm>
          <a:prstGeom prst="rightBrace">
            <a:avLst>
              <a:gd name="adj1" fmla="val 66821"/>
              <a:gd name="adj2" fmla="val 49219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202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A4AEFD-0776-D402-3D02-24D1D9451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281" y="350171"/>
            <a:ext cx="1615827" cy="450701"/>
          </a:xfrm>
        </p:spPr>
        <p:txBody>
          <a:bodyPr/>
          <a:lstStyle/>
          <a:p>
            <a:r>
              <a:rPr lang="zh-CN" altLang="en-US" dirty="0"/>
              <a:t>员工福利</a:t>
            </a:r>
            <a:endParaRPr lang="en-US" dirty="0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72E09AB4-6FCA-C30B-0703-B1B364A77B04}"/>
              </a:ext>
            </a:extLst>
          </p:cNvPr>
          <p:cNvSpPr/>
          <p:nvPr/>
        </p:nvSpPr>
        <p:spPr>
          <a:xfrm flipV="1">
            <a:off x="4417325" y="1020464"/>
            <a:ext cx="3359574" cy="1073748"/>
          </a:xfrm>
          <a:prstGeom prst="roundRect">
            <a:avLst>
              <a:gd name="adj" fmla="val 5002"/>
            </a:avLst>
          </a:prstGeom>
          <a:gradFill>
            <a:gsLst>
              <a:gs pos="65000">
                <a:schemeClr val="bg1">
                  <a:alpha val="0"/>
                </a:schemeClr>
              </a:gs>
              <a:gs pos="30000">
                <a:schemeClr val="bg1">
                  <a:alpha val="40000"/>
                </a:schemeClr>
              </a:gs>
            </a:gsLst>
            <a:lin ang="5400000" scaled="0"/>
          </a:gradFill>
          <a:ln w="19050">
            <a:gradFill>
              <a:gsLst>
                <a:gs pos="100000">
                  <a:schemeClr val="bg1">
                    <a:alpha val="0"/>
                  </a:schemeClr>
                </a:gs>
                <a:gs pos="56000">
                  <a:schemeClr val="bg1">
                    <a:alpha val="60000"/>
                  </a:schemeClr>
                </a:gs>
              </a:gsLst>
              <a:lin ang="5400000" scaled="0"/>
            </a:gradFill>
          </a:ln>
          <a:effectLst>
            <a:outerShdw blurRad="482600" dist="254000" dir="2700000" sx="96000" sy="96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E19C333-EFBB-D8A5-1E48-7907D127E8DF}"/>
              </a:ext>
            </a:extLst>
          </p:cNvPr>
          <p:cNvGrpSpPr/>
          <p:nvPr/>
        </p:nvGrpSpPr>
        <p:grpSpPr>
          <a:xfrm>
            <a:off x="757050" y="1530273"/>
            <a:ext cx="3372041" cy="3797454"/>
            <a:chOff x="757050" y="1980612"/>
            <a:chExt cx="3372041" cy="379745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D19D22A-B8D2-1DB4-0774-EBDA5ABBB6BC}"/>
                </a:ext>
              </a:extLst>
            </p:cNvPr>
            <p:cNvSpPr txBox="1"/>
            <p:nvPr/>
          </p:nvSpPr>
          <p:spPr>
            <a:xfrm>
              <a:off x="757050" y="2068638"/>
              <a:ext cx="3372041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dist"/>
              <a:r>
                <a:rPr lang="en-US" sz="2400" b="1" spc="-150" dirty="0">
                  <a:solidFill>
                    <a:schemeClr val="accent1">
                      <a:lumMod val="20000"/>
                      <a:lumOff val="80000"/>
                      <a:alpha val="70000"/>
                    </a:schemeClr>
                  </a:solidFill>
                  <a:latin typeface="+mj-lt"/>
                </a:rPr>
                <a:t>LIU XIAN LIANG JING</a:t>
              </a: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B884FD79-3D6E-AD53-DBC3-2FBDE21F33BD}"/>
                </a:ext>
              </a:extLst>
            </p:cNvPr>
            <p:cNvSpPr/>
            <p:nvPr/>
          </p:nvSpPr>
          <p:spPr>
            <a:xfrm>
              <a:off x="763283" y="2355380"/>
              <a:ext cx="3359574" cy="3422686"/>
            </a:xfrm>
            <a:prstGeom prst="roundRect">
              <a:avLst>
                <a:gd name="adj" fmla="val 5002"/>
              </a:avLst>
            </a:prstGeom>
            <a:gradFill>
              <a:gsLst>
                <a:gs pos="80000">
                  <a:schemeClr val="bg1">
                    <a:alpha val="0"/>
                  </a:schemeClr>
                </a:gs>
                <a:gs pos="30000">
                  <a:schemeClr val="bg1">
                    <a:alpha val="70000"/>
                  </a:schemeClr>
                </a:gs>
              </a:gsLst>
              <a:lin ang="5400000" scaled="0"/>
            </a:gradFill>
            <a:ln w="19050">
              <a:gradFill>
                <a:gsLst>
                  <a:gs pos="100000">
                    <a:schemeClr val="bg1">
                      <a:alpha val="0"/>
                    </a:schemeClr>
                  </a:gs>
                  <a:gs pos="40000">
                    <a:schemeClr val="bg1"/>
                  </a:gs>
                </a:gsLst>
                <a:lin ang="5400000" scaled="0"/>
              </a:gradFill>
            </a:ln>
            <a:effectLst>
              <a:outerShdw blurRad="482600" dist="254000" dir="2700000" sx="96000" sy="96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AC5D010-B6E1-13F2-57B3-67DAA07BF7BB}"/>
                </a:ext>
              </a:extLst>
            </p:cNvPr>
            <p:cNvGrpSpPr/>
            <p:nvPr/>
          </p:nvGrpSpPr>
          <p:grpSpPr>
            <a:xfrm>
              <a:off x="2011626" y="1980612"/>
              <a:ext cx="862888" cy="862888"/>
              <a:chOff x="1925800" y="1884327"/>
              <a:chExt cx="862888" cy="862888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C579FBD-409E-C8FC-683B-4BDA5F4F21B9}"/>
                  </a:ext>
                </a:extLst>
              </p:cNvPr>
              <p:cNvSpPr/>
              <p:nvPr/>
            </p:nvSpPr>
            <p:spPr>
              <a:xfrm>
                <a:off x="1925800" y="1884327"/>
                <a:ext cx="862888" cy="862888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127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pic>
            <p:nvPicPr>
              <p:cNvPr id="15" name="图形 14">
                <a:extLst>
                  <a:ext uri="{FF2B5EF4-FFF2-40B4-BE49-F238E27FC236}">
                    <a16:creationId xmlns:a16="http://schemas.microsoft.com/office/drawing/2014/main" id="{CA0F9A51-521E-AE22-AB87-8C777E8ECF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122205" y="2024933"/>
                <a:ext cx="488939" cy="488939"/>
              </a:xfrm>
              <a:prstGeom prst="rect">
                <a:avLst/>
              </a:prstGeom>
            </p:spPr>
          </p:pic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23E70D9-4C66-2FDC-2CE8-2C2679EFBE77}"/>
                </a:ext>
              </a:extLst>
            </p:cNvPr>
            <p:cNvSpPr txBox="1"/>
            <p:nvPr/>
          </p:nvSpPr>
          <p:spPr>
            <a:xfrm>
              <a:off x="1930109" y="2985592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l"/>
              <a:r>
                <a:rPr lang="ja-JP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六险二金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663B6C4-341E-92B8-5F45-82D346178E99}"/>
              </a:ext>
            </a:extLst>
          </p:cNvPr>
          <p:cNvGrpSpPr/>
          <p:nvPr/>
        </p:nvGrpSpPr>
        <p:grpSpPr>
          <a:xfrm>
            <a:off x="937022" y="3041471"/>
            <a:ext cx="3012095" cy="1240963"/>
            <a:chOff x="863136" y="3596820"/>
            <a:chExt cx="3012095" cy="124096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058312A-61B9-430C-0DDD-F1852BEC196D}"/>
                </a:ext>
              </a:extLst>
            </p:cNvPr>
            <p:cNvGrpSpPr/>
            <p:nvPr/>
          </p:nvGrpSpPr>
          <p:grpSpPr>
            <a:xfrm>
              <a:off x="863136" y="3596820"/>
              <a:ext cx="3012095" cy="314464"/>
              <a:chOff x="1108605" y="3314035"/>
              <a:chExt cx="3012095" cy="314464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6DE76B86-D636-48D9-B5CC-EC659455A969}"/>
                  </a:ext>
                </a:extLst>
              </p:cNvPr>
              <p:cNvSpPr/>
              <p:nvPr/>
            </p:nvSpPr>
            <p:spPr>
              <a:xfrm>
                <a:off x="1108605" y="3314035"/>
                <a:ext cx="719059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养老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073B42EE-3731-9303-F8BF-CE0AEB52BA2C}"/>
                  </a:ext>
                </a:extLst>
              </p:cNvPr>
              <p:cNvSpPr/>
              <p:nvPr/>
            </p:nvSpPr>
            <p:spPr>
              <a:xfrm>
                <a:off x="1919310" y="3314035"/>
                <a:ext cx="676079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工伤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DB9D2C83-DB7A-9C20-97D4-81FB464BDD4B}"/>
                  </a:ext>
                </a:extLst>
              </p:cNvPr>
              <p:cNvSpPr/>
              <p:nvPr/>
            </p:nvSpPr>
            <p:spPr>
              <a:xfrm>
                <a:off x="2687035" y="3314035"/>
                <a:ext cx="649863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医疗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D508ACC4-4BB8-A64B-B43E-BF3073C33800}"/>
                  </a:ext>
                </a:extLst>
              </p:cNvPr>
              <p:cNvSpPr/>
              <p:nvPr/>
            </p:nvSpPr>
            <p:spPr>
              <a:xfrm>
                <a:off x="3428544" y="3325544"/>
                <a:ext cx="692156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失业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11E764D-1DBA-AF6F-4136-FDC7572F76B3}"/>
                </a:ext>
              </a:extLst>
            </p:cNvPr>
            <p:cNvGrpSpPr/>
            <p:nvPr/>
          </p:nvGrpSpPr>
          <p:grpSpPr>
            <a:xfrm>
              <a:off x="1118434" y="4071579"/>
              <a:ext cx="2501499" cy="302955"/>
              <a:chOff x="1288583" y="3760189"/>
              <a:chExt cx="2501499" cy="302955"/>
            </a:xfrm>
          </p:grpSpPr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19D9401D-9CEB-5D91-3850-1A54AAF9F9F5}"/>
                  </a:ext>
                </a:extLst>
              </p:cNvPr>
              <p:cNvSpPr/>
              <p:nvPr/>
            </p:nvSpPr>
            <p:spPr>
              <a:xfrm>
                <a:off x="1288583" y="3760189"/>
                <a:ext cx="1023851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生育保险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0" name="矩形: 圆角 79">
                <a:extLst>
                  <a:ext uri="{FF2B5EF4-FFF2-40B4-BE49-F238E27FC236}">
                    <a16:creationId xmlns:a16="http://schemas.microsoft.com/office/drawing/2014/main" id="{BD92E53F-DCB6-4C9D-BAE6-F266C738A19D}"/>
                  </a:ext>
                </a:extLst>
              </p:cNvPr>
              <p:cNvSpPr/>
              <p:nvPr/>
            </p:nvSpPr>
            <p:spPr>
              <a:xfrm>
                <a:off x="2419026" y="3760189"/>
                <a:ext cx="1371056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补充医疗保险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23C03AE-F430-2F46-B132-2AB9CD49F691}"/>
                </a:ext>
              </a:extLst>
            </p:cNvPr>
            <p:cNvGrpSpPr/>
            <p:nvPr/>
          </p:nvGrpSpPr>
          <p:grpSpPr>
            <a:xfrm>
              <a:off x="1136679" y="4534828"/>
              <a:ext cx="2465008" cy="302955"/>
              <a:chOff x="1108605" y="4199495"/>
              <a:chExt cx="2465008" cy="302955"/>
            </a:xfrm>
          </p:grpSpPr>
          <p:sp>
            <p:nvSpPr>
              <p:cNvPr id="81" name="矩形: 圆角 80">
                <a:extLst>
                  <a:ext uri="{FF2B5EF4-FFF2-40B4-BE49-F238E27FC236}">
                    <a16:creationId xmlns:a16="http://schemas.microsoft.com/office/drawing/2014/main" id="{463F25BB-73E0-03E3-54D0-3E768C098877}"/>
                  </a:ext>
                </a:extLst>
              </p:cNvPr>
              <p:cNvSpPr/>
              <p:nvPr/>
            </p:nvSpPr>
            <p:spPr>
              <a:xfrm>
                <a:off x="1108605" y="4199495"/>
                <a:ext cx="1171521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住房公积金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2" name="矩形: 圆角 81">
                <a:extLst>
                  <a:ext uri="{FF2B5EF4-FFF2-40B4-BE49-F238E27FC236}">
                    <a16:creationId xmlns:a16="http://schemas.microsoft.com/office/drawing/2014/main" id="{66F570ED-8BCD-9CA0-4E69-593EEA4C17D5}"/>
                  </a:ext>
                </a:extLst>
              </p:cNvPr>
              <p:cNvSpPr/>
              <p:nvPr/>
            </p:nvSpPr>
            <p:spPr>
              <a:xfrm>
                <a:off x="2402092" y="4199495"/>
                <a:ext cx="1171521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企业年金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ECE1A02-3880-CF98-FA78-A3B5366186F8}"/>
              </a:ext>
            </a:extLst>
          </p:cNvPr>
          <p:cNvGrpSpPr/>
          <p:nvPr/>
        </p:nvGrpSpPr>
        <p:grpSpPr>
          <a:xfrm>
            <a:off x="4405643" y="2393161"/>
            <a:ext cx="3372041" cy="3797454"/>
            <a:chOff x="4405643" y="2843500"/>
            <a:chExt cx="3372041" cy="3797454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61CF2C1A-EF44-3F45-1133-B32D5E4C6A48}"/>
                </a:ext>
              </a:extLst>
            </p:cNvPr>
            <p:cNvSpPr txBox="1"/>
            <p:nvPr/>
          </p:nvSpPr>
          <p:spPr>
            <a:xfrm>
              <a:off x="4405643" y="2931526"/>
              <a:ext cx="3372041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en-US"/>
              </a:defPPr>
              <a:lvl1pPr algn="dist">
                <a:defRPr sz="2400" spc="-150">
                  <a:solidFill>
                    <a:schemeClr val="accent1">
                      <a:lumMod val="20000"/>
                      <a:lumOff val="80000"/>
                      <a:alpha val="70000"/>
                    </a:schemeClr>
                  </a:solidFill>
                  <a:latin typeface="+mj-lt"/>
                </a:defRPr>
              </a:lvl1pPr>
            </a:lstStyle>
            <a:p>
              <a:r>
                <a:rPr lang="en-US" b="1" dirty="0"/>
                <a:t>HOLIDAYS</a:t>
              </a:r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027151E2-6489-2C82-1D68-744E8A7DA076}"/>
                </a:ext>
              </a:extLst>
            </p:cNvPr>
            <p:cNvSpPr/>
            <p:nvPr/>
          </p:nvSpPr>
          <p:spPr>
            <a:xfrm>
              <a:off x="4411876" y="3218268"/>
              <a:ext cx="3359574" cy="3422686"/>
            </a:xfrm>
            <a:prstGeom prst="roundRect">
              <a:avLst>
                <a:gd name="adj" fmla="val 5002"/>
              </a:avLst>
            </a:prstGeom>
            <a:gradFill>
              <a:gsLst>
                <a:gs pos="80000">
                  <a:schemeClr val="bg1">
                    <a:alpha val="0"/>
                  </a:schemeClr>
                </a:gs>
                <a:gs pos="30000">
                  <a:schemeClr val="bg1">
                    <a:alpha val="70000"/>
                  </a:schemeClr>
                </a:gs>
              </a:gsLst>
              <a:lin ang="5400000" scaled="0"/>
            </a:gradFill>
            <a:ln w="19050">
              <a:gradFill>
                <a:gsLst>
                  <a:gs pos="100000">
                    <a:schemeClr val="bg1">
                      <a:alpha val="0"/>
                    </a:schemeClr>
                  </a:gs>
                  <a:gs pos="40000">
                    <a:schemeClr val="bg1"/>
                  </a:gs>
                </a:gsLst>
                <a:lin ang="5400000" scaled="0"/>
              </a:gradFill>
            </a:ln>
            <a:effectLst>
              <a:outerShdw blurRad="482600" dist="254000" dir="2700000" sx="96000" sy="96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B34EC7A-571A-F665-FA9E-695108433E02}"/>
                </a:ext>
              </a:extLst>
            </p:cNvPr>
            <p:cNvGrpSpPr/>
            <p:nvPr/>
          </p:nvGrpSpPr>
          <p:grpSpPr>
            <a:xfrm>
              <a:off x="5660219" y="2843500"/>
              <a:ext cx="862888" cy="862888"/>
              <a:chOff x="5660219" y="2843500"/>
              <a:chExt cx="862888" cy="862888"/>
            </a:xfrm>
          </p:grpSpPr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C5FC0F42-FCD4-3545-D40B-4A7AD7647788}"/>
                  </a:ext>
                </a:extLst>
              </p:cNvPr>
              <p:cNvSpPr/>
              <p:nvPr/>
            </p:nvSpPr>
            <p:spPr>
              <a:xfrm>
                <a:off x="5660219" y="2843500"/>
                <a:ext cx="862888" cy="862888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127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pic>
            <p:nvPicPr>
              <p:cNvPr id="76" name="图形 75">
                <a:extLst>
                  <a:ext uri="{FF2B5EF4-FFF2-40B4-BE49-F238E27FC236}">
                    <a16:creationId xmlns:a16="http://schemas.microsoft.com/office/drawing/2014/main" id="{8D4747F8-F535-0F92-4F0B-36B58B55A2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5856624" y="2984106"/>
                <a:ext cx="488939" cy="488939"/>
              </a:xfrm>
              <a:prstGeom prst="rect">
                <a:avLst/>
              </a:prstGeom>
            </p:spPr>
          </p:pic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A43E240-212C-4041-6469-2245984E14E6}"/>
                </a:ext>
              </a:extLst>
            </p:cNvPr>
            <p:cNvSpPr txBox="1"/>
            <p:nvPr/>
          </p:nvSpPr>
          <p:spPr>
            <a:xfrm>
              <a:off x="5856624" y="3848480"/>
              <a:ext cx="51296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en-US"/>
              </a:defPPr>
              <a:lvl1pPr>
                <a:defRPr sz="20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ja-JP" altLang="en-US"/>
                <a:t>休假</a:t>
              </a:r>
              <a:endParaRPr lang="ja-JP" altLang="en-US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D22B705-2EA2-7241-F766-FD0EFCEC82CC}"/>
              </a:ext>
            </a:extLst>
          </p:cNvPr>
          <p:cNvGrpSpPr/>
          <p:nvPr/>
        </p:nvGrpSpPr>
        <p:grpSpPr>
          <a:xfrm>
            <a:off x="4578947" y="3843120"/>
            <a:ext cx="3036331" cy="1237054"/>
            <a:chOff x="4578947" y="3753452"/>
            <a:chExt cx="3036331" cy="123705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2AC2A47-B361-6274-9361-9F92E2F79D9F}"/>
                </a:ext>
              </a:extLst>
            </p:cNvPr>
            <p:cNvGrpSpPr/>
            <p:nvPr/>
          </p:nvGrpSpPr>
          <p:grpSpPr>
            <a:xfrm>
              <a:off x="4578947" y="3753452"/>
              <a:ext cx="3036331" cy="302955"/>
              <a:chOff x="4973259" y="3277522"/>
              <a:chExt cx="3036331" cy="302955"/>
            </a:xfrm>
          </p:grpSpPr>
          <p:sp>
            <p:nvSpPr>
              <p:cNvPr id="104" name="矩形: 圆角 103">
                <a:extLst>
                  <a:ext uri="{FF2B5EF4-FFF2-40B4-BE49-F238E27FC236}">
                    <a16:creationId xmlns:a16="http://schemas.microsoft.com/office/drawing/2014/main" id="{62912A28-76CA-FE54-7573-C848A0E4C5F6}"/>
                  </a:ext>
                </a:extLst>
              </p:cNvPr>
              <p:cNvSpPr/>
              <p:nvPr/>
            </p:nvSpPr>
            <p:spPr>
              <a:xfrm>
                <a:off x="4973259" y="3277522"/>
                <a:ext cx="1371056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超长带薪年假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6" name="矩形: 圆角 115">
                <a:extLst>
                  <a:ext uri="{FF2B5EF4-FFF2-40B4-BE49-F238E27FC236}">
                    <a16:creationId xmlns:a16="http://schemas.microsoft.com/office/drawing/2014/main" id="{163B4212-AEBC-DBEA-AE06-468A7C247598}"/>
                  </a:ext>
                </a:extLst>
              </p:cNvPr>
              <p:cNvSpPr/>
              <p:nvPr/>
            </p:nvSpPr>
            <p:spPr>
              <a:xfrm>
                <a:off x="6453677" y="3277522"/>
                <a:ext cx="1555913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国家法定节假日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3671782-11E0-93F8-C2F3-88A4554E5E3F}"/>
                </a:ext>
              </a:extLst>
            </p:cNvPr>
            <p:cNvGrpSpPr/>
            <p:nvPr/>
          </p:nvGrpSpPr>
          <p:grpSpPr>
            <a:xfrm>
              <a:off x="4866875" y="4214149"/>
              <a:ext cx="2460474" cy="302955"/>
              <a:chOff x="4990193" y="3712638"/>
              <a:chExt cx="2460474" cy="302955"/>
            </a:xfrm>
          </p:grpSpPr>
          <p:sp>
            <p:nvSpPr>
              <p:cNvPr id="117" name="矩形: 圆角 116">
                <a:extLst>
                  <a:ext uri="{FF2B5EF4-FFF2-40B4-BE49-F238E27FC236}">
                    <a16:creationId xmlns:a16="http://schemas.microsoft.com/office/drawing/2014/main" id="{195C8C15-5984-0E5B-246C-B7548C4F204F}"/>
                  </a:ext>
                </a:extLst>
              </p:cNvPr>
              <p:cNvSpPr/>
              <p:nvPr/>
            </p:nvSpPr>
            <p:spPr>
              <a:xfrm>
                <a:off x="4990193" y="3712638"/>
                <a:ext cx="695696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婚假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8" name="矩形: 圆角 117">
                <a:extLst>
                  <a:ext uri="{FF2B5EF4-FFF2-40B4-BE49-F238E27FC236}">
                    <a16:creationId xmlns:a16="http://schemas.microsoft.com/office/drawing/2014/main" id="{F2E48FF4-3AC5-3041-F046-1CCF71C54EFB}"/>
                  </a:ext>
                </a:extLst>
              </p:cNvPr>
              <p:cNvSpPr/>
              <p:nvPr/>
            </p:nvSpPr>
            <p:spPr>
              <a:xfrm>
                <a:off x="5791532" y="3712638"/>
                <a:ext cx="695696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事假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C1552331-DAF8-A288-B36E-E680CC2CEB67}"/>
                  </a:ext>
                </a:extLst>
              </p:cNvPr>
              <p:cNvSpPr/>
              <p:nvPr/>
            </p:nvSpPr>
            <p:spPr>
              <a:xfrm>
                <a:off x="6592871" y="3712638"/>
                <a:ext cx="857796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探亲假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90D2295-5494-CF5C-3568-7DB670FDA3CD}"/>
                </a:ext>
              </a:extLst>
            </p:cNvPr>
            <p:cNvGrpSpPr/>
            <p:nvPr/>
          </p:nvGrpSpPr>
          <p:grpSpPr>
            <a:xfrm>
              <a:off x="4866875" y="4674846"/>
              <a:ext cx="2460474" cy="315660"/>
              <a:chOff x="4990193" y="4198916"/>
              <a:chExt cx="2460474" cy="315660"/>
            </a:xfrm>
          </p:grpSpPr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C030A9CA-30A9-7911-EE02-996BD15F55AA}"/>
                  </a:ext>
                </a:extLst>
              </p:cNvPr>
              <p:cNvSpPr/>
              <p:nvPr/>
            </p:nvSpPr>
            <p:spPr>
              <a:xfrm>
                <a:off x="4990193" y="4211621"/>
                <a:ext cx="695696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病假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1" name="矩形: 圆角 120">
                <a:extLst>
                  <a:ext uri="{FF2B5EF4-FFF2-40B4-BE49-F238E27FC236}">
                    <a16:creationId xmlns:a16="http://schemas.microsoft.com/office/drawing/2014/main" id="{EDD3C106-57B0-D22A-518D-E3934A118327}"/>
                  </a:ext>
                </a:extLst>
              </p:cNvPr>
              <p:cNvSpPr/>
              <p:nvPr/>
            </p:nvSpPr>
            <p:spPr>
              <a:xfrm>
                <a:off x="5791532" y="4211621"/>
                <a:ext cx="695696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产假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00939E2C-23ED-FC0E-F503-E3641F3B4711}"/>
                  </a:ext>
                </a:extLst>
              </p:cNvPr>
              <p:cNvSpPr/>
              <p:nvPr/>
            </p:nvSpPr>
            <p:spPr>
              <a:xfrm>
                <a:off x="6592871" y="4198916"/>
                <a:ext cx="857796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陪产假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C7F3041A-E6C9-66CD-D1B9-9499DB680B91}"/>
              </a:ext>
            </a:extLst>
          </p:cNvPr>
          <p:cNvSpPr txBox="1"/>
          <p:nvPr/>
        </p:nvSpPr>
        <p:spPr>
          <a:xfrm>
            <a:off x="8086133" y="1616435"/>
            <a:ext cx="3372041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dist"/>
            <a:r>
              <a:rPr lang="en-US" sz="2400" b="1" spc="-150" dirty="0">
                <a:solidFill>
                  <a:schemeClr val="accent1">
                    <a:lumMod val="20000"/>
                    <a:lumOff val="80000"/>
                    <a:alpha val="70000"/>
                  </a:schemeClr>
                </a:solidFill>
                <a:latin typeface="+mj-lt"/>
              </a:rPr>
              <a:t>MATERIAL BENEFITS</a:t>
            </a: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7F474BDF-3C7D-F149-00CF-1231C50FCC47}"/>
              </a:ext>
            </a:extLst>
          </p:cNvPr>
          <p:cNvSpPr/>
          <p:nvPr/>
        </p:nvSpPr>
        <p:spPr>
          <a:xfrm>
            <a:off x="8092366" y="1903176"/>
            <a:ext cx="3359574" cy="3938823"/>
          </a:xfrm>
          <a:prstGeom prst="roundRect">
            <a:avLst>
              <a:gd name="adj" fmla="val 5002"/>
            </a:avLst>
          </a:prstGeom>
          <a:gradFill>
            <a:gsLst>
              <a:gs pos="80000">
                <a:schemeClr val="bg1">
                  <a:alpha val="0"/>
                </a:schemeClr>
              </a:gs>
              <a:gs pos="30000">
                <a:schemeClr val="bg1">
                  <a:alpha val="70000"/>
                </a:schemeClr>
              </a:gs>
            </a:gsLst>
            <a:lin ang="5400000" scaled="0"/>
          </a:gradFill>
          <a:ln w="19050"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/>
                </a:gs>
              </a:gsLst>
              <a:lin ang="5400000" scaled="0"/>
            </a:gradFill>
          </a:ln>
          <a:effectLst>
            <a:outerShdw blurRad="482600" dist="254000" dir="2700000" sx="96000" sy="96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3B1E615-0E1A-22CB-F856-167B7BFF95EB}"/>
              </a:ext>
            </a:extLst>
          </p:cNvPr>
          <p:cNvGrpSpPr/>
          <p:nvPr/>
        </p:nvGrpSpPr>
        <p:grpSpPr>
          <a:xfrm>
            <a:off x="9340709" y="1528409"/>
            <a:ext cx="862888" cy="862888"/>
            <a:chOff x="9340709" y="1978748"/>
            <a:chExt cx="862888" cy="862888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B3DE544-BC09-0EB6-43D1-314A46B474BD}"/>
                </a:ext>
              </a:extLst>
            </p:cNvPr>
            <p:cNvSpPr/>
            <p:nvPr/>
          </p:nvSpPr>
          <p:spPr>
            <a:xfrm>
              <a:off x="9340709" y="1978748"/>
              <a:ext cx="862888" cy="862888"/>
            </a:xfrm>
            <a:prstGeom prst="ellipse">
              <a:avLst/>
            </a:prstGeom>
            <a:gradFill flip="none" rotWithShape="1">
              <a:gsLst>
                <a:gs pos="6000">
                  <a:schemeClr val="accent1">
                    <a:lumMod val="40000"/>
                    <a:lumOff val="60000"/>
                  </a:schemeClr>
                </a:gs>
                <a:gs pos="5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  <p:pic>
          <p:nvPicPr>
            <p:cNvPr id="90" name="图形 89">
              <a:extLst>
                <a:ext uri="{FF2B5EF4-FFF2-40B4-BE49-F238E27FC236}">
                  <a16:creationId xmlns:a16="http://schemas.microsoft.com/office/drawing/2014/main" id="{1F446317-F380-BEF7-ACF6-CB2961DF9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9548726" y="2186765"/>
              <a:ext cx="446855" cy="446855"/>
            </a:xfrm>
            <a:prstGeom prst="rect">
              <a:avLst/>
            </a:prstGeom>
          </p:spPr>
        </p:pic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062B826C-6AB7-FE51-7C84-AA062FAA4A98}"/>
              </a:ext>
            </a:extLst>
          </p:cNvPr>
          <p:cNvSpPr txBox="1"/>
          <p:nvPr/>
        </p:nvSpPr>
        <p:spPr>
          <a:xfrm>
            <a:off x="9537114" y="2533389"/>
            <a:ext cx="512961" cy="30777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福利</a:t>
            </a:r>
            <a:endParaRPr lang="ja-JP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B57064D-6D0C-2E3C-E6C1-58CB96489A66}"/>
              </a:ext>
            </a:extLst>
          </p:cNvPr>
          <p:cNvGrpSpPr/>
          <p:nvPr/>
        </p:nvGrpSpPr>
        <p:grpSpPr>
          <a:xfrm>
            <a:off x="8411677" y="3043524"/>
            <a:ext cx="2720952" cy="1891932"/>
            <a:chOff x="8408257" y="2509249"/>
            <a:chExt cx="2720952" cy="1891932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41F5E31-4C58-8BDA-3CBD-C02AF86E9E95}"/>
                </a:ext>
              </a:extLst>
            </p:cNvPr>
            <p:cNvGrpSpPr/>
            <p:nvPr/>
          </p:nvGrpSpPr>
          <p:grpSpPr>
            <a:xfrm>
              <a:off x="8454269" y="2509249"/>
              <a:ext cx="2535965" cy="302955"/>
              <a:chOff x="8335236" y="3277522"/>
              <a:chExt cx="2535965" cy="302955"/>
            </a:xfrm>
          </p:grpSpPr>
          <p:sp>
            <p:nvSpPr>
              <p:cNvPr id="135" name="矩形: 圆角 134">
                <a:extLst>
                  <a:ext uri="{FF2B5EF4-FFF2-40B4-BE49-F238E27FC236}">
                    <a16:creationId xmlns:a16="http://schemas.microsoft.com/office/drawing/2014/main" id="{EDF620AB-DA75-0F5B-B220-0E3952383106}"/>
                  </a:ext>
                </a:extLst>
              </p:cNvPr>
              <p:cNvSpPr/>
              <p:nvPr/>
            </p:nvSpPr>
            <p:spPr>
              <a:xfrm>
                <a:off x="8335236" y="3277522"/>
                <a:ext cx="1371056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定期健康体检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6" name="矩形: 圆角 135">
                <a:extLst>
                  <a:ext uri="{FF2B5EF4-FFF2-40B4-BE49-F238E27FC236}">
                    <a16:creationId xmlns:a16="http://schemas.microsoft.com/office/drawing/2014/main" id="{3647BA37-C98D-C17B-DE5E-B2496E2AFCC7}"/>
                  </a:ext>
                </a:extLst>
              </p:cNvPr>
              <p:cNvSpPr/>
              <p:nvPr/>
            </p:nvSpPr>
            <p:spPr>
              <a:xfrm>
                <a:off x="9815655" y="3277522"/>
                <a:ext cx="1055546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节日礼物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B26F8F30-3A30-D4E1-A2EA-A791131B7EDD}"/>
                </a:ext>
              </a:extLst>
            </p:cNvPr>
            <p:cNvGrpSpPr/>
            <p:nvPr/>
          </p:nvGrpSpPr>
          <p:grpSpPr>
            <a:xfrm>
              <a:off x="8598251" y="2981766"/>
              <a:ext cx="2248000" cy="302955"/>
              <a:chOff x="8486832" y="3712638"/>
              <a:chExt cx="2248000" cy="302955"/>
            </a:xfrm>
          </p:grpSpPr>
          <p:sp>
            <p:nvSpPr>
              <p:cNvPr id="132" name="矩形: 圆角 131">
                <a:extLst>
                  <a:ext uri="{FF2B5EF4-FFF2-40B4-BE49-F238E27FC236}">
                    <a16:creationId xmlns:a16="http://schemas.microsoft.com/office/drawing/2014/main" id="{BBFFFD00-1E67-A814-ACDA-239530FCA350}"/>
                  </a:ext>
                </a:extLst>
              </p:cNvPr>
              <p:cNvSpPr/>
              <p:nvPr/>
            </p:nvSpPr>
            <p:spPr>
              <a:xfrm>
                <a:off x="8486832" y="3712638"/>
                <a:ext cx="1067863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生日礼金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8" name="矩形: 圆角 137">
                <a:extLst>
                  <a:ext uri="{FF2B5EF4-FFF2-40B4-BE49-F238E27FC236}">
                    <a16:creationId xmlns:a16="http://schemas.microsoft.com/office/drawing/2014/main" id="{8CD5D604-43DE-9D55-D1A7-8B3D42D03AE3}"/>
                  </a:ext>
                </a:extLst>
              </p:cNvPr>
              <p:cNvSpPr/>
              <p:nvPr/>
            </p:nvSpPr>
            <p:spPr>
              <a:xfrm>
                <a:off x="9666969" y="3712638"/>
                <a:ext cx="1067863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团建活动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1A0D20D-A47E-1C73-9079-855163C48703}"/>
                </a:ext>
              </a:extLst>
            </p:cNvPr>
            <p:cNvGrpSpPr/>
            <p:nvPr/>
          </p:nvGrpSpPr>
          <p:grpSpPr>
            <a:xfrm>
              <a:off x="8520922" y="3454283"/>
              <a:ext cx="2402659" cy="302955"/>
              <a:chOff x="8369426" y="4222556"/>
              <a:chExt cx="2402659" cy="302955"/>
            </a:xfrm>
          </p:grpSpPr>
          <p:sp>
            <p:nvSpPr>
              <p:cNvPr id="139" name="矩形: 圆角 138">
                <a:extLst>
                  <a:ext uri="{FF2B5EF4-FFF2-40B4-BE49-F238E27FC236}">
                    <a16:creationId xmlns:a16="http://schemas.microsoft.com/office/drawing/2014/main" id="{89F18BA3-D9C5-6B55-D173-8501DCD67A45}"/>
                  </a:ext>
                </a:extLst>
              </p:cNvPr>
              <p:cNvSpPr/>
              <p:nvPr/>
            </p:nvSpPr>
            <p:spPr>
              <a:xfrm>
                <a:off x="8369426" y="4222556"/>
                <a:ext cx="1067863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通勤班车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0" name="矩形: 圆角 139">
                <a:extLst>
                  <a:ext uri="{FF2B5EF4-FFF2-40B4-BE49-F238E27FC236}">
                    <a16:creationId xmlns:a16="http://schemas.microsoft.com/office/drawing/2014/main" id="{656BBC4B-4A9F-462F-FB07-77B68FC28BB5}"/>
                  </a:ext>
                </a:extLst>
              </p:cNvPr>
              <p:cNvSpPr/>
              <p:nvPr/>
            </p:nvSpPr>
            <p:spPr>
              <a:xfrm>
                <a:off x="9541848" y="4222556"/>
                <a:ext cx="1230237" cy="30295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员工生活馆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8D1DCF1-7AEF-5898-B3FA-B996795D32A9}"/>
                </a:ext>
              </a:extLst>
            </p:cNvPr>
            <p:cNvGrpSpPr/>
            <p:nvPr/>
          </p:nvGrpSpPr>
          <p:grpSpPr>
            <a:xfrm>
              <a:off x="8408257" y="3796361"/>
              <a:ext cx="2720952" cy="604820"/>
              <a:chOff x="8179410" y="4877262"/>
              <a:chExt cx="2720952" cy="604820"/>
            </a:xfrm>
          </p:grpSpPr>
          <p:sp>
            <p:nvSpPr>
              <p:cNvPr id="4" name="右大括号 3">
                <a:extLst>
                  <a:ext uri="{FF2B5EF4-FFF2-40B4-BE49-F238E27FC236}">
                    <a16:creationId xmlns:a16="http://schemas.microsoft.com/office/drawing/2014/main" id="{914F628F-AE08-BB2D-676D-34A01A613299}"/>
                  </a:ext>
                </a:extLst>
              </p:cNvPr>
              <p:cNvSpPr/>
              <p:nvPr/>
            </p:nvSpPr>
            <p:spPr>
              <a:xfrm rot="16200000">
                <a:off x="9272573" y="3784099"/>
                <a:ext cx="534626" cy="2720952"/>
              </a:xfrm>
              <a:prstGeom prst="rightBrace">
                <a:avLst>
                  <a:gd name="adj1" fmla="val 54983"/>
                  <a:gd name="adj2" fmla="val 65986"/>
                </a:avLst>
              </a:prstGeom>
              <a:gradFill>
                <a:gsLst>
                  <a:gs pos="100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>
                      <a:lumMod val="20000"/>
                      <a:lumOff val="80000"/>
                      <a:alpha val="10000"/>
                    </a:schemeClr>
                  </a:gs>
                </a:gsLst>
                <a:lin ang="0" scaled="0"/>
              </a:gradFill>
              <a:ln w="31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BD2590-EFAA-63C9-CC4D-61563A389776}"/>
                  </a:ext>
                </a:extLst>
              </p:cNvPr>
              <p:cNvSpPr txBox="1"/>
              <p:nvPr/>
            </p:nvSpPr>
            <p:spPr>
              <a:xfrm>
                <a:off x="8334427" y="5266638"/>
                <a:ext cx="2410916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 algn="l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体育馆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+KTV+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图书馆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+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员工餐厅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0989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43D275-D295-1E9A-0434-7ECA7DB6D6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6326" y="1767981"/>
            <a:ext cx="3379346" cy="16225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1500" dirty="0">
                <a:ln w="19050">
                  <a:gradFill>
                    <a:gsLst>
                      <a:gs pos="25000">
                        <a:schemeClr val="accent1">
                          <a:lumMod val="20000"/>
                          <a:lumOff val="80000"/>
                        </a:schemeClr>
                      </a:gs>
                      <a:gs pos="70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7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25000">
                      <a:schemeClr val="accent1">
                        <a:lumMod val="20000"/>
                        <a:lumOff val="80000"/>
                        <a:alpha val="20000"/>
                      </a:schemeClr>
                    </a:gs>
                  </a:gsLst>
                  <a:lin ang="5400000" scaled="1"/>
                </a:gradFill>
                <a:effectLst/>
              </a:rPr>
              <a:t>04</a:t>
            </a:r>
            <a:endParaRPr lang="en-US" sz="11500" dirty="0">
              <a:ln w="19050">
                <a:gradFill>
                  <a:gsLst>
                    <a:gs pos="25000">
                      <a:schemeClr val="accent1">
                        <a:lumMod val="20000"/>
                        <a:lumOff val="80000"/>
                      </a:schemeClr>
                    </a:gs>
                    <a:gs pos="7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70000">
                    <a:schemeClr val="accent1">
                      <a:lumMod val="20000"/>
                      <a:lumOff val="80000"/>
                      <a:alpha val="0"/>
                    </a:schemeClr>
                  </a:gs>
                  <a:gs pos="25000">
                    <a:schemeClr val="accent1">
                      <a:lumMod val="20000"/>
                      <a:lumOff val="80000"/>
                      <a:alpha val="2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E0E196-3828-240E-4281-11B155F0A0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晋升发展</a:t>
            </a:r>
            <a:endParaRPr 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A39D873-F3CA-66DC-88EB-67B1ACD317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spc="-150" dirty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latin typeface="+mj-lt"/>
              </a:rPr>
              <a:t>PROMOTION</a:t>
            </a:r>
            <a:endParaRPr lang="en-US" spc="-150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latin typeface="+mj-lt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899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A4AEFD-0776-D402-3D02-24D1D9451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培训体系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4037BEB-726C-DA64-2DC0-6016A008D058}"/>
              </a:ext>
            </a:extLst>
          </p:cNvPr>
          <p:cNvGrpSpPr/>
          <p:nvPr/>
        </p:nvGrpSpPr>
        <p:grpSpPr>
          <a:xfrm>
            <a:off x="3633823" y="950551"/>
            <a:ext cx="5424068" cy="1952978"/>
            <a:chOff x="3633823" y="1557484"/>
            <a:chExt cx="5424068" cy="1952978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42839A58-D89D-DF04-A67E-64FDA8EA5CB0}"/>
                </a:ext>
              </a:extLst>
            </p:cNvPr>
            <p:cNvSpPr/>
            <p:nvPr/>
          </p:nvSpPr>
          <p:spPr>
            <a:xfrm>
              <a:off x="4277776" y="2072947"/>
              <a:ext cx="4780115" cy="1307017"/>
            </a:xfrm>
            <a:prstGeom prst="parallelogram">
              <a:avLst>
                <a:gd name="adj" fmla="val 23925"/>
              </a:avLst>
            </a:prstGeom>
            <a:gradFill flip="none" rotWithShape="1">
              <a:gsLst>
                <a:gs pos="40000">
                  <a:schemeClr val="bg1">
                    <a:alpha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  <a:tileRect/>
            </a:gradFill>
            <a:ln w="19050">
              <a:gradFill>
                <a:gsLst>
                  <a:gs pos="0">
                    <a:schemeClr val="accent1"/>
                  </a:gs>
                  <a:gs pos="40000">
                    <a:schemeClr val="accent1">
                      <a:alpha val="0"/>
                    </a:schemeClr>
                  </a:gs>
                </a:gsLst>
                <a:lin ang="18900000" scaled="0"/>
              </a:gradFill>
            </a:ln>
            <a:effectLst>
              <a:outerShdw blurRad="317500" dist="254000" dir="2700000" sx="90000" sy="9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45F4D15-3CED-E3FA-4FD0-B3DB3285F24A}"/>
                </a:ext>
              </a:extLst>
            </p:cNvPr>
            <p:cNvGrpSpPr/>
            <p:nvPr/>
          </p:nvGrpSpPr>
          <p:grpSpPr>
            <a:xfrm>
              <a:off x="3633823" y="1557484"/>
              <a:ext cx="1554150" cy="1952978"/>
              <a:chOff x="3344375" y="1079125"/>
              <a:chExt cx="1554150" cy="1952978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1F78F96C-F3F5-8690-40E7-4263DDEC9F31}"/>
                  </a:ext>
                </a:extLst>
              </p:cNvPr>
              <p:cNvSpPr/>
              <p:nvPr/>
            </p:nvSpPr>
            <p:spPr>
              <a:xfrm rot="5858905">
                <a:off x="3343958" y="1477536"/>
                <a:ext cx="1554984" cy="1554150"/>
              </a:xfrm>
              <a:prstGeom prst="ellipse">
                <a:avLst/>
              </a:prstGeom>
              <a:noFill/>
              <a:ln>
                <a:gradFill>
                  <a:gsLst>
                    <a:gs pos="1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50000">
                      <a:schemeClr val="accent1"/>
                    </a:gs>
                    <a:gs pos="9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254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8B32427E-66DF-406E-E461-CE65B948906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83450" y="1516611"/>
                <a:ext cx="1476000" cy="1476000"/>
              </a:xfrm>
              <a:prstGeom prst="ellipse">
                <a:avLst/>
              </a:prstGeom>
              <a:noFill/>
              <a:ln>
                <a:gradFill>
                  <a:gsLst>
                    <a:gs pos="2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50000">
                      <a:schemeClr val="accent1"/>
                    </a:gs>
                    <a:gs pos="8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254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C5597CE4-A471-906D-8C25-0553FD0DA3C8}"/>
                  </a:ext>
                </a:extLst>
              </p:cNvPr>
              <p:cNvSpPr/>
              <p:nvPr/>
            </p:nvSpPr>
            <p:spPr>
              <a:xfrm>
                <a:off x="3443814" y="1576975"/>
                <a:ext cx="1355272" cy="1355272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254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6F9A374-AE23-10B3-9AC7-16416ADC4BC6}"/>
                  </a:ext>
                </a:extLst>
              </p:cNvPr>
              <p:cNvSpPr txBox="1"/>
              <p:nvPr/>
            </p:nvSpPr>
            <p:spPr>
              <a:xfrm>
                <a:off x="3657498" y="1079125"/>
                <a:ext cx="857607" cy="169277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  <a:scene3d>
                  <a:camera prst="orthographicFront">
                    <a:rot lat="0" lon="1800000" rev="0"/>
                  </a:camera>
                  <a:lightRig rig="flat" dir="t"/>
                </a:scene3d>
                <a:sp3d>
                  <a:bevelT w="0" h="50800"/>
                  <a:bevelB w="0" h="0"/>
                  <a:extrusionClr>
                    <a:schemeClr val="accent2">
                      <a:lumMod val="20000"/>
                      <a:lumOff val="80000"/>
                    </a:schemeClr>
                  </a:extrusionClr>
                  <a:contourClr>
                    <a:schemeClr val="accent2">
                      <a:lumMod val="40000"/>
                      <a:lumOff val="60000"/>
                    </a:schemeClr>
                  </a:contourClr>
                </a:sp3d>
              </a:bodyPr>
              <a:lstStyle/>
              <a:p>
                <a:pPr algn="l"/>
                <a:r>
                  <a:rPr lang="en-US" sz="11000" i="1" dirty="0">
                    <a:gradFill>
                      <a:gsLst>
                        <a:gs pos="0">
                          <a:schemeClr val="accent3"/>
                        </a:gs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effectLst>
                      <a:reflection blurRad="203200" stA="60000" endPos="40000" dist="12700" dir="5400000" sy="-100000" algn="bl" rotWithShape="0"/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1</a:t>
                </a: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B537308-9207-3CD2-069A-2616AEEAF8F5}"/>
                </a:ext>
              </a:extLst>
            </p:cNvPr>
            <p:cNvSpPr txBox="1"/>
            <p:nvPr/>
          </p:nvSpPr>
          <p:spPr>
            <a:xfrm>
              <a:off x="5347630" y="1904609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l"/>
              <a:r>
                <a:rPr lang="ja-JP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新员工培训</a:t>
              </a:r>
              <a:endParaRPr lang="en-US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DBB50F4-99FA-6876-B04F-3FA9A13871A0}"/>
                </a:ext>
              </a:extLst>
            </p:cNvPr>
            <p:cNvSpPr txBox="1"/>
            <p:nvPr/>
          </p:nvSpPr>
          <p:spPr>
            <a:xfrm>
              <a:off x="5219602" y="2347411"/>
              <a:ext cx="1211870" cy="79265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en-US"/>
              </a:defPPr>
              <a:lvl1pPr marL="285750" indent="-144000">
                <a:lnSpc>
                  <a:spcPct val="150000"/>
                </a:lnSpc>
                <a:buFont typeface="Arial" panose="020B0604020202020204" pitchFamily="34" charset="0"/>
                <a:buChar char="•"/>
                <a:defRPr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岗前培训</a:t>
              </a:r>
            </a:p>
            <a:p>
              <a:r>
                <a:rPr lang="zh-CN" altLang="en-US" dirty="0"/>
                <a:t>岗位培训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BA7B309-3FE1-C9E9-32B6-A8A9B7C7712C}"/>
                </a:ext>
              </a:extLst>
            </p:cNvPr>
            <p:cNvSpPr txBox="1"/>
            <p:nvPr/>
          </p:nvSpPr>
          <p:spPr>
            <a:xfrm>
              <a:off x="6572044" y="2347411"/>
              <a:ext cx="1211870" cy="79265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en-US"/>
              </a:defPPr>
              <a:lvl1pPr marL="285750" indent="-144000">
                <a:lnSpc>
                  <a:spcPct val="150000"/>
                </a:lnSpc>
                <a:buFont typeface="Arial" panose="020B0604020202020204" pitchFamily="34" charset="0"/>
                <a:buChar char="•"/>
                <a:defRPr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封闭培训</a:t>
              </a:r>
            </a:p>
            <a:p>
              <a:r>
                <a:rPr lang="zh-CN" altLang="en-US" dirty="0"/>
                <a:t>基础培训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91DDF0F-8043-A4FE-8951-B9B6DC41995D}"/>
              </a:ext>
            </a:extLst>
          </p:cNvPr>
          <p:cNvGrpSpPr/>
          <p:nvPr/>
        </p:nvGrpSpPr>
        <p:grpSpPr>
          <a:xfrm>
            <a:off x="627843" y="2916234"/>
            <a:ext cx="5478973" cy="1952978"/>
            <a:chOff x="627843" y="3300474"/>
            <a:chExt cx="5478973" cy="1952978"/>
          </a:xfrm>
        </p:grpSpPr>
        <p:sp>
          <p:nvSpPr>
            <p:cNvPr id="118" name="平行四边形 117">
              <a:extLst>
                <a:ext uri="{FF2B5EF4-FFF2-40B4-BE49-F238E27FC236}">
                  <a16:creationId xmlns:a16="http://schemas.microsoft.com/office/drawing/2014/main" id="{A71E96A7-EA56-B1A9-C741-01AA8793E863}"/>
                </a:ext>
              </a:extLst>
            </p:cNvPr>
            <p:cNvSpPr/>
            <p:nvPr/>
          </p:nvSpPr>
          <p:spPr>
            <a:xfrm>
              <a:off x="1271796" y="3815937"/>
              <a:ext cx="4780115" cy="1307017"/>
            </a:xfrm>
            <a:prstGeom prst="parallelogram">
              <a:avLst>
                <a:gd name="adj" fmla="val 23925"/>
              </a:avLst>
            </a:prstGeom>
            <a:gradFill flip="none" rotWithShape="1">
              <a:gsLst>
                <a:gs pos="40000">
                  <a:schemeClr val="bg1">
                    <a:alpha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  <a:tileRect/>
            </a:gradFill>
            <a:ln w="19050">
              <a:gradFill>
                <a:gsLst>
                  <a:gs pos="0">
                    <a:schemeClr val="accent1"/>
                  </a:gs>
                  <a:gs pos="40000">
                    <a:schemeClr val="accent1">
                      <a:alpha val="0"/>
                    </a:schemeClr>
                  </a:gs>
                </a:gsLst>
                <a:lin ang="18900000" scaled="0"/>
              </a:gradFill>
            </a:ln>
            <a:effectLst>
              <a:outerShdw blurRad="317500" dist="254000" dir="2700000" sx="90000" sy="9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F2FACAB4-4607-07A9-0A77-0BDA1E4768CC}"/>
                </a:ext>
              </a:extLst>
            </p:cNvPr>
            <p:cNvGrpSpPr/>
            <p:nvPr/>
          </p:nvGrpSpPr>
          <p:grpSpPr>
            <a:xfrm>
              <a:off x="627843" y="3300474"/>
              <a:ext cx="1554150" cy="1952978"/>
              <a:chOff x="3344375" y="1079125"/>
              <a:chExt cx="1554150" cy="1952978"/>
            </a:xfrm>
          </p:grpSpPr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AA146D74-93F2-A90C-E057-89BED7B3AB85}"/>
                  </a:ext>
                </a:extLst>
              </p:cNvPr>
              <p:cNvSpPr/>
              <p:nvPr/>
            </p:nvSpPr>
            <p:spPr>
              <a:xfrm rot="5858905">
                <a:off x="3343958" y="1477536"/>
                <a:ext cx="1554984" cy="1554150"/>
              </a:xfrm>
              <a:prstGeom prst="ellipse">
                <a:avLst/>
              </a:prstGeom>
              <a:noFill/>
              <a:ln>
                <a:gradFill>
                  <a:gsLst>
                    <a:gs pos="1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50000">
                      <a:schemeClr val="accent1"/>
                    </a:gs>
                    <a:gs pos="9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254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6F2A28FF-A84B-3F95-CE7F-F0EC8C5DB8C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83450" y="1516611"/>
                <a:ext cx="1476000" cy="1476000"/>
              </a:xfrm>
              <a:prstGeom prst="ellipse">
                <a:avLst/>
              </a:prstGeom>
              <a:noFill/>
              <a:ln>
                <a:gradFill>
                  <a:gsLst>
                    <a:gs pos="2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50000">
                      <a:schemeClr val="accent1"/>
                    </a:gs>
                    <a:gs pos="8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254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C225D9D7-F3C5-7FBB-3928-8C2E19A335B8}"/>
                  </a:ext>
                </a:extLst>
              </p:cNvPr>
              <p:cNvSpPr/>
              <p:nvPr/>
            </p:nvSpPr>
            <p:spPr>
              <a:xfrm>
                <a:off x="3443814" y="1576975"/>
                <a:ext cx="1355272" cy="1355272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254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AB373DE6-AA00-0693-2E0B-0DC36FA1A3C3}"/>
                  </a:ext>
                </a:extLst>
              </p:cNvPr>
              <p:cNvSpPr txBox="1"/>
              <p:nvPr/>
            </p:nvSpPr>
            <p:spPr>
              <a:xfrm>
                <a:off x="3657498" y="1079125"/>
                <a:ext cx="857607" cy="169277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  <a:scene3d>
                  <a:camera prst="orthographicFront">
                    <a:rot lat="0" lon="1800000" rev="0"/>
                  </a:camera>
                  <a:lightRig rig="flat" dir="t"/>
                </a:scene3d>
                <a:sp3d>
                  <a:bevelT w="0" h="50800"/>
                  <a:bevelB w="0" h="0"/>
                  <a:extrusionClr>
                    <a:schemeClr val="accent2">
                      <a:lumMod val="20000"/>
                      <a:lumOff val="80000"/>
                    </a:schemeClr>
                  </a:extrusionClr>
                  <a:contourClr>
                    <a:schemeClr val="accent2">
                      <a:lumMod val="40000"/>
                      <a:lumOff val="60000"/>
                    </a:schemeClr>
                  </a:contourClr>
                </a:sp3d>
              </a:bodyPr>
              <a:lstStyle/>
              <a:p>
                <a:pPr algn="l"/>
                <a:r>
                  <a:rPr lang="en-US" sz="11000" i="1">
                    <a:gradFill>
                      <a:gsLst>
                        <a:gs pos="0">
                          <a:schemeClr val="accent3"/>
                        </a:gs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effectLst>
                      <a:reflection blurRad="203200" stA="60000" endPos="40000" dist="12700" dir="5400000" sy="-100000" algn="bl" rotWithShape="0"/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2</a:t>
                </a:r>
                <a:endParaRPr lang="en-US" sz="11000" i="1" dirty="0"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lumMod val="40000"/>
                          <a:lumOff val="60000"/>
                        </a:schemeClr>
                      </a:gs>
                      <a:gs pos="5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effectLst>
                    <a:reflection blurRad="203200" stA="60000" endPos="40000" dist="12700" dir="5400000" sy="-100000" algn="bl" rotWithShape="0"/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F001FF0-B0AE-194C-BD27-0D87426531D3}"/>
                </a:ext>
              </a:extLst>
            </p:cNvPr>
            <p:cNvSpPr txBox="1"/>
            <p:nvPr/>
          </p:nvSpPr>
          <p:spPr>
            <a:xfrm>
              <a:off x="2319734" y="3647599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ja-JP" altLang="en-US"/>
                <a:t>职业培训</a:t>
              </a:r>
              <a:endParaRPr lang="en-US" dirty="0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70339ED4-0E69-C64A-5B1C-12B7F99D8BB5}"/>
                </a:ext>
              </a:extLst>
            </p:cNvPr>
            <p:cNvSpPr txBox="1"/>
            <p:nvPr/>
          </p:nvSpPr>
          <p:spPr>
            <a:xfrm>
              <a:off x="2211788" y="4090401"/>
              <a:ext cx="1211870" cy="79265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marL="285750" indent="-144000" algn="l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技术培训</a:t>
              </a:r>
            </a:p>
            <a:p>
              <a:pPr marL="285750" indent="-144000" algn="l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市场培训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CE9C40EE-676F-E141-5057-C682F7ABB012}"/>
                </a:ext>
              </a:extLst>
            </p:cNvPr>
            <p:cNvSpPr txBox="1"/>
            <p:nvPr/>
          </p:nvSpPr>
          <p:spPr>
            <a:xfrm>
              <a:off x="3557960" y="4090401"/>
              <a:ext cx="1211870" cy="79265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marL="285750" indent="-144000" algn="l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专业培训</a:t>
              </a:r>
            </a:p>
            <a:p>
              <a:pPr marL="285750" indent="-144000" algn="l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产品培训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9A21E368-A947-8FC7-95E5-E37BBB93804C}"/>
                </a:ext>
              </a:extLst>
            </p:cNvPr>
            <p:cNvSpPr txBox="1"/>
            <p:nvPr/>
          </p:nvSpPr>
          <p:spPr>
            <a:xfrm>
              <a:off x="4894946" y="4092290"/>
              <a:ext cx="1211870" cy="377155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marL="285750" indent="-144000" algn="l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基础培训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D03B239-FDA1-F20B-FE87-F8C1B2B68019}"/>
              </a:ext>
            </a:extLst>
          </p:cNvPr>
          <p:cNvGrpSpPr/>
          <p:nvPr/>
        </p:nvGrpSpPr>
        <p:grpSpPr>
          <a:xfrm>
            <a:off x="6185191" y="3896627"/>
            <a:ext cx="5424068" cy="1952978"/>
            <a:chOff x="6294510" y="4123161"/>
            <a:chExt cx="5424068" cy="1952978"/>
          </a:xfrm>
        </p:grpSpPr>
        <p:sp>
          <p:nvSpPr>
            <p:cNvPr id="168" name="平行四边形 167">
              <a:extLst>
                <a:ext uri="{FF2B5EF4-FFF2-40B4-BE49-F238E27FC236}">
                  <a16:creationId xmlns:a16="http://schemas.microsoft.com/office/drawing/2014/main" id="{2474B748-E6A3-8AC2-D2BB-A6627D6EF4F6}"/>
                </a:ext>
              </a:extLst>
            </p:cNvPr>
            <p:cNvSpPr/>
            <p:nvPr/>
          </p:nvSpPr>
          <p:spPr>
            <a:xfrm>
              <a:off x="6938463" y="4638624"/>
              <a:ext cx="4780115" cy="1307017"/>
            </a:xfrm>
            <a:prstGeom prst="parallelogram">
              <a:avLst>
                <a:gd name="adj" fmla="val 23925"/>
              </a:avLst>
            </a:prstGeom>
            <a:gradFill flip="none" rotWithShape="1">
              <a:gsLst>
                <a:gs pos="40000">
                  <a:schemeClr val="bg1">
                    <a:alpha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  <a:tileRect/>
            </a:gradFill>
            <a:ln w="19050">
              <a:gradFill>
                <a:gsLst>
                  <a:gs pos="0">
                    <a:schemeClr val="accent1"/>
                  </a:gs>
                  <a:gs pos="40000">
                    <a:schemeClr val="accent1">
                      <a:alpha val="0"/>
                    </a:schemeClr>
                  </a:gs>
                </a:gsLst>
                <a:lin ang="18900000" scaled="0"/>
              </a:gradFill>
            </a:ln>
            <a:effectLst>
              <a:outerShdw blurRad="317500" dist="254000" dir="2700000" sx="90000" sy="9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90FDA3EF-4634-5A19-1128-52B983FD41FD}"/>
                </a:ext>
              </a:extLst>
            </p:cNvPr>
            <p:cNvGrpSpPr/>
            <p:nvPr/>
          </p:nvGrpSpPr>
          <p:grpSpPr>
            <a:xfrm>
              <a:off x="6294510" y="4123161"/>
              <a:ext cx="1554150" cy="1952978"/>
              <a:chOff x="3344375" y="1079125"/>
              <a:chExt cx="1554150" cy="1952978"/>
            </a:xfrm>
          </p:grpSpPr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92BEF6E2-4E7F-C9BC-255B-1016BBD27666}"/>
                  </a:ext>
                </a:extLst>
              </p:cNvPr>
              <p:cNvSpPr/>
              <p:nvPr/>
            </p:nvSpPr>
            <p:spPr>
              <a:xfrm rot="5858905">
                <a:off x="3343958" y="1477536"/>
                <a:ext cx="1554984" cy="1554150"/>
              </a:xfrm>
              <a:prstGeom prst="ellipse">
                <a:avLst/>
              </a:prstGeom>
              <a:noFill/>
              <a:ln>
                <a:gradFill>
                  <a:gsLst>
                    <a:gs pos="1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50000">
                      <a:schemeClr val="accent1"/>
                    </a:gs>
                    <a:gs pos="9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254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45EE998C-0F6D-3362-FF24-C676859441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83450" y="1516611"/>
                <a:ext cx="1476000" cy="1476000"/>
              </a:xfrm>
              <a:prstGeom prst="ellipse">
                <a:avLst/>
              </a:prstGeom>
              <a:noFill/>
              <a:ln>
                <a:gradFill>
                  <a:gsLst>
                    <a:gs pos="2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50000">
                      <a:schemeClr val="accent1"/>
                    </a:gs>
                    <a:gs pos="8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254000" dist="254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22C9E947-6BFA-330F-6955-4E4E819666A3}"/>
                  </a:ext>
                </a:extLst>
              </p:cNvPr>
              <p:cNvSpPr/>
              <p:nvPr/>
            </p:nvSpPr>
            <p:spPr>
              <a:xfrm>
                <a:off x="3443814" y="1576975"/>
                <a:ext cx="1355272" cy="1355272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254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176" name="文本框 175">
                <a:extLst>
                  <a:ext uri="{FF2B5EF4-FFF2-40B4-BE49-F238E27FC236}">
                    <a16:creationId xmlns:a16="http://schemas.microsoft.com/office/drawing/2014/main" id="{56A46775-5E1F-5A2F-D513-7FD4F93E5C65}"/>
                  </a:ext>
                </a:extLst>
              </p:cNvPr>
              <p:cNvSpPr txBox="1"/>
              <p:nvPr/>
            </p:nvSpPr>
            <p:spPr>
              <a:xfrm>
                <a:off x="3657498" y="1079125"/>
                <a:ext cx="857607" cy="169277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  <a:scene3d>
                  <a:camera prst="orthographicFront">
                    <a:rot lat="0" lon="1800000" rev="0"/>
                  </a:camera>
                  <a:lightRig rig="flat" dir="t"/>
                </a:scene3d>
                <a:sp3d>
                  <a:bevelT w="0" h="50800"/>
                  <a:bevelB w="0" h="0"/>
                  <a:extrusionClr>
                    <a:schemeClr val="accent2">
                      <a:lumMod val="20000"/>
                      <a:lumOff val="80000"/>
                    </a:schemeClr>
                  </a:extrusionClr>
                  <a:contourClr>
                    <a:schemeClr val="accent2">
                      <a:lumMod val="40000"/>
                      <a:lumOff val="60000"/>
                    </a:schemeClr>
                  </a:contourClr>
                </a:sp3d>
              </a:bodyPr>
              <a:lstStyle/>
              <a:p>
                <a:pPr algn="l"/>
                <a:r>
                  <a:rPr lang="en-US" sz="11000" i="1">
                    <a:gradFill>
                      <a:gsLst>
                        <a:gs pos="0">
                          <a:schemeClr val="accent3"/>
                        </a:gs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effectLst>
                      <a:reflection blurRad="203200" stA="60000" endPos="40000" dist="12700" dir="5400000" sy="-100000" algn="bl" rotWithShape="0"/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3</a:t>
                </a:r>
                <a:endParaRPr lang="en-US" sz="11000" i="1" dirty="0"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lumMod val="40000"/>
                          <a:lumOff val="60000"/>
                        </a:schemeClr>
                      </a:gs>
                      <a:gs pos="5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effectLst>
                    <a:reflection blurRad="203200" stA="60000" endPos="40000" dist="12700" dir="5400000" sy="-100000" algn="bl" rotWithShape="0"/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B0BE7103-1AE6-CF40-08A0-A08B5BB31F97}"/>
                </a:ext>
              </a:extLst>
            </p:cNvPr>
            <p:cNvSpPr txBox="1"/>
            <p:nvPr/>
          </p:nvSpPr>
          <p:spPr>
            <a:xfrm>
              <a:off x="8023269" y="4470286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l"/>
              <a:r>
                <a:rPr lang="ja-JP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管理培训</a:t>
              </a:r>
              <a:endParaRPr lang="en-US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4BD8E7E7-EB8D-BF1C-BC48-E0AA3454DED3}"/>
                </a:ext>
              </a:extLst>
            </p:cNvPr>
            <p:cNvSpPr txBox="1"/>
            <p:nvPr/>
          </p:nvSpPr>
          <p:spPr>
            <a:xfrm>
              <a:off x="7933946" y="4913088"/>
              <a:ext cx="1673535" cy="79265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en-US"/>
              </a:defPPr>
              <a:lvl1pPr marL="285750" indent="-144000">
                <a:lnSpc>
                  <a:spcPct val="150000"/>
                </a:lnSpc>
                <a:buFont typeface="Arial" panose="020B0604020202020204" pitchFamily="34" charset="0"/>
                <a:buChar char="•"/>
                <a:defRPr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高层管理培训</a:t>
              </a:r>
            </a:p>
            <a:p>
              <a:r>
                <a:rPr lang="zh-CN" altLang="en-US" dirty="0"/>
                <a:t>中层管理培训</a:t>
              </a: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F644011C-7190-D8ED-6B42-0DCD847E5F78}"/>
                </a:ext>
              </a:extLst>
            </p:cNvPr>
            <p:cNvSpPr txBox="1"/>
            <p:nvPr/>
          </p:nvSpPr>
          <p:spPr>
            <a:xfrm>
              <a:off x="9723678" y="4893556"/>
              <a:ext cx="1673535" cy="377155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en-US"/>
              </a:defPPr>
              <a:lvl1pPr marL="285750" indent="-144000">
                <a:lnSpc>
                  <a:spcPct val="150000"/>
                </a:lnSpc>
                <a:buFont typeface="Arial" panose="020B0604020202020204" pitchFamily="34" charset="0"/>
                <a:buChar char="•"/>
                <a:defRPr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基层管理培训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4764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A4AEFD-0776-D402-3D02-24D1D9451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281" y="350171"/>
            <a:ext cx="1615827" cy="450701"/>
          </a:xfrm>
        </p:spPr>
        <p:txBody>
          <a:bodyPr/>
          <a:lstStyle/>
          <a:p>
            <a:r>
              <a:rPr lang="zh-CN" altLang="en-US" dirty="0"/>
              <a:t>晋升通道</a:t>
            </a:r>
            <a:endParaRPr lang="en-US" dirty="0"/>
          </a:p>
        </p:txBody>
      </p:sp>
      <p:sp>
        <p:nvSpPr>
          <p:cNvPr id="5" name="矩形 4" hidden="1">
            <a:extLst>
              <a:ext uri="{FF2B5EF4-FFF2-40B4-BE49-F238E27FC236}">
                <a16:creationId xmlns:a16="http://schemas.microsoft.com/office/drawing/2014/main" id="{981AAB9C-D378-8C7F-3364-CD5809671653}"/>
              </a:ext>
            </a:extLst>
          </p:cNvPr>
          <p:cNvSpPr/>
          <p:nvPr/>
        </p:nvSpPr>
        <p:spPr>
          <a:xfrm>
            <a:off x="0" y="2928146"/>
            <a:ext cx="12192000" cy="429724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762000" dir="2700000" sx="95000" sy="95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ontserrat"/>
              <a:ea typeface="阿里巴巴普惠体 R"/>
            </a:endParaRPr>
          </a:p>
        </p:txBody>
      </p:sp>
      <p:pic>
        <p:nvPicPr>
          <p:cNvPr id="91" name="图片 90" descr="图片包含 背景图案&#10;&#10;描述已自动生成">
            <a:extLst>
              <a:ext uri="{FF2B5EF4-FFF2-40B4-BE49-F238E27FC236}">
                <a16:creationId xmlns:a16="http://schemas.microsoft.com/office/drawing/2014/main" id="{5A35F82C-C989-C169-90E1-25B9A20AC9B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125543" flipV="1">
            <a:off x="-260058" y="2147156"/>
            <a:ext cx="12833620" cy="5536067"/>
          </a:xfrm>
          <a:custGeom>
            <a:avLst/>
            <a:gdLst>
              <a:gd name="connsiteX0" fmla="*/ 12833620 w 12833620"/>
              <a:gd name="connsiteY0" fmla="*/ 5536067 h 5536067"/>
              <a:gd name="connsiteX1" fmla="*/ 12080817 w 12833620"/>
              <a:gd name="connsiteY1" fmla="*/ 0 h 5536067"/>
              <a:gd name="connsiteX2" fmla="*/ 0 w 12833620"/>
              <a:gd name="connsiteY2" fmla="*/ 1642767 h 5536067"/>
              <a:gd name="connsiteX3" fmla="*/ 529416 w 12833620"/>
              <a:gd name="connsiteY3" fmla="*/ 5536067 h 553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33620" h="5536067">
                <a:moveTo>
                  <a:pt x="12833620" y="5536067"/>
                </a:moveTo>
                <a:lnTo>
                  <a:pt x="12080817" y="0"/>
                </a:lnTo>
                <a:lnTo>
                  <a:pt x="0" y="1642767"/>
                </a:lnTo>
                <a:lnTo>
                  <a:pt x="529416" y="5536067"/>
                </a:ln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BC793CDB-24E6-9043-3AE0-C0471B5041B2}"/>
              </a:ext>
            </a:extLst>
          </p:cNvPr>
          <p:cNvGrpSpPr/>
          <p:nvPr/>
        </p:nvGrpSpPr>
        <p:grpSpPr>
          <a:xfrm>
            <a:off x="453338" y="1327834"/>
            <a:ext cx="3066185" cy="4202332"/>
            <a:chOff x="677502" y="2148341"/>
            <a:chExt cx="3066185" cy="420233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2AC53A74-635E-0483-6C3D-3A50065EDBDC}"/>
                </a:ext>
              </a:extLst>
            </p:cNvPr>
            <p:cNvSpPr/>
            <p:nvPr/>
          </p:nvSpPr>
          <p:spPr>
            <a:xfrm>
              <a:off x="677502" y="2376379"/>
              <a:ext cx="3066185" cy="3974294"/>
            </a:xfrm>
            <a:prstGeom prst="roundRect">
              <a:avLst>
                <a:gd name="adj" fmla="val 3172"/>
              </a:avLst>
            </a:prstGeom>
            <a:gradFill>
              <a:gsLst>
                <a:gs pos="82000">
                  <a:schemeClr val="bg1">
                    <a:alpha val="0"/>
                  </a:schemeClr>
                </a:gs>
                <a:gs pos="21000">
                  <a:schemeClr val="bg1">
                    <a:alpha val="80000"/>
                  </a:schemeClr>
                </a:gs>
              </a:gsLst>
              <a:lin ang="5400000" scaled="0"/>
            </a:gradFill>
            <a:ln w="19050">
              <a:gradFill>
                <a:gsLst>
                  <a:gs pos="100000">
                    <a:schemeClr val="bg1">
                      <a:alpha val="0"/>
                    </a:schemeClr>
                  </a:gs>
                  <a:gs pos="40000">
                    <a:schemeClr val="bg1"/>
                  </a:gs>
                </a:gsLst>
                <a:lin ang="5400000" scaled="0"/>
              </a:gradFill>
            </a:ln>
            <a:effectLst>
              <a:outerShdw blurRad="482600" dist="254000" dir="2700000" sx="96000" sy="96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5B9AD7B-5791-17A8-2F9E-82157AE02CB6}"/>
                </a:ext>
              </a:extLst>
            </p:cNvPr>
            <p:cNvGrpSpPr/>
            <p:nvPr/>
          </p:nvGrpSpPr>
          <p:grpSpPr>
            <a:xfrm>
              <a:off x="1626373" y="2148341"/>
              <a:ext cx="1309982" cy="401501"/>
              <a:chOff x="1239882" y="3836285"/>
              <a:chExt cx="1309982" cy="401501"/>
            </a:xfrm>
          </p:grpSpPr>
          <p:sp>
            <p:nvSpPr>
              <p:cNvPr id="181" name="矩形: 圆角 180">
                <a:extLst>
                  <a:ext uri="{FF2B5EF4-FFF2-40B4-BE49-F238E27FC236}">
                    <a16:creationId xmlns:a16="http://schemas.microsoft.com/office/drawing/2014/main" id="{0AB5B40A-39CF-612E-F61D-46570BD58CC9}"/>
                  </a:ext>
                </a:extLst>
              </p:cNvPr>
              <p:cNvSpPr/>
              <p:nvPr/>
            </p:nvSpPr>
            <p:spPr>
              <a:xfrm>
                <a:off x="1239882" y="3836285"/>
                <a:ext cx="1309982" cy="401501"/>
              </a:xfrm>
              <a:prstGeom prst="roundRect">
                <a:avLst>
                  <a:gd name="adj" fmla="val 16186"/>
                </a:avLst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27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sx="102000" sy="102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3" name="文本框 182">
                <a:extLst>
                  <a:ext uri="{FF2B5EF4-FFF2-40B4-BE49-F238E27FC236}">
                    <a16:creationId xmlns:a16="http://schemas.microsoft.com/office/drawing/2014/main" id="{AA50A67E-FC16-7BC8-A4F5-E21297366993}"/>
                  </a:ext>
                </a:extLst>
              </p:cNvPr>
              <p:cNvSpPr txBox="1"/>
              <p:nvPr/>
            </p:nvSpPr>
            <p:spPr>
              <a:xfrm>
                <a:off x="1548625" y="3898536"/>
                <a:ext cx="692497" cy="276999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技术岗</a:t>
                </a:r>
                <a:endParaRPr 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FFFAEE5-1F14-CA46-123D-1B97B96EEF2A}"/>
                </a:ext>
              </a:extLst>
            </p:cNvPr>
            <p:cNvGrpSpPr/>
            <p:nvPr/>
          </p:nvGrpSpPr>
          <p:grpSpPr>
            <a:xfrm>
              <a:off x="925843" y="2788364"/>
              <a:ext cx="2569502" cy="2882445"/>
              <a:chOff x="904516" y="2788364"/>
              <a:chExt cx="2569502" cy="2882445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DFC430F3-1430-21D4-A8ED-2C1411C81C24}"/>
                  </a:ext>
                </a:extLst>
              </p:cNvPr>
              <p:cNvGrpSpPr/>
              <p:nvPr/>
            </p:nvGrpSpPr>
            <p:grpSpPr>
              <a:xfrm>
                <a:off x="904516" y="2788364"/>
                <a:ext cx="1210285" cy="2358192"/>
                <a:chOff x="1046627" y="2726113"/>
                <a:chExt cx="1210285" cy="2358192"/>
              </a:xfrm>
            </p:grpSpPr>
            <p:sp>
              <p:nvSpPr>
                <p:cNvPr id="187" name="矩形: 圆角 186">
                  <a:extLst>
                    <a:ext uri="{FF2B5EF4-FFF2-40B4-BE49-F238E27FC236}">
                      <a16:creationId xmlns:a16="http://schemas.microsoft.com/office/drawing/2014/main" id="{C2EE1CC8-7F76-F174-1A8E-71CE25866091}"/>
                    </a:ext>
                  </a:extLst>
                </p:cNvPr>
                <p:cNvSpPr/>
                <p:nvPr/>
              </p:nvSpPr>
              <p:spPr>
                <a:xfrm>
                  <a:off x="1046627" y="4781350"/>
                  <a:ext cx="1210285" cy="30295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>
                        <a:alpha val="50000"/>
                      </a:schemeClr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254000" dist="127000" dir="5400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rtlCol="0" anchor="t" anchorCtr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实习工程师</a:t>
                  </a:r>
                  <a:endPara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91" name="矩形: 圆角 190">
                  <a:extLst>
                    <a:ext uri="{FF2B5EF4-FFF2-40B4-BE49-F238E27FC236}">
                      <a16:creationId xmlns:a16="http://schemas.microsoft.com/office/drawing/2014/main" id="{1F29E192-D204-08C2-8039-0A0BBCB00D4E}"/>
                    </a:ext>
                  </a:extLst>
                </p:cNvPr>
                <p:cNvSpPr/>
                <p:nvPr/>
              </p:nvSpPr>
              <p:spPr>
                <a:xfrm>
                  <a:off x="1046627" y="4267540"/>
                  <a:ext cx="1210285" cy="30295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>
                        <a:alpha val="50000"/>
                      </a:schemeClr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254000" dist="127000" dir="5400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rtlCol="0" anchor="t" anchorCtr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助理工</a:t>
                  </a:r>
                  <a:r>
                    <a:rPr lang="zh-CN" altLang="en-US"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程师</a:t>
                  </a:r>
                  <a:endPara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92" name="矩形: 圆角 191">
                  <a:extLst>
                    <a:ext uri="{FF2B5EF4-FFF2-40B4-BE49-F238E27FC236}">
                      <a16:creationId xmlns:a16="http://schemas.microsoft.com/office/drawing/2014/main" id="{F500AE58-A49F-6165-A8AD-EA40A755F713}"/>
                    </a:ext>
                  </a:extLst>
                </p:cNvPr>
                <p:cNvSpPr/>
                <p:nvPr/>
              </p:nvSpPr>
              <p:spPr>
                <a:xfrm>
                  <a:off x="1046627" y="3753731"/>
                  <a:ext cx="1210285" cy="30295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>
                        <a:alpha val="50000"/>
                      </a:schemeClr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254000" dist="127000" dir="5400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rtlCol="0" anchor="t" anchorCtr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初级工程师</a:t>
                  </a:r>
                  <a:endPara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93" name="矩形: 圆角 192">
                  <a:extLst>
                    <a:ext uri="{FF2B5EF4-FFF2-40B4-BE49-F238E27FC236}">
                      <a16:creationId xmlns:a16="http://schemas.microsoft.com/office/drawing/2014/main" id="{89E05E6D-AF9D-FCAF-64E8-C0879817355F}"/>
                    </a:ext>
                  </a:extLst>
                </p:cNvPr>
                <p:cNvSpPr/>
                <p:nvPr/>
              </p:nvSpPr>
              <p:spPr>
                <a:xfrm>
                  <a:off x="1046627" y="3239922"/>
                  <a:ext cx="1210285" cy="30295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>
                        <a:alpha val="50000"/>
                      </a:schemeClr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254000" dist="127000" dir="5400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rtlCol="0" anchor="t" anchorCtr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中级工程师</a:t>
                  </a:r>
                  <a:endPara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94" name="矩形: 圆角 193">
                  <a:extLst>
                    <a:ext uri="{FF2B5EF4-FFF2-40B4-BE49-F238E27FC236}">
                      <a16:creationId xmlns:a16="http://schemas.microsoft.com/office/drawing/2014/main" id="{BC084209-6C57-4C17-7AAE-068D85603E33}"/>
                    </a:ext>
                  </a:extLst>
                </p:cNvPr>
                <p:cNvSpPr/>
                <p:nvPr/>
              </p:nvSpPr>
              <p:spPr>
                <a:xfrm>
                  <a:off x="1046627" y="2726113"/>
                  <a:ext cx="1210285" cy="30295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/>
                    </a:gs>
                  </a:gsLst>
                  <a:lin ang="5400000" scaled="0"/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254000" dist="127000" dir="5400000" algn="tl" rotWithShape="0">
                    <a:schemeClr val="accent1"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rtlCol="0" anchor="t" anchorCtr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高级工程师</a:t>
                  </a:r>
                  <a:endParaRPr lang="en-US" sz="1400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F9DDE961-62BC-9CC0-069E-CBF21A461E24}"/>
                    </a:ext>
                  </a:extLst>
                </p:cNvPr>
                <p:cNvGrpSpPr/>
                <p:nvPr/>
              </p:nvGrpSpPr>
              <p:grpSpPr>
                <a:xfrm>
                  <a:off x="1601369" y="3058628"/>
                  <a:ext cx="100800" cy="1696860"/>
                  <a:chOff x="1601369" y="3058628"/>
                  <a:chExt cx="100800" cy="1696860"/>
                </a:xfrm>
              </p:grpSpPr>
              <p:sp>
                <p:nvSpPr>
                  <p:cNvPr id="131" name="箭头: 虚尾 130">
                    <a:extLst>
                      <a:ext uri="{FF2B5EF4-FFF2-40B4-BE49-F238E27FC236}">
                        <a16:creationId xmlns:a16="http://schemas.microsoft.com/office/drawing/2014/main" id="{B293AD58-8F94-83EC-1D72-430B619B1BBC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572569" y="4625888"/>
                    <a:ext cx="158400" cy="100800"/>
                  </a:xfrm>
                  <a:prstGeom prst="stripedRightArrow">
                    <a:avLst>
                      <a:gd name="adj1" fmla="val 41616"/>
                      <a:gd name="adj2" fmla="val 56288"/>
                    </a:avLst>
                  </a:prstGeom>
                  <a:gradFill flip="none" rotWithShape="1">
                    <a:gsLst>
                      <a:gs pos="6000">
                        <a:schemeClr val="accent1">
                          <a:lumMod val="20000"/>
                          <a:lumOff val="80000"/>
                        </a:schemeClr>
                      </a:gs>
                      <a:gs pos="54000">
                        <a:schemeClr val="accent1">
                          <a:alpha val="68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254000" dist="762000" dir="2700000" sx="95000" sy="95000" algn="tl" rotWithShape="0">
                      <a:schemeClr val="accent1">
                        <a:alpha val="2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32" name="箭头: 虚尾 131">
                    <a:extLst>
                      <a:ext uri="{FF2B5EF4-FFF2-40B4-BE49-F238E27FC236}">
                        <a16:creationId xmlns:a16="http://schemas.microsoft.com/office/drawing/2014/main" id="{FF6E32C1-5D5D-706C-2BB9-DD557D049081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572569" y="4113068"/>
                    <a:ext cx="158400" cy="100800"/>
                  </a:xfrm>
                  <a:prstGeom prst="stripedRightArrow">
                    <a:avLst>
                      <a:gd name="adj1" fmla="val 41616"/>
                      <a:gd name="adj2" fmla="val 56288"/>
                    </a:avLst>
                  </a:prstGeom>
                  <a:gradFill flip="none" rotWithShape="1">
                    <a:gsLst>
                      <a:gs pos="6000">
                        <a:schemeClr val="accent1">
                          <a:lumMod val="20000"/>
                          <a:lumOff val="80000"/>
                        </a:schemeClr>
                      </a:gs>
                      <a:gs pos="54000">
                        <a:schemeClr val="accent1">
                          <a:alpha val="68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254000" dist="762000" dir="2700000" sx="95000" sy="95000" algn="tl" rotWithShape="0">
                      <a:schemeClr val="accent1">
                        <a:alpha val="2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33" name="箭头: 虚尾 132">
                    <a:extLst>
                      <a:ext uri="{FF2B5EF4-FFF2-40B4-BE49-F238E27FC236}">
                        <a16:creationId xmlns:a16="http://schemas.microsoft.com/office/drawing/2014/main" id="{8B887DDC-B910-4D62-A718-B21D148D57A5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572569" y="3600248"/>
                    <a:ext cx="158400" cy="100800"/>
                  </a:xfrm>
                  <a:prstGeom prst="stripedRightArrow">
                    <a:avLst>
                      <a:gd name="adj1" fmla="val 41616"/>
                      <a:gd name="adj2" fmla="val 56288"/>
                    </a:avLst>
                  </a:prstGeom>
                  <a:gradFill flip="none" rotWithShape="1">
                    <a:gsLst>
                      <a:gs pos="6000">
                        <a:schemeClr val="accent1">
                          <a:lumMod val="20000"/>
                          <a:lumOff val="80000"/>
                        </a:schemeClr>
                      </a:gs>
                      <a:gs pos="54000">
                        <a:schemeClr val="accent1">
                          <a:alpha val="68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254000" dist="762000" dir="2700000" sx="95000" sy="95000" algn="tl" rotWithShape="0">
                      <a:schemeClr val="accent1">
                        <a:alpha val="2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36" name="箭头: 虚尾 135">
                    <a:extLst>
                      <a:ext uri="{FF2B5EF4-FFF2-40B4-BE49-F238E27FC236}">
                        <a16:creationId xmlns:a16="http://schemas.microsoft.com/office/drawing/2014/main" id="{91C49869-9093-3E73-2B7F-D61B430E1939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572569" y="3087428"/>
                    <a:ext cx="158400" cy="100800"/>
                  </a:xfrm>
                  <a:prstGeom prst="stripedRightArrow">
                    <a:avLst>
                      <a:gd name="adj1" fmla="val 41616"/>
                      <a:gd name="adj2" fmla="val 56288"/>
                    </a:avLst>
                  </a:prstGeom>
                  <a:gradFill flip="none" rotWithShape="1">
                    <a:gsLst>
                      <a:gs pos="6000">
                        <a:schemeClr val="accent1">
                          <a:lumMod val="20000"/>
                          <a:lumOff val="80000"/>
                        </a:schemeClr>
                      </a:gs>
                      <a:gs pos="54000">
                        <a:schemeClr val="accent1">
                          <a:alpha val="68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254000" dist="762000" dir="2700000" sx="95000" sy="95000" algn="tl" rotWithShape="0">
                      <a:schemeClr val="accent1">
                        <a:alpha val="2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  <a:latin typeface="+mn-ea"/>
                    </a:endParaRPr>
                  </a:p>
                </p:txBody>
              </p:sp>
            </p:grp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6916DD16-9662-5AD8-9D3F-0C6407E77171}"/>
                  </a:ext>
                </a:extLst>
              </p:cNvPr>
              <p:cNvGrpSpPr/>
              <p:nvPr/>
            </p:nvGrpSpPr>
            <p:grpSpPr>
              <a:xfrm>
                <a:off x="2263733" y="2789952"/>
                <a:ext cx="1210285" cy="2880857"/>
                <a:chOff x="2513857" y="2727701"/>
                <a:chExt cx="1210285" cy="2880857"/>
              </a:xfrm>
            </p:grpSpPr>
            <p:sp>
              <p:nvSpPr>
                <p:cNvPr id="86" name="矩形: 圆角 85">
                  <a:extLst>
                    <a:ext uri="{FF2B5EF4-FFF2-40B4-BE49-F238E27FC236}">
                      <a16:creationId xmlns:a16="http://schemas.microsoft.com/office/drawing/2014/main" id="{A14B0ABA-34C9-34D0-4F8B-6DBDB783CB61}"/>
                    </a:ext>
                  </a:extLst>
                </p:cNvPr>
                <p:cNvSpPr/>
                <p:nvPr/>
              </p:nvSpPr>
              <p:spPr>
                <a:xfrm>
                  <a:off x="2513857" y="5305603"/>
                  <a:ext cx="1210285" cy="30295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>
                        <a:alpha val="50000"/>
                      </a:schemeClr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254000" dist="127000" dir="5400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rtlCol="0" anchor="t" anchorCtr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实习工程师</a:t>
                  </a:r>
                  <a:endPara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87" name="矩形: 圆角 86">
                  <a:extLst>
                    <a:ext uri="{FF2B5EF4-FFF2-40B4-BE49-F238E27FC236}">
                      <a16:creationId xmlns:a16="http://schemas.microsoft.com/office/drawing/2014/main" id="{C1F8C9D0-35DA-75F4-E11C-56ED0C2C8855}"/>
                    </a:ext>
                  </a:extLst>
                </p:cNvPr>
                <p:cNvSpPr/>
                <p:nvPr/>
              </p:nvSpPr>
              <p:spPr>
                <a:xfrm>
                  <a:off x="2513857" y="4791793"/>
                  <a:ext cx="1210285" cy="30295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>
                        <a:alpha val="50000"/>
                      </a:schemeClr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254000" dist="127000" dir="5400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rtlCol="0" anchor="t" anchorCtr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助理工</a:t>
                  </a:r>
                  <a:r>
                    <a:rPr lang="zh-CN" altLang="en-US"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程师</a:t>
                  </a:r>
                  <a:endPara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88" name="矩形: 圆角 87">
                  <a:extLst>
                    <a:ext uri="{FF2B5EF4-FFF2-40B4-BE49-F238E27FC236}">
                      <a16:creationId xmlns:a16="http://schemas.microsoft.com/office/drawing/2014/main" id="{07FE36CB-E097-B94B-F6D8-90C0399E3063}"/>
                    </a:ext>
                  </a:extLst>
                </p:cNvPr>
                <p:cNvSpPr/>
                <p:nvPr/>
              </p:nvSpPr>
              <p:spPr>
                <a:xfrm>
                  <a:off x="2697631" y="4277984"/>
                  <a:ext cx="842738" cy="30295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>
                        <a:alpha val="50000"/>
                      </a:schemeClr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254000" dist="127000" dir="5400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rtlCol="0" anchor="t" anchorCtr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小组长</a:t>
                  </a:r>
                  <a:endPara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89" name="矩形: 圆角 88">
                  <a:extLst>
                    <a:ext uri="{FF2B5EF4-FFF2-40B4-BE49-F238E27FC236}">
                      <a16:creationId xmlns:a16="http://schemas.microsoft.com/office/drawing/2014/main" id="{B7801914-FADB-D1E9-6865-73835A235047}"/>
                    </a:ext>
                  </a:extLst>
                </p:cNvPr>
                <p:cNvSpPr/>
                <p:nvPr/>
              </p:nvSpPr>
              <p:spPr>
                <a:xfrm>
                  <a:off x="2752587" y="3764175"/>
                  <a:ext cx="732826" cy="30295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>
                        <a:alpha val="50000"/>
                      </a:schemeClr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254000" dist="127000" dir="5400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rtlCol="0" anchor="t" anchorCtr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组长</a:t>
                  </a:r>
                  <a:endPara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90" name="矩形: 圆角 89">
                  <a:extLst>
                    <a:ext uri="{FF2B5EF4-FFF2-40B4-BE49-F238E27FC236}">
                      <a16:creationId xmlns:a16="http://schemas.microsoft.com/office/drawing/2014/main" id="{90A57F7C-CE73-545C-14F4-EF88AE50B411}"/>
                    </a:ext>
                  </a:extLst>
                </p:cNvPr>
                <p:cNvSpPr/>
                <p:nvPr/>
              </p:nvSpPr>
              <p:spPr>
                <a:xfrm>
                  <a:off x="2580399" y="2727701"/>
                  <a:ext cx="1077202" cy="30295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/>
                    </a:gs>
                  </a:gsLst>
                  <a:lin ang="5400000" scaled="0"/>
                  <a:tileRect/>
                </a:gradFill>
                <a:ln w="6350">
                  <a:solidFill>
                    <a:schemeClr val="accent1"/>
                  </a:solidFill>
                </a:ln>
                <a:effectLst>
                  <a:outerShdw blurRad="254000" dist="127000" dir="5400000" algn="tl" rotWithShape="0">
                    <a:schemeClr val="accent1"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rtlCol="0" anchor="t" anchorCtr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项目经理</a:t>
                  </a:r>
                  <a:endParaRPr lang="en-US" sz="1400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95" name="矩形: 圆角 94">
                  <a:extLst>
                    <a:ext uri="{FF2B5EF4-FFF2-40B4-BE49-F238E27FC236}">
                      <a16:creationId xmlns:a16="http://schemas.microsoft.com/office/drawing/2014/main" id="{5F4EEBF3-0505-0997-438C-FE875F7924DA}"/>
                    </a:ext>
                  </a:extLst>
                </p:cNvPr>
                <p:cNvSpPr/>
                <p:nvPr/>
              </p:nvSpPr>
              <p:spPr>
                <a:xfrm>
                  <a:off x="2630068" y="3244244"/>
                  <a:ext cx="977864" cy="30295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bg1">
                        <a:alpha val="50000"/>
                      </a:schemeClr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254000" dist="127000" dir="5400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rtlCol="0" anchor="t" anchorCtr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项目主管</a:t>
                  </a:r>
                  <a:endPara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D6F39243-06C2-8CB0-4202-77F5988647E6}"/>
                    </a:ext>
                  </a:extLst>
                </p:cNvPr>
                <p:cNvGrpSpPr/>
                <p:nvPr/>
              </p:nvGrpSpPr>
              <p:grpSpPr>
                <a:xfrm>
                  <a:off x="3067421" y="3058628"/>
                  <a:ext cx="100800" cy="2212601"/>
                  <a:chOff x="3067421" y="3058628"/>
                  <a:chExt cx="100800" cy="2212601"/>
                </a:xfrm>
              </p:grpSpPr>
              <p:sp>
                <p:nvSpPr>
                  <p:cNvPr id="139" name="箭头: 虚尾 138">
                    <a:extLst>
                      <a:ext uri="{FF2B5EF4-FFF2-40B4-BE49-F238E27FC236}">
                        <a16:creationId xmlns:a16="http://schemas.microsoft.com/office/drawing/2014/main" id="{22BCC759-DB98-5FD0-B2E8-978479058BB0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3038621" y="4625888"/>
                    <a:ext cx="158400" cy="100800"/>
                  </a:xfrm>
                  <a:prstGeom prst="stripedRightArrow">
                    <a:avLst>
                      <a:gd name="adj1" fmla="val 41616"/>
                      <a:gd name="adj2" fmla="val 56288"/>
                    </a:avLst>
                  </a:prstGeom>
                  <a:gradFill flip="none" rotWithShape="1">
                    <a:gsLst>
                      <a:gs pos="6000">
                        <a:schemeClr val="accent1">
                          <a:lumMod val="20000"/>
                          <a:lumOff val="80000"/>
                        </a:schemeClr>
                      </a:gs>
                      <a:gs pos="54000">
                        <a:schemeClr val="accent1">
                          <a:alpha val="68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254000" dist="762000" dir="2700000" sx="95000" sy="95000" algn="tl" rotWithShape="0">
                      <a:schemeClr val="accent1">
                        <a:alpha val="2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40" name="箭头: 虚尾 139">
                    <a:extLst>
                      <a:ext uri="{FF2B5EF4-FFF2-40B4-BE49-F238E27FC236}">
                        <a16:creationId xmlns:a16="http://schemas.microsoft.com/office/drawing/2014/main" id="{6385E7D4-AF79-F5E6-87B4-6282FED5B843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3038621" y="4113068"/>
                    <a:ext cx="158400" cy="100800"/>
                  </a:xfrm>
                  <a:prstGeom prst="stripedRightArrow">
                    <a:avLst>
                      <a:gd name="adj1" fmla="val 41616"/>
                      <a:gd name="adj2" fmla="val 56288"/>
                    </a:avLst>
                  </a:prstGeom>
                  <a:gradFill flip="none" rotWithShape="1">
                    <a:gsLst>
                      <a:gs pos="6000">
                        <a:schemeClr val="accent1">
                          <a:lumMod val="20000"/>
                          <a:lumOff val="80000"/>
                        </a:schemeClr>
                      </a:gs>
                      <a:gs pos="54000">
                        <a:schemeClr val="accent1">
                          <a:alpha val="68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254000" dist="762000" dir="2700000" sx="95000" sy="95000" algn="tl" rotWithShape="0">
                      <a:schemeClr val="accent1">
                        <a:alpha val="2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41" name="箭头: 虚尾 140">
                    <a:extLst>
                      <a:ext uri="{FF2B5EF4-FFF2-40B4-BE49-F238E27FC236}">
                        <a16:creationId xmlns:a16="http://schemas.microsoft.com/office/drawing/2014/main" id="{4C8707A3-F6C3-A446-5991-3C3F69CE6714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3038621" y="3600248"/>
                    <a:ext cx="158400" cy="100800"/>
                  </a:xfrm>
                  <a:prstGeom prst="stripedRightArrow">
                    <a:avLst>
                      <a:gd name="adj1" fmla="val 41616"/>
                      <a:gd name="adj2" fmla="val 56288"/>
                    </a:avLst>
                  </a:prstGeom>
                  <a:gradFill flip="none" rotWithShape="1">
                    <a:gsLst>
                      <a:gs pos="6000">
                        <a:schemeClr val="accent1">
                          <a:lumMod val="20000"/>
                          <a:lumOff val="80000"/>
                        </a:schemeClr>
                      </a:gs>
                      <a:gs pos="54000">
                        <a:schemeClr val="accent1">
                          <a:alpha val="68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254000" dist="762000" dir="2700000" sx="95000" sy="95000" algn="tl" rotWithShape="0">
                      <a:schemeClr val="accent1">
                        <a:alpha val="2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42" name="箭头: 虚尾 141">
                    <a:extLst>
                      <a:ext uri="{FF2B5EF4-FFF2-40B4-BE49-F238E27FC236}">
                        <a16:creationId xmlns:a16="http://schemas.microsoft.com/office/drawing/2014/main" id="{A8695B74-C63C-8941-121C-1D639AEFD3A1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3038621" y="3087428"/>
                    <a:ext cx="158400" cy="100800"/>
                  </a:xfrm>
                  <a:prstGeom prst="stripedRightArrow">
                    <a:avLst>
                      <a:gd name="adj1" fmla="val 41616"/>
                      <a:gd name="adj2" fmla="val 56288"/>
                    </a:avLst>
                  </a:prstGeom>
                  <a:gradFill flip="none" rotWithShape="1">
                    <a:gsLst>
                      <a:gs pos="6000">
                        <a:schemeClr val="accent1">
                          <a:lumMod val="20000"/>
                          <a:lumOff val="80000"/>
                        </a:schemeClr>
                      </a:gs>
                      <a:gs pos="54000">
                        <a:schemeClr val="accent1">
                          <a:alpha val="68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254000" dist="762000" dir="2700000" sx="95000" sy="95000" algn="tl" rotWithShape="0">
                      <a:schemeClr val="accent1">
                        <a:alpha val="2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43" name="箭头: 虚尾 142">
                    <a:extLst>
                      <a:ext uri="{FF2B5EF4-FFF2-40B4-BE49-F238E27FC236}">
                        <a16:creationId xmlns:a16="http://schemas.microsoft.com/office/drawing/2014/main" id="{DDFA35E1-9148-C417-5182-FB9A4FEAA149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3038621" y="5141629"/>
                    <a:ext cx="158400" cy="100800"/>
                  </a:xfrm>
                  <a:prstGeom prst="stripedRightArrow">
                    <a:avLst>
                      <a:gd name="adj1" fmla="val 41616"/>
                      <a:gd name="adj2" fmla="val 56288"/>
                    </a:avLst>
                  </a:prstGeom>
                  <a:gradFill flip="none" rotWithShape="1">
                    <a:gsLst>
                      <a:gs pos="6000">
                        <a:schemeClr val="accent1">
                          <a:lumMod val="20000"/>
                          <a:lumOff val="80000"/>
                        </a:schemeClr>
                      </a:gs>
                      <a:gs pos="54000">
                        <a:schemeClr val="accent1">
                          <a:alpha val="68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>
                    <a:outerShdw blurRad="254000" dist="762000" dir="2700000" sx="95000" sy="95000" algn="tl" rotWithShape="0">
                      <a:schemeClr val="accent1">
                        <a:alpha val="2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A482E77D-B656-F9C5-6A06-F0861B2DF9CD}"/>
              </a:ext>
            </a:extLst>
          </p:cNvPr>
          <p:cNvSpPr/>
          <p:nvPr/>
        </p:nvSpPr>
        <p:spPr>
          <a:xfrm>
            <a:off x="3668455" y="1557338"/>
            <a:ext cx="8070208" cy="3972828"/>
          </a:xfrm>
          <a:prstGeom prst="roundRect">
            <a:avLst>
              <a:gd name="adj" fmla="val 3172"/>
            </a:avLst>
          </a:prstGeom>
          <a:gradFill>
            <a:gsLst>
              <a:gs pos="82000">
                <a:schemeClr val="bg1">
                  <a:alpha val="0"/>
                </a:schemeClr>
              </a:gs>
              <a:gs pos="21000">
                <a:schemeClr val="bg1">
                  <a:alpha val="80000"/>
                </a:schemeClr>
              </a:gs>
            </a:gsLst>
            <a:lin ang="5400000" scaled="0"/>
          </a:gradFill>
          <a:ln w="19050"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/>
                </a:gs>
              </a:gsLst>
              <a:lin ang="5400000" scaled="0"/>
            </a:gradFill>
          </a:ln>
          <a:effectLst>
            <a:outerShdw blurRad="482600" dist="254000" dir="2700000" sx="96000" sy="96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78574CC1-4E3E-C201-0EAB-0BA3E264AFE5}"/>
              </a:ext>
            </a:extLst>
          </p:cNvPr>
          <p:cNvGrpSpPr/>
          <p:nvPr/>
        </p:nvGrpSpPr>
        <p:grpSpPr>
          <a:xfrm>
            <a:off x="6833748" y="1327834"/>
            <a:ext cx="1309982" cy="401501"/>
            <a:chOff x="1239882" y="3836285"/>
            <a:chExt cx="1309982" cy="401501"/>
          </a:xfrm>
        </p:grpSpPr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9F4DD5A4-2C01-B759-4F2F-AA18EC5875E9}"/>
                </a:ext>
              </a:extLst>
            </p:cNvPr>
            <p:cNvSpPr/>
            <p:nvPr/>
          </p:nvSpPr>
          <p:spPr>
            <a:xfrm>
              <a:off x="1239882" y="3836285"/>
              <a:ext cx="1309982" cy="401501"/>
            </a:xfrm>
            <a:prstGeom prst="roundRect">
              <a:avLst>
                <a:gd name="adj" fmla="val 16186"/>
              </a:avLst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27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D4D43049-3BC9-8243-4D54-325D93B0C60E}"/>
                </a:ext>
              </a:extLst>
            </p:cNvPr>
            <p:cNvSpPr txBox="1"/>
            <p:nvPr/>
          </p:nvSpPr>
          <p:spPr>
            <a:xfrm>
              <a:off x="1407012" y="3898536"/>
              <a:ext cx="975723" cy="276999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管培生</a:t>
              </a:r>
              <a:endParaRPr 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2168628-9B95-0506-211A-B0A7FCE559F3}"/>
              </a:ext>
            </a:extLst>
          </p:cNvPr>
          <p:cNvGrpSpPr/>
          <p:nvPr/>
        </p:nvGrpSpPr>
        <p:grpSpPr>
          <a:xfrm>
            <a:off x="3836229" y="1973918"/>
            <a:ext cx="1489764" cy="2808076"/>
            <a:chOff x="4060393" y="2788130"/>
            <a:chExt cx="1489764" cy="280807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9DBEC97-9A32-6CFB-47A7-B4252C8673A5}"/>
                </a:ext>
              </a:extLst>
            </p:cNvPr>
            <p:cNvSpPr txBox="1"/>
            <p:nvPr/>
          </p:nvSpPr>
          <p:spPr>
            <a:xfrm>
              <a:off x="4292314" y="5349985"/>
              <a:ext cx="1025922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营销管培生</a:t>
              </a: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B1F71A6-1CF8-36FD-F0B4-7F82CDF02EE7}"/>
                </a:ext>
              </a:extLst>
            </p:cNvPr>
            <p:cNvGrpSpPr/>
            <p:nvPr/>
          </p:nvGrpSpPr>
          <p:grpSpPr>
            <a:xfrm>
              <a:off x="4060393" y="2788130"/>
              <a:ext cx="1489764" cy="2333435"/>
              <a:chOff x="4765697" y="2720474"/>
              <a:chExt cx="1489764" cy="2333435"/>
            </a:xfrm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5CDC315D-26F4-FFAC-F919-F4810C4D3B18}"/>
                  </a:ext>
                </a:extLst>
              </p:cNvPr>
              <p:cNvSpPr/>
              <p:nvPr/>
            </p:nvSpPr>
            <p:spPr>
              <a:xfrm>
                <a:off x="4765697" y="4750954"/>
                <a:ext cx="1489764" cy="3029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40000"/>
                      <a:lumOff val="60000"/>
                    </a:schemeClr>
                  </a:gs>
                  <a:gs pos="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254000" dist="127000" dir="54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 anchorCtr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实习营销管培生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969415C8-B709-A5D9-D832-60CDBDC2AFCB}"/>
                  </a:ext>
                </a:extLst>
              </p:cNvPr>
              <p:cNvSpPr/>
              <p:nvPr/>
            </p:nvSpPr>
            <p:spPr>
              <a:xfrm>
                <a:off x="4981049" y="2720474"/>
                <a:ext cx="1059061" cy="3029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40000"/>
                      <a:lumOff val="60000"/>
                    </a:schemeClr>
                  </a:gs>
                  <a:gs pos="0">
                    <a:schemeClr val="bg1"/>
                  </a:gs>
                </a:gsLst>
                <a:lin ang="5400000" scaled="0"/>
                <a:tileRect/>
              </a:gradFill>
              <a:ln w="6350">
                <a:solidFill>
                  <a:schemeClr val="accent1"/>
                </a:solidFill>
              </a:ln>
              <a:effectLst>
                <a:outerShdw blurRad="254000" dist="127000" dir="5400000" algn="tl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 anchorCtr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部门经理</a:t>
                </a:r>
                <a:endParaRPr lang="en-US" sz="1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C6D96C4A-96E8-A894-0C0C-378A747D404B}"/>
                  </a:ext>
                </a:extLst>
              </p:cNvPr>
              <p:cNvSpPr/>
              <p:nvPr/>
            </p:nvSpPr>
            <p:spPr>
              <a:xfrm>
                <a:off x="5002505" y="4243334"/>
                <a:ext cx="1016149" cy="3029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40000"/>
                      <a:lumOff val="60000"/>
                    </a:schemeClr>
                  </a:gs>
                  <a:gs pos="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254000" dist="127000" dir="54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 anchorCtr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营销</a:t>
                </a: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助理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id="{E1735F1E-F142-D13D-2F8B-DA3262AE2976}"/>
                  </a:ext>
                </a:extLst>
              </p:cNvPr>
              <p:cNvSpPr/>
              <p:nvPr/>
            </p:nvSpPr>
            <p:spPr>
              <a:xfrm>
                <a:off x="5002505" y="3735714"/>
                <a:ext cx="1016149" cy="3029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40000"/>
                      <a:lumOff val="60000"/>
                    </a:schemeClr>
                  </a:gs>
                  <a:gs pos="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254000" dist="127000" dir="54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 anchorCtr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营销组长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1" name="矩形: 圆角 70">
                <a:extLst>
                  <a:ext uri="{FF2B5EF4-FFF2-40B4-BE49-F238E27FC236}">
                    <a16:creationId xmlns:a16="http://schemas.microsoft.com/office/drawing/2014/main" id="{782E09F8-4EBE-7C7C-6422-BC5107C4C8C5}"/>
                  </a:ext>
                </a:extLst>
              </p:cNvPr>
              <p:cNvSpPr/>
              <p:nvPr/>
            </p:nvSpPr>
            <p:spPr>
              <a:xfrm>
                <a:off x="5002505" y="3228094"/>
                <a:ext cx="1016149" cy="3029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40000"/>
                      <a:lumOff val="60000"/>
                    </a:schemeClr>
                  </a:gs>
                  <a:gs pos="0">
                    <a:schemeClr val="bg1">
                      <a:alpha val="5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254000" dist="127000" dir="54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 anchorCtr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部门主管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49" name="箭头: 虚尾 148">
                <a:extLst>
                  <a:ext uri="{FF2B5EF4-FFF2-40B4-BE49-F238E27FC236}">
                    <a16:creationId xmlns:a16="http://schemas.microsoft.com/office/drawing/2014/main" id="{920F1D5E-4BE1-F932-DB20-1542E05A3628}"/>
                  </a:ext>
                </a:extLst>
              </p:cNvPr>
              <p:cNvSpPr/>
              <p:nvPr/>
            </p:nvSpPr>
            <p:spPr>
              <a:xfrm rot="16200000">
                <a:off x="5431379" y="4614164"/>
                <a:ext cx="158400" cy="100800"/>
              </a:xfrm>
              <a:prstGeom prst="stripedRightArrow">
                <a:avLst>
                  <a:gd name="adj1" fmla="val 41616"/>
                  <a:gd name="adj2" fmla="val 56288"/>
                </a:avLst>
              </a:prstGeom>
              <a:gradFill flip="none" rotWithShape="1">
                <a:gsLst>
                  <a:gs pos="6000">
                    <a:schemeClr val="accent1">
                      <a:lumMod val="20000"/>
                      <a:lumOff val="80000"/>
                    </a:schemeClr>
                  </a:gs>
                  <a:gs pos="54000">
                    <a:schemeClr val="accent1">
                      <a:alpha val="68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762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50" name="箭头: 虚尾 149">
                <a:extLst>
                  <a:ext uri="{FF2B5EF4-FFF2-40B4-BE49-F238E27FC236}">
                    <a16:creationId xmlns:a16="http://schemas.microsoft.com/office/drawing/2014/main" id="{ABAAED61-16C1-98B7-ADBE-0BD9A9F35979}"/>
                  </a:ext>
                </a:extLst>
              </p:cNvPr>
              <p:cNvSpPr/>
              <p:nvPr/>
            </p:nvSpPr>
            <p:spPr>
              <a:xfrm rot="16200000">
                <a:off x="5431379" y="4087701"/>
                <a:ext cx="158400" cy="100800"/>
              </a:xfrm>
              <a:prstGeom prst="stripedRightArrow">
                <a:avLst>
                  <a:gd name="adj1" fmla="val 41616"/>
                  <a:gd name="adj2" fmla="val 56288"/>
                </a:avLst>
              </a:prstGeom>
              <a:gradFill flip="none" rotWithShape="1">
                <a:gsLst>
                  <a:gs pos="6000">
                    <a:schemeClr val="accent1">
                      <a:lumMod val="20000"/>
                      <a:lumOff val="80000"/>
                    </a:schemeClr>
                  </a:gs>
                  <a:gs pos="54000">
                    <a:schemeClr val="accent1">
                      <a:alpha val="68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762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51" name="箭头: 虚尾 150">
                <a:extLst>
                  <a:ext uri="{FF2B5EF4-FFF2-40B4-BE49-F238E27FC236}">
                    <a16:creationId xmlns:a16="http://schemas.microsoft.com/office/drawing/2014/main" id="{4D95FA7F-BB04-08D1-7922-EDB6E8BE2EC5}"/>
                  </a:ext>
                </a:extLst>
              </p:cNvPr>
              <p:cNvSpPr/>
              <p:nvPr/>
            </p:nvSpPr>
            <p:spPr>
              <a:xfrm rot="16200000">
                <a:off x="5431379" y="3572962"/>
                <a:ext cx="158400" cy="100800"/>
              </a:xfrm>
              <a:prstGeom prst="stripedRightArrow">
                <a:avLst>
                  <a:gd name="adj1" fmla="val 41616"/>
                  <a:gd name="adj2" fmla="val 56288"/>
                </a:avLst>
              </a:prstGeom>
              <a:gradFill flip="none" rotWithShape="1">
                <a:gsLst>
                  <a:gs pos="6000">
                    <a:schemeClr val="accent1">
                      <a:lumMod val="20000"/>
                      <a:lumOff val="80000"/>
                    </a:schemeClr>
                  </a:gs>
                  <a:gs pos="54000">
                    <a:schemeClr val="accent1">
                      <a:alpha val="68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762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52" name="箭头: 虚尾 151">
                <a:extLst>
                  <a:ext uri="{FF2B5EF4-FFF2-40B4-BE49-F238E27FC236}">
                    <a16:creationId xmlns:a16="http://schemas.microsoft.com/office/drawing/2014/main" id="{434D9EB6-DE3B-57DD-D8C6-9C1A92C6C0DF}"/>
                  </a:ext>
                </a:extLst>
              </p:cNvPr>
              <p:cNvSpPr/>
              <p:nvPr/>
            </p:nvSpPr>
            <p:spPr>
              <a:xfrm rot="16200000">
                <a:off x="5431379" y="3069947"/>
                <a:ext cx="158400" cy="100800"/>
              </a:xfrm>
              <a:prstGeom prst="stripedRightArrow">
                <a:avLst>
                  <a:gd name="adj1" fmla="val 41616"/>
                  <a:gd name="adj2" fmla="val 56288"/>
                </a:avLst>
              </a:prstGeom>
              <a:gradFill flip="none" rotWithShape="1">
                <a:gsLst>
                  <a:gs pos="6000">
                    <a:schemeClr val="accent1">
                      <a:lumMod val="20000"/>
                      <a:lumOff val="80000"/>
                    </a:schemeClr>
                  </a:gs>
                  <a:gs pos="54000">
                    <a:schemeClr val="accent1">
                      <a:alpha val="68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762000" dir="27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622988D0-78E4-8C1C-F078-1D624110472D}"/>
              </a:ext>
            </a:extLst>
          </p:cNvPr>
          <p:cNvSpPr txBox="1"/>
          <p:nvPr/>
        </p:nvSpPr>
        <p:spPr>
          <a:xfrm>
            <a:off x="7828228" y="4492558"/>
            <a:ext cx="1436291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人力资源管培生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4B1007A-F046-4C47-6FE5-D51F92391F10}"/>
              </a:ext>
            </a:extLst>
          </p:cNvPr>
          <p:cNvGrpSpPr/>
          <p:nvPr/>
        </p:nvGrpSpPr>
        <p:grpSpPr>
          <a:xfrm>
            <a:off x="5599738" y="1973918"/>
            <a:ext cx="1091950" cy="1851491"/>
            <a:chOff x="6809763" y="3259760"/>
            <a:chExt cx="1091950" cy="1851491"/>
          </a:xfrm>
        </p:grpSpPr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87A1DC70-ADE2-0510-5972-41F799F0758C}"/>
                </a:ext>
              </a:extLst>
            </p:cNvPr>
            <p:cNvSpPr/>
            <p:nvPr/>
          </p:nvSpPr>
          <p:spPr>
            <a:xfrm>
              <a:off x="6809763" y="4808296"/>
              <a:ext cx="1091950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招聘管培生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4D3D8E11-174B-82C8-01D2-E0B75669A3FE}"/>
                </a:ext>
              </a:extLst>
            </p:cNvPr>
            <p:cNvSpPr/>
            <p:nvPr/>
          </p:nvSpPr>
          <p:spPr>
            <a:xfrm>
              <a:off x="6826208" y="3259760"/>
              <a:ext cx="1059061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0"/>
              <a:tileRect/>
            </a:gradFill>
            <a:ln w="6350">
              <a:solidFill>
                <a:schemeClr val="accent1"/>
              </a:solidFill>
            </a:ln>
            <a:effectLst>
              <a:outerShdw blurRad="254000" dist="127000" dir="54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j-ea"/>
                  <a:ea typeface="+mj-ea"/>
                </a:rPr>
                <a:t>招聘专家</a:t>
              </a:r>
              <a:endParaRPr lang="en-US" sz="1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98A2AB22-6711-172B-C5C9-EF681299DAFA}"/>
                </a:ext>
              </a:extLst>
            </p:cNvPr>
            <p:cNvSpPr/>
            <p:nvPr/>
          </p:nvSpPr>
          <p:spPr>
            <a:xfrm>
              <a:off x="6847664" y="4300676"/>
              <a:ext cx="1016149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招聘助理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4A2A7795-3610-1C75-1925-6C748C84E7D8}"/>
                </a:ext>
              </a:extLst>
            </p:cNvPr>
            <p:cNvSpPr/>
            <p:nvPr/>
          </p:nvSpPr>
          <p:spPr>
            <a:xfrm>
              <a:off x="6847664" y="3793056"/>
              <a:ext cx="1016149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招聘专员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63" name="箭头: 虚尾 162">
              <a:extLst>
                <a:ext uri="{FF2B5EF4-FFF2-40B4-BE49-F238E27FC236}">
                  <a16:creationId xmlns:a16="http://schemas.microsoft.com/office/drawing/2014/main" id="{1FEA4780-177E-1604-E026-7CB5DD36F62F}"/>
                </a:ext>
              </a:extLst>
            </p:cNvPr>
            <p:cNvSpPr/>
            <p:nvPr/>
          </p:nvSpPr>
          <p:spPr>
            <a:xfrm rot="16200000">
              <a:off x="7276538" y="4671506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64" name="箭头: 虚尾 163">
              <a:extLst>
                <a:ext uri="{FF2B5EF4-FFF2-40B4-BE49-F238E27FC236}">
                  <a16:creationId xmlns:a16="http://schemas.microsoft.com/office/drawing/2014/main" id="{FEFEB3F7-E569-1327-B2E0-0D638C29BBCD}"/>
                </a:ext>
              </a:extLst>
            </p:cNvPr>
            <p:cNvSpPr/>
            <p:nvPr/>
          </p:nvSpPr>
          <p:spPr>
            <a:xfrm rot="16200000">
              <a:off x="7276538" y="4145043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65" name="箭头: 虚尾 164">
              <a:extLst>
                <a:ext uri="{FF2B5EF4-FFF2-40B4-BE49-F238E27FC236}">
                  <a16:creationId xmlns:a16="http://schemas.microsoft.com/office/drawing/2014/main" id="{7B729919-C0F5-7540-D085-8FF30EC7DCA6}"/>
                </a:ext>
              </a:extLst>
            </p:cNvPr>
            <p:cNvSpPr/>
            <p:nvPr/>
          </p:nvSpPr>
          <p:spPr>
            <a:xfrm rot="16200000">
              <a:off x="7276538" y="3630304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728F53A-46E9-7AAA-2B4F-71E6795927E0}"/>
              </a:ext>
            </a:extLst>
          </p:cNvPr>
          <p:cNvGrpSpPr/>
          <p:nvPr/>
        </p:nvGrpSpPr>
        <p:grpSpPr>
          <a:xfrm>
            <a:off x="6901834" y="1973918"/>
            <a:ext cx="1207912" cy="1851491"/>
            <a:chOff x="8070719" y="2779909"/>
            <a:chExt cx="1207912" cy="1851491"/>
          </a:xfrm>
        </p:grpSpPr>
        <p:sp>
          <p:nvSpPr>
            <p:cNvPr id="171" name="矩形: 圆角 170">
              <a:extLst>
                <a:ext uri="{FF2B5EF4-FFF2-40B4-BE49-F238E27FC236}">
                  <a16:creationId xmlns:a16="http://schemas.microsoft.com/office/drawing/2014/main" id="{E23701D2-E4FB-FC4B-50D9-4A4242DA5D0D}"/>
                </a:ext>
              </a:extLst>
            </p:cNvPr>
            <p:cNvSpPr/>
            <p:nvPr/>
          </p:nvSpPr>
          <p:spPr>
            <a:xfrm>
              <a:off x="8128699" y="4328445"/>
              <a:ext cx="1091950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培训管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培生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2" name="矩形: 圆角 171">
              <a:extLst>
                <a:ext uri="{FF2B5EF4-FFF2-40B4-BE49-F238E27FC236}">
                  <a16:creationId xmlns:a16="http://schemas.microsoft.com/office/drawing/2014/main" id="{C5D03D40-5548-612C-B355-35D93E3726A5}"/>
                </a:ext>
              </a:extLst>
            </p:cNvPr>
            <p:cNvSpPr/>
            <p:nvPr/>
          </p:nvSpPr>
          <p:spPr>
            <a:xfrm>
              <a:off x="8070719" y="2779909"/>
              <a:ext cx="1207912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0"/>
              <a:tileRect/>
            </a:gradFill>
            <a:ln w="6350">
              <a:solidFill>
                <a:schemeClr val="accent1"/>
              </a:solidFill>
            </a:ln>
            <a:effectLst>
              <a:outerShdw blurRad="254000" dist="127000" dir="54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j-ea"/>
                  <a:ea typeface="+mj-ea"/>
                </a:rPr>
                <a:t>资深</a:t>
              </a:r>
              <a:r>
                <a:rPr lang="zh-CN" altLang="en-US" sz="1400">
                  <a:solidFill>
                    <a:schemeClr val="accent1"/>
                  </a:solidFill>
                  <a:latin typeface="+mj-ea"/>
                  <a:ea typeface="+mj-ea"/>
                </a:rPr>
                <a:t>培训师</a:t>
              </a:r>
              <a:endParaRPr lang="en-US" sz="1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73" name="矩形: 圆角 172">
              <a:extLst>
                <a:ext uri="{FF2B5EF4-FFF2-40B4-BE49-F238E27FC236}">
                  <a16:creationId xmlns:a16="http://schemas.microsoft.com/office/drawing/2014/main" id="{23349FF5-11C8-8CCA-9CBE-F1727967F95C}"/>
                </a:ext>
              </a:extLst>
            </p:cNvPr>
            <p:cNvSpPr/>
            <p:nvPr/>
          </p:nvSpPr>
          <p:spPr>
            <a:xfrm>
              <a:off x="8128701" y="3820825"/>
              <a:ext cx="1091948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培训师助理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4" name="矩形: 圆角 173">
              <a:extLst>
                <a:ext uri="{FF2B5EF4-FFF2-40B4-BE49-F238E27FC236}">
                  <a16:creationId xmlns:a16="http://schemas.microsoft.com/office/drawing/2014/main" id="{568DA37D-E042-4B97-84BE-74AE01C4609B}"/>
                </a:ext>
              </a:extLst>
            </p:cNvPr>
            <p:cNvSpPr/>
            <p:nvPr/>
          </p:nvSpPr>
          <p:spPr>
            <a:xfrm>
              <a:off x="8228331" y="3313205"/>
              <a:ext cx="892688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培训师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5" name="箭头: 虚尾 174">
              <a:extLst>
                <a:ext uri="{FF2B5EF4-FFF2-40B4-BE49-F238E27FC236}">
                  <a16:creationId xmlns:a16="http://schemas.microsoft.com/office/drawing/2014/main" id="{D3F40460-7230-B933-3876-19E718199357}"/>
                </a:ext>
              </a:extLst>
            </p:cNvPr>
            <p:cNvSpPr/>
            <p:nvPr/>
          </p:nvSpPr>
          <p:spPr>
            <a:xfrm rot="16200000">
              <a:off x="8595474" y="4191655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76" name="箭头: 虚尾 175">
              <a:extLst>
                <a:ext uri="{FF2B5EF4-FFF2-40B4-BE49-F238E27FC236}">
                  <a16:creationId xmlns:a16="http://schemas.microsoft.com/office/drawing/2014/main" id="{50B0BEB5-7D9D-2CF8-1218-ED0AF42213DB}"/>
                </a:ext>
              </a:extLst>
            </p:cNvPr>
            <p:cNvSpPr/>
            <p:nvPr/>
          </p:nvSpPr>
          <p:spPr>
            <a:xfrm rot="16200000">
              <a:off x="8595474" y="3665192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77" name="箭头: 虚尾 176">
              <a:extLst>
                <a:ext uri="{FF2B5EF4-FFF2-40B4-BE49-F238E27FC236}">
                  <a16:creationId xmlns:a16="http://schemas.microsoft.com/office/drawing/2014/main" id="{434EC218-B294-AD31-22CD-DDB475BAFDFF}"/>
                </a:ext>
              </a:extLst>
            </p:cNvPr>
            <p:cNvSpPr/>
            <p:nvPr/>
          </p:nvSpPr>
          <p:spPr>
            <a:xfrm rot="16200000">
              <a:off x="8595474" y="3150453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2A951EA-DC9A-618E-90B3-2290F6EDAAAB}"/>
              </a:ext>
            </a:extLst>
          </p:cNvPr>
          <p:cNvGrpSpPr/>
          <p:nvPr/>
        </p:nvGrpSpPr>
        <p:grpSpPr>
          <a:xfrm>
            <a:off x="8319892" y="1973918"/>
            <a:ext cx="1755384" cy="1851491"/>
            <a:chOff x="9134882" y="2779909"/>
            <a:chExt cx="1755384" cy="1851491"/>
          </a:xfrm>
        </p:grpSpPr>
        <p:sp>
          <p:nvSpPr>
            <p:cNvPr id="179" name="矩形: 圆角 178">
              <a:extLst>
                <a:ext uri="{FF2B5EF4-FFF2-40B4-BE49-F238E27FC236}">
                  <a16:creationId xmlns:a16="http://schemas.microsoft.com/office/drawing/2014/main" id="{9A1360E0-E6C0-5072-2670-5ED8B19964CB}"/>
                </a:ext>
              </a:extLst>
            </p:cNvPr>
            <p:cNvSpPr/>
            <p:nvPr/>
          </p:nvSpPr>
          <p:spPr>
            <a:xfrm>
              <a:off x="9466599" y="4328445"/>
              <a:ext cx="1091950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薪酬管培生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EACCE25B-58CC-67FB-90AC-60AA9B37C9C8}"/>
                </a:ext>
              </a:extLst>
            </p:cNvPr>
            <p:cNvSpPr/>
            <p:nvPr/>
          </p:nvSpPr>
          <p:spPr>
            <a:xfrm>
              <a:off x="9293181" y="2779909"/>
              <a:ext cx="1438786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0"/>
              <a:tileRect/>
            </a:gradFill>
            <a:ln w="6350">
              <a:solidFill>
                <a:schemeClr val="accent1"/>
              </a:solidFill>
            </a:ln>
            <a:effectLst>
              <a:outerShdw blurRad="254000" dist="127000" dir="54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j-ea"/>
                  <a:ea typeface="+mj-ea"/>
                </a:rPr>
                <a:t>薪酬</a:t>
              </a:r>
              <a:r>
                <a:rPr lang="zh-CN" altLang="en-US" sz="1400">
                  <a:solidFill>
                    <a:schemeClr val="accent1"/>
                  </a:solidFill>
                  <a:latin typeface="+mj-ea"/>
                  <a:ea typeface="+mj-ea"/>
                </a:rPr>
                <a:t>绩效专家</a:t>
              </a:r>
              <a:endParaRPr lang="en-US" sz="1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7D46F67A-D17E-6EB4-E397-C41F523C9763}"/>
                </a:ext>
              </a:extLst>
            </p:cNvPr>
            <p:cNvSpPr/>
            <p:nvPr/>
          </p:nvSpPr>
          <p:spPr>
            <a:xfrm>
              <a:off x="9134882" y="3820825"/>
              <a:ext cx="1755384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薪酬绩效核算助理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84" name="矩形: 圆角 183">
              <a:extLst>
                <a:ext uri="{FF2B5EF4-FFF2-40B4-BE49-F238E27FC236}">
                  <a16:creationId xmlns:a16="http://schemas.microsoft.com/office/drawing/2014/main" id="{AA4A5BC0-3B11-4FAB-2008-0BCFD234A64B}"/>
                </a:ext>
              </a:extLst>
            </p:cNvPr>
            <p:cNvSpPr/>
            <p:nvPr/>
          </p:nvSpPr>
          <p:spPr>
            <a:xfrm>
              <a:off x="9134882" y="3313205"/>
              <a:ext cx="1755384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薪酬绩效核算专员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85" name="箭头: 虚尾 184">
              <a:extLst>
                <a:ext uri="{FF2B5EF4-FFF2-40B4-BE49-F238E27FC236}">
                  <a16:creationId xmlns:a16="http://schemas.microsoft.com/office/drawing/2014/main" id="{A482D97C-7BC9-5A25-92F2-730E3CD88DA4}"/>
                </a:ext>
              </a:extLst>
            </p:cNvPr>
            <p:cNvSpPr/>
            <p:nvPr/>
          </p:nvSpPr>
          <p:spPr>
            <a:xfrm rot="16200000">
              <a:off x="9958391" y="4170553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86" name="箭头: 虚尾 185">
              <a:extLst>
                <a:ext uri="{FF2B5EF4-FFF2-40B4-BE49-F238E27FC236}">
                  <a16:creationId xmlns:a16="http://schemas.microsoft.com/office/drawing/2014/main" id="{5F30D429-949B-97BD-079C-955C08F1ABBC}"/>
                </a:ext>
              </a:extLst>
            </p:cNvPr>
            <p:cNvSpPr/>
            <p:nvPr/>
          </p:nvSpPr>
          <p:spPr>
            <a:xfrm rot="16200000">
              <a:off x="9958391" y="3665192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88" name="箭头: 虚尾 187">
              <a:extLst>
                <a:ext uri="{FF2B5EF4-FFF2-40B4-BE49-F238E27FC236}">
                  <a16:creationId xmlns:a16="http://schemas.microsoft.com/office/drawing/2014/main" id="{34B3D8A0-5863-1A85-DEF6-B10D4C1C71D0}"/>
                </a:ext>
              </a:extLst>
            </p:cNvPr>
            <p:cNvSpPr/>
            <p:nvPr/>
          </p:nvSpPr>
          <p:spPr>
            <a:xfrm rot="16200000">
              <a:off x="9958391" y="3150453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624EFA7-8C66-471F-764A-3C5DA13FF706}"/>
              </a:ext>
            </a:extLst>
          </p:cNvPr>
          <p:cNvGrpSpPr/>
          <p:nvPr/>
        </p:nvGrpSpPr>
        <p:grpSpPr>
          <a:xfrm>
            <a:off x="10285422" y="1973918"/>
            <a:ext cx="1265368" cy="1851491"/>
            <a:chOff x="11268853" y="2779909"/>
            <a:chExt cx="1265368" cy="1851491"/>
          </a:xfrm>
        </p:grpSpPr>
        <p:sp>
          <p:nvSpPr>
            <p:cNvPr id="220" name="矩形: 圆角 219">
              <a:extLst>
                <a:ext uri="{FF2B5EF4-FFF2-40B4-BE49-F238E27FC236}">
                  <a16:creationId xmlns:a16="http://schemas.microsoft.com/office/drawing/2014/main" id="{DABFE78B-C326-A636-4245-93C401AB06B7}"/>
                </a:ext>
              </a:extLst>
            </p:cNvPr>
            <p:cNvSpPr/>
            <p:nvPr/>
          </p:nvSpPr>
          <p:spPr>
            <a:xfrm>
              <a:off x="11268853" y="4328445"/>
              <a:ext cx="1265368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HRBP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管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培生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21" name="矩形: 圆角 220">
              <a:extLst>
                <a:ext uri="{FF2B5EF4-FFF2-40B4-BE49-F238E27FC236}">
                  <a16:creationId xmlns:a16="http://schemas.microsoft.com/office/drawing/2014/main" id="{F0A80B99-8DF4-05C6-EDF0-8D35C0B18F1F}"/>
                </a:ext>
              </a:extLst>
            </p:cNvPr>
            <p:cNvSpPr/>
            <p:nvPr/>
          </p:nvSpPr>
          <p:spPr>
            <a:xfrm>
              <a:off x="11355562" y="2779909"/>
              <a:ext cx="1091950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0"/>
              <a:tileRect/>
            </a:gradFill>
            <a:ln w="6350">
              <a:solidFill>
                <a:schemeClr val="accent1"/>
              </a:solidFill>
            </a:ln>
            <a:effectLst>
              <a:outerShdw blurRad="254000" dist="127000" dir="54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accent1"/>
                  </a:solidFill>
                  <a:latin typeface="+mj-ea"/>
                  <a:ea typeface="+mj-ea"/>
                </a:rPr>
                <a:t>HRBP</a:t>
              </a:r>
              <a:r>
                <a:rPr lang="zh-CN" altLang="en-US" sz="1400">
                  <a:solidFill>
                    <a:schemeClr val="accent1"/>
                  </a:solidFill>
                  <a:latin typeface="+mj-ea"/>
                  <a:ea typeface="+mj-ea"/>
                </a:rPr>
                <a:t>经理</a:t>
              </a:r>
              <a:endParaRPr lang="en-US" sz="1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22" name="矩形: 圆角 221">
              <a:extLst>
                <a:ext uri="{FF2B5EF4-FFF2-40B4-BE49-F238E27FC236}">
                  <a16:creationId xmlns:a16="http://schemas.microsoft.com/office/drawing/2014/main" id="{151A9865-4F82-8FEA-ABE4-B9F985D4A9C4}"/>
                </a:ext>
              </a:extLst>
            </p:cNvPr>
            <p:cNvSpPr/>
            <p:nvPr/>
          </p:nvSpPr>
          <p:spPr>
            <a:xfrm>
              <a:off x="11355562" y="3820825"/>
              <a:ext cx="1091950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HRBP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助理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23" name="矩形: 圆角 222">
              <a:extLst>
                <a:ext uri="{FF2B5EF4-FFF2-40B4-BE49-F238E27FC236}">
                  <a16:creationId xmlns:a16="http://schemas.microsoft.com/office/drawing/2014/main" id="{461C3082-CC41-8545-B56F-FFE63476CB12}"/>
                </a:ext>
              </a:extLst>
            </p:cNvPr>
            <p:cNvSpPr/>
            <p:nvPr/>
          </p:nvSpPr>
          <p:spPr>
            <a:xfrm>
              <a:off x="11518242" y="3313205"/>
              <a:ext cx="766590" cy="3029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254000" dist="1270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HRBP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24" name="箭头: 虚尾 223">
              <a:extLst>
                <a:ext uri="{FF2B5EF4-FFF2-40B4-BE49-F238E27FC236}">
                  <a16:creationId xmlns:a16="http://schemas.microsoft.com/office/drawing/2014/main" id="{D0F623F3-722D-DB32-661F-F84C60D605E1}"/>
                </a:ext>
              </a:extLst>
            </p:cNvPr>
            <p:cNvSpPr/>
            <p:nvPr/>
          </p:nvSpPr>
          <p:spPr>
            <a:xfrm rot="16200000">
              <a:off x="11822337" y="4191655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25" name="箭头: 虚尾 224">
              <a:extLst>
                <a:ext uri="{FF2B5EF4-FFF2-40B4-BE49-F238E27FC236}">
                  <a16:creationId xmlns:a16="http://schemas.microsoft.com/office/drawing/2014/main" id="{3FEAA95C-3812-C1B5-5387-B6346EA4DFA4}"/>
                </a:ext>
              </a:extLst>
            </p:cNvPr>
            <p:cNvSpPr/>
            <p:nvPr/>
          </p:nvSpPr>
          <p:spPr>
            <a:xfrm rot="16200000">
              <a:off x="11822337" y="3665192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26" name="箭头: 虚尾 225">
              <a:extLst>
                <a:ext uri="{FF2B5EF4-FFF2-40B4-BE49-F238E27FC236}">
                  <a16:creationId xmlns:a16="http://schemas.microsoft.com/office/drawing/2014/main" id="{0145EA3F-40A0-3094-AFE1-8155D7C7D927}"/>
                </a:ext>
              </a:extLst>
            </p:cNvPr>
            <p:cNvSpPr/>
            <p:nvPr/>
          </p:nvSpPr>
          <p:spPr>
            <a:xfrm rot="16200000">
              <a:off x="11822337" y="3150453"/>
              <a:ext cx="158400" cy="100800"/>
            </a:xfrm>
            <a:prstGeom prst="stripedRightArrow">
              <a:avLst>
                <a:gd name="adj1" fmla="val 41616"/>
                <a:gd name="adj2" fmla="val 56288"/>
              </a:avLst>
            </a:prstGeom>
            <a:gradFill flip="none" rotWithShape="1">
              <a:gsLst>
                <a:gs pos="6000">
                  <a:schemeClr val="accent1">
                    <a:lumMod val="20000"/>
                    <a:lumOff val="80000"/>
                  </a:schemeClr>
                </a:gs>
                <a:gs pos="54000">
                  <a:schemeClr val="accent1">
                    <a:alpha val="68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762000" dir="2700000" sx="95000" sy="95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+mn-ea"/>
              </a:endParaRPr>
            </a:p>
          </p:txBody>
        </p:sp>
      </p:grpSp>
      <p:sp>
        <p:nvSpPr>
          <p:cNvPr id="92" name="右大括号 91">
            <a:extLst>
              <a:ext uri="{FF2B5EF4-FFF2-40B4-BE49-F238E27FC236}">
                <a16:creationId xmlns:a16="http://schemas.microsoft.com/office/drawing/2014/main" id="{5C602598-F4DE-F881-BCB9-591BA8806323}"/>
              </a:ext>
            </a:extLst>
          </p:cNvPr>
          <p:cNvSpPr/>
          <p:nvPr/>
        </p:nvSpPr>
        <p:spPr>
          <a:xfrm rot="5400000" flipV="1">
            <a:off x="8313209" y="1208997"/>
            <a:ext cx="562013" cy="5913148"/>
          </a:xfrm>
          <a:prstGeom prst="rightBrace">
            <a:avLst>
              <a:gd name="adj1" fmla="val 54983"/>
              <a:gd name="adj2" fmla="val 50111"/>
            </a:avLst>
          </a:prstGeom>
          <a:gradFill>
            <a:gsLst>
              <a:gs pos="100000">
                <a:schemeClr val="accent1"/>
              </a:gs>
              <a:gs pos="17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065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43D275-D295-1E9A-0434-7ECA7DB6D6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6326" y="1767981"/>
            <a:ext cx="3379346" cy="16225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1500" dirty="0">
                <a:ln w="19050">
                  <a:gradFill>
                    <a:gsLst>
                      <a:gs pos="25000">
                        <a:schemeClr val="accent1">
                          <a:lumMod val="20000"/>
                          <a:lumOff val="80000"/>
                        </a:schemeClr>
                      </a:gs>
                      <a:gs pos="70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7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25000">
                      <a:schemeClr val="accent1">
                        <a:lumMod val="20000"/>
                        <a:lumOff val="80000"/>
                        <a:alpha val="20000"/>
                      </a:schemeClr>
                    </a:gs>
                  </a:gsLst>
                  <a:lin ang="5400000" scaled="1"/>
                </a:gradFill>
                <a:effectLst/>
              </a:rPr>
              <a:t>05</a:t>
            </a:r>
            <a:endParaRPr lang="en-US" sz="11500" dirty="0">
              <a:ln w="19050">
                <a:gradFill>
                  <a:gsLst>
                    <a:gs pos="25000">
                      <a:schemeClr val="accent1">
                        <a:lumMod val="20000"/>
                        <a:lumOff val="80000"/>
                      </a:schemeClr>
                    </a:gs>
                    <a:gs pos="7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70000">
                    <a:schemeClr val="accent1">
                      <a:lumMod val="20000"/>
                      <a:lumOff val="80000"/>
                      <a:alpha val="0"/>
                    </a:schemeClr>
                  </a:gs>
                  <a:gs pos="25000">
                    <a:schemeClr val="accent1">
                      <a:lumMod val="20000"/>
                      <a:lumOff val="80000"/>
                      <a:alpha val="2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E0E196-3828-240E-4281-11B155F0A0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招聘流程</a:t>
            </a:r>
            <a:endParaRPr 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A39D873-F3CA-66DC-88EB-67B1ACD317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dist"/>
            <a:r>
              <a:rPr lang="en-US" altLang="zh-CN" spc="-150" dirty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latin typeface="+mj-lt"/>
              </a:rPr>
              <a:t>RECRUITMENT</a:t>
            </a:r>
            <a:endParaRPr lang="en-US" spc="-150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latin typeface="+mj-lt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107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背景图案&#10;&#10;描述已自动生成">
            <a:extLst>
              <a:ext uri="{FF2B5EF4-FFF2-40B4-BE49-F238E27FC236}">
                <a16:creationId xmlns:a16="http://schemas.microsoft.com/office/drawing/2014/main" id="{DEBD1C4C-7169-116B-E7B6-9F7235960B1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125543" flipV="1">
            <a:off x="-260058" y="2147156"/>
            <a:ext cx="12833620" cy="5536067"/>
          </a:xfrm>
          <a:custGeom>
            <a:avLst/>
            <a:gdLst>
              <a:gd name="connsiteX0" fmla="*/ 12833620 w 12833620"/>
              <a:gd name="connsiteY0" fmla="*/ 5536067 h 5536067"/>
              <a:gd name="connsiteX1" fmla="*/ 12080817 w 12833620"/>
              <a:gd name="connsiteY1" fmla="*/ 0 h 5536067"/>
              <a:gd name="connsiteX2" fmla="*/ 0 w 12833620"/>
              <a:gd name="connsiteY2" fmla="*/ 1642767 h 5536067"/>
              <a:gd name="connsiteX3" fmla="*/ 529416 w 12833620"/>
              <a:gd name="connsiteY3" fmla="*/ 5536067 h 553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33620" h="5536067">
                <a:moveTo>
                  <a:pt x="12833620" y="5536067"/>
                </a:moveTo>
                <a:lnTo>
                  <a:pt x="12080817" y="0"/>
                </a:lnTo>
                <a:lnTo>
                  <a:pt x="0" y="1642767"/>
                </a:lnTo>
                <a:lnTo>
                  <a:pt x="529416" y="5536067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DEA4AEFD-0776-D402-3D02-24D1D9451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281" y="350171"/>
            <a:ext cx="2019784" cy="450701"/>
          </a:xfrm>
        </p:spPr>
        <p:txBody>
          <a:bodyPr/>
          <a:lstStyle/>
          <a:p>
            <a:r>
              <a:rPr lang="zh-CN" altLang="en-US" dirty="0"/>
              <a:t>宣讲会安排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A3B77D5-36AC-777B-79B1-698A7CC147DE}"/>
              </a:ext>
            </a:extLst>
          </p:cNvPr>
          <p:cNvSpPr/>
          <p:nvPr/>
        </p:nvSpPr>
        <p:spPr>
          <a:xfrm>
            <a:off x="-9524" y="2567572"/>
            <a:ext cx="12201524" cy="2432173"/>
          </a:xfrm>
          <a:custGeom>
            <a:avLst/>
            <a:gdLst>
              <a:gd name="connsiteX0" fmla="*/ 0 w 10290517"/>
              <a:gd name="connsiteY0" fmla="*/ 2145519 h 2145519"/>
              <a:gd name="connsiteX1" fmla="*/ 2602523 w 10290517"/>
              <a:gd name="connsiteY1" fmla="*/ 21297 h 2145519"/>
              <a:gd name="connsiteX2" fmla="*/ 6949440 w 10290517"/>
              <a:gd name="connsiteY2" fmla="*/ 1006036 h 2145519"/>
              <a:gd name="connsiteX3" fmla="*/ 10290517 w 10290517"/>
              <a:gd name="connsiteY3" fmla="*/ 218245 h 2145519"/>
              <a:gd name="connsiteX0" fmla="*/ 0 w 10290517"/>
              <a:gd name="connsiteY0" fmla="*/ 2127645 h 2127645"/>
              <a:gd name="connsiteX1" fmla="*/ 2602523 w 10290517"/>
              <a:gd name="connsiteY1" fmla="*/ 3423 h 2127645"/>
              <a:gd name="connsiteX2" fmla="*/ 6949441 w 10290517"/>
              <a:gd name="connsiteY2" fmla="*/ 1597762 h 2127645"/>
              <a:gd name="connsiteX3" fmla="*/ 10290517 w 10290517"/>
              <a:gd name="connsiteY3" fmla="*/ 200371 h 2127645"/>
              <a:gd name="connsiteX0" fmla="*/ 0 w 10290517"/>
              <a:gd name="connsiteY0" fmla="*/ 2127645 h 2127645"/>
              <a:gd name="connsiteX1" fmla="*/ 2602523 w 10290517"/>
              <a:gd name="connsiteY1" fmla="*/ 3423 h 2127645"/>
              <a:gd name="connsiteX2" fmla="*/ 6949441 w 10290517"/>
              <a:gd name="connsiteY2" fmla="*/ 1597762 h 2127645"/>
              <a:gd name="connsiteX3" fmla="*/ 10290517 w 10290517"/>
              <a:gd name="connsiteY3" fmla="*/ 114646 h 2127645"/>
              <a:gd name="connsiteX0" fmla="*/ 0 w 10298556"/>
              <a:gd name="connsiteY0" fmla="*/ 2127645 h 2127645"/>
              <a:gd name="connsiteX1" fmla="*/ 2610562 w 10298556"/>
              <a:gd name="connsiteY1" fmla="*/ 3423 h 2127645"/>
              <a:gd name="connsiteX2" fmla="*/ 6957480 w 10298556"/>
              <a:gd name="connsiteY2" fmla="*/ 1597762 h 2127645"/>
              <a:gd name="connsiteX3" fmla="*/ 10298556 w 10298556"/>
              <a:gd name="connsiteY3" fmla="*/ 114646 h 2127645"/>
              <a:gd name="connsiteX0" fmla="*/ 0 w 10298556"/>
              <a:gd name="connsiteY0" fmla="*/ 2432162 h 2432162"/>
              <a:gd name="connsiteX1" fmla="*/ 2610562 w 10298556"/>
              <a:gd name="connsiteY1" fmla="*/ 307940 h 2432162"/>
              <a:gd name="connsiteX2" fmla="*/ 6957480 w 10298556"/>
              <a:gd name="connsiteY2" fmla="*/ 1902279 h 2432162"/>
              <a:gd name="connsiteX3" fmla="*/ 10298556 w 10298556"/>
              <a:gd name="connsiteY3" fmla="*/ 63 h 2432162"/>
              <a:gd name="connsiteX0" fmla="*/ 0 w 10298556"/>
              <a:gd name="connsiteY0" fmla="*/ 2432172 h 2432172"/>
              <a:gd name="connsiteX1" fmla="*/ 2610562 w 10298556"/>
              <a:gd name="connsiteY1" fmla="*/ 307950 h 2432172"/>
              <a:gd name="connsiteX2" fmla="*/ 6957480 w 10298556"/>
              <a:gd name="connsiteY2" fmla="*/ 1635589 h 2432172"/>
              <a:gd name="connsiteX3" fmla="*/ 10298556 w 10298556"/>
              <a:gd name="connsiteY3" fmla="*/ 73 h 2432172"/>
              <a:gd name="connsiteX0" fmla="*/ 0 w 10298556"/>
              <a:gd name="connsiteY0" fmla="*/ 2432172 h 2432172"/>
              <a:gd name="connsiteX1" fmla="*/ 2610562 w 10298556"/>
              <a:gd name="connsiteY1" fmla="*/ 307950 h 2432172"/>
              <a:gd name="connsiteX2" fmla="*/ 6965520 w 10298556"/>
              <a:gd name="connsiteY2" fmla="*/ 1635589 h 2432172"/>
              <a:gd name="connsiteX3" fmla="*/ 10298556 w 10298556"/>
              <a:gd name="connsiteY3" fmla="*/ 73 h 2432172"/>
              <a:gd name="connsiteX0" fmla="*/ 0 w 10298556"/>
              <a:gd name="connsiteY0" fmla="*/ 2432172 h 2432172"/>
              <a:gd name="connsiteX1" fmla="*/ 2610562 w 10298556"/>
              <a:gd name="connsiteY1" fmla="*/ 307950 h 2432172"/>
              <a:gd name="connsiteX2" fmla="*/ 6965520 w 10298556"/>
              <a:gd name="connsiteY2" fmla="*/ 1635589 h 2432172"/>
              <a:gd name="connsiteX3" fmla="*/ 10298556 w 10298556"/>
              <a:gd name="connsiteY3" fmla="*/ 73 h 2432172"/>
              <a:gd name="connsiteX0" fmla="*/ 0 w 10298556"/>
              <a:gd name="connsiteY0" fmla="*/ 2432172 h 2432172"/>
              <a:gd name="connsiteX1" fmla="*/ 2610562 w 10298556"/>
              <a:gd name="connsiteY1" fmla="*/ 307950 h 2432172"/>
              <a:gd name="connsiteX2" fmla="*/ 6965520 w 10298556"/>
              <a:gd name="connsiteY2" fmla="*/ 1635589 h 2432172"/>
              <a:gd name="connsiteX3" fmla="*/ 10298556 w 10298556"/>
              <a:gd name="connsiteY3" fmla="*/ 73 h 2432172"/>
              <a:gd name="connsiteX0" fmla="*/ 0 w 10298556"/>
              <a:gd name="connsiteY0" fmla="*/ 2432172 h 2432172"/>
              <a:gd name="connsiteX1" fmla="*/ 2610562 w 10298556"/>
              <a:gd name="connsiteY1" fmla="*/ 307950 h 2432172"/>
              <a:gd name="connsiteX2" fmla="*/ 6965520 w 10298556"/>
              <a:gd name="connsiteY2" fmla="*/ 1635589 h 2432172"/>
              <a:gd name="connsiteX3" fmla="*/ 10298556 w 10298556"/>
              <a:gd name="connsiteY3" fmla="*/ 73 h 2432172"/>
              <a:gd name="connsiteX0" fmla="*/ 0 w 10298556"/>
              <a:gd name="connsiteY0" fmla="*/ 2432172 h 2432172"/>
              <a:gd name="connsiteX1" fmla="*/ 2707036 w 10298556"/>
              <a:gd name="connsiteY1" fmla="*/ 307950 h 2432172"/>
              <a:gd name="connsiteX2" fmla="*/ 6965520 w 10298556"/>
              <a:gd name="connsiteY2" fmla="*/ 1635589 h 2432172"/>
              <a:gd name="connsiteX3" fmla="*/ 10298556 w 10298556"/>
              <a:gd name="connsiteY3" fmla="*/ 73 h 2432172"/>
              <a:gd name="connsiteX0" fmla="*/ 0 w 10298556"/>
              <a:gd name="connsiteY0" fmla="*/ 2432173 h 2432173"/>
              <a:gd name="connsiteX1" fmla="*/ 2707036 w 10298556"/>
              <a:gd name="connsiteY1" fmla="*/ 307951 h 2432173"/>
              <a:gd name="connsiteX2" fmla="*/ 7584559 w 10298556"/>
              <a:gd name="connsiteY2" fmla="*/ 1626065 h 2432173"/>
              <a:gd name="connsiteX3" fmla="*/ 10298556 w 10298556"/>
              <a:gd name="connsiteY3" fmla="*/ 74 h 2432173"/>
              <a:gd name="connsiteX0" fmla="*/ 0 w 10298556"/>
              <a:gd name="connsiteY0" fmla="*/ 2432173 h 2432173"/>
              <a:gd name="connsiteX1" fmla="*/ 2707036 w 10298556"/>
              <a:gd name="connsiteY1" fmla="*/ 307951 h 2432173"/>
              <a:gd name="connsiteX2" fmla="*/ 7584559 w 10298556"/>
              <a:gd name="connsiteY2" fmla="*/ 1626065 h 2432173"/>
              <a:gd name="connsiteX3" fmla="*/ 10298556 w 10298556"/>
              <a:gd name="connsiteY3" fmla="*/ 74 h 2432173"/>
              <a:gd name="connsiteX0" fmla="*/ 0 w 10298556"/>
              <a:gd name="connsiteY0" fmla="*/ 2432173 h 2432173"/>
              <a:gd name="connsiteX1" fmla="*/ 2707036 w 10298556"/>
              <a:gd name="connsiteY1" fmla="*/ 307951 h 2432173"/>
              <a:gd name="connsiteX2" fmla="*/ 7584559 w 10298556"/>
              <a:gd name="connsiteY2" fmla="*/ 1626065 h 2432173"/>
              <a:gd name="connsiteX3" fmla="*/ 10298556 w 10298556"/>
              <a:gd name="connsiteY3" fmla="*/ 74 h 2432173"/>
              <a:gd name="connsiteX0" fmla="*/ 0 w 10298556"/>
              <a:gd name="connsiteY0" fmla="*/ 2432173 h 2432173"/>
              <a:gd name="connsiteX1" fmla="*/ 2707036 w 10298556"/>
              <a:gd name="connsiteY1" fmla="*/ 307951 h 2432173"/>
              <a:gd name="connsiteX2" fmla="*/ 7584559 w 10298556"/>
              <a:gd name="connsiteY2" fmla="*/ 1626065 h 2432173"/>
              <a:gd name="connsiteX3" fmla="*/ 10298556 w 10298556"/>
              <a:gd name="connsiteY3" fmla="*/ 74 h 243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8556" h="2432173">
                <a:moveTo>
                  <a:pt x="0" y="2432173"/>
                </a:moveTo>
                <a:cubicBezTo>
                  <a:pt x="722141" y="1465019"/>
                  <a:pt x="1217838" y="318477"/>
                  <a:pt x="2707036" y="307951"/>
                </a:cubicBezTo>
                <a:cubicBezTo>
                  <a:pt x="4196234" y="297425"/>
                  <a:pt x="5997727" y="1602765"/>
                  <a:pt x="7584559" y="1626065"/>
                </a:cubicBezTo>
                <a:cubicBezTo>
                  <a:pt x="9171391" y="1649365"/>
                  <a:pt x="9390018" y="-12821"/>
                  <a:pt x="10298556" y="74"/>
                </a:cubicBezTo>
              </a:path>
            </a:pathLst>
          </a:custGeom>
          <a:noFill/>
          <a:ln w="22225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</a:ln>
          <a:effectLst>
            <a:glow rad="63500">
              <a:schemeClr val="accent1">
                <a:alpha val="10000"/>
              </a:schemeClr>
            </a:glow>
            <a:outerShdw blurRad="127000" dist="127000" dir="5400000" sx="98000" sy="98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31B83A1-FCAD-7011-F7A0-7E796ABF5B37}"/>
              </a:ext>
            </a:extLst>
          </p:cNvPr>
          <p:cNvGrpSpPr/>
          <p:nvPr/>
        </p:nvGrpSpPr>
        <p:grpSpPr>
          <a:xfrm>
            <a:off x="669966" y="1986891"/>
            <a:ext cx="1472418" cy="1843936"/>
            <a:chOff x="669966" y="1986891"/>
            <a:chExt cx="1472418" cy="1843936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AAF064B-135E-8AD0-8F74-FCB4F014FF66}"/>
                </a:ext>
              </a:extLst>
            </p:cNvPr>
            <p:cNvSpPr/>
            <p:nvPr/>
          </p:nvSpPr>
          <p:spPr>
            <a:xfrm>
              <a:off x="669966" y="1986891"/>
              <a:ext cx="1472418" cy="458558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gradFill>
                    <a:gsLst>
                      <a:gs pos="81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27000" dist="76200" dir="5400000" algn="ctr" rotWithShape="0">
                      <a:schemeClr val="accent1">
                        <a:lumMod val="75000"/>
                        <a:alpha val="30000"/>
                      </a:schemeClr>
                    </a:outerShdw>
                  </a:effectLst>
                  <a:latin typeface="+mn-ea"/>
                </a:rPr>
                <a:t>华中科技大学</a:t>
              </a:r>
              <a:endParaRPr lang="en-US" sz="16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27000" dist="76200" dir="5400000" algn="ctr" rotWithShape="0">
                    <a:schemeClr val="accent1">
                      <a:lumMod val="75000"/>
                      <a:alpha val="30000"/>
                    </a:schemeClr>
                  </a:outerShdw>
                </a:effectLst>
                <a:latin typeface="+mn-ea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4DE4631-02E9-5E61-D3A6-E6F6B3C56C11}"/>
                </a:ext>
              </a:extLst>
            </p:cNvPr>
            <p:cNvGrpSpPr/>
            <p:nvPr/>
          </p:nvGrpSpPr>
          <p:grpSpPr>
            <a:xfrm>
              <a:off x="991197" y="2449815"/>
              <a:ext cx="829956" cy="1381012"/>
              <a:chOff x="1571836" y="3286267"/>
              <a:chExt cx="829956" cy="1381012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D106317F-2BF1-BFD3-B8DF-BE3CC81D1C4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86814" y="3286267"/>
                <a:ext cx="0" cy="9429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3F060CE9-27CC-EA48-032D-7E1DE85D0A6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96327" y="4210191"/>
                <a:ext cx="180975" cy="18097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bg1"/>
                </a:solidFill>
              </a:ln>
              <a:effectLst>
                <a:outerShdw blurRad="254000" dist="381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A598B2F-AFA7-15DB-0EB8-017FF4E32D02}"/>
                  </a:ext>
                </a:extLst>
              </p:cNvPr>
              <p:cNvSpPr txBox="1"/>
              <p:nvPr/>
            </p:nvSpPr>
            <p:spPr>
              <a:xfrm>
                <a:off x="1571836" y="4482613"/>
                <a:ext cx="82995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03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月</a:t>
                </a:r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12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日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453" name="组合 452">
            <a:extLst>
              <a:ext uri="{FF2B5EF4-FFF2-40B4-BE49-F238E27FC236}">
                <a16:creationId xmlns:a16="http://schemas.microsoft.com/office/drawing/2014/main" id="{A5A82727-0C8B-13DD-B8EC-E915C2DBC42F}"/>
              </a:ext>
            </a:extLst>
          </p:cNvPr>
          <p:cNvGrpSpPr/>
          <p:nvPr/>
        </p:nvGrpSpPr>
        <p:grpSpPr>
          <a:xfrm>
            <a:off x="1609419" y="2674249"/>
            <a:ext cx="1472418" cy="1824559"/>
            <a:chOff x="1609419" y="2674249"/>
            <a:chExt cx="1472418" cy="1824559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944DA96-A5E7-37CE-94E6-1A58BD115974}"/>
                </a:ext>
              </a:extLst>
            </p:cNvPr>
            <p:cNvGrpSpPr/>
            <p:nvPr/>
          </p:nvGrpSpPr>
          <p:grpSpPr>
            <a:xfrm>
              <a:off x="1926927" y="2674249"/>
              <a:ext cx="840487" cy="1358982"/>
              <a:chOff x="2039200" y="2949414"/>
              <a:chExt cx="840487" cy="1358982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45335D65-FB31-9E3A-3B31-389A3B6686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57901" y="3365422"/>
                <a:ext cx="0" cy="9429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5337F773-688E-54D5-FC23-A58DFD03B6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67414" y="3190443"/>
                <a:ext cx="180975" cy="18097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bg1"/>
                </a:solidFill>
              </a:ln>
              <a:effectLst>
                <a:outerShdw blurRad="254000" dist="381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68B44A63-0305-53A0-ED4A-2EAC3AD786F8}"/>
                  </a:ext>
                </a:extLst>
              </p:cNvPr>
              <p:cNvSpPr txBox="1"/>
              <p:nvPr/>
            </p:nvSpPr>
            <p:spPr>
              <a:xfrm>
                <a:off x="2039200" y="2949414"/>
                <a:ext cx="840487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03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月</a:t>
                </a:r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16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日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FDBAB696-503C-1A8D-6AC8-46AA2293A10C}"/>
                </a:ext>
              </a:extLst>
            </p:cNvPr>
            <p:cNvSpPr/>
            <p:nvPr/>
          </p:nvSpPr>
          <p:spPr>
            <a:xfrm>
              <a:off x="1609419" y="4040250"/>
              <a:ext cx="1472418" cy="458558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gradFill>
                    <a:gsLst>
                      <a:gs pos="81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76200" dist="76200" dir="5400000" algn="ctr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n-ea"/>
                </a:rPr>
                <a:t>武汉大学</a:t>
              </a:r>
              <a:endParaRPr lang="en-US" sz="16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76200" dist="762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54" name="组合 453">
            <a:extLst>
              <a:ext uri="{FF2B5EF4-FFF2-40B4-BE49-F238E27FC236}">
                <a16:creationId xmlns:a16="http://schemas.microsoft.com/office/drawing/2014/main" id="{92317B92-39D0-8A4E-191F-BD740B3CEBCC}"/>
              </a:ext>
            </a:extLst>
          </p:cNvPr>
          <p:cNvGrpSpPr/>
          <p:nvPr/>
        </p:nvGrpSpPr>
        <p:grpSpPr>
          <a:xfrm>
            <a:off x="2548872" y="1442962"/>
            <a:ext cx="1472418" cy="1814044"/>
            <a:chOff x="2548872" y="1442962"/>
            <a:chExt cx="1472418" cy="181404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8D0B5C4D-DAD2-E786-D832-AB2FDA3BE986}"/>
                </a:ext>
              </a:extLst>
            </p:cNvPr>
            <p:cNvGrpSpPr/>
            <p:nvPr/>
          </p:nvGrpSpPr>
          <p:grpSpPr>
            <a:xfrm>
              <a:off x="2854641" y="1875994"/>
              <a:ext cx="860881" cy="1381012"/>
              <a:chOff x="1620505" y="3286267"/>
              <a:chExt cx="860881" cy="1381012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43390E90-F9EC-FFFB-90E2-0EEAA9FF718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50945" y="3286267"/>
                <a:ext cx="0" cy="9429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9B372C7D-0BC2-4178-C620-8AAE980C8F6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60458" y="4210191"/>
                <a:ext cx="180975" cy="18097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bg1"/>
                </a:solidFill>
              </a:ln>
              <a:effectLst>
                <a:outerShdw blurRad="254000" dist="381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5DC3B92-5734-F297-982C-26A2E665BEAE}"/>
                  </a:ext>
                </a:extLst>
              </p:cNvPr>
              <p:cNvSpPr txBox="1"/>
              <p:nvPr/>
            </p:nvSpPr>
            <p:spPr>
              <a:xfrm>
                <a:off x="1620505" y="4482613"/>
                <a:ext cx="860881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03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月</a:t>
                </a:r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18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日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275A350B-8C6D-FB47-C7AB-C07D53E9A220}"/>
                </a:ext>
              </a:extLst>
            </p:cNvPr>
            <p:cNvSpPr/>
            <p:nvPr/>
          </p:nvSpPr>
          <p:spPr>
            <a:xfrm>
              <a:off x="2548872" y="1442962"/>
              <a:ext cx="1472418" cy="458558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gradFill>
                    <a:gsLst>
                      <a:gs pos="81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76200" dist="76200" dir="5400000" algn="ctr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n-ea"/>
                </a:rPr>
                <a:t>深圳大学</a:t>
              </a:r>
              <a:endParaRPr lang="en-US" sz="16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76200" dist="762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55" name="组合 454">
            <a:extLst>
              <a:ext uri="{FF2B5EF4-FFF2-40B4-BE49-F238E27FC236}">
                <a16:creationId xmlns:a16="http://schemas.microsoft.com/office/drawing/2014/main" id="{5B6C92DA-00A9-B7B1-3765-8C5C8CFFE054}"/>
              </a:ext>
            </a:extLst>
          </p:cNvPr>
          <p:cNvGrpSpPr/>
          <p:nvPr/>
        </p:nvGrpSpPr>
        <p:grpSpPr>
          <a:xfrm>
            <a:off x="3488326" y="2674643"/>
            <a:ext cx="1472418" cy="1824165"/>
            <a:chOff x="3488326" y="2674643"/>
            <a:chExt cx="1472418" cy="1824165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4F49DE7D-BCDB-E54A-579E-056D2E9DCE08}"/>
                </a:ext>
              </a:extLst>
            </p:cNvPr>
            <p:cNvGrpSpPr/>
            <p:nvPr/>
          </p:nvGrpSpPr>
          <p:grpSpPr>
            <a:xfrm>
              <a:off x="3859188" y="2674643"/>
              <a:ext cx="730692" cy="1358982"/>
              <a:chOff x="2091062" y="2949414"/>
              <a:chExt cx="730692" cy="1358982"/>
            </a:xfrm>
          </p:grpSpPr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DDFC9D05-C250-2A2A-74E3-E462CF4999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56408" y="3365422"/>
                <a:ext cx="0" cy="9429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B65FBF0A-D434-55DF-970D-28AD4D3178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65921" y="3190443"/>
                <a:ext cx="180975" cy="18097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bg1"/>
                </a:solidFill>
              </a:ln>
              <a:effectLst>
                <a:outerShdw blurRad="254000" dist="381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4BE2FE3A-2B87-745C-68A0-D51E7C474DBF}"/>
                  </a:ext>
                </a:extLst>
              </p:cNvPr>
              <p:cNvSpPr txBox="1"/>
              <p:nvPr/>
            </p:nvSpPr>
            <p:spPr>
              <a:xfrm>
                <a:off x="2091062" y="2949414"/>
                <a:ext cx="73069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03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月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2</a:t>
                </a:r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2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日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9D4F703-884D-6F32-669F-A1B7146BC753}"/>
                </a:ext>
              </a:extLst>
            </p:cNvPr>
            <p:cNvSpPr/>
            <p:nvPr/>
          </p:nvSpPr>
          <p:spPr>
            <a:xfrm>
              <a:off x="3488326" y="4040250"/>
              <a:ext cx="1472418" cy="458558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gradFill>
                    <a:gsLst>
                      <a:gs pos="81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76200" dist="76200" dir="5400000" algn="ctr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n-ea"/>
                </a:rPr>
                <a:t>华南理工大学</a:t>
              </a:r>
              <a:endParaRPr lang="en-US" sz="16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76200" dist="762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56" name="组合 455">
            <a:extLst>
              <a:ext uri="{FF2B5EF4-FFF2-40B4-BE49-F238E27FC236}">
                <a16:creationId xmlns:a16="http://schemas.microsoft.com/office/drawing/2014/main" id="{378BF061-8A02-11E1-6DD7-B0FE006B71A9}"/>
              </a:ext>
            </a:extLst>
          </p:cNvPr>
          <p:cNvGrpSpPr/>
          <p:nvPr/>
        </p:nvGrpSpPr>
        <p:grpSpPr>
          <a:xfrm>
            <a:off x="4427779" y="1757612"/>
            <a:ext cx="1472418" cy="1846065"/>
            <a:chOff x="4427779" y="1757612"/>
            <a:chExt cx="1472418" cy="1846065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3A60C47-2073-32A0-F854-8E89063A23E2}"/>
                </a:ext>
              </a:extLst>
            </p:cNvPr>
            <p:cNvGrpSpPr/>
            <p:nvPr/>
          </p:nvGrpSpPr>
          <p:grpSpPr>
            <a:xfrm>
              <a:off x="4698941" y="2222665"/>
              <a:ext cx="930093" cy="1381012"/>
              <a:chOff x="1547290" y="3286267"/>
              <a:chExt cx="930093" cy="1381012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54639DB3-845A-1265-B43F-76891F72176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12336" y="3286267"/>
                <a:ext cx="0" cy="9429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A08B3F7-610E-F140-CDF0-30F1B59279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21849" y="4210191"/>
                <a:ext cx="180975" cy="18097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bg1"/>
                </a:solidFill>
              </a:ln>
              <a:effectLst>
                <a:outerShdw blurRad="254000" dist="381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DE0DED21-8019-6B81-8543-6C2441871318}"/>
                  </a:ext>
                </a:extLst>
              </p:cNvPr>
              <p:cNvSpPr txBox="1"/>
              <p:nvPr/>
            </p:nvSpPr>
            <p:spPr>
              <a:xfrm>
                <a:off x="1547290" y="4482613"/>
                <a:ext cx="930093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03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月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24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日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714CFA92-597C-44CB-9F61-49438EAACB34}"/>
                </a:ext>
              </a:extLst>
            </p:cNvPr>
            <p:cNvSpPr/>
            <p:nvPr/>
          </p:nvSpPr>
          <p:spPr>
            <a:xfrm>
              <a:off x="4427779" y="1757612"/>
              <a:ext cx="1472418" cy="458558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gradFill>
                    <a:gsLst>
                      <a:gs pos="81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76200" dist="76200" dir="5400000" algn="ctr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n-ea"/>
                </a:rPr>
                <a:t>暨南大学</a:t>
              </a:r>
              <a:endParaRPr lang="en-US" sz="16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76200" dist="762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57" name="组合 456">
            <a:extLst>
              <a:ext uri="{FF2B5EF4-FFF2-40B4-BE49-F238E27FC236}">
                <a16:creationId xmlns:a16="http://schemas.microsoft.com/office/drawing/2014/main" id="{84734412-D478-925E-691C-E4A4D10280D1}"/>
              </a:ext>
            </a:extLst>
          </p:cNvPr>
          <p:cNvGrpSpPr/>
          <p:nvPr/>
        </p:nvGrpSpPr>
        <p:grpSpPr>
          <a:xfrm>
            <a:off x="5367231" y="3208484"/>
            <a:ext cx="1472418" cy="1819443"/>
            <a:chOff x="5367231" y="3208484"/>
            <a:chExt cx="1472418" cy="1819443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E40DA31C-7C0B-B126-F354-0AB6C0F56919}"/>
                </a:ext>
              </a:extLst>
            </p:cNvPr>
            <p:cNvGrpSpPr/>
            <p:nvPr/>
          </p:nvGrpSpPr>
          <p:grpSpPr>
            <a:xfrm>
              <a:off x="5657350" y="3208484"/>
              <a:ext cx="892180" cy="1358982"/>
              <a:chOff x="2025795" y="2949414"/>
              <a:chExt cx="892180" cy="1358982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C653DDC7-C32B-5E8D-2010-2DEE1E3DEC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71885" y="3365422"/>
                <a:ext cx="0" cy="9429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1C45277-3DF1-0B0A-BFFD-ABA0BBE5E3D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81398" y="3190443"/>
                <a:ext cx="180975" cy="18097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bg1"/>
                </a:solidFill>
              </a:ln>
              <a:effectLst>
                <a:outerShdw blurRad="254000" dist="381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236600D7-6F2B-A04E-4474-B297E1DA94DA}"/>
                  </a:ext>
                </a:extLst>
              </p:cNvPr>
              <p:cNvSpPr txBox="1"/>
              <p:nvPr/>
            </p:nvSpPr>
            <p:spPr>
              <a:xfrm>
                <a:off x="2025795" y="2949414"/>
                <a:ext cx="89218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03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月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27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日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917EF72-C7AA-DD5A-C4F5-DB9239A65CD0}"/>
                </a:ext>
              </a:extLst>
            </p:cNvPr>
            <p:cNvSpPr/>
            <p:nvPr/>
          </p:nvSpPr>
          <p:spPr>
            <a:xfrm>
              <a:off x="5367231" y="4569369"/>
              <a:ext cx="1472418" cy="458558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gradFill>
                    <a:gsLst>
                      <a:gs pos="81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76200" dist="76200" dir="5400000" algn="ctr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n-ea"/>
                </a:rPr>
                <a:t>上海交通大学</a:t>
              </a:r>
              <a:endParaRPr lang="en-US" sz="16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76200" dist="762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58" name="组合 457">
            <a:extLst>
              <a:ext uri="{FF2B5EF4-FFF2-40B4-BE49-F238E27FC236}">
                <a16:creationId xmlns:a16="http://schemas.microsoft.com/office/drawing/2014/main" id="{5152C56D-9B46-707D-0B92-9DAFD9782607}"/>
              </a:ext>
            </a:extLst>
          </p:cNvPr>
          <p:cNvGrpSpPr/>
          <p:nvPr/>
        </p:nvGrpSpPr>
        <p:grpSpPr>
          <a:xfrm>
            <a:off x="6306684" y="2354868"/>
            <a:ext cx="1472418" cy="1851653"/>
            <a:chOff x="6306684" y="2354868"/>
            <a:chExt cx="1472418" cy="1851653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F3B1000-6BA6-2C35-D5C7-74335DE7A3C0}"/>
                </a:ext>
              </a:extLst>
            </p:cNvPr>
            <p:cNvGrpSpPr/>
            <p:nvPr/>
          </p:nvGrpSpPr>
          <p:grpSpPr>
            <a:xfrm>
              <a:off x="6622042" y="2825509"/>
              <a:ext cx="841702" cy="1381012"/>
              <a:chOff x="1496041" y="3286267"/>
              <a:chExt cx="841702" cy="1381012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A7873884-2F95-9C84-D155-3C50F531148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16892" y="3286267"/>
                <a:ext cx="0" cy="9429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EEAA724A-3750-774A-7D7B-50A0905BBB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26405" y="4210191"/>
                <a:ext cx="180975" cy="18097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bg1"/>
                </a:solidFill>
              </a:ln>
              <a:effectLst>
                <a:outerShdw blurRad="254000" dist="381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61AF016-9A57-77DB-32B5-0790E3ADE0D3}"/>
                  </a:ext>
                </a:extLst>
              </p:cNvPr>
              <p:cNvSpPr txBox="1"/>
              <p:nvPr/>
            </p:nvSpPr>
            <p:spPr>
              <a:xfrm>
                <a:off x="1496041" y="4482613"/>
                <a:ext cx="84170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03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月</a:t>
                </a:r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31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日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0401F67F-3B50-0858-51A1-C024BF806EFE}"/>
                </a:ext>
              </a:extLst>
            </p:cNvPr>
            <p:cNvSpPr/>
            <p:nvPr/>
          </p:nvSpPr>
          <p:spPr>
            <a:xfrm>
              <a:off x="6306684" y="2354868"/>
              <a:ext cx="1472418" cy="458558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gradFill>
                    <a:gsLst>
                      <a:gs pos="81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76200" dist="76200" dir="5400000" algn="ctr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n-ea"/>
                </a:rPr>
                <a:t>华东理工大学</a:t>
              </a:r>
              <a:endParaRPr lang="en-US" sz="16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76200" dist="762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62" name="组合 461">
            <a:extLst>
              <a:ext uri="{FF2B5EF4-FFF2-40B4-BE49-F238E27FC236}">
                <a16:creationId xmlns:a16="http://schemas.microsoft.com/office/drawing/2014/main" id="{A31603DC-E548-2B5D-EAF0-DAB892FDFFD6}"/>
              </a:ext>
            </a:extLst>
          </p:cNvPr>
          <p:cNvGrpSpPr/>
          <p:nvPr/>
        </p:nvGrpSpPr>
        <p:grpSpPr>
          <a:xfrm>
            <a:off x="7246136" y="3739812"/>
            <a:ext cx="1472418" cy="1814384"/>
            <a:chOff x="7246136" y="3739812"/>
            <a:chExt cx="1472418" cy="1814384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1EEAF4E2-2D49-B693-B046-C5D4BC22D8BE}"/>
                </a:ext>
              </a:extLst>
            </p:cNvPr>
            <p:cNvGrpSpPr/>
            <p:nvPr/>
          </p:nvGrpSpPr>
          <p:grpSpPr>
            <a:xfrm>
              <a:off x="7591718" y="3739812"/>
              <a:ext cx="781256" cy="1358982"/>
              <a:chOff x="2056271" y="2949414"/>
              <a:chExt cx="781256" cy="1358982"/>
            </a:xfrm>
          </p:grpSpPr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E7F8B621-CFEE-7B28-183E-42B0A72AEB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899" y="3365422"/>
                <a:ext cx="0" cy="9429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2D4237A9-4051-7C4C-93D0-D29F6744240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56412" y="3190443"/>
                <a:ext cx="180975" cy="18097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bg1"/>
                </a:solidFill>
              </a:ln>
              <a:effectLst>
                <a:outerShdw blurRad="254000" dist="381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F44FD094-0FC2-0FBC-8AA1-99200FF3A880}"/>
                  </a:ext>
                </a:extLst>
              </p:cNvPr>
              <p:cNvSpPr txBox="1"/>
              <p:nvPr/>
            </p:nvSpPr>
            <p:spPr>
              <a:xfrm>
                <a:off x="2056271" y="2949414"/>
                <a:ext cx="78125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04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月</a:t>
                </a:r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10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日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6892A956-A134-8C6E-D8D8-8CF8C65358EA}"/>
                </a:ext>
              </a:extLst>
            </p:cNvPr>
            <p:cNvSpPr/>
            <p:nvPr/>
          </p:nvSpPr>
          <p:spPr>
            <a:xfrm>
              <a:off x="7246136" y="5095638"/>
              <a:ext cx="1472418" cy="458558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gradFill>
                    <a:gsLst>
                      <a:gs pos="81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76200" dist="76200" dir="5400000" algn="ctr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n-ea"/>
                </a:rPr>
                <a:t>湖南大学</a:t>
              </a:r>
              <a:endParaRPr lang="en-US" sz="16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76200" dist="762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59" name="组合 458">
            <a:extLst>
              <a:ext uri="{FF2B5EF4-FFF2-40B4-BE49-F238E27FC236}">
                <a16:creationId xmlns:a16="http://schemas.microsoft.com/office/drawing/2014/main" id="{D1C9DE0C-A4E2-721F-A4D4-51C886C00B39}"/>
              </a:ext>
            </a:extLst>
          </p:cNvPr>
          <p:cNvGrpSpPr/>
          <p:nvPr/>
        </p:nvGrpSpPr>
        <p:grpSpPr>
          <a:xfrm>
            <a:off x="8185589" y="2720655"/>
            <a:ext cx="1472418" cy="1840463"/>
            <a:chOff x="8185589" y="2720655"/>
            <a:chExt cx="1472418" cy="1840463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7C974DB-B052-A5EC-C0D0-ACE4F94D4F2D}"/>
                </a:ext>
              </a:extLst>
            </p:cNvPr>
            <p:cNvGrpSpPr/>
            <p:nvPr/>
          </p:nvGrpSpPr>
          <p:grpSpPr>
            <a:xfrm>
              <a:off x="8526813" y="3180106"/>
              <a:ext cx="789972" cy="1381012"/>
              <a:chOff x="1623800" y="3286267"/>
              <a:chExt cx="789972" cy="1381012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62950D17-F2FA-D029-072F-4C73BF06D60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18786" y="3286267"/>
                <a:ext cx="0" cy="9429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248051A-FA1E-D044-33D9-7A25B28C89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28299" y="4210191"/>
                <a:ext cx="180975" cy="18097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bg1"/>
                </a:solidFill>
              </a:ln>
              <a:effectLst>
                <a:outerShdw blurRad="254000" dist="381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0BFCC938-299D-668A-8C4E-2DDE44213FAA}"/>
                  </a:ext>
                </a:extLst>
              </p:cNvPr>
              <p:cNvSpPr txBox="1"/>
              <p:nvPr/>
            </p:nvSpPr>
            <p:spPr>
              <a:xfrm>
                <a:off x="1623800" y="4482613"/>
                <a:ext cx="78997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04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月</a:t>
                </a:r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12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日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A56DB120-BBBF-0AE9-EF5D-1D9919129E33}"/>
                </a:ext>
              </a:extLst>
            </p:cNvPr>
            <p:cNvSpPr/>
            <p:nvPr/>
          </p:nvSpPr>
          <p:spPr>
            <a:xfrm>
              <a:off x="8185589" y="2720655"/>
              <a:ext cx="1472418" cy="458558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gradFill>
                    <a:gsLst>
                      <a:gs pos="81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76200" dist="76200" dir="5400000" algn="ctr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n-ea"/>
                </a:rPr>
                <a:t>浙江理工大学</a:t>
              </a:r>
              <a:endParaRPr lang="en-US" sz="16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76200" dist="762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60" name="组合 459">
            <a:extLst>
              <a:ext uri="{FF2B5EF4-FFF2-40B4-BE49-F238E27FC236}">
                <a16:creationId xmlns:a16="http://schemas.microsoft.com/office/drawing/2014/main" id="{A4A4E2F5-E4D5-3027-9E40-2C94F77E8A15}"/>
              </a:ext>
            </a:extLst>
          </p:cNvPr>
          <p:cNvGrpSpPr/>
          <p:nvPr/>
        </p:nvGrpSpPr>
        <p:grpSpPr>
          <a:xfrm>
            <a:off x="10056821" y="2029303"/>
            <a:ext cx="1472418" cy="1852501"/>
            <a:chOff x="10056821" y="2029303"/>
            <a:chExt cx="1472418" cy="1852501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FE82998E-0044-5ECE-3DBF-B5095901F7FF}"/>
                </a:ext>
              </a:extLst>
            </p:cNvPr>
            <p:cNvGrpSpPr/>
            <p:nvPr/>
          </p:nvGrpSpPr>
          <p:grpSpPr>
            <a:xfrm>
              <a:off x="10356167" y="2500792"/>
              <a:ext cx="889078" cy="1381012"/>
              <a:chOff x="1734153" y="3286267"/>
              <a:chExt cx="889078" cy="1381012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E0A9DBA2-323B-E60B-DEA5-6EDABB50DD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78692" y="3286267"/>
                <a:ext cx="0" cy="9429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0E3CDCB8-4508-8362-B07B-225A30DA76A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8205" y="4210191"/>
                <a:ext cx="180975" cy="18097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bg1"/>
                </a:solidFill>
              </a:ln>
              <a:effectLst>
                <a:outerShdw blurRad="254000" dist="381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CC845EF7-133F-4F56-BD85-46ADE1A70A81}"/>
                  </a:ext>
                </a:extLst>
              </p:cNvPr>
              <p:cNvSpPr txBox="1"/>
              <p:nvPr/>
            </p:nvSpPr>
            <p:spPr>
              <a:xfrm>
                <a:off x="1734153" y="4482613"/>
                <a:ext cx="88907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04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月</a:t>
                </a:r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20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日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095BCF6C-B22C-9E5B-932E-B1B415932582}"/>
                </a:ext>
              </a:extLst>
            </p:cNvPr>
            <p:cNvSpPr/>
            <p:nvPr/>
          </p:nvSpPr>
          <p:spPr>
            <a:xfrm>
              <a:off x="10056821" y="2029303"/>
              <a:ext cx="1472418" cy="458558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gradFill>
                    <a:gsLst>
                      <a:gs pos="81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76200" dist="76200" dir="5400000" algn="ctr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n-ea"/>
                </a:rPr>
                <a:t>武汉理工大学</a:t>
              </a:r>
              <a:endParaRPr lang="en-US" sz="16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76200" dist="762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61" name="组合 460">
            <a:extLst>
              <a:ext uri="{FF2B5EF4-FFF2-40B4-BE49-F238E27FC236}">
                <a16:creationId xmlns:a16="http://schemas.microsoft.com/office/drawing/2014/main" id="{4B96F04F-A2F5-73E0-F798-3AA0556A5462}"/>
              </a:ext>
            </a:extLst>
          </p:cNvPr>
          <p:cNvGrpSpPr/>
          <p:nvPr/>
        </p:nvGrpSpPr>
        <p:grpSpPr>
          <a:xfrm>
            <a:off x="9125041" y="3736656"/>
            <a:ext cx="1472418" cy="1817540"/>
            <a:chOff x="9125041" y="3736656"/>
            <a:chExt cx="1472418" cy="1817540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4D37CE68-2E20-B63B-784F-0810267A6B0A}"/>
                </a:ext>
              </a:extLst>
            </p:cNvPr>
            <p:cNvGrpSpPr/>
            <p:nvPr/>
          </p:nvGrpSpPr>
          <p:grpSpPr>
            <a:xfrm>
              <a:off x="9483193" y="3736656"/>
              <a:ext cx="756119" cy="1358982"/>
              <a:chOff x="2062946" y="2949414"/>
              <a:chExt cx="756119" cy="1358982"/>
            </a:xfrm>
          </p:grpSpPr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CA92B70D-40B9-19B4-F5BC-F8CCF2C06B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1005" y="3365422"/>
                <a:ext cx="0" cy="9429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7757D40C-28A8-82BC-20B1-425DFB93FA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50518" y="3190443"/>
                <a:ext cx="180975" cy="18097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bg1"/>
                </a:solidFill>
              </a:ln>
              <a:effectLst>
                <a:outerShdw blurRad="254000" dist="381000" dir="5400000" sx="95000" sy="95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DEE8201F-46D1-CD32-1D96-F557DE823053}"/>
                  </a:ext>
                </a:extLst>
              </p:cNvPr>
              <p:cNvSpPr txBox="1"/>
              <p:nvPr/>
            </p:nvSpPr>
            <p:spPr>
              <a:xfrm>
                <a:off x="2062946" y="2949414"/>
                <a:ext cx="756119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04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月</a:t>
                </a:r>
                <a:r>
                  <a:rPr lang="en-US" altLang="ja-JP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15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日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A033C8C1-4876-7F3A-8C40-CD54725FDDA3}"/>
                </a:ext>
              </a:extLst>
            </p:cNvPr>
            <p:cNvSpPr/>
            <p:nvPr/>
          </p:nvSpPr>
          <p:spPr>
            <a:xfrm>
              <a:off x="9125041" y="5095638"/>
              <a:ext cx="1472418" cy="458558"/>
            </a:xfrm>
            <a:prstGeom prst="round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127000" dir="54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gradFill>
                    <a:gsLst>
                      <a:gs pos="81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76200" dist="76200" dir="5400000" algn="ctr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n-ea"/>
                </a:rPr>
                <a:t>宁波大学</a:t>
              </a:r>
              <a:endParaRPr lang="en-US" sz="16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76200" dist="762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894037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A4AEFD-0776-D402-3D02-24D1D9451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招聘流程</a:t>
            </a:r>
            <a:endParaRPr 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726F784-0F1E-A5F7-6B05-06E601B1A529}"/>
              </a:ext>
            </a:extLst>
          </p:cNvPr>
          <p:cNvSpPr/>
          <p:nvPr/>
        </p:nvSpPr>
        <p:spPr>
          <a:xfrm>
            <a:off x="-1" y="3046970"/>
            <a:ext cx="12192001" cy="392533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762000" dir="2700000" sx="95000" sy="95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ontserrat"/>
              <a:ea typeface="阿里巴巴普惠体 R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EA0FECA-EADA-0620-B448-18B28D4961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1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3366407"/>
            <a:ext cx="12192000" cy="3605893"/>
          </a:xfrm>
          <a:prstGeom prst="rect">
            <a:avLst/>
          </a:prstGeom>
        </p:spPr>
      </p:pic>
      <p:sp>
        <p:nvSpPr>
          <p:cNvPr id="92" name="圆角矩形 21" hidden="1">
            <a:extLst>
              <a:ext uri="{FF2B5EF4-FFF2-40B4-BE49-F238E27FC236}">
                <a16:creationId xmlns:a16="http://schemas.microsoft.com/office/drawing/2014/main" id="{E764C7A5-D884-FDAE-5942-1B445FB5A36C}"/>
              </a:ext>
            </a:extLst>
          </p:cNvPr>
          <p:cNvSpPr/>
          <p:nvPr/>
        </p:nvSpPr>
        <p:spPr>
          <a:xfrm>
            <a:off x="658471" y="2566231"/>
            <a:ext cx="10872000" cy="288000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accent1"/>
            </a:solidFill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F7557E8-1BE7-0C8C-2CFC-6B24BB4A0DAE}"/>
              </a:ext>
            </a:extLst>
          </p:cNvPr>
          <p:cNvGrpSpPr/>
          <p:nvPr/>
        </p:nvGrpSpPr>
        <p:grpSpPr>
          <a:xfrm>
            <a:off x="362159" y="1401681"/>
            <a:ext cx="11467682" cy="2671384"/>
            <a:chOff x="362159" y="1401681"/>
            <a:chExt cx="11467682" cy="2671384"/>
          </a:xfrm>
        </p:grpSpPr>
        <p:sp>
          <p:nvSpPr>
            <p:cNvPr id="227" name="矩形: 圆角 226">
              <a:extLst>
                <a:ext uri="{FF2B5EF4-FFF2-40B4-BE49-F238E27FC236}">
                  <a16:creationId xmlns:a16="http://schemas.microsoft.com/office/drawing/2014/main" id="{5E216768-CE05-08D6-E0E8-4852A1032D6C}"/>
                </a:ext>
              </a:extLst>
            </p:cNvPr>
            <p:cNvSpPr/>
            <p:nvPr/>
          </p:nvSpPr>
          <p:spPr>
            <a:xfrm flipH="1">
              <a:off x="362159" y="1401681"/>
              <a:ext cx="11467682" cy="2671384"/>
            </a:xfrm>
            <a:prstGeom prst="roundRect">
              <a:avLst>
                <a:gd name="adj" fmla="val 8945"/>
              </a:avLst>
            </a:prstGeom>
            <a:gradFill>
              <a:gsLst>
                <a:gs pos="51000">
                  <a:schemeClr val="bg1"/>
                </a:gs>
                <a:gs pos="100000">
                  <a:schemeClr val="bg1">
                    <a:alpha val="81000"/>
                  </a:schemeClr>
                </a:gs>
              </a:gsLst>
              <a:lin ang="5400000" scaled="1"/>
            </a:gradFill>
            <a:ln w="19050">
              <a:noFill/>
            </a:ln>
            <a:effectLst>
              <a:outerShdw blurRad="381000" dist="127000" dir="5400000" sx="96000" sy="96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3" name="圆角矩形 21">
              <a:extLst>
                <a:ext uri="{FF2B5EF4-FFF2-40B4-BE49-F238E27FC236}">
                  <a16:creationId xmlns:a16="http://schemas.microsoft.com/office/drawing/2014/main" id="{EFE370AC-8C17-D048-D7C3-9CE48B95903D}"/>
                </a:ext>
              </a:extLst>
            </p:cNvPr>
            <p:cNvSpPr/>
            <p:nvPr/>
          </p:nvSpPr>
          <p:spPr>
            <a:xfrm>
              <a:off x="696603" y="2604363"/>
              <a:ext cx="10800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53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 w="12700">
              <a:miter lim="400000"/>
            </a:ln>
          </p:spPr>
          <p:txBody>
            <a:bodyPr lIns="45719" rIns="45719" anchor="ctr"/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CD39204-1CA9-C5D4-27DF-84A142808F79}"/>
                </a:ext>
              </a:extLst>
            </p:cNvPr>
            <p:cNvGrpSpPr/>
            <p:nvPr/>
          </p:nvGrpSpPr>
          <p:grpSpPr>
            <a:xfrm>
              <a:off x="1586592" y="2650665"/>
              <a:ext cx="486335" cy="115200"/>
              <a:chOff x="1747359" y="3529349"/>
              <a:chExt cx="486335" cy="115200"/>
            </a:xfrm>
          </p:grpSpPr>
          <p:sp>
            <p:nvSpPr>
              <p:cNvPr id="459" name="椭圆 22">
                <a:extLst>
                  <a:ext uri="{FF2B5EF4-FFF2-40B4-BE49-F238E27FC236}">
                    <a16:creationId xmlns:a16="http://schemas.microsoft.com/office/drawing/2014/main" id="{7292F70E-2CFE-F37D-9626-153C414F6BE0}"/>
                  </a:ext>
                </a:extLst>
              </p:cNvPr>
              <p:cNvSpPr/>
              <p:nvPr/>
            </p:nvSpPr>
            <p:spPr>
              <a:xfrm>
                <a:off x="1747359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460" name="椭圆 93">
                <a:extLst>
                  <a:ext uri="{FF2B5EF4-FFF2-40B4-BE49-F238E27FC236}">
                    <a16:creationId xmlns:a16="http://schemas.microsoft.com/office/drawing/2014/main" id="{3B6E5EE8-9842-0301-1813-75381EFE02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32928" y="3529349"/>
                <a:ext cx="115197" cy="115200"/>
              </a:xfrm>
              <a:prstGeom prst="chevron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61" name="椭圆 94">
                <a:extLst>
                  <a:ext uri="{FF2B5EF4-FFF2-40B4-BE49-F238E27FC236}">
                    <a16:creationId xmlns:a16="http://schemas.microsoft.com/office/drawing/2014/main" id="{DC06B97A-6D4D-F0AE-9844-760BFDF67D25}"/>
                  </a:ext>
                </a:extLst>
              </p:cNvPr>
              <p:cNvSpPr/>
              <p:nvPr/>
            </p:nvSpPr>
            <p:spPr>
              <a:xfrm>
                <a:off x="2166271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435" name="圆形">
              <a:extLst>
                <a:ext uri="{FF2B5EF4-FFF2-40B4-BE49-F238E27FC236}">
                  <a16:creationId xmlns:a16="http://schemas.microsoft.com/office/drawing/2014/main" id="{C197CBB5-2FB1-86BF-CB97-8159257439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1156" y="2376971"/>
              <a:ext cx="684000" cy="684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>
              <a:noFill/>
              <a:miter lim="400000"/>
            </a:ln>
            <a:effectLst>
              <a:outerShdw blurRad="190500" dist="50800" sx="98000" sy="98000" algn="ctr" rotWithShape="0">
                <a:schemeClr val="accent1">
                  <a:alpha val="20000"/>
                </a:scheme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A56DA03-3240-1F4F-3859-3C1EE8C55A8E}"/>
                </a:ext>
              </a:extLst>
            </p:cNvPr>
            <p:cNvSpPr txBox="1"/>
            <p:nvPr/>
          </p:nvSpPr>
          <p:spPr>
            <a:xfrm>
              <a:off x="719199" y="2020042"/>
              <a:ext cx="80791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ja-JP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投递简历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CD45D580-1CDD-DBA9-9156-4F179F87B294}"/>
                </a:ext>
              </a:extLst>
            </p:cNvPr>
            <p:cNvGrpSpPr/>
            <p:nvPr/>
          </p:nvGrpSpPr>
          <p:grpSpPr>
            <a:xfrm>
              <a:off x="3007850" y="2650665"/>
              <a:ext cx="486335" cy="115200"/>
              <a:chOff x="1747359" y="3529349"/>
              <a:chExt cx="486335" cy="115200"/>
            </a:xfrm>
          </p:grpSpPr>
          <p:sp>
            <p:nvSpPr>
              <p:cNvPr id="98" name="椭圆 22">
                <a:extLst>
                  <a:ext uri="{FF2B5EF4-FFF2-40B4-BE49-F238E27FC236}">
                    <a16:creationId xmlns:a16="http://schemas.microsoft.com/office/drawing/2014/main" id="{F12F6279-7683-1DE9-2396-F7605BF0F075}"/>
                  </a:ext>
                </a:extLst>
              </p:cNvPr>
              <p:cNvSpPr/>
              <p:nvPr/>
            </p:nvSpPr>
            <p:spPr>
              <a:xfrm>
                <a:off x="1747359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99" name="椭圆 93">
                <a:extLst>
                  <a:ext uri="{FF2B5EF4-FFF2-40B4-BE49-F238E27FC236}">
                    <a16:creationId xmlns:a16="http://schemas.microsoft.com/office/drawing/2014/main" id="{65B92F01-AB83-B1D7-1E8F-7265CC823D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32928" y="3529349"/>
                <a:ext cx="115197" cy="115200"/>
              </a:xfrm>
              <a:prstGeom prst="chevron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00" name="椭圆 94">
                <a:extLst>
                  <a:ext uri="{FF2B5EF4-FFF2-40B4-BE49-F238E27FC236}">
                    <a16:creationId xmlns:a16="http://schemas.microsoft.com/office/drawing/2014/main" id="{46B3E68C-2FF5-9415-CDC5-161F3E1F0511}"/>
                  </a:ext>
                </a:extLst>
              </p:cNvPr>
              <p:cNvSpPr/>
              <p:nvPr/>
            </p:nvSpPr>
            <p:spPr>
              <a:xfrm>
                <a:off x="2166271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104" name="圆形">
              <a:extLst>
                <a:ext uri="{FF2B5EF4-FFF2-40B4-BE49-F238E27FC236}">
                  <a16:creationId xmlns:a16="http://schemas.microsoft.com/office/drawing/2014/main" id="{166A6978-7234-D1F6-C0D7-AACEE41F5A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01969" y="2376971"/>
              <a:ext cx="684000" cy="684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>
              <a:noFill/>
              <a:miter lim="400000"/>
            </a:ln>
            <a:effectLst>
              <a:outerShdw blurRad="190500" dist="50800" sx="98000" sy="98000" algn="ctr" rotWithShape="0">
                <a:schemeClr val="accent1">
                  <a:alpha val="20000"/>
                </a:scheme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B74719D0-685B-D1D7-43F7-6CAE714548B2}"/>
                </a:ext>
              </a:extLst>
            </p:cNvPr>
            <p:cNvGrpSpPr/>
            <p:nvPr/>
          </p:nvGrpSpPr>
          <p:grpSpPr>
            <a:xfrm>
              <a:off x="4429108" y="2650665"/>
              <a:ext cx="486335" cy="115200"/>
              <a:chOff x="1747359" y="3529349"/>
              <a:chExt cx="486335" cy="115200"/>
            </a:xfrm>
          </p:grpSpPr>
          <p:sp>
            <p:nvSpPr>
              <p:cNvPr id="110" name="椭圆 22">
                <a:extLst>
                  <a:ext uri="{FF2B5EF4-FFF2-40B4-BE49-F238E27FC236}">
                    <a16:creationId xmlns:a16="http://schemas.microsoft.com/office/drawing/2014/main" id="{1BCFA13D-8C4A-5A7D-AC4E-5CDAD11915B0}"/>
                  </a:ext>
                </a:extLst>
              </p:cNvPr>
              <p:cNvSpPr/>
              <p:nvPr/>
            </p:nvSpPr>
            <p:spPr>
              <a:xfrm>
                <a:off x="1747359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11" name="椭圆 93">
                <a:extLst>
                  <a:ext uri="{FF2B5EF4-FFF2-40B4-BE49-F238E27FC236}">
                    <a16:creationId xmlns:a16="http://schemas.microsoft.com/office/drawing/2014/main" id="{E38914B2-2590-A0B0-708A-DE17F10D47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32928" y="3529349"/>
                <a:ext cx="115197" cy="115200"/>
              </a:xfrm>
              <a:prstGeom prst="chevron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2" name="椭圆 94">
                <a:extLst>
                  <a:ext uri="{FF2B5EF4-FFF2-40B4-BE49-F238E27FC236}">
                    <a16:creationId xmlns:a16="http://schemas.microsoft.com/office/drawing/2014/main" id="{A984427C-806C-3A82-A42F-F0931D70679A}"/>
                  </a:ext>
                </a:extLst>
              </p:cNvPr>
              <p:cNvSpPr/>
              <p:nvPr/>
            </p:nvSpPr>
            <p:spPr>
              <a:xfrm>
                <a:off x="2166271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116" name="圆形">
              <a:extLst>
                <a:ext uri="{FF2B5EF4-FFF2-40B4-BE49-F238E27FC236}">
                  <a16:creationId xmlns:a16="http://schemas.microsoft.com/office/drawing/2014/main" id="{E6F391BF-92CD-8666-8FA6-1C4E7D0094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22782" y="2376971"/>
              <a:ext cx="684000" cy="684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>
              <a:noFill/>
              <a:miter lim="400000"/>
            </a:ln>
            <a:effectLst>
              <a:outerShdw blurRad="190500" dist="50800" sx="98000" sy="98000" algn="ctr" rotWithShape="0">
                <a:schemeClr val="accent1">
                  <a:alpha val="20000"/>
                </a:scheme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795DF4A6-FFFA-6E70-5013-EFA05CDE55B5}"/>
                </a:ext>
              </a:extLst>
            </p:cNvPr>
            <p:cNvSpPr txBox="1"/>
            <p:nvPr/>
          </p:nvSpPr>
          <p:spPr>
            <a:xfrm>
              <a:off x="3762803" y="2020042"/>
              <a:ext cx="403957" cy="24622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ja-JP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群面</a:t>
              </a:r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0C970AC1-C518-C69F-0487-8A765D5B7937}"/>
                </a:ext>
              </a:extLst>
            </p:cNvPr>
            <p:cNvGrpSpPr/>
            <p:nvPr/>
          </p:nvGrpSpPr>
          <p:grpSpPr>
            <a:xfrm>
              <a:off x="5850366" y="2650665"/>
              <a:ext cx="486335" cy="115200"/>
              <a:chOff x="1747359" y="3529349"/>
              <a:chExt cx="486335" cy="115200"/>
            </a:xfrm>
          </p:grpSpPr>
          <p:sp>
            <p:nvSpPr>
              <p:cNvPr id="122" name="椭圆 22">
                <a:extLst>
                  <a:ext uri="{FF2B5EF4-FFF2-40B4-BE49-F238E27FC236}">
                    <a16:creationId xmlns:a16="http://schemas.microsoft.com/office/drawing/2014/main" id="{1EBBA280-888A-751D-52DD-4D11508F839B}"/>
                  </a:ext>
                </a:extLst>
              </p:cNvPr>
              <p:cNvSpPr/>
              <p:nvPr/>
            </p:nvSpPr>
            <p:spPr>
              <a:xfrm>
                <a:off x="1747359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23" name="椭圆 93">
                <a:extLst>
                  <a:ext uri="{FF2B5EF4-FFF2-40B4-BE49-F238E27FC236}">
                    <a16:creationId xmlns:a16="http://schemas.microsoft.com/office/drawing/2014/main" id="{468BEB54-5DD2-9E51-4C56-3D1DDC7BF56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32928" y="3529349"/>
                <a:ext cx="115197" cy="115200"/>
              </a:xfrm>
              <a:prstGeom prst="chevron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4" name="椭圆 94">
                <a:extLst>
                  <a:ext uri="{FF2B5EF4-FFF2-40B4-BE49-F238E27FC236}">
                    <a16:creationId xmlns:a16="http://schemas.microsoft.com/office/drawing/2014/main" id="{5741481E-278B-DAEB-351B-29FFB2873342}"/>
                  </a:ext>
                </a:extLst>
              </p:cNvPr>
              <p:cNvSpPr/>
              <p:nvPr/>
            </p:nvSpPr>
            <p:spPr>
              <a:xfrm>
                <a:off x="2166271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128" name="圆形">
              <a:extLst>
                <a:ext uri="{FF2B5EF4-FFF2-40B4-BE49-F238E27FC236}">
                  <a16:creationId xmlns:a16="http://schemas.microsoft.com/office/drawing/2014/main" id="{65258C21-531B-DCC4-9C46-ABFF42C31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43595" y="2376971"/>
              <a:ext cx="684000" cy="684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>
              <a:noFill/>
              <a:miter lim="400000"/>
            </a:ln>
            <a:effectLst>
              <a:outerShdw blurRad="190500" dist="50800" sx="98000" sy="98000" algn="ctr" rotWithShape="0">
                <a:schemeClr val="accent1">
                  <a:alpha val="20000"/>
                </a:scheme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1A5A6C60-BBF5-F2EC-ECC4-EFC8883B7E13}"/>
                </a:ext>
              </a:extLst>
            </p:cNvPr>
            <p:cNvSpPr txBox="1"/>
            <p:nvPr/>
          </p:nvSpPr>
          <p:spPr>
            <a:xfrm>
              <a:off x="5183616" y="3199579"/>
              <a:ext cx="403957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初面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F968B957-4D02-5DB7-DE88-60B47D0911F0}"/>
                </a:ext>
              </a:extLst>
            </p:cNvPr>
            <p:cNvGrpSpPr/>
            <p:nvPr/>
          </p:nvGrpSpPr>
          <p:grpSpPr>
            <a:xfrm>
              <a:off x="7271624" y="2650665"/>
              <a:ext cx="486335" cy="115200"/>
              <a:chOff x="1747359" y="3529349"/>
              <a:chExt cx="486335" cy="115200"/>
            </a:xfrm>
          </p:grpSpPr>
          <p:sp>
            <p:nvSpPr>
              <p:cNvPr id="134" name="椭圆 22">
                <a:extLst>
                  <a:ext uri="{FF2B5EF4-FFF2-40B4-BE49-F238E27FC236}">
                    <a16:creationId xmlns:a16="http://schemas.microsoft.com/office/drawing/2014/main" id="{5EC1D5EE-9BFE-4B68-787E-AE188462C6CC}"/>
                  </a:ext>
                </a:extLst>
              </p:cNvPr>
              <p:cNvSpPr/>
              <p:nvPr/>
            </p:nvSpPr>
            <p:spPr>
              <a:xfrm>
                <a:off x="1747359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35" name="椭圆 93">
                <a:extLst>
                  <a:ext uri="{FF2B5EF4-FFF2-40B4-BE49-F238E27FC236}">
                    <a16:creationId xmlns:a16="http://schemas.microsoft.com/office/drawing/2014/main" id="{2BC47E28-3A0E-76FB-636A-8F3F1A2982B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32928" y="3529349"/>
                <a:ext cx="115197" cy="115200"/>
              </a:xfrm>
              <a:prstGeom prst="chevron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36" name="椭圆 94">
                <a:extLst>
                  <a:ext uri="{FF2B5EF4-FFF2-40B4-BE49-F238E27FC236}">
                    <a16:creationId xmlns:a16="http://schemas.microsoft.com/office/drawing/2014/main" id="{70011F8F-1EC8-561C-4C6A-64D3B1322D52}"/>
                  </a:ext>
                </a:extLst>
              </p:cNvPr>
              <p:cNvSpPr/>
              <p:nvPr/>
            </p:nvSpPr>
            <p:spPr>
              <a:xfrm>
                <a:off x="2166271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140" name="圆形">
              <a:extLst>
                <a:ext uri="{FF2B5EF4-FFF2-40B4-BE49-F238E27FC236}">
                  <a16:creationId xmlns:a16="http://schemas.microsoft.com/office/drawing/2014/main" id="{38E2554D-B415-1135-E22C-0C4FFF5A29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64408" y="2376971"/>
              <a:ext cx="684000" cy="684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>
              <a:noFill/>
              <a:miter lim="400000"/>
            </a:ln>
            <a:effectLst>
              <a:outerShdw blurRad="190500" dist="50800" sx="98000" sy="98000" algn="ctr" rotWithShape="0">
                <a:schemeClr val="accent1">
                  <a:alpha val="20000"/>
                </a:scheme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BF0557A4-160D-12B3-98CC-6CAF64036419}"/>
                </a:ext>
              </a:extLst>
            </p:cNvPr>
            <p:cNvSpPr txBox="1"/>
            <p:nvPr/>
          </p:nvSpPr>
          <p:spPr>
            <a:xfrm>
              <a:off x="6604429" y="2020042"/>
              <a:ext cx="403957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终面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2EF1C38B-1407-6D4F-27A4-D296072510C5}"/>
                </a:ext>
              </a:extLst>
            </p:cNvPr>
            <p:cNvGrpSpPr/>
            <p:nvPr/>
          </p:nvGrpSpPr>
          <p:grpSpPr>
            <a:xfrm>
              <a:off x="8692882" y="2650665"/>
              <a:ext cx="486335" cy="115200"/>
              <a:chOff x="1747359" y="3529349"/>
              <a:chExt cx="486335" cy="115200"/>
            </a:xfrm>
          </p:grpSpPr>
          <p:sp>
            <p:nvSpPr>
              <p:cNvPr id="146" name="椭圆 22">
                <a:extLst>
                  <a:ext uri="{FF2B5EF4-FFF2-40B4-BE49-F238E27FC236}">
                    <a16:creationId xmlns:a16="http://schemas.microsoft.com/office/drawing/2014/main" id="{7F6DC7D8-6FA1-69F7-8EC6-55F5DF0B0BE0}"/>
                  </a:ext>
                </a:extLst>
              </p:cNvPr>
              <p:cNvSpPr/>
              <p:nvPr/>
            </p:nvSpPr>
            <p:spPr>
              <a:xfrm>
                <a:off x="1747359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47" name="椭圆 93">
                <a:extLst>
                  <a:ext uri="{FF2B5EF4-FFF2-40B4-BE49-F238E27FC236}">
                    <a16:creationId xmlns:a16="http://schemas.microsoft.com/office/drawing/2014/main" id="{9185FD0D-D66D-6A5B-1C47-2ECB12D3358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32928" y="3529349"/>
                <a:ext cx="115197" cy="115200"/>
              </a:xfrm>
              <a:prstGeom prst="chevron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48" name="椭圆 94">
                <a:extLst>
                  <a:ext uri="{FF2B5EF4-FFF2-40B4-BE49-F238E27FC236}">
                    <a16:creationId xmlns:a16="http://schemas.microsoft.com/office/drawing/2014/main" id="{42C95EF8-3F02-DEB2-4E10-FB510FD887DB}"/>
                  </a:ext>
                </a:extLst>
              </p:cNvPr>
              <p:cNvSpPr/>
              <p:nvPr/>
            </p:nvSpPr>
            <p:spPr>
              <a:xfrm>
                <a:off x="2166271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152" name="圆形">
              <a:extLst>
                <a:ext uri="{FF2B5EF4-FFF2-40B4-BE49-F238E27FC236}">
                  <a16:creationId xmlns:a16="http://schemas.microsoft.com/office/drawing/2014/main" id="{84566F75-62C0-6E84-D000-342A3D21EA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85221" y="2376971"/>
              <a:ext cx="684000" cy="684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>
              <a:noFill/>
              <a:miter lim="400000"/>
            </a:ln>
            <a:effectLst>
              <a:outerShdw blurRad="190500" dist="50800" sx="98000" sy="98000" algn="ctr" rotWithShape="0">
                <a:schemeClr val="accent1">
                  <a:alpha val="20000"/>
                </a:scheme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44929FA6-B99D-75AD-2160-ABAC4C7009F8}"/>
                </a:ext>
              </a:extLst>
            </p:cNvPr>
            <p:cNvSpPr txBox="1"/>
            <p:nvPr/>
          </p:nvSpPr>
          <p:spPr>
            <a:xfrm>
              <a:off x="7787197" y="3208482"/>
              <a:ext cx="88004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发放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offer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CC8B8BBA-9BD6-1FC6-DF34-AE96CF955835}"/>
                </a:ext>
              </a:extLst>
            </p:cNvPr>
            <p:cNvGrpSpPr/>
            <p:nvPr/>
          </p:nvGrpSpPr>
          <p:grpSpPr>
            <a:xfrm>
              <a:off x="10114138" y="2650665"/>
              <a:ext cx="486335" cy="115200"/>
              <a:chOff x="1747359" y="3529349"/>
              <a:chExt cx="486335" cy="115200"/>
            </a:xfrm>
          </p:grpSpPr>
          <p:sp>
            <p:nvSpPr>
              <p:cNvPr id="158" name="椭圆 22">
                <a:extLst>
                  <a:ext uri="{FF2B5EF4-FFF2-40B4-BE49-F238E27FC236}">
                    <a16:creationId xmlns:a16="http://schemas.microsoft.com/office/drawing/2014/main" id="{2F13FD69-6FF4-3075-914D-BC58684446A6}"/>
                  </a:ext>
                </a:extLst>
              </p:cNvPr>
              <p:cNvSpPr/>
              <p:nvPr/>
            </p:nvSpPr>
            <p:spPr>
              <a:xfrm>
                <a:off x="1747359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59" name="椭圆 93">
                <a:extLst>
                  <a:ext uri="{FF2B5EF4-FFF2-40B4-BE49-F238E27FC236}">
                    <a16:creationId xmlns:a16="http://schemas.microsoft.com/office/drawing/2014/main" id="{712C3169-BDFD-E525-1BAE-F769DDCFC9C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32928" y="3529349"/>
                <a:ext cx="115197" cy="115200"/>
              </a:xfrm>
              <a:prstGeom prst="chevron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60" name="椭圆 94">
                <a:extLst>
                  <a:ext uri="{FF2B5EF4-FFF2-40B4-BE49-F238E27FC236}">
                    <a16:creationId xmlns:a16="http://schemas.microsoft.com/office/drawing/2014/main" id="{67BDF87A-C63A-62F5-62C5-2ACD9E93B95F}"/>
                  </a:ext>
                </a:extLst>
              </p:cNvPr>
              <p:cNvSpPr/>
              <p:nvPr/>
            </p:nvSpPr>
            <p:spPr>
              <a:xfrm>
                <a:off x="2166271" y="3553237"/>
                <a:ext cx="67423" cy="67425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164" name="圆形">
              <a:extLst>
                <a:ext uri="{FF2B5EF4-FFF2-40B4-BE49-F238E27FC236}">
                  <a16:creationId xmlns:a16="http://schemas.microsoft.com/office/drawing/2014/main" id="{5DEB6B04-FDAE-DD44-E69D-4918921661A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06034" y="2376971"/>
              <a:ext cx="684000" cy="684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>
              <a:noFill/>
              <a:miter lim="400000"/>
            </a:ln>
            <a:effectLst>
              <a:outerShdw blurRad="190500" dist="50800" sx="98000" sy="98000" algn="ctr" rotWithShape="0">
                <a:schemeClr val="accent1">
                  <a:alpha val="20000"/>
                </a:scheme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EDFDE89F-3B7B-CFCB-8D27-A664D79BC0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97418" y="2568355"/>
              <a:ext cx="301232" cy="301232"/>
              <a:chOff x="9110664" y="4191001"/>
              <a:chExt cx="377825" cy="377825"/>
            </a:xfrm>
            <a:solidFill>
              <a:schemeClr val="accent1"/>
            </a:solidFill>
          </p:grpSpPr>
          <p:sp>
            <p:nvSpPr>
              <p:cNvPr id="166" name="Freeform 283">
                <a:extLst>
                  <a:ext uri="{FF2B5EF4-FFF2-40B4-BE49-F238E27FC236}">
                    <a16:creationId xmlns:a16="http://schemas.microsoft.com/office/drawing/2014/main" id="{F60B19EF-5EA0-471E-5CFC-864E525C37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10664" y="4191001"/>
                <a:ext cx="304800" cy="377825"/>
              </a:xfrm>
              <a:custGeom>
                <a:avLst/>
                <a:gdLst>
                  <a:gd name="T0" fmla="*/ 123 w 152"/>
                  <a:gd name="T1" fmla="*/ 183 h 188"/>
                  <a:gd name="T2" fmla="*/ 123 w 152"/>
                  <a:gd name="T3" fmla="*/ 183 h 188"/>
                  <a:gd name="T4" fmla="*/ 123 w 152"/>
                  <a:gd name="T5" fmla="*/ 183 h 188"/>
                  <a:gd name="T6" fmla="*/ 122 w 152"/>
                  <a:gd name="T7" fmla="*/ 173 h 188"/>
                  <a:gd name="T8" fmla="*/ 122 w 152"/>
                  <a:gd name="T9" fmla="*/ 173 h 188"/>
                  <a:gd name="T10" fmla="*/ 122 w 152"/>
                  <a:gd name="T11" fmla="*/ 154 h 188"/>
                  <a:gd name="T12" fmla="*/ 152 w 152"/>
                  <a:gd name="T13" fmla="*/ 69 h 188"/>
                  <a:gd name="T14" fmla="*/ 152 w 152"/>
                  <a:gd name="T15" fmla="*/ 50 h 188"/>
                  <a:gd name="T16" fmla="*/ 107 w 152"/>
                  <a:gd name="T17" fmla="*/ 0 h 188"/>
                  <a:gd name="T18" fmla="*/ 0 w 152"/>
                  <a:gd name="T19" fmla="*/ 0 h 188"/>
                  <a:gd name="T20" fmla="*/ 0 w 152"/>
                  <a:gd name="T21" fmla="*/ 188 h 188"/>
                  <a:gd name="T22" fmla="*/ 152 w 152"/>
                  <a:gd name="T23" fmla="*/ 188 h 188"/>
                  <a:gd name="T24" fmla="*/ 152 w 152"/>
                  <a:gd name="T25" fmla="*/ 131 h 188"/>
                  <a:gd name="T26" fmla="*/ 142 w 152"/>
                  <a:gd name="T27" fmla="*/ 161 h 188"/>
                  <a:gd name="T28" fmla="*/ 123 w 152"/>
                  <a:gd name="T29" fmla="*/ 183 h 188"/>
                  <a:gd name="T30" fmla="*/ 150 w 152"/>
                  <a:gd name="T31" fmla="*/ 53 h 188"/>
                  <a:gd name="T32" fmla="*/ 113 w 152"/>
                  <a:gd name="T33" fmla="*/ 53 h 188"/>
                  <a:gd name="T34" fmla="*/ 105 w 152"/>
                  <a:gd name="T35" fmla="*/ 43 h 188"/>
                  <a:gd name="T36" fmla="*/ 105 w 152"/>
                  <a:gd name="T37" fmla="*/ 3 h 188"/>
                  <a:gd name="T38" fmla="*/ 150 w 152"/>
                  <a:gd name="T39" fmla="*/ 53 h 188"/>
                  <a:gd name="T40" fmla="*/ 29 w 152"/>
                  <a:gd name="T41" fmla="*/ 66 h 188"/>
                  <a:gd name="T42" fmla="*/ 122 w 152"/>
                  <a:gd name="T43" fmla="*/ 66 h 188"/>
                  <a:gd name="T44" fmla="*/ 122 w 152"/>
                  <a:gd name="T45" fmla="*/ 71 h 188"/>
                  <a:gd name="T46" fmla="*/ 29 w 152"/>
                  <a:gd name="T47" fmla="*/ 71 h 188"/>
                  <a:gd name="T48" fmla="*/ 29 w 152"/>
                  <a:gd name="T49" fmla="*/ 66 h 188"/>
                  <a:gd name="T50" fmla="*/ 29 w 152"/>
                  <a:gd name="T51" fmla="*/ 80 h 188"/>
                  <a:gd name="T52" fmla="*/ 123 w 152"/>
                  <a:gd name="T53" fmla="*/ 80 h 188"/>
                  <a:gd name="T54" fmla="*/ 123 w 152"/>
                  <a:gd name="T55" fmla="*/ 85 h 188"/>
                  <a:gd name="T56" fmla="*/ 29 w 152"/>
                  <a:gd name="T57" fmla="*/ 85 h 188"/>
                  <a:gd name="T58" fmla="*/ 29 w 152"/>
                  <a:gd name="T59" fmla="*/ 80 h 188"/>
                  <a:gd name="T60" fmla="*/ 29 w 152"/>
                  <a:gd name="T61" fmla="*/ 94 h 188"/>
                  <a:gd name="T62" fmla="*/ 123 w 152"/>
                  <a:gd name="T63" fmla="*/ 94 h 188"/>
                  <a:gd name="T64" fmla="*/ 123 w 152"/>
                  <a:gd name="T65" fmla="*/ 100 h 188"/>
                  <a:gd name="T66" fmla="*/ 29 w 152"/>
                  <a:gd name="T67" fmla="*/ 100 h 188"/>
                  <a:gd name="T68" fmla="*/ 29 w 152"/>
                  <a:gd name="T69" fmla="*/ 94 h 188"/>
                  <a:gd name="T70" fmla="*/ 30 w 152"/>
                  <a:gd name="T71" fmla="*/ 109 h 188"/>
                  <a:gd name="T72" fmla="*/ 123 w 152"/>
                  <a:gd name="T73" fmla="*/ 109 h 188"/>
                  <a:gd name="T74" fmla="*/ 123 w 152"/>
                  <a:gd name="T75" fmla="*/ 114 h 188"/>
                  <a:gd name="T76" fmla="*/ 30 w 152"/>
                  <a:gd name="T77" fmla="*/ 114 h 188"/>
                  <a:gd name="T78" fmla="*/ 30 w 152"/>
                  <a:gd name="T79" fmla="*/ 109 h 188"/>
                  <a:gd name="T80" fmla="*/ 30 w 152"/>
                  <a:gd name="T81" fmla="*/ 123 h 188"/>
                  <a:gd name="T82" fmla="*/ 123 w 152"/>
                  <a:gd name="T83" fmla="*/ 123 h 188"/>
                  <a:gd name="T84" fmla="*/ 123 w 152"/>
                  <a:gd name="T85" fmla="*/ 128 h 188"/>
                  <a:gd name="T86" fmla="*/ 30 w 152"/>
                  <a:gd name="T87" fmla="*/ 128 h 188"/>
                  <a:gd name="T88" fmla="*/ 30 w 152"/>
                  <a:gd name="T89" fmla="*/ 123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2" h="188">
                    <a:moveTo>
                      <a:pt x="123" y="183"/>
                    </a:moveTo>
                    <a:cubicBezTo>
                      <a:pt x="123" y="183"/>
                      <a:pt x="123" y="183"/>
                      <a:pt x="123" y="183"/>
                    </a:cubicBezTo>
                    <a:cubicBezTo>
                      <a:pt x="123" y="183"/>
                      <a:pt x="123" y="183"/>
                      <a:pt x="123" y="183"/>
                    </a:cubicBezTo>
                    <a:cubicBezTo>
                      <a:pt x="122" y="173"/>
                      <a:pt x="122" y="173"/>
                      <a:pt x="122" y="173"/>
                    </a:cubicBezTo>
                    <a:cubicBezTo>
                      <a:pt x="122" y="173"/>
                      <a:pt x="122" y="173"/>
                      <a:pt x="122" y="173"/>
                    </a:cubicBezTo>
                    <a:cubicBezTo>
                      <a:pt x="122" y="154"/>
                      <a:pt x="122" y="154"/>
                      <a:pt x="122" y="154"/>
                    </a:cubicBezTo>
                    <a:cubicBezTo>
                      <a:pt x="152" y="69"/>
                      <a:pt x="152" y="69"/>
                      <a:pt x="152" y="69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152" y="188"/>
                      <a:pt x="152" y="188"/>
                      <a:pt x="152" y="188"/>
                    </a:cubicBezTo>
                    <a:cubicBezTo>
                      <a:pt x="152" y="131"/>
                      <a:pt x="152" y="131"/>
                      <a:pt x="152" y="131"/>
                    </a:cubicBezTo>
                    <a:cubicBezTo>
                      <a:pt x="142" y="161"/>
                      <a:pt x="142" y="161"/>
                      <a:pt x="142" y="161"/>
                    </a:cubicBezTo>
                    <a:lnTo>
                      <a:pt x="123" y="183"/>
                    </a:lnTo>
                    <a:close/>
                    <a:moveTo>
                      <a:pt x="150" y="53"/>
                    </a:moveTo>
                    <a:cubicBezTo>
                      <a:pt x="113" y="53"/>
                      <a:pt x="113" y="53"/>
                      <a:pt x="113" y="53"/>
                    </a:cubicBezTo>
                    <a:cubicBezTo>
                      <a:pt x="108" y="53"/>
                      <a:pt x="105" y="48"/>
                      <a:pt x="105" y="43"/>
                    </a:cubicBezTo>
                    <a:cubicBezTo>
                      <a:pt x="105" y="3"/>
                      <a:pt x="105" y="3"/>
                      <a:pt x="105" y="3"/>
                    </a:cubicBezTo>
                    <a:lnTo>
                      <a:pt x="150" y="53"/>
                    </a:lnTo>
                    <a:close/>
                    <a:moveTo>
                      <a:pt x="29" y="66"/>
                    </a:moveTo>
                    <a:cubicBezTo>
                      <a:pt x="122" y="66"/>
                      <a:pt x="122" y="66"/>
                      <a:pt x="122" y="66"/>
                    </a:cubicBezTo>
                    <a:cubicBezTo>
                      <a:pt x="122" y="71"/>
                      <a:pt x="122" y="71"/>
                      <a:pt x="122" y="71"/>
                    </a:cubicBezTo>
                    <a:cubicBezTo>
                      <a:pt x="29" y="71"/>
                      <a:pt x="29" y="71"/>
                      <a:pt x="29" y="71"/>
                    </a:cubicBezTo>
                    <a:lnTo>
                      <a:pt x="29" y="66"/>
                    </a:lnTo>
                    <a:close/>
                    <a:moveTo>
                      <a:pt x="29" y="80"/>
                    </a:moveTo>
                    <a:cubicBezTo>
                      <a:pt x="123" y="80"/>
                      <a:pt x="123" y="80"/>
                      <a:pt x="123" y="80"/>
                    </a:cubicBezTo>
                    <a:cubicBezTo>
                      <a:pt x="123" y="85"/>
                      <a:pt x="123" y="85"/>
                      <a:pt x="123" y="85"/>
                    </a:cubicBezTo>
                    <a:cubicBezTo>
                      <a:pt x="29" y="85"/>
                      <a:pt x="29" y="85"/>
                      <a:pt x="29" y="85"/>
                    </a:cubicBezTo>
                    <a:lnTo>
                      <a:pt x="29" y="80"/>
                    </a:lnTo>
                    <a:close/>
                    <a:moveTo>
                      <a:pt x="29" y="94"/>
                    </a:moveTo>
                    <a:cubicBezTo>
                      <a:pt x="123" y="94"/>
                      <a:pt x="123" y="94"/>
                      <a:pt x="123" y="94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29" y="100"/>
                      <a:pt x="29" y="100"/>
                      <a:pt x="29" y="100"/>
                    </a:cubicBezTo>
                    <a:lnTo>
                      <a:pt x="29" y="94"/>
                    </a:lnTo>
                    <a:close/>
                    <a:moveTo>
                      <a:pt x="30" y="109"/>
                    </a:move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23" y="114"/>
                      <a:pt x="123" y="114"/>
                      <a:pt x="123" y="114"/>
                    </a:cubicBezTo>
                    <a:cubicBezTo>
                      <a:pt x="30" y="114"/>
                      <a:pt x="30" y="114"/>
                      <a:pt x="30" y="114"/>
                    </a:cubicBezTo>
                    <a:lnTo>
                      <a:pt x="30" y="109"/>
                    </a:lnTo>
                    <a:close/>
                    <a:moveTo>
                      <a:pt x="30" y="123"/>
                    </a:moveTo>
                    <a:cubicBezTo>
                      <a:pt x="123" y="123"/>
                      <a:pt x="123" y="123"/>
                      <a:pt x="123" y="123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30" y="128"/>
                      <a:pt x="30" y="128"/>
                      <a:pt x="30" y="128"/>
                    </a:cubicBezTo>
                    <a:lnTo>
                      <a:pt x="30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" name="Freeform 284">
                <a:extLst>
                  <a:ext uri="{FF2B5EF4-FFF2-40B4-BE49-F238E27FC236}">
                    <a16:creationId xmlns:a16="http://schemas.microsoft.com/office/drawing/2014/main" id="{5ED3C170-77F2-2FEB-2595-F046836DA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1489" y="4244976"/>
                <a:ext cx="119063" cy="292100"/>
              </a:xfrm>
              <a:custGeom>
                <a:avLst/>
                <a:gdLst>
                  <a:gd name="T0" fmla="*/ 0 w 75"/>
                  <a:gd name="T1" fmla="*/ 160 h 184"/>
                  <a:gd name="T2" fmla="*/ 1 w 75"/>
                  <a:gd name="T3" fmla="*/ 184 h 184"/>
                  <a:gd name="T4" fmla="*/ 18 w 75"/>
                  <a:gd name="T5" fmla="*/ 165 h 184"/>
                  <a:gd name="T6" fmla="*/ 75 w 75"/>
                  <a:gd name="T7" fmla="*/ 5 h 184"/>
                  <a:gd name="T8" fmla="*/ 58 w 75"/>
                  <a:gd name="T9" fmla="*/ 0 h 184"/>
                  <a:gd name="T10" fmla="*/ 0 w 75"/>
                  <a:gd name="T11" fmla="*/ 16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84">
                    <a:moveTo>
                      <a:pt x="0" y="160"/>
                    </a:moveTo>
                    <a:lnTo>
                      <a:pt x="1" y="184"/>
                    </a:lnTo>
                    <a:lnTo>
                      <a:pt x="18" y="165"/>
                    </a:lnTo>
                    <a:lnTo>
                      <a:pt x="75" y="5"/>
                    </a:lnTo>
                    <a:lnTo>
                      <a:pt x="58" y="0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285">
                <a:extLst>
                  <a:ext uri="{FF2B5EF4-FFF2-40B4-BE49-F238E27FC236}">
                    <a16:creationId xmlns:a16="http://schemas.microsoft.com/office/drawing/2014/main" id="{6167B572-139F-B1F7-C4AC-CD7104257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56739" y="4217988"/>
                <a:ext cx="31750" cy="22225"/>
              </a:xfrm>
              <a:custGeom>
                <a:avLst/>
                <a:gdLst>
                  <a:gd name="T0" fmla="*/ 10 w 16"/>
                  <a:gd name="T1" fmla="*/ 2 h 11"/>
                  <a:gd name="T2" fmla="*/ 3 w 16"/>
                  <a:gd name="T3" fmla="*/ 0 h 11"/>
                  <a:gd name="T4" fmla="*/ 0 w 16"/>
                  <a:gd name="T5" fmla="*/ 7 h 11"/>
                  <a:gd name="T6" fmla="*/ 14 w 16"/>
                  <a:gd name="T7" fmla="*/ 11 h 11"/>
                  <a:gd name="T8" fmla="*/ 16 w 16"/>
                  <a:gd name="T9" fmla="*/ 4 h 11"/>
                  <a:gd name="T10" fmla="*/ 10 w 16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1">
                    <a:moveTo>
                      <a:pt x="10" y="2"/>
                    </a:moveTo>
                    <a:cubicBezTo>
                      <a:pt x="5" y="0"/>
                      <a:pt x="3" y="0"/>
                      <a:pt x="3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3" y="3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BE628A5B-12A8-2C30-CC0B-91DEAAD81D41}"/>
                </a:ext>
              </a:extLst>
            </p:cNvPr>
            <p:cNvSpPr txBox="1"/>
            <p:nvPr/>
          </p:nvSpPr>
          <p:spPr>
            <a:xfrm>
              <a:off x="9244077" y="2020042"/>
              <a:ext cx="80791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ja-JP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三方协议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B06B3C00-F07F-B43D-B709-2741D4F81BF9}"/>
                </a:ext>
              </a:extLst>
            </p:cNvPr>
            <p:cNvSpPr txBox="1"/>
            <p:nvPr/>
          </p:nvSpPr>
          <p:spPr>
            <a:xfrm>
              <a:off x="2140012" y="3205505"/>
              <a:ext cx="80791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ja-JP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线上笔试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061024ED-D42F-3D4A-4E97-A07AF9B84CC2}"/>
                </a:ext>
              </a:extLst>
            </p:cNvPr>
            <p:cNvSpPr txBox="1"/>
            <p:nvPr/>
          </p:nvSpPr>
          <p:spPr>
            <a:xfrm>
              <a:off x="10613591" y="3193092"/>
              <a:ext cx="910506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ja-JP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入职报到</a:t>
              </a:r>
              <a:endParaRPr 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94" name="Freeform 163">
              <a:extLst>
                <a:ext uri="{FF2B5EF4-FFF2-40B4-BE49-F238E27FC236}">
                  <a16:creationId xmlns:a16="http://schemas.microsoft.com/office/drawing/2014/main" id="{8B489C57-06C3-0B3E-22CC-AA77881AB4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236" y="2552687"/>
              <a:ext cx="289841" cy="298700"/>
            </a:xfrm>
            <a:custGeom>
              <a:avLst/>
              <a:gdLst>
                <a:gd name="T0" fmla="*/ 164 w 229"/>
                <a:gd name="T1" fmla="*/ 128 h 236"/>
                <a:gd name="T2" fmla="*/ 177 w 229"/>
                <a:gd name="T3" fmla="*/ 95 h 236"/>
                <a:gd name="T4" fmla="*/ 184 w 229"/>
                <a:gd name="T5" fmla="*/ 74 h 236"/>
                <a:gd name="T6" fmla="*/ 215 w 229"/>
                <a:gd name="T7" fmla="*/ 99 h 236"/>
                <a:gd name="T8" fmla="*/ 229 w 229"/>
                <a:gd name="T9" fmla="*/ 99 h 236"/>
                <a:gd name="T10" fmla="*/ 188 w 229"/>
                <a:gd name="T11" fmla="*/ 65 h 236"/>
                <a:gd name="T12" fmla="*/ 191 w 229"/>
                <a:gd name="T13" fmla="*/ 59 h 236"/>
                <a:gd name="T14" fmla="*/ 173 w 229"/>
                <a:gd name="T15" fmla="*/ 51 h 236"/>
                <a:gd name="T16" fmla="*/ 114 w 229"/>
                <a:gd name="T17" fmla="*/ 0 h 236"/>
                <a:gd name="T18" fmla="*/ 92 w 229"/>
                <a:gd name="T19" fmla="*/ 21 h 236"/>
                <a:gd name="T20" fmla="*/ 75 w 229"/>
                <a:gd name="T21" fmla="*/ 14 h 236"/>
                <a:gd name="T22" fmla="*/ 63 w 229"/>
                <a:gd name="T23" fmla="*/ 46 h 236"/>
                <a:gd name="T24" fmla="*/ 0 w 229"/>
                <a:gd name="T25" fmla="*/ 99 h 236"/>
                <a:gd name="T26" fmla="*/ 14 w 229"/>
                <a:gd name="T27" fmla="*/ 99 h 236"/>
                <a:gd name="T28" fmla="*/ 56 w 229"/>
                <a:gd name="T29" fmla="*/ 63 h 236"/>
                <a:gd name="T30" fmla="*/ 36 w 229"/>
                <a:gd name="T31" fmla="*/ 116 h 236"/>
                <a:gd name="T32" fmla="*/ 0 w 229"/>
                <a:gd name="T33" fmla="*/ 99 h 236"/>
                <a:gd name="T34" fmla="*/ 0 w 229"/>
                <a:gd name="T35" fmla="*/ 236 h 236"/>
                <a:gd name="T36" fmla="*/ 229 w 229"/>
                <a:gd name="T37" fmla="*/ 236 h 236"/>
                <a:gd name="T38" fmla="*/ 229 w 229"/>
                <a:gd name="T39" fmla="*/ 99 h 236"/>
                <a:gd name="T40" fmla="*/ 164 w 229"/>
                <a:gd name="T41" fmla="*/ 128 h 236"/>
                <a:gd name="T42" fmla="*/ 130 w 229"/>
                <a:gd name="T43" fmla="*/ 144 h 236"/>
                <a:gd name="T44" fmla="*/ 61 w 229"/>
                <a:gd name="T45" fmla="*/ 118 h 236"/>
                <a:gd name="T46" fmla="*/ 63 w 229"/>
                <a:gd name="T47" fmla="*/ 115 h 236"/>
                <a:gd name="T48" fmla="*/ 133 w 229"/>
                <a:gd name="T49" fmla="*/ 141 h 236"/>
                <a:gd name="T50" fmla="*/ 133 w 229"/>
                <a:gd name="T51" fmla="*/ 142 h 236"/>
                <a:gd name="T52" fmla="*/ 130 w 229"/>
                <a:gd name="T53" fmla="*/ 144 h 236"/>
                <a:gd name="T54" fmla="*/ 145 w 229"/>
                <a:gd name="T55" fmla="*/ 109 h 236"/>
                <a:gd name="T56" fmla="*/ 144 w 229"/>
                <a:gd name="T57" fmla="*/ 113 h 236"/>
                <a:gd name="T58" fmla="*/ 73 w 229"/>
                <a:gd name="T59" fmla="*/ 85 h 236"/>
                <a:gd name="T60" fmla="*/ 74 w 229"/>
                <a:gd name="T61" fmla="*/ 82 h 236"/>
                <a:gd name="T62" fmla="*/ 145 w 229"/>
                <a:gd name="T63" fmla="*/ 109 h 236"/>
                <a:gd name="T64" fmla="*/ 76 w 229"/>
                <a:gd name="T65" fmla="*/ 75 h 236"/>
                <a:gd name="T66" fmla="*/ 78 w 229"/>
                <a:gd name="T67" fmla="*/ 71 h 236"/>
                <a:gd name="T68" fmla="*/ 149 w 229"/>
                <a:gd name="T69" fmla="*/ 98 h 236"/>
                <a:gd name="T70" fmla="*/ 147 w 229"/>
                <a:gd name="T71" fmla="*/ 102 h 236"/>
                <a:gd name="T72" fmla="*/ 76 w 229"/>
                <a:gd name="T73" fmla="*/ 75 h 236"/>
                <a:gd name="T74" fmla="*/ 141 w 229"/>
                <a:gd name="T75" fmla="*/ 120 h 236"/>
                <a:gd name="T76" fmla="*/ 140 w 229"/>
                <a:gd name="T77" fmla="*/ 123 h 236"/>
                <a:gd name="T78" fmla="*/ 69 w 229"/>
                <a:gd name="T79" fmla="*/ 97 h 236"/>
                <a:gd name="T80" fmla="*/ 70 w 229"/>
                <a:gd name="T81" fmla="*/ 93 h 236"/>
                <a:gd name="T82" fmla="*/ 141 w 229"/>
                <a:gd name="T83" fmla="*/ 120 h 236"/>
                <a:gd name="T84" fmla="*/ 137 w 229"/>
                <a:gd name="T85" fmla="*/ 131 h 236"/>
                <a:gd name="T86" fmla="*/ 136 w 229"/>
                <a:gd name="T87" fmla="*/ 135 h 236"/>
                <a:gd name="T88" fmla="*/ 65 w 229"/>
                <a:gd name="T89" fmla="*/ 107 h 236"/>
                <a:gd name="T90" fmla="*/ 66 w 229"/>
                <a:gd name="T91" fmla="*/ 103 h 236"/>
                <a:gd name="T92" fmla="*/ 137 w 229"/>
                <a:gd name="T93" fmla="*/ 131 h 236"/>
                <a:gd name="T94" fmla="*/ 114 w 229"/>
                <a:gd name="T95" fmla="*/ 12 h 236"/>
                <a:gd name="T96" fmla="*/ 150 w 229"/>
                <a:gd name="T97" fmla="*/ 42 h 236"/>
                <a:gd name="T98" fmla="*/ 101 w 229"/>
                <a:gd name="T99" fmla="*/ 24 h 236"/>
                <a:gd name="T100" fmla="*/ 114 w 229"/>
                <a:gd name="T101" fmla="*/ 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6">
                  <a:moveTo>
                    <a:pt x="164" y="128"/>
                  </a:moveTo>
                  <a:lnTo>
                    <a:pt x="177" y="95"/>
                  </a:lnTo>
                  <a:lnTo>
                    <a:pt x="184" y="74"/>
                  </a:lnTo>
                  <a:lnTo>
                    <a:pt x="215" y="99"/>
                  </a:lnTo>
                  <a:lnTo>
                    <a:pt x="229" y="99"/>
                  </a:lnTo>
                  <a:lnTo>
                    <a:pt x="188" y="65"/>
                  </a:lnTo>
                  <a:lnTo>
                    <a:pt x="191" y="59"/>
                  </a:lnTo>
                  <a:lnTo>
                    <a:pt x="173" y="51"/>
                  </a:lnTo>
                  <a:lnTo>
                    <a:pt x="114" y="0"/>
                  </a:lnTo>
                  <a:lnTo>
                    <a:pt x="92" y="21"/>
                  </a:lnTo>
                  <a:lnTo>
                    <a:pt x="75" y="14"/>
                  </a:lnTo>
                  <a:lnTo>
                    <a:pt x="63" y="46"/>
                  </a:lnTo>
                  <a:lnTo>
                    <a:pt x="0" y="99"/>
                  </a:lnTo>
                  <a:lnTo>
                    <a:pt x="14" y="99"/>
                  </a:lnTo>
                  <a:lnTo>
                    <a:pt x="56" y="63"/>
                  </a:lnTo>
                  <a:lnTo>
                    <a:pt x="36" y="116"/>
                  </a:lnTo>
                  <a:lnTo>
                    <a:pt x="0" y="99"/>
                  </a:lnTo>
                  <a:lnTo>
                    <a:pt x="0" y="236"/>
                  </a:lnTo>
                  <a:lnTo>
                    <a:pt x="229" y="236"/>
                  </a:lnTo>
                  <a:lnTo>
                    <a:pt x="229" y="99"/>
                  </a:lnTo>
                  <a:lnTo>
                    <a:pt x="164" y="128"/>
                  </a:lnTo>
                  <a:close/>
                  <a:moveTo>
                    <a:pt x="130" y="144"/>
                  </a:moveTo>
                  <a:lnTo>
                    <a:pt x="61" y="118"/>
                  </a:lnTo>
                  <a:lnTo>
                    <a:pt x="63" y="115"/>
                  </a:lnTo>
                  <a:lnTo>
                    <a:pt x="133" y="141"/>
                  </a:lnTo>
                  <a:lnTo>
                    <a:pt x="133" y="142"/>
                  </a:lnTo>
                  <a:lnTo>
                    <a:pt x="130" y="144"/>
                  </a:lnTo>
                  <a:close/>
                  <a:moveTo>
                    <a:pt x="145" y="109"/>
                  </a:moveTo>
                  <a:lnTo>
                    <a:pt x="144" y="113"/>
                  </a:lnTo>
                  <a:lnTo>
                    <a:pt x="73" y="85"/>
                  </a:lnTo>
                  <a:lnTo>
                    <a:pt x="74" y="82"/>
                  </a:lnTo>
                  <a:lnTo>
                    <a:pt x="145" y="109"/>
                  </a:lnTo>
                  <a:close/>
                  <a:moveTo>
                    <a:pt x="76" y="75"/>
                  </a:moveTo>
                  <a:lnTo>
                    <a:pt x="78" y="71"/>
                  </a:lnTo>
                  <a:lnTo>
                    <a:pt x="149" y="98"/>
                  </a:lnTo>
                  <a:lnTo>
                    <a:pt x="147" y="102"/>
                  </a:lnTo>
                  <a:lnTo>
                    <a:pt x="76" y="75"/>
                  </a:lnTo>
                  <a:close/>
                  <a:moveTo>
                    <a:pt x="141" y="120"/>
                  </a:moveTo>
                  <a:lnTo>
                    <a:pt x="140" y="123"/>
                  </a:lnTo>
                  <a:lnTo>
                    <a:pt x="69" y="97"/>
                  </a:lnTo>
                  <a:lnTo>
                    <a:pt x="70" y="93"/>
                  </a:lnTo>
                  <a:lnTo>
                    <a:pt x="141" y="120"/>
                  </a:lnTo>
                  <a:close/>
                  <a:moveTo>
                    <a:pt x="137" y="131"/>
                  </a:moveTo>
                  <a:lnTo>
                    <a:pt x="136" y="135"/>
                  </a:lnTo>
                  <a:lnTo>
                    <a:pt x="65" y="107"/>
                  </a:lnTo>
                  <a:lnTo>
                    <a:pt x="66" y="103"/>
                  </a:lnTo>
                  <a:lnTo>
                    <a:pt x="137" y="131"/>
                  </a:lnTo>
                  <a:close/>
                  <a:moveTo>
                    <a:pt x="114" y="12"/>
                  </a:moveTo>
                  <a:lnTo>
                    <a:pt x="150" y="42"/>
                  </a:lnTo>
                  <a:lnTo>
                    <a:pt x="101" y="24"/>
                  </a:lnTo>
                  <a:lnTo>
                    <a:pt x="114" y="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95" name="组合 194">
              <a:extLst>
                <a:ext uri="{FF2B5EF4-FFF2-40B4-BE49-F238E27FC236}">
                  <a16:creationId xmlns:a16="http://schemas.microsoft.com/office/drawing/2014/main" id="{C7F17D1A-920D-ADF5-15E7-A87B1DEF134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753918" y="2595275"/>
              <a:ext cx="421729" cy="247393"/>
              <a:chOff x="1274763" y="323851"/>
              <a:chExt cx="403226" cy="236538"/>
            </a:xfrm>
            <a:solidFill>
              <a:schemeClr val="accent1"/>
            </a:solidFill>
          </p:grpSpPr>
          <p:sp>
            <p:nvSpPr>
              <p:cNvPr id="196" name="Freeform 34">
                <a:extLst>
                  <a:ext uri="{FF2B5EF4-FFF2-40B4-BE49-F238E27FC236}">
                    <a16:creationId xmlns:a16="http://schemas.microsoft.com/office/drawing/2014/main" id="{49AEE527-3573-52A8-6398-6D5B79010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763" y="323851"/>
                <a:ext cx="317500" cy="236538"/>
              </a:xfrm>
              <a:custGeom>
                <a:avLst/>
                <a:gdLst>
                  <a:gd name="T0" fmla="*/ 110 w 158"/>
                  <a:gd name="T1" fmla="*/ 55 h 118"/>
                  <a:gd name="T2" fmla="*/ 109 w 158"/>
                  <a:gd name="T3" fmla="*/ 50 h 118"/>
                  <a:gd name="T4" fmla="*/ 119 w 158"/>
                  <a:gd name="T5" fmla="*/ 33 h 118"/>
                  <a:gd name="T6" fmla="*/ 119 w 158"/>
                  <a:gd name="T7" fmla="*/ 24 h 118"/>
                  <a:gd name="T8" fmla="*/ 119 w 158"/>
                  <a:gd name="T9" fmla="*/ 16 h 118"/>
                  <a:gd name="T10" fmla="*/ 118 w 158"/>
                  <a:gd name="T11" fmla="*/ 15 h 118"/>
                  <a:gd name="T12" fmla="*/ 117 w 158"/>
                  <a:gd name="T13" fmla="*/ 8 h 118"/>
                  <a:gd name="T14" fmla="*/ 99 w 158"/>
                  <a:gd name="T15" fmla="*/ 0 h 118"/>
                  <a:gd name="T16" fmla="*/ 81 w 158"/>
                  <a:gd name="T17" fmla="*/ 5 h 118"/>
                  <a:gd name="T18" fmla="*/ 78 w 158"/>
                  <a:gd name="T19" fmla="*/ 13 h 118"/>
                  <a:gd name="T20" fmla="*/ 77 w 158"/>
                  <a:gd name="T21" fmla="*/ 15 h 118"/>
                  <a:gd name="T22" fmla="*/ 77 w 158"/>
                  <a:gd name="T23" fmla="*/ 23 h 118"/>
                  <a:gd name="T24" fmla="*/ 77 w 158"/>
                  <a:gd name="T25" fmla="*/ 32 h 118"/>
                  <a:gd name="T26" fmla="*/ 87 w 158"/>
                  <a:gd name="T27" fmla="*/ 49 h 118"/>
                  <a:gd name="T28" fmla="*/ 86 w 158"/>
                  <a:gd name="T29" fmla="*/ 55 h 118"/>
                  <a:gd name="T30" fmla="*/ 69 w 158"/>
                  <a:gd name="T31" fmla="*/ 63 h 118"/>
                  <a:gd name="T32" fmla="*/ 52 w 158"/>
                  <a:gd name="T33" fmla="*/ 56 h 118"/>
                  <a:gd name="T34" fmla="*/ 51 w 158"/>
                  <a:gd name="T35" fmla="*/ 52 h 118"/>
                  <a:gd name="T36" fmla="*/ 58 w 158"/>
                  <a:gd name="T37" fmla="*/ 38 h 118"/>
                  <a:gd name="T38" fmla="*/ 59 w 158"/>
                  <a:gd name="T39" fmla="*/ 32 h 118"/>
                  <a:gd name="T40" fmla="*/ 58 w 158"/>
                  <a:gd name="T41" fmla="*/ 18 h 118"/>
                  <a:gd name="T42" fmla="*/ 44 w 158"/>
                  <a:gd name="T43" fmla="*/ 12 h 118"/>
                  <a:gd name="T44" fmla="*/ 29 w 158"/>
                  <a:gd name="T45" fmla="*/ 16 h 118"/>
                  <a:gd name="T46" fmla="*/ 26 w 158"/>
                  <a:gd name="T47" fmla="*/ 31 h 118"/>
                  <a:gd name="T48" fmla="*/ 27 w 158"/>
                  <a:gd name="T49" fmla="*/ 38 h 118"/>
                  <a:gd name="T50" fmla="*/ 34 w 158"/>
                  <a:gd name="T51" fmla="*/ 51 h 118"/>
                  <a:gd name="T52" fmla="*/ 33 w 158"/>
                  <a:gd name="T53" fmla="*/ 56 h 118"/>
                  <a:gd name="T54" fmla="*/ 8 w 158"/>
                  <a:gd name="T55" fmla="*/ 70 h 118"/>
                  <a:gd name="T56" fmla="*/ 3 w 158"/>
                  <a:gd name="T57" fmla="*/ 89 h 118"/>
                  <a:gd name="T58" fmla="*/ 41 w 158"/>
                  <a:gd name="T59" fmla="*/ 99 h 118"/>
                  <a:gd name="T60" fmla="*/ 48 w 158"/>
                  <a:gd name="T61" fmla="*/ 76 h 118"/>
                  <a:gd name="T62" fmla="*/ 57 w 158"/>
                  <a:gd name="T63" fmla="*/ 70 h 118"/>
                  <a:gd name="T64" fmla="*/ 53 w 158"/>
                  <a:gd name="T65" fmla="*/ 73 h 118"/>
                  <a:gd name="T66" fmla="*/ 47 w 158"/>
                  <a:gd name="T67" fmla="*/ 99 h 118"/>
                  <a:gd name="T68" fmla="*/ 155 w 158"/>
                  <a:gd name="T69" fmla="*/ 99 h 118"/>
                  <a:gd name="T70" fmla="*/ 150 w 158"/>
                  <a:gd name="T71" fmla="*/ 78 h 118"/>
                  <a:gd name="T72" fmla="*/ 110 w 158"/>
                  <a:gd name="T73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8" h="118">
                    <a:moveTo>
                      <a:pt x="110" y="55"/>
                    </a:moveTo>
                    <a:cubicBezTo>
                      <a:pt x="109" y="50"/>
                      <a:pt x="109" y="50"/>
                      <a:pt x="109" y="50"/>
                    </a:cubicBezTo>
                    <a:cubicBezTo>
                      <a:pt x="113" y="47"/>
                      <a:pt x="117" y="42"/>
                      <a:pt x="119" y="33"/>
                    </a:cubicBezTo>
                    <a:cubicBezTo>
                      <a:pt x="122" y="27"/>
                      <a:pt x="119" y="24"/>
                      <a:pt x="119" y="24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8" y="15"/>
                      <a:pt x="118" y="15"/>
                    </a:cubicBezTo>
                    <a:cubicBezTo>
                      <a:pt x="118" y="13"/>
                      <a:pt x="118" y="10"/>
                      <a:pt x="117" y="8"/>
                    </a:cubicBezTo>
                    <a:cubicBezTo>
                      <a:pt x="114" y="5"/>
                      <a:pt x="110" y="1"/>
                      <a:pt x="99" y="0"/>
                    </a:cubicBezTo>
                    <a:cubicBezTo>
                      <a:pt x="92" y="0"/>
                      <a:pt x="84" y="3"/>
                      <a:pt x="81" y="5"/>
                    </a:cubicBezTo>
                    <a:cubicBezTo>
                      <a:pt x="80" y="7"/>
                      <a:pt x="79" y="10"/>
                      <a:pt x="78" y="13"/>
                    </a:cubicBezTo>
                    <a:cubicBezTo>
                      <a:pt x="78" y="13"/>
                      <a:pt x="78" y="14"/>
                      <a:pt x="77" y="15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3"/>
                      <a:pt x="74" y="27"/>
                      <a:pt x="77" y="32"/>
                    </a:cubicBezTo>
                    <a:cubicBezTo>
                      <a:pt x="79" y="41"/>
                      <a:pt x="83" y="46"/>
                      <a:pt x="87" y="49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4" y="56"/>
                      <a:pt x="76" y="60"/>
                      <a:pt x="69" y="63"/>
                    </a:cubicBezTo>
                    <a:cubicBezTo>
                      <a:pt x="61" y="59"/>
                      <a:pt x="52" y="56"/>
                      <a:pt x="52" y="56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4" y="50"/>
                      <a:pt x="57" y="46"/>
                      <a:pt x="58" y="38"/>
                    </a:cubicBezTo>
                    <a:cubicBezTo>
                      <a:pt x="59" y="37"/>
                      <a:pt x="59" y="34"/>
                      <a:pt x="59" y="32"/>
                    </a:cubicBezTo>
                    <a:cubicBezTo>
                      <a:pt x="59" y="30"/>
                      <a:pt x="60" y="23"/>
                      <a:pt x="58" y="18"/>
                    </a:cubicBezTo>
                    <a:cubicBezTo>
                      <a:pt x="56" y="16"/>
                      <a:pt x="52" y="13"/>
                      <a:pt x="44" y="12"/>
                    </a:cubicBezTo>
                    <a:cubicBezTo>
                      <a:pt x="38" y="12"/>
                      <a:pt x="32" y="14"/>
                      <a:pt x="29" y="16"/>
                    </a:cubicBezTo>
                    <a:cubicBezTo>
                      <a:pt x="26" y="20"/>
                      <a:pt x="26" y="27"/>
                      <a:pt x="26" y="31"/>
                    </a:cubicBezTo>
                    <a:cubicBezTo>
                      <a:pt x="25" y="33"/>
                      <a:pt x="25" y="36"/>
                      <a:pt x="27" y="38"/>
                    </a:cubicBezTo>
                    <a:cubicBezTo>
                      <a:pt x="28" y="45"/>
                      <a:pt x="31" y="49"/>
                      <a:pt x="34" y="51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6"/>
                      <a:pt x="13" y="65"/>
                      <a:pt x="8" y="70"/>
                    </a:cubicBezTo>
                    <a:cubicBezTo>
                      <a:pt x="4" y="73"/>
                      <a:pt x="0" y="85"/>
                      <a:pt x="3" y="89"/>
                    </a:cubicBezTo>
                    <a:cubicBezTo>
                      <a:pt x="14" y="94"/>
                      <a:pt x="27" y="98"/>
                      <a:pt x="41" y="99"/>
                    </a:cubicBezTo>
                    <a:cubicBezTo>
                      <a:pt x="40" y="91"/>
                      <a:pt x="44" y="80"/>
                      <a:pt x="48" y="76"/>
                    </a:cubicBezTo>
                    <a:cubicBezTo>
                      <a:pt x="50" y="75"/>
                      <a:pt x="53" y="73"/>
                      <a:pt x="57" y="70"/>
                    </a:cubicBezTo>
                    <a:cubicBezTo>
                      <a:pt x="55" y="72"/>
                      <a:pt x="54" y="73"/>
                      <a:pt x="53" y="73"/>
                    </a:cubicBezTo>
                    <a:cubicBezTo>
                      <a:pt x="47" y="78"/>
                      <a:pt x="43" y="93"/>
                      <a:pt x="47" y="99"/>
                    </a:cubicBezTo>
                    <a:cubicBezTo>
                      <a:pt x="75" y="113"/>
                      <a:pt x="119" y="118"/>
                      <a:pt x="155" y="99"/>
                    </a:cubicBezTo>
                    <a:cubicBezTo>
                      <a:pt x="158" y="94"/>
                      <a:pt x="153" y="82"/>
                      <a:pt x="150" y="78"/>
                    </a:cubicBezTo>
                    <a:cubicBezTo>
                      <a:pt x="144" y="69"/>
                      <a:pt x="121" y="57"/>
                      <a:pt x="11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35">
                <a:extLst>
                  <a:ext uri="{FF2B5EF4-FFF2-40B4-BE49-F238E27FC236}">
                    <a16:creationId xmlns:a16="http://schemas.microsoft.com/office/drawing/2014/main" id="{2E225F8C-2E11-BBFD-4F85-BA1BD6435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6701" y="344489"/>
                <a:ext cx="141288" cy="174625"/>
              </a:xfrm>
              <a:custGeom>
                <a:avLst/>
                <a:gdLst>
                  <a:gd name="T0" fmla="*/ 62 w 70"/>
                  <a:gd name="T1" fmla="*/ 57 h 86"/>
                  <a:gd name="T2" fmla="*/ 37 w 70"/>
                  <a:gd name="T3" fmla="*/ 44 h 86"/>
                  <a:gd name="T4" fmla="*/ 36 w 70"/>
                  <a:gd name="T5" fmla="*/ 39 h 86"/>
                  <a:gd name="T6" fmla="*/ 43 w 70"/>
                  <a:gd name="T7" fmla="*/ 26 h 86"/>
                  <a:gd name="T8" fmla="*/ 44 w 70"/>
                  <a:gd name="T9" fmla="*/ 19 h 86"/>
                  <a:gd name="T10" fmla="*/ 41 w 70"/>
                  <a:gd name="T11" fmla="*/ 4 h 86"/>
                  <a:gd name="T12" fmla="*/ 26 w 70"/>
                  <a:gd name="T13" fmla="*/ 0 h 86"/>
                  <a:gd name="T14" fmla="*/ 12 w 70"/>
                  <a:gd name="T15" fmla="*/ 6 h 86"/>
                  <a:gd name="T16" fmla="*/ 11 w 70"/>
                  <a:gd name="T17" fmla="*/ 20 h 86"/>
                  <a:gd name="T18" fmla="*/ 12 w 70"/>
                  <a:gd name="T19" fmla="*/ 26 h 86"/>
                  <a:gd name="T20" fmla="*/ 19 w 70"/>
                  <a:gd name="T21" fmla="*/ 40 h 86"/>
                  <a:gd name="T22" fmla="*/ 18 w 70"/>
                  <a:gd name="T23" fmla="*/ 44 h 86"/>
                  <a:gd name="T24" fmla="*/ 0 w 70"/>
                  <a:gd name="T25" fmla="*/ 52 h 86"/>
                  <a:gd name="T26" fmla="*/ 22 w 70"/>
                  <a:gd name="T27" fmla="*/ 64 h 86"/>
                  <a:gd name="T28" fmla="*/ 29 w 70"/>
                  <a:gd name="T29" fmla="*/ 86 h 86"/>
                  <a:gd name="T30" fmla="*/ 67 w 70"/>
                  <a:gd name="T31" fmla="*/ 77 h 86"/>
                  <a:gd name="T32" fmla="*/ 62 w 70"/>
                  <a:gd name="T33" fmla="*/ 5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" h="86">
                    <a:moveTo>
                      <a:pt x="62" y="57"/>
                    </a:moveTo>
                    <a:cubicBezTo>
                      <a:pt x="57" y="53"/>
                      <a:pt x="37" y="44"/>
                      <a:pt x="37" y="44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9" y="37"/>
                      <a:pt x="42" y="33"/>
                      <a:pt x="43" y="26"/>
                    </a:cubicBezTo>
                    <a:cubicBezTo>
                      <a:pt x="45" y="24"/>
                      <a:pt x="45" y="21"/>
                      <a:pt x="44" y="19"/>
                    </a:cubicBezTo>
                    <a:cubicBezTo>
                      <a:pt x="44" y="15"/>
                      <a:pt x="44" y="8"/>
                      <a:pt x="41" y="4"/>
                    </a:cubicBezTo>
                    <a:cubicBezTo>
                      <a:pt x="39" y="2"/>
                      <a:pt x="32" y="0"/>
                      <a:pt x="26" y="0"/>
                    </a:cubicBezTo>
                    <a:cubicBezTo>
                      <a:pt x="18" y="0"/>
                      <a:pt x="14" y="4"/>
                      <a:pt x="12" y="6"/>
                    </a:cubicBezTo>
                    <a:cubicBezTo>
                      <a:pt x="10" y="11"/>
                      <a:pt x="11" y="18"/>
                      <a:pt x="11" y="20"/>
                    </a:cubicBezTo>
                    <a:cubicBezTo>
                      <a:pt x="11" y="22"/>
                      <a:pt x="11" y="25"/>
                      <a:pt x="12" y="26"/>
                    </a:cubicBezTo>
                    <a:cubicBezTo>
                      <a:pt x="13" y="34"/>
                      <a:pt x="16" y="37"/>
                      <a:pt x="19" y="40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9" y="47"/>
                      <a:pt x="0" y="52"/>
                    </a:cubicBezTo>
                    <a:cubicBezTo>
                      <a:pt x="8" y="56"/>
                      <a:pt x="18" y="61"/>
                      <a:pt x="22" y="64"/>
                    </a:cubicBezTo>
                    <a:cubicBezTo>
                      <a:pt x="26" y="68"/>
                      <a:pt x="30" y="79"/>
                      <a:pt x="29" y="86"/>
                    </a:cubicBezTo>
                    <a:cubicBezTo>
                      <a:pt x="43" y="86"/>
                      <a:pt x="56" y="82"/>
                      <a:pt x="67" y="77"/>
                    </a:cubicBezTo>
                    <a:cubicBezTo>
                      <a:pt x="70" y="73"/>
                      <a:pt x="66" y="61"/>
                      <a:pt x="6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8" name="Freeform 173">
              <a:extLst>
                <a:ext uri="{FF2B5EF4-FFF2-40B4-BE49-F238E27FC236}">
                  <a16:creationId xmlns:a16="http://schemas.microsoft.com/office/drawing/2014/main" id="{69F883D4-AFC4-01A1-9276-5E01513477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37017" y="2555213"/>
              <a:ext cx="297157" cy="327516"/>
            </a:xfrm>
            <a:custGeom>
              <a:avLst/>
              <a:gdLst>
                <a:gd name="T0" fmla="*/ 191 w 204"/>
                <a:gd name="T1" fmla="*/ 132 h 203"/>
                <a:gd name="T2" fmla="*/ 122 w 204"/>
                <a:gd name="T3" fmla="*/ 96 h 203"/>
                <a:gd name="T4" fmla="*/ 115 w 204"/>
                <a:gd name="T5" fmla="*/ 87 h 203"/>
                <a:gd name="T6" fmla="*/ 131 w 204"/>
                <a:gd name="T7" fmla="*/ 57 h 203"/>
                <a:gd name="T8" fmla="*/ 132 w 204"/>
                <a:gd name="T9" fmla="*/ 56 h 203"/>
                <a:gd name="T10" fmla="*/ 134 w 204"/>
                <a:gd name="T11" fmla="*/ 41 h 203"/>
                <a:gd name="T12" fmla="*/ 134 w 204"/>
                <a:gd name="T13" fmla="*/ 32 h 203"/>
                <a:gd name="T14" fmla="*/ 109 w 204"/>
                <a:gd name="T15" fmla="*/ 4 h 203"/>
                <a:gd name="T16" fmla="*/ 80 w 204"/>
                <a:gd name="T17" fmla="*/ 7 h 203"/>
                <a:gd name="T18" fmla="*/ 65 w 204"/>
                <a:gd name="T19" fmla="*/ 23 h 203"/>
                <a:gd name="T20" fmla="*/ 61 w 204"/>
                <a:gd name="T21" fmla="*/ 39 h 203"/>
                <a:gd name="T22" fmla="*/ 63 w 204"/>
                <a:gd name="T23" fmla="*/ 54 h 203"/>
                <a:gd name="T24" fmla="*/ 65 w 204"/>
                <a:gd name="T25" fmla="*/ 55 h 203"/>
                <a:gd name="T26" fmla="*/ 81 w 204"/>
                <a:gd name="T27" fmla="*/ 88 h 203"/>
                <a:gd name="T28" fmla="*/ 76 w 204"/>
                <a:gd name="T29" fmla="*/ 95 h 203"/>
                <a:gd name="T30" fmla="*/ 47 w 204"/>
                <a:gd name="T31" fmla="*/ 108 h 203"/>
                <a:gd name="T32" fmla="*/ 19 w 204"/>
                <a:gd name="T33" fmla="*/ 124 h 203"/>
                <a:gd name="T34" fmla="*/ 8 w 204"/>
                <a:gd name="T35" fmla="*/ 170 h 203"/>
                <a:gd name="T36" fmla="*/ 200 w 204"/>
                <a:gd name="T37" fmla="*/ 169 h 203"/>
                <a:gd name="T38" fmla="*/ 191 w 204"/>
                <a:gd name="T39" fmla="*/ 13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203">
                  <a:moveTo>
                    <a:pt x="191" y="132"/>
                  </a:moveTo>
                  <a:cubicBezTo>
                    <a:pt x="181" y="115"/>
                    <a:pt x="126" y="97"/>
                    <a:pt x="122" y="96"/>
                  </a:cubicBezTo>
                  <a:cubicBezTo>
                    <a:pt x="121" y="96"/>
                    <a:pt x="110" y="93"/>
                    <a:pt x="115" y="87"/>
                  </a:cubicBezTo>
                  <a:cubicBezTo>
                    <a:pt x="124" y="79"/>
                    <a:pt x="130" y="67"/>
                    <a:pt x="131" y="57"/>
                  </a:cubicBezTo>
                  <a:cubicBezTo>
                    <a:pt x="131" y="56"/>
                    <a:pt x="132" y="56"/>
                    <a:pt x="132" y="56"/>
                  </a:cubicBezTo>
                  <a:cubicBezTo>
                    <a:pt x="132" y="56"/>
                    <a:pt x="134" y="50"/>
                    <a:pt x="134" y="41"/>
                  </a:cubicBezTo>
                  <a:cubicBezTo>
                    <a:pt x="134" y="38"/>
                    <a:pt x="134" y="35"/>
                    <a:pt x="134" y="32"/>
                  </a:cubicBezTo>
                  <a:cubicBezTo>
                    <a:pt x="134" y="32"/>
                    <a:pt x="130" y="8"/>
                    <a:pt x="109" y="4"/>
                  </a:cubicBezTo>
                  <a:cubicBezTo>
                    <a:pt x="109" y="4"/>
                    <a:pt x="91" y="0"/>
                    <a:pt x="80" y="7"/>
                  </a:cubicBezTo>
                  <a:cubicBezTo>
                    <a:pt x="67" y="12"/>
                    <a:pt x="65" y="23"/>
                    <a:pt x="65" y="23"/>
                  </a:cubicBezTo>
                  <a:cubicBezTo>
                    <a:pt x="61" y="28"/>
                    <a:pt x="61" y="34"/>
                    <a:pt x="61" y="39"/>
                  </a:cubicBezTo>
                  <a:cubicBezTo>
                    <a:pt x="61" y="47"/>
                    <a:pt x="63" y="54"/>
                    <a:pt x="63" y="54"/>
                  </a:cubicBezTo>
                  <a:cubicBezTo>
                    <a:pt x="64" y="54"/>
                    <a:pt x="64" y="54"/>
                    <a:pt x="65" y="55"/>
                  </a:cubicBezTo>
                  <a:cubicBezTo>
                    <a:pt x="65" y="67"/>
                    <a:pt x="72" y="80"/>
                    <a:pt x="81" y="88"/>
                  </a:cubicBezTo>
                  <a:cubicBezTo>
                    <a:pt x="83" y="89"/>
                    <a:pt x="81" y="93"/>
                    <a:pt x="76" y="95"/>
                  </a:cubicBezTo>
                  <a:cubicBezTo>
                    <a:pt x="71" y="97"/>
                    <a:pt x="59" y="102"/>
                    <a:pt x="47" y="108"/>
                  </a:cubicBezTo>
                  <a:cubicBezTo>
                    <a:pt x="35" y="114"/>
                    <a:pt x="23" y="120"/>
                    <a:pt x="19" y="124"/>
                  </a:cubicBezTo>
                  <a:cubicBezTo>
                    <a:pt x="9" y="133"/>
                    <a:pt x="0" y="159"/>
                    <a:pt x="8" y="170"/>
                  </a:cubicBezTo>
                  <a:cubicBezTo>
                    <a:pt x="58" y="194"/>
                    <a:pt x="137" y="203"/>
                    <a:pt x="200" y="169"/>
                  </a:cubicBezTo>
                  <a:cubicBezTo>
                    <a:pt x="204" y="160"/>
                    <a:pt x="196" y="140"/>
                    <a:pt x="191" y="1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9876655E-8A65-D53B-05C0-2AA030ABC1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057109" y="2616494"/>
              <a:ext cx="340225" cy="204955"/>
              <a:chOff x="5052490" y="5391436"/>
              <a:chExt cx="315154" cy="189852"/>
            </a:xfrm>
            <a:solidFill>
              <a:schemeClr val="accent1"/>
            </a:solidFill>
          </p:grpSpPr>
          <p:sp>
            <p:nvSpPr>
              <p:cNvPr id="201" name="Freeform 11">
                <a:extLst>
                  <a:ext uri="{FF2B5EF4-FFF2-40B4-BE49-F238E27FC236}">
                    <a16:creationId xmlns:a16="http://schemas.microsoft.com/office/drawing/2014/main" id="{8FEB6700-CECB-F2ED-8F2E-65024CE2E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2490" y="5400295"/>
                <a:ext cx="111380" cy="172132"/>
              </a:xfrm>
              <a:custGeom>
                <a:avLst/>
                <a:gdLst>
                  <a:gd name="T0" fmla="*/ 0 w 88"/>
                  <a:gd name="T1" fmla="*/ 0 h 136"/>
                  <a:gd name="T2" fmla="*/ 88 w 88"/>
                  <a:gd name="T3" fmla="*/ 72 h 136"/>
                  <a:gd name="T4" fmla="*/ 0 w 88"/>
                  <a:gd name="T5" fmla="*/ 136 h 136"/>
                  <a:gd name="T6" fmla="*/ 0 w 88"/>
                  <a:gd name="T7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136">
                    <a:moveTo>
                      <a:pt x="0" y="0"/>
                    </a:moveTo>
                    <a:lnTo>
                      <a:pt x="88" y="72"/>
                    </a:lnTo>
                    <a:lnTo>
                      <a:pt x="0" y="13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12">
                <a:extLst>
                  <a:ext uri="{FF2B5EF4-FFF2-40B4-BE49-F238E27FC236}">
                    <a16:creationId xmlns:a16="http://schemas.microsoft.com/office/drawing/2014/main" id="{93274CAC-283E-606B-7424-B7A3A1F5D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6412" y="5391436"/>
                <a:ext cx="287310" cy="118974"/>
              </a:xfrm>
              <a:custGeom>
                <a:avLst/>
                <a:gdLst>
                  <a:gd name="T0" fmla="*/ 0 w 227"/>
                  <a:gd name="T1" fmla="*/ 0 h 94"/>
                  <a:gd name="T2" fmla="*/ 227 w 227"/>
                  <a:gd name="T3" fmla="*/ 0 h 94"/>
                  <a:gd name="T4" fmla="*/ 113 w 227"/>
                  <a:gd name="T5" fmla="*/ 94 h 94"/>
                  <a:gd name="T6" fmla="*/ 0 w 227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94">
                    <a:moveTo>
                      <a:pt x="0" y="0"/>
                    </a:moveTo>
                    <a:lnTo>
                      <a:pt x="227" y="0"/>
                    </a:lnTo>
                    <a:lnTo>
                      <a:pt x="113" y="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13">
                <a:extLst>
                  <a:ext uri="{FF2B5EF4-FFF2-40B4-BE49-F238E27FC236}">
                    <a16:creationId xmlns:a16="http://schemas.microsoft.com/office/drawing/2014/main" id="{C4A7A28F-3310-8061-D3AB-1B080138CE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3881" y="5501550"/>
                <a:ext cx="283512" cy="79738"/>
              </a:xfrm>
              <a:custGeom>
                <a:avLst/>
                <a:gdLst>
                  <a:gd name="T0" fmla="*/ 0 w 224"/>
                  <a:gd name="T1" fmla="*/ 63 h 63"/>
                  <a:gd name="T2" fmla="*/ 88 w 224"/>
                  <a:gd name="T3" fmla="*/ 0 h 63"/>
                  <a:gd name="T4" fmla="*/ 115 w 224"/>
                  <a:gd name="T5" fmla="*/ 21 h 63"/>
                  <a:gd name="T6" fmla="*/ 139 w 224"/>
                  <a:gd name="T7" fmla="*/ 2 h 63"/>
                  <a:gd name="T8" fmla="*/ 224 w 224"/>
                  <a:gd name="T9" fmla="*/ 63 h 63"/>
                  <a:gd name="T10" fmla="*/ 0 w 224"/>
                  <a:gd name="T11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63">
                    <a:moveTo>
                      <a:pt x="0" y="63"/>
                    </a:moveTo>
                    <a:lnTo>
                      <a:pt x="88" y="0"/>
                    </a:lnTo>
                    <a:lnTo>
                      <a:pt x="115" y="21"/>
                    </a:lnTo>
                    <a:lnTo>
                      <a:pt x="139" y="2"/>
                    </a:lnTo>
                    <a:lnTo>
                      <a:pt x="224" y="63"/>
                    </a:lnTo>
                    <a:lnTo>
                      <a:pt x="0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14">
                <a:extLst>
                  <a:ext uri="{FF2B5EF4-FFF2-40B4-BE49-F238E27FC236}">
                    <a16:creationId xmlns:a16="http://schemas.microsoft.com/office/drawing/2014/main" id="{54860BD6-CED1-624B-4FBD-79A9FF48D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202" y="5399030"/>
                <a:ext cx="116442" cy="179726"/>
              </a:xfrm>
              <a:custGeom>
                <a:avLst/>
                <a:gdLst>
                  <a:gd name="T0" fmla="*/ 0 w 92"/>
                  <a:gd name="T1" fmla="*/ 76 h 142"/>
                  <a:gd name="T2" fmla="*/ 92 w 92"/>
                  <a:gd name="T3" fmla="*/ 0 h 142"/>
                  <a:gd name="T4" fmla="*/ 92 w 92"/>
                  <a:gd name="T5" fmla="*/ 142 h 142"/>
                  <a:gd name="T6" fmla="*/ 0 w 92"/>
                  <a:gd name="T7" fmla="*/ 7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142">
                    <a:moveTo>
                      <a:pt x="0" y="76"/>
                    </a:moveTo>
                    <a:lnTo>
                      <a:pt x="92" y="0"/>
                    </a:lnTo>
                    <a:lnTo>
                      <a:pt x="92" y="142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5" name="Freeform 173">
              <a:extLst>
                <a:ext uri="{FF2B5EF4-FFF2-40B4-BE49-F238E27FC236}">
                  <a16:creationId xmlns:a16="http://schemas.microsoft.com/office/drawing/2014/main" id="{5CF7AF8A-C050-8C47-9E4C-8ED36FC0A2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57830" y="2555213"/>
              <a:ext cx="297157" cy="327516"/>
            </a:xfrm>
            <a:custGeom>
              <a:avLst/>
              <a:gdLst>
                <a:gd name="T0" fmla="*/ 191 w 204"/>
                <a:gd name="T1" fmla="*/ 132 h 203"/>
                <a:gd name="T2" fmla="*/ 122 w 204"/>
                <a:gd name="T3" fmla="*/ 96 h 203"/>
                <a:gd name="T4" fmla="*/ 115 w 204"/>
                <a:gd name="T5" fmla="*/ 87 h 203"/>
                <a:gd name="T6" fmla="*/ 131 w 204"/>
                <a:gd name="T7" fmla="*/ 57 h 203"/>
                <a:gd name="T8" fmla="*/ 132 w 204"/>
                <a:gd name="T9" fmla="*/ 56 h 203"/>
                <a:gd name="T10" fmla="*/ 134 w 204"/>
                <a:gd name="T11" fmla="*/ 41 h 203"/>
                <a:gd name="T12" fmla="*/ 134 w 204"/>
                <a:gd name="T13" fmla="*/ 32 h 203"/>
                <a:gd name="T14" fmla="*/ 109 w 204"/>
                <a:gd name="T15" fmla="*/ 4 h 203"/>
                <a:gd name="T16" fmla="*/ 80 w 204"/>
                <a:gd name="T17" fmla="*/ 7 h 203"/>
                <a:gd name="T18" fmla="*/ 65 w 204"/>
                <a:gd name="T19" fmla="*/ 23 h 203"/>
                <a:gd name="T20" fmla="*/ 61 w 204"/>
                <a:gd name="T21" fmla="*/ 39 h 203"/>
                <a:gd name="T22" fmla="*/ 63 w 204"/>
                <a:gd name="T23" fmla="*/ 54 h 203"/>
                <a:gd name="T24" fmla="*/ 65 w 204"/>
                <a:gd name="T25" fmla="*/ 55 h 203"/>
                <a:gd name="T26" fmla="*/ 81 w 204"/>
                <a:gd name="T27" fmla="*/ 88 h 203"/>
                <a:gd name="T28" fmla="*/ 76 w 204"/>
                <a:gd name="T29" fmla="*/ 95 h 203"/>
                <a:gd name="T30" fmla="*/ 47 w 204"/>
                <a:gd name="T31" fmla="*/ 108 h 203"/>
                <a:gd name="T32" fmla="*/ 19 w 204"/>
                <a:gd name="T33" fmla="*/ 124 h 203"/>
                <a:gd name="T34" fmla="*/ 8 w 204"/>
                <a:gd name="T35" fmla="*/ 170 h 203"/>
                <a:gd name="T36" fmla="*/ 200 w 204"/>
                <a:gd name="T37" fmla="*/ 169 h 203"/>
                <a:gd name="T38" fmla="*/ 191 w 204"/>
                <a:gd name="T39" fmla="*/ 13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203">
                  <a:moveTo>
                    <a:pt x="191" y="132"/>
                  </a:moveTo>
                  <a:cubicBezTo>
                    <a:pt x="181" y="115"/>
                    <a:pt x="126" y="97"/>
                    <a:pt x="122" y="96"/>
                  </a:cubicBezTo>
                  <a:cubicBezTo>
                    <a:pt x="121" y="96"/>
                    <a:pt x="110" y="93"/>
                    <a:pt x="115" y="87"/>
                  </a:cubicBezTo>
                  <a:cubicBezTo>
                    <a:pt x="124" y="79"/>
                    <a:pt x="130" y="67"/>
                    <a:pt x="131" y="57"/>
                  </a:cubicBezTo>
                  <a:cubicBezTo>
                    <a:pt x="131" y="56"/>
                    <a:pt x="132" y="56"/>
                    <a:pt x="132" y="56"/>
                  </a:cubicBezTo>
                  <a:cubicBezTo>
                    <a:pt x="132" y="56"/>
                    <a:pt x="134" y="50"/>
                    <a:pt x="134" y="41"/>
                  </a:cubicBezTo>
                  <a:cubicBezTo>
                    <a:pt x="134" y="38"/>
                    <a:pt x="134" y="35"/>
                    <a:pt x="134" y="32"/>
                  </a:cubicBezTo>
                  <a:cubicBezTo>
                    <a:pt x="134" y="32"/>
                    <a:pt x="130" y="8"/>
                    <a:pt x="109" y="4"/>
                  </a:cubicBezTo>
                  <a:cubicBezTo>
                    <a:pt x="109" y="4"/>
                    <a:pt x="91" y="0"/>
                    <a:pt x="80" y="7"/>
                  </a:cubicBezTo>
                  <a:cubicBezTo>
                    <a:pt x="67" y="12"/>
                    <a:pt x="65" y="23"/>
                    <a:pt x="65" y="23"/>
                  </a:cubicBezTo>
                  <a:cubicBezTo>
                    <a:pt x="61" y="28"/>
                    <a:pt x="61" y="34"/>
                    <a:pt x="61" y="39"/>
                  </a:cubicBezTo>
                  <a:cubicBezTo>
                    <a:pt x="61" y="47"/>
                    <a:pt x="63" y="54"/>
                    <a:pt x="63" y="54"/>
                  </a:cubicBezTo>
                  <a:cubicBezTo>
                    <a:pt x="64" y="54"/>
                    <a:pt x="64" y="54"/>
                    <a:pt x="65" y="55"/>
                  </a:cubicBezTo>
                  <a:cubicBezTo>
                    <a:pt x="65" y="67"/>
                    <a:pt x="72" y="80"/>
                    <a:pt x="81" y="88"/>
                  </a:cubicBezTo>
                  <a:cubicBezTo>
                    <a:pt x="83" y="89"/>
                    <a:pt x="81" y="93"/>
                    <a:pt x="76" y="95"/>
                  </a:cubicBezTo>
                  <a:cubicBezTo>
                    <a:pt x="71" y="97"/>
                    <a:pt x="59" y="102"/>
                    <a:pt x="47" y="108"/>
                  </a:cubicBezTo>
                  <a:cubicBezTo>
                    <a:pt x="35" y="114"/>
                    <a:pt x="23" y="120"/>
                    <a:pt x="19" y="124"/>
                  </a:cubicBezTo>
                  <a:cubicBezTo>
                    <a:pt x="9" y="133"/>
                    <a:pt x="0" y="159"/>
                    <a:pt x="8" y="170"/>
                  </a:cubicBezTo>
                  <a:cubicBezTo>
                    <a:pt x="58" y="194"/>
                    <a:pt x="137" y="203"/>
                    <a:pt x="200" y="169"/>
                  </a:cubicBezTo>
                  <a:cubicBezTo>
                    <a:pt x="204" y="160"/>
                    <a:pt x="196" y="140"/>
                    <a:pt x="191" y="1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3BA4B9BF-3EA0-EE94-F57C-66BEFF80E11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59220" y="2612667"/>
              <a:ext cx="369499" cy="212609"/>
              <a:chOff x="7883814" y="3599234"/>
              <a:chExt cx="318951" cy="183524"/>
            </a:xfrm>
            <a:solidFill>
              <a:schemeClr val="accent1"/>
            </a:solidFill>
          </p:grpSpPr>
          <p:sp>
            <p:nvSpPr>
              <p:cNvPr id="211" name="Freeform 103">
                <a:extLst>
                  <a:ext uri="{FF2B5EF4-FFF2-40B4-BE49-F238E27FC236}">
                    <a16:creationId xmlns:a16="http://schemas.microsoft.com/office/drawing/2014/main" id="{8F27BF3A-4BFB-5284-234C-8A72FBA737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83814" y="3599234"/>
                <a:ext cx="318951" cy="183524"/>
              </a:xfrm>
              <a:custGeom>
                <a:avLst/>
                <a:gdLst>
                  <a:gd name="T0" fmla="*/ 0 w 252"/>
                  <a:gd name="T1" fmla="*/ 0 h 145"/>
                  <a:gd name="T2" fmla="*/ 0 w 252"/>
                  <a:gd name="T3" fmla="*/ 145 h 145"/>
                  <a:gd name="T4" fmla="*/ 252 w 252"/>
                  <a:gd name="T5" fmla="*/ 145 h 145"/>
                  <a:gd name="T6" fmla="*/ 252 w 252"/>
                  <a:gd name="T7" fmla="*/ 0 h 145"/>
                  <a:gd name="T8" fmla="*/ 0 w 252"/>
                  <a:gd name="T9" fmla="*/ 0 h 145"/>
                  <a:gd name="T10" fmla="*/ 230 w 252"/>
                  <a:gd name="T11" fmla="*/ 127 h 145"/>
                  <a:gd name="T12" fmla="*/ 21 w 252"/>
                  <a:gd name="T13" fmla="*/ 127 h 145"/>
                  <a:gd name="T14" fmla="*/ 21 w 252"/>
                  <a:gd name="T15" fmla="*/ 18 h 145"/>
                  <a:gd name="T16" fmla="*/ 230 w 252"/>
                  <a:gd name="T17" fmla="*/ 18 h 145"/>
                  <a:gd name="T18" fmla="*/ 230 w 252"/>
                  <a:gd name="T19" fmla="*/ 12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45">
                    <a:moveTo>
                      <a:pt x="0" y="0"/>
                    </a:moveTo>
                    <a:lnTo>
                      <a:pt x="0" y="145"/>
                    </a:lnTo>
                    <a:lnTo>
                      <a:pt x="252" y="145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0" y="127"/>
                    </a:moveTo>
                    <a:lnTo>
                      <a:pt x="21" y="127"/>
                    </a:lnTo>
                    <a:lnTo>
                      <a:pt x="21" y="18"/>
                    </a:lnTo>
                    <a:lnTo>
                      <a:pt x="230" y="18"/>
                    </a:lnTo>
                    <a:lnTo>
                      <a:pt x="230" y="1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Rectangle 104">
                <a:extLst>
                  <a:ext uri="{FF2B5EF4-FFF2-40B4-BE49-F238E27FC236}">
                    <a16:creationId xmlns:a16="http://schemas.microsoft.com/office/drawing/2014/main" id="{D457E949-832C-021C-7D73-6563EAEC7A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21784" y="3634673"/>
                <a:ext cx="35439" cy="303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Rectangle 105">
                <a:extLst>
                  <a:ext uri="{FF2B5EF4-FFF2-40B4-BE49-F238E27FC236}">
                    <a16:creationId xmlns:a16="http://schemas.microsoft.com/office/drawing/2014/main" id="{1A274CDB-F8AB-5065-D6D5-07970361C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21784" y="3716942"/>
                <a:ext cx="35439" cy="303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Rectangle 106">
                <a:extLst>
                  <a:ext uri="{FF2B5EF4-FFF2-40B4-BE49-F238E27FC236}">
                    <a16:creationId xmlns:a16="http://schemas.microsoft.com/office/drawing/2014/main" id="{44842D89-9E2D-8A55-005A-DFE0462612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26824" y="3716942"/>
                <a:ext cx="35439" cy="303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Rectangle 107">
                <a:extLst>
                  <a:ext uri="{FF2B5EF4-FFF2-40B4-BE49-F238E27FC236}">
                    <a16:creationId xmlns:a16="http://schemas.microsoft.com/office/drawing/2014/main" id="{562CCD30-D4E0-FFC3-30A2-D47EB731EE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21784" y="3672644"/>
                <a:ext cx="60753" cy="303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Rectangle 108">
                <a:extLst>
                  <a:ext uri="{FF2B5EF4-FFF2-40B4-BE49-F238E27FC236}">
                    <a16:creationId xmlns:a16="http://schemas.microsoft.com/office/drawing/2014/main" id="{C0038162-2FF9-E5E4-6577-18BAEC28CF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71146" y="3716942"/>
                <a:ext cx="148085" cy="303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Rectangle 109">
                <a:extLst>
                  <a:ext uri="{FF2B5EF4-FFF2-40B4-BE49-F238E27FC236}">
                    <a16:creationId xmlns:a16="http://schemas.microsoft.com/office/drawing/2014/main" id="{ECDEBDDB-897A-787F-1BD7-858F00D80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68614" y="3634673"/>
                <a:ext cx="35439" cy="303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Rectangle 110">
                <a:extLst>
                  <a:ext uri="{FF2B5EF4-FFF2-40B4-BE49-F238E27FC236}">
                    <a16:creationId xmlns:a16="http://schemas.microsoft.com/office/drawing/2014/main" id="{85FD2814-8E20-E257-AA62-1085C6E20C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15445" y="3634673"/>
                <a:ext cx="35439" cy="303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Rectangle 111">
                <a:extLst>
                  <a:ext uri="{FF2B5EF4-FFF2-40B4-BE49-F238E27FC236}">
                    <a16:creationId xmlns:a16="http://schemas.microsoft.com/office/drawing/2014/main" id="{D9AEF4D0-6FAB-1E36-12DA-C071A778F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95194" y="3676440"/>
                <a:ext cx="46831" cy="240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Rectangle 112">
                <a:extLst>
                  <a:ext uri="{FF2B5EF4-FFF2-40B4-BE49-F238E27FC236}">
                    <a16:creationId xmlns:a16="http://schemas.microsoft.com/office/drawing/2014/main" id="{BBD81CD7-BEC7-FCF3-D8A6-6B51F2FAA7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29367" y="3676440"/>
                <a:ext cx="25314" cy="240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Rectangle 113">
                <a:extLst>
                  <a:ext uri="{FF2B5EF4-FFF2-40B4-BE49-F238E27FC236}">
                    <a16:creationId xmlns:a16="http://schemas.microsoft.com/office/drawing/2014/main" id="{7F1429C1-0CE3-8C8E-2D50-103B0FC0FB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1009" y="3676440"/>
                <a:ext cx="27845" cy="240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Rectangle 114">
                <a:extLst>
                  <a:ext uri="{FF2B5EF4-FFF2-40B4-BE49-F238E27FC236}">
                    <a16:creationId xmlns:a16="http://schemas.microsoft.com/office/drawing/2014/main" id="{6C154107-C9BC-97D9-3C0F-2578F0658D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5182" y="3676440"/>
                <a:ext cx="25314" cy="240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Rectangle 115">
                <a:extLst>
                  <a:ext uri="{FF2B5EF4-FFF2-40B4-BE49-F238E27FC236}">
                    <a16:creationId xmlns:a16="http://schemas.microsoft.com/office/drawing/2014/main" id="{F4AB89BF-4DBE-F15B-C234-FBC153CEE1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1009" y="3634673"/>
                <a:ext cx="35439" cy="303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116">
                <a:extLst>
                  <a:ext uri="{FF2B5EF4-FFF2-40B4-BE49-F238E27FC236}">
                    <a16:creationId xmlns:a16="http://schemas.microsoft.com/office/drawing/2014/main" id="{CC4AAA84-5584-FEA6-3BA0-1196A5041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7839" y="3634673"/>
                <a:ext cx="56956" cy="68347"/>
              </a:xfrm>
              <a:custGeom>
                <a:avLst/>
                <a:gdLst>
                  <a:gd name="T0" fmla="*/ 0 w 45"/>
                  <a:gd name="T1" fmla="*/ 0 h 54"/>
                  <a:gd name="T2" fmla="*/ 0 w 45"/>
                  <a:gd name="T3" fmla="*/ 24 h 54"/>
                  <a:gd name="T4" fmla="*/ 19 w 45"/>
                  <a:gd name="T5" fmla="*/ 24 h 54"/>
                  <a:gd name="T6" fmla="*/ 19 w 45"/>
                  <a:gd name="T7" fmla="*/ 54 h 54"/>
                  <a:gd name="T8" fmla="*/ 45 w 45"/>
                  <a:gd name="T9" fmla="*/ 54 h 54"/>
                  <a:gd name="T10" fmla="*/ 45 w 45"/>
                  <a:gd name="T11" fmla="*/ 24 h 54"/>
                  <a:gd name="T12" fmla="*/ 45 w 45"/>
                  <a:gd name="T13" fmla="*/ 21 h 54"/>
                  <a:gd name="T14" fmla="*/ 45 w 45"/>
                  <a:gd name="T15" fmla="*/ 0 h 54"/>
                  <a:gd name="T16" fmla="*/ 0 w 4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54">
                    <a:moveTo>
                      <a:pt x="0" y="0"/>
                    </a:moveTo>
                    <a:lnTo>
                      <a:pt x="0" y="24"/>
                    </a:lnTo>
                    <a:lnTo>
                      <a:pt x="19" y="24"/>
                    </a:lnTo>
                    <a:lnTo>
                      <a:pt x="19" y="54"/>
                    </a:lnTo>
                    <a:lnTo>
                      <a:pt x="45" y="54"/>
                    </a:lnTo>
                    <a:lnTo>
                      <a:pt x="45" y="24"/>
                    </a:lnTo>
                    <a:lnTo>
                      <a:pt x="45" y="21"/>
                    </a:lnTo>
                    <a:lnTo>
                      <a:pt x="4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4CCE76B-1235-7B44-D50B-EC74DEC46BE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85879" y="2255556"/>
              <a:ext cx="850313" cy="850313"/>
              <a:chOff x="10726844" y="3198055"/>
              <a:chExt cx="684000" cy="684000"/>
            </a:xfrm>
          </p:grpSpPr>
          <p:sp>
            <p:nvSpPr>
              <p:cNvPr id="176" name="圆形">
                <a:extLst>
                  <a:ext uri="{FF2B5EF4-FFF2-40B4-BE49-F238E27FC236}">
                    <a16:creationId xmlns:a16="http://schemas.microsoft.com/office/drawing/2014/main" id="{FFE12019-B9A7-0530-C30D-D2E9307ABF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726844" y="3198055"/>
                <a:ext cx="684000" cy="684000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81000" dist="254000" dir="2700000" sx="98000" sy="98000" algn="tl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225" name="Freeform 142">
                <a:extLst>
                  <a:ext uri="{FF2B5EF4-FFF2-40B4-BE49-F238E27FC236}">
                    <a16:creationId xmlns:a16="http://schemas.microsoft.com/office/drawing/2014/main" id="{17265C58-5DD9-6C95-D24C-F728300D843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0827674" y="3422320"/>
                <a:ext cx="482339" cy="292889"/>
              </a:xfrm>
              <a:custGeom>
                <a:avLst/>
                <a:gdLst>
                  <a:gd name="T0" fmla="*/ 172 w 209"/>
                  <a:gd name="T1" fmla="*/ 85 h 127"/>
                  <a:gd name="T2" fmla="*/ 142 w 209"/>
                  <a:gd name="T3" fmla="*/ 17 h 127"/>
                  <a:gd name="T4" fmla="*/ 138 w 209"/>
                  <a:gd name="T5" fmla="*/ 20 h 127"/>
                  <a:gd name="T6" fmla="*/ 131 w 209"/>
                  <a:gd name="T7" fmla="*/ 19 h 127"/>
                  <a:gd name="T8" fmla="*/ 79 w 209"/>
                  <a:gd name="T9" fmla="*/ 23 h 127"/>
                  <a:gd name="T10" fmla="*/ 67 w 209"/>
                  <a:gd name="T11" fmla="*/ 17 h 127"/>
                  <a:gd name="T12" fmla="*/ 37 w 209"/>
                  <a:gd name="T13" fmla="*/ 85 h 127"/>
                  <a:gd name="T14" fmla="*/ 45 w 209"/>
                  <a:gd name="T15" fmla="*/ 91 h 127"/>
                  <a:gd name="T16" fmla="*/ 60 w 209"/>
                  <a:gd name="T17" fmla="*/ 99 h 127"/>
                  <a:gd name="T18" fmla="*/ 72 w 209"/>
                  <a:gd name="T19" fmla="*/ 110 h 127"/>
                  <a:gd name="T20" fmla="*/ 85 w 209"/>
                  <a:gd name="T21" fmla="*/ 121 h 127"/>
                  <a:gd name="T22" fmla="*/ 109 w 209"/>
                  <a:gd name="T23" fmla="*/ 125 h 127"/>
                  <a:gd name="T24" fmla="*/ 116 w 209"/>
                  <a:gd name="T25" fmla="*/ 111 h 127"/>
                  <a:gd name="T26" fmla="*/ 130 w 209"/>
                  <a:gd name="T27" fmla="*/ 116 h 127"/>
                  <a:gd name="T28" fmla="*/ 134 w 209"/>
                  <a:gd name="T29" fmla="*/ 102 h 127"/>
                  <a:gd name="T30" fmla="*/ 141 w 209"/>
                  <a:gd name="T31" fmla="*/ 104 h 127"/>
                  <a:gd name="T32" fmla="*/ 149 w 209"/>
                  <a:gd name="T33" fmla="*/ 91 h 127"/>
                  <a:gd name="T34" fmla="*/ 158 w 209"/>
                  <a:gd name="T35" fmla="*/ 93 h 127"/>
                  <a:gd name="T36" fmla="*/ 165 w 209"/>
                  <a:gd name="T37" fmla="*/ 79 h 127"/>
                  <a:gd name="T38" fmla="*/ 34 w 209"/>
                  <a:gd name="T39" fmla="*/ 9 h 127"/>
                  <a:gd name="T40" fmla="*/ 175 w 209"/>
                  <a:gd name="T41" fmla="*/ 9 h 127"/>
                  <a:gd name="T42" fmla="*/ 151 w 209"/>
                  <a:gd name="T43" fmla="*/ 20 h 127"/>
                  <a:gd name="T44" fmla="*/ 100 w 209"/>
                  <a:gd name="T45" fmla="*/ 27 h 127"/>
                  <a:gd name="T46" fmla="*/ 108 w 209"/>
                  <a:gd name="T47" fmla="*/ 25 h 127"/>
                  <a:gd name="T48" fmla="*/ 115 w 209"/>
                  <a:gd name="T49" fmla="*/ 24 h 127"/>
                  <a:gd name="T50" fmla="*/ 130 w 209"/>
                  <a:gd name="T51" fmla="*/ 26 h 127"/>
                  <a:gd name="T52" fmla="*/ 148 w 209"/>
                  <a:gd name="T53" fmla="*/ 29 h 127"/>
                  <a:gd name="T54" fmla="*/ 160 w 209"/>
                  <a:gd name="T55" fmla="*/ 75 h 127"/>
                  <a:gd name="T56" fmla="*/ 111 w 209"/>
                  <a:gd name="T57" fmla="*/ 48 h 127"/>
                  <a:gd name="T58" fmla="*/ 107 w 209"/>
                  <a:gd name="T59" fmla="*/ 47 h 127"/>
                  <a:gd name="T60" fmla="*/ 103 w 209"/>
                  <a:gd name="T61" fmla="*/ 46 h 127"/>
                  <a:gd name="T62" fmla="*/ 95 w 209"/>
                  <a:gd name="T63" fmla="*/ 47 h 127"/>
                  <a:gd name="T64" fmla="*/ 93 w 209"/>
                  <a:gd name="T65" fmla="*/ 48 h 127"/>
                  <a:gd name="T66" fmla="*/ 72 w 209"/>
                  <a:gd name="T67" fmla="*/ 52 h 127"/>
                  <a:gd name="T68" fmla="*/ 69 w 209"/>
                  <a:gd name="T69" fmla="*/ 50 h 127"/>
                  <a:gd name="T70" fmla="*/ 94 w 209"/>
                  <a:gd name="T71" fmla="*/ 30 h 127"/>
                  <a:gd name="T72" fmla="*/ 50 w 209"/>
                  <a:gd name="T73" fmla="*/ 90 h 127"/>
                  <a:gd name="T74" fmla="*/ 56 w 209"/>
                  <a:gd name="T75" fmla="*/ 84 h 127"/>
                  <a:gd name="T76" fmla="*/ 71 w 209"/>
                  <a:gd name="T77" fmla="*/ 105 h 127"/>
                  <a:gd name="T78" fmla="*/ 70 w 209"/>
                  <a:gd name="T79" fmla="*/ 94 h 127"/>
                  <a:gd name="T80" fmla="*/ 71 w 209"/>
                  <a:gd name="T81" fmla="*/ 105 h 127"/>
                  <a:gd name="T82" fmla="*/ 80 w 209"/>
                  <a:gd name="T83" fmla="*/ 107 h 127"/>
                  <a:gd name="T84" fmla="*/ 91 w 209"/>
                  <a:gd name="T85" fmla="*/ 10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27">
                    <a:moveTo>
                      <a:pt x="165" y="79"/>
                    </a:moveTo>
                    <a:cubicBezTo>
                      <a:pt x="167" y="78"/>
                      <a:pt x="167" y="77"/>
                      <a:pt x="168" y="76"/>
                    </a:cubicBezTo>
                    <a:cubicBezTo>
                      <a:pt x="172" y="85"/>
                      <a:pt x="172" y="85"/>
                      <a:pt x="172" y="85"/>
                    </a:cubicBezTo>
                    <a:cubicBezTo>
                      <a:pt x="209" y="68"/>
                      <a:pt x="209" y="68"/>
                      <a:pt x="209" y="68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144" y="22"/>
                      <a:pt x="144" y="22"/>
                      <a:pt x="144" y="22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4" y="19"/>
                      <a:pt x="134" y="19"/>
                      <a:pt x="134" y="19"/>
                    </a:cubicBezTo>
                    <a:cubicBezTo>
                      <a:pt x="133" y="19"/>
                      <a:pt x="132" y="19"/>
                      <a:pt x="131" y="19"/>
                    </a:cubicBezTo>
                    <a:cubicBezTo>
                      <a:pt x="121" y="17"/>
                      <a:pt x="104" y="16"/>
                      <a:pt x="93" y="23"/>
                    </a:cubicBezTo>
                    <a:cubicBezTo>
                      <a:pt x="91" y="24"/>
                      <a:pt x="90" y="25"/>
                      <a:pt x="89" y="26"/>
                    </a:cubicBezTo>
                    <a:cubicBezTo>
                      <a:pt x="86" y="23"/>
                      <a:pt x="82" y="22"/>
                      <a:pt x="79" y="23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3" y="78"/>
                      <a:pt x="45" y="81"/>
                      <a:pt x="47" y="83"/>
                    </a:cubicBezTo>
                    <a:cubicBezTo>
                      <a:pt x="46" y="85"/>
                      <a:pt x="45" y="88"/>
                      <a:pt x="45" y="91"/>
                    </a:cubicBezTo>
                    <a:cubicBezTo>
                      <a:pt x="46" y="96"/>
                      <a:pt x="51" y="100"/>
                      <a:pt x="56" y="100"/>
                    </a:cubicBezTo>
                    <a:cubicBezTo>
                      <a:pt x="56" y="100"/>
                      <a:pt x="57" y="100"/>
                      <a:pt x="57" y="100"/>
                    </a:cubicBezTo>
                    <a:cubicBezTo>
                      <a:pt x="58" y="100"/>
                      <a:pt x="59" y="99"/>
                      <a:pt x="60" y="99"/>
                    </a:cubicBezTo>
                    <a:cubicBezTo>
                      <a:pt x="60" y="100"/>
                      <a:pt x="60" y="100"/>
                      <a:pt x="60" y="101"/>
                    </a:cubicBezTo>
                    <a:cubicBezTo>
                      <a:pt x="61" y="106"/>
                      <a:pt x="65" y="110"/>
                      <a:pt x="70" y="110"/>
                    </a:cubicBezTo>
                    <a:cubicBezTo>
                      <a:pt x="71" y="110"/>
                      <a:pt x="71" y="110"/>
                      <a:pt x="72" y="110"/>
                    </a:cubicBezTo>
                    <a:cubicBezTo>
                      <a:pt x="73" y="110"/>
                      <a:pt x="74" y="110"/>
                      <a:pt x="74" y="109"/>
                    </a:cubicBezTo>
                    <a:cubicBezTo>
                      <a:pt x="74" y="110"/>
                      <a:pt x="74" y="111"/>
                      <a:pt x="75" y="112"/>
                    </a:cubicBezTo>
                    <a:cubicBezTo>
                      <a:pt x="75" y="117"/>
                      <a:pt x="80" y="121"/>
                      <a:pt x="85" y="121"/>
                    </a:cubicBezTo>
                    <a:cubicBezTo>
                      <a:pt x="85" y="121"/>
                      <a:pt x="86" y="121"/>
                      <a:pt x="86" y="120"/>
                    </a:cubicBezTo>
                    <a:cubicBezTo>
                      <a:pt x="90" y="120"/>
                      <a:pt x="92" y="118"/>
                      <a:pt x="94" y="116"/>
                    </a:cubicBezTo>
                    <a:cubicBezTo>
                      <a:pt x="109" y="125"/>
                      <a:pt x="109" y="125"/>
                      <a:pt x="109" y="125"/>
                    </a:cubicBezTo>
                    <a:cubicBezTo>
                      <a:pt x="112" y="127"/>
                      <a:pt x="117" y="126"/>
                      <a:pt x="119" y="122"/>
                    </a:cubicBezTo>
                    <a:cubicBezTo>
                      <a:pt x="121" y="118"/>
                      <a:pt x="120" y="114"/>
                      <a:pt x="116" y="112"/>
                    </a:cubicBezTo>
                    <a:cubicBezTo>
                      <a:pt x="116" y="111"/>
                      <a:pt x="116" y="111"/>
                      <a:pt x="116" y="111"/>
                    </a:cubicBezTo>
                    <a:cubicBezTo>
                      <a:pt x="117" y="111"/>
                      <a:pt x="118" y="111"/>
                      <a:pt x="119" y="110"/>
                    </a:cubicBezTo>
                    <a:cubicBezTo>
                      <a:pt x="126" y="115"/>
                      <a:pt x="126" y="115"/>
                      <a:pt x="126" y="115"/>
                    </a:cubicBezTo>
                    <a:cubicBezTo>
                      <a:pt x="128" y="116"/>
                      <a:pt x="129" y="116"/>
                      <a:pt x="130" y="116"/>
                    </a:cubicBezTo>
                    <a:cubicBezTo>
                      <a:pt x="133" y="116"/>
                      <a:pt x="135" y="115"/>
                      <a:pt x="137" y="112"/>
                    </a:cubicBezTo>
                    <a:cubicBezTo>
                      <a:pt x="138" y="111"/>
                      <a:pt x="138" y="109"/>
                      <a:pt x="138" y="107"/>
                    </a:cubicBezTo>
                    <a:cubicBezTo>
                      <a:pt x="137" y="105"/>
                      <a:pt x="136" y="103"/>
                      <a:pt x="134" y="102"/>
                    </a:cubicBezTo>
                    <a:cubicBezTo>
                      <a:pt x="132" y="101"/>
                      <a:pt x="132" y="101"/>
                      <a:pt x="132" y="101"/>
                    </a:cubicBezTo>
                    <a:cubicBezTo>
                      <a:pt x="133" y="101"/>
                      <a:pt x="134" y="100"/>
                      <a:pt x="134" y="100"/>
                    </a:cubicBezTo>
                    <a:cubicBezTo>
                      <a:pt x="141" y="104"/>
                      <a:pt x="141" y="104"/>
                      <a:pt x="141" y="104"/>
                    </a:cubicBezTo>
                    <a:cubicBezTo>
                      <a:pt x="142" y="104"/>
                      <a:pt x="143" y="105"/>
                      <a:pt x="145" y="105"/>
                    </a:cubicBezTo>
                    <a:cubicBezTo>
                      <a:pt x="147" y="105"/>
                      <a:pt x="150" y="103"/>
                      <a:pt x="151" y="101"/>
                    </a:cubicBezTo>
                    <a:cubicBezTo>
                      <a:pt x="153" y="98"/>
                      <a:pt x="152" y="93"/>
                      <a:pt x="149" y="91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5" y="92"/>
                      <a:pt x="157" y="93"/>
                      <a:pt x="158" y="93"/>
                    </a:cubicBezTo>
                    <a:cubicBezTo>
                      <a:pt x="161" y="93"/>
                      <a:pt x="163" y="91"/>
                      <a:pt x="164" y="89"/>
                    </a:cubicBezTo>
                    <a:cubicBezTo>
                      <a:pt x="166" y="86"/>
                      <a:pt x="166" y="83"/>
                      <a:pt x="164" y="80"/>
                    </a:cubicBezTo>
                    <a:cubicBezTo>
                      <a:pt x="164" y="80"/>
                      <a:pt x="165" y="80"/>
                      <a:pt x="165" y="79"/>
                    </a:cubicBezTo>
                    <a:close/>
                    <a:moveTo>
                      <a:pt x="34" y="76"/>
                    </a:moveTo>
                    <a:cubicBezTo>
                      <a:pt x="9" y="65"/>
                      <a:pt x="9" y="65"/>
                      <a:pt x="9" y="65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59" y="20"/>
                      <a:pt x="59" y="20"/>
                      <a:pt x="59" y="20"/>
                    </a:cubicBezTo>
                    <a:lnTo>
                      <a:pt x="34" y="76"/>
                    </a:lnTo>
                    <a:close/>
                    <a:moveTo>
                      <a:pt x="175" y="9"/>
                    </a:moveTo>
                    <a:cubicBezTo>
                      <a:pt x="200" y="65"/>
                      <a:pt x="200" y="65"/>
                      <a:pt x="200" y="65"/>
                    </a:cubicBezTo>
                    <a:cubicBezTo>
                      <a:pt x="176" y="76"/>
                      <a:pt x="176" y="76"/>
                      <a:pt x="176" y="76"/>
                    </a:cubicBezTo>
                    <a:cubicBezTo>
                      <a:pt x="151" y="20"/>
                      <a:pt x="151" y="20"/>
                      <a:pt x="151" y="20"/>
                    </a:cubicBezTo>
                    <a:lnTo>
                      <a:pt x="175" y="9"/>
                    </a:lnTo>
                    <a:close/>
                    <a:moveTo>
                      <a:pt x="98" y="28"/>
                    </a:moveTo>
                    <a:cubicBezTo>
                      <a:pt x="99" y="27"/>
                      <a:pt x="99" y="27"/>
                      <a:pt x="100" y="27"/>
                    </a:cubicBezTo>
                    <a:cubicBezTo>
                      <a:pt x="101" y="26"/>
                      <a:pt x="102" y="26"/>
                      <a:pt x="103" y="26"/>
                    </a:cubicBezTo>
                    <a:cubicBezTo>
                      <a:pt x="103" y="26"/>
                      <a:pt x="104" y="26"/>
                      <a:pt x="105" y="25"/>
                    </a:cubicBezTo>
                    <a:cubicBezTo>
                      <a:pt x="106" y="25"/>
                      <a:pt x="107" y="25"/>
                      <a:pt x="108" y="25"/>
                    </a:cubicBezTo>
                    <a:cubicBezTo>
                      <a:pt x="108" y="25"/>
                      <a:pt x="109" y="25"/>
                      <a:pt x="110" y="25"/>
                    </a:cubicBezTo>
                    <a:cubicBezTo>
                      <a:pt x="111" y="24"/>
                      <a:pt x="113" y="24"/>
                      <a:pt x="114" y="24"/>
                    </a:cubicBezTo>
                    <a:cubicBezTo>
                      <a:pt x="114" y="24"/>
                      <a:pt x="114" y="24"/>
                      <a:pt x="115" y="24"/>
                    </a:cubicBezTo>
                    <a:cubicBezTo>
                      <a:pt x="115" y="24"/>
                      <a:pt x="115" y="24"/>
                      <a:pt x="115" y="24"/>
                    </a:cubicBezTo>
                    <a:cubicBezTo>
                      <a:pt x="121" y="24"/>
                      <a:pt x="126" y="25"/>
                      <a:pt x="130" y="26"/>
                    </a:cubicBezTo>
                    <a:cubicBezTo>
                      <a:pt x="130" y="26"/>
                      <a:pt x="130" y="26"/>
                      <a:pt x="130" y="26"/>
                    </a:cubicBezTo>
                    <a:cubicBezTo>
                      <a:pt x="133" y="26"/>
                      <a:pt x="135" y="27"/>
                      <a:pt x="136" y="27"/>
                    </a:cubicBezTo>
                    <a:cubicBezTo>
                      <a:pt x="147" y="30"/>
                      <a:pt x="147" y="30"/>
                      <a:pt x="147" y="30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65" y="68"/>
                      <a:pt x="165" y="68"/>
                      <a:pt x="165" y="68"/>
                    </a:cubicBezTo>
                    <a:cubicBezTo>
                      <a:pt x="164" y="70"/>
                      <a:pt x="162" y="72"/>
                      <a:pt x="161" y="74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59" y="76"/>
                      <a:pt x="158" y="76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13" y="49"/>
                      <a:pt x="112" y="48"/>
                      <a:pt x="111" y="48"/>
                    </a:cubicBezTo>
                    <a:cubicBezTo>
                      <a:pt x="110" y="47"/>
                      <a:pt x="109" y="47"/>
                      <a:pt x="108" y="4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8" y="47"/>
                      <a:pt x="108" y="47"/>
                      <a:pt x="107" y="47"/>
                    </a:cubicBezTo>
                    <a:cubicBezTo>
                      <a:pt x="107" y="47"/>
                      <a:pt x="107" y="47"/>
                      <a:pt x="106" y="47"/>
                    </a:cubicBezTo>
                    <a:cubicBezTo>
                      <a:pt x="106" y="46"/>
                      <a:pt x="105" y="46"/>
                      <a:pt x="104" y="46"/>
                    </a:cubicBezTo>
                    <a:cubicBezTo>
                      <a:pt x="104" y="46"/>
                      <a:pt x="103" y="46"/>
                      <a:pt x="103" y="46"/>
                    </a:cubicBezTo>
                    <a:cubicBezTo>
                      <a:pt x="102" y="46"/>
                      <a:pt x="102" y="46"/>
                      <a:pt x="101" y="46"/>
                    </a:cubicBezTo>
                    <a:cubicBezTo>
                      <a:pt x="101" y="46"/>
                      <a:pt x="100" y="46"/>
                      <a:pt x="100" y="46"/>
                    </a:cubicBezTo>
                    <a:cubicBezTo>
                      <a:pt x="98" y="46"/>
                      <a:pt x="97" y="47"/>
                      <a:pt x="95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4" y="48"/>
                      <a:pt x="94" y="48"/>
                      <a:pt x="93" y="48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2" y="48"/>
                      <a:pt x="92" y="49"/>
                      <a:pt x="91" y="49"/>
                    </a:cubicBezTo>
                    <a:cubicBezTo>
                      <a:pt x="90" y="49"/>
                      <a:pt x="90" y="50"/>
                      <a:pt x="89" y="50"/>
                    </a:cubicBezTo>
                    <a:cubicBezTo>
                      <a:pt x="82" y="53"/>
                      <a:pt x="76" y="53"/>
                      <a:pt x="72" y="52"/>
                    </a:cubicBezTo>
                    <a:cubicBezTo>
                      <a:pt x="71" y="52"/>
                      <a:pt x="71" y="51"/>
                      <a:pt x="70" y="51"/>
                    </a:cubicBezTo>
                    <a:cubicBezTo>
                      <a:pt x="70" y="51"/>
                      <a:pt x="70" y="50"/>
                      <a:pt x="70" y="50"/>
                    </a:cubicBezTo>
                    <a:cubicBezTo>
                      <a:pt x="70" y="50"/>
                      <a:pt x="69" y="50"/>
                      <a:pt x="69" y="50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8" y="48"/>
                      <a:pt x="66" y="40"/>
                      <a:pt x="70" y="40"/>
                    </a:cubicBezTo>
                    <a:cubicBezTo>
                      <a:pt x="72" y="39"/>
                      <a:pt x="84" y="36"/>
                      <a:pt x="94" y="30"/>
                    </a:cubicBezTo>
                    <a:cubicBezTo>
                      <a:pt x="95" y="29"/>
                      <a:pt x="96" y="28"/>
                      <a:pt x="98" y="28"/>
                    </a:cubicBezTo>
                    <a:close/>
                    <a:moveTo>
                      <a:pt x="57" y="95"/>
                    </a:moveTo>
                    <a:cubicBezTo>
                      <a:pt x="54" y="95"/>
                      <a:pt x="51" y="93"/>
                      <a:pt x="50" y="90"/>
                    </a:cubicBezTo>
                    <a:cubicBezTo>
                      <a:pt x="50" y="89"/>
                      <a:pt x="50" y="87"/>
                      <a:pt x="51" y="86"/>
                    </a:cubicBezTo>
                    <a:cubicBezTo>
                      <a:pt x="52" y="85"/>
                      <a:pt x="54" y="84"/>
                      <a:pt x="55" y="84"/>
                    </a:cubicBezTo>
                    <a:cubicBezTo>
                      <a:pt x="55" y="84"/>
                      <a:pt x="56" y="84"/>
                      <a:pt x="56" y="84"/>
                    </a:cubicBezTo>
                    <a:cubicBezTo>
                      <a:pt x="59" y="84"/>
                      <a:pt x="61" y="86"/>
                      <a:pt x="61" y="89"/>
                    </a:cubicBezTo>
                    <a:cubicBezTo>
                      <a:pt x="62" y="92"/>
                      <a:pt x="60" y="95"/>
                      <a:pt x="57" y="95"/>
                    </a:cubicBezTo>
                    <a:close/>
                    <a:moveTo>
                      <a:pt x="71" y="105"/>
                    </a:moveTo>
                    <a:cubicBezTo>
                      <a:pt x="68" y="106"/>
                      <a:pt x="65" y="104"/>
                      <a:pt x="65" y="100"/>
                    </a:cubicBezTo>
                    <a:cubicBezTo>
                      <a:pt x="65" y="99"/>
                      <a:pt x="65" y="98"/>
                      <a:pt x="66" y="96"/>
                    </a:cubicBezTo>
                    <a:cubicBezTo>
                      <a:pt x="67" y="95"/>
                      <a:pt x="68" y="94"/>
                      <a:pt x="7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6" y="96"/>
                      <a:pt x="76" y="99"/>
                    </a:cubicBezTo>
                    <a:cubicBezTo>
                      <a:pt x="76" y="102"/>
                      <a:pt x="74" y="105"/>
                      <a:pt x="71" y="105"/>
                    </a:cubicBezTo>
                    <a:close/>
                    <a:moveTo>
                      <a:pt x="86" y="116"/>
                    </a:moveTo>
                    <a:cubicBezTo>
                      <a:pt x="83" y="116"/>
                      <a:pt x="80" y="114"/>
                      <a:pt x="79" y="111"/>
                    </a:cubicBezTo>
                    <a:cubicBezTo>
                      <a:pt x="79" y="109"/>
                      <a:pt x="79" y="108"/>
                      <a:pt x="80" y="107"/>
                    </a:cubicBezTo>
                    <a:cubicBezTo>
                      <a:pt x="81" y="105"/>
                      <a:pt x="83" y="105"/>
                      <a:pt x="84" y="104"/>
                    </a:cubicBezTo>
                    <a:cubicBezTo>
                      <a:pt x="84" y="104"/>
                      <a:pt x="85" y="104"/>
                      <a:pt x="85" y="104"/>
                    </a:cubicBezTo>
                    <a:cubicBezTo>
                      <a:pt x="88" y="104"/>
                      <a:pt x="90" y="106"/>
                      <a:pt x="91" y="109"/>
                    </a:cubicBezTo>
                    <a:cubicBezTo>
                      <a:pt x="91" y="112"/>
                      <a:pt x="89" y="115"/>
                      <a:pt x="86" y="1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4025291C-BB2C-23EB-8C7A-8276242EFF2A}"/>
              </a:ext>
            </a:extLst>
          </p:cNvPr>
          <p:cNvSpPr txBox="1"/>
          <p:nvPr/>
        </p:nvSpPr>
        <p:spPr>
          <a:xfrm>
            <a:off x="531847" y="4846187"/>
            <a:ext cx="6807200" cy="886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6414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C465D2A-ADE1-BC1E-4435-F42E3790A074}"/>
              </a:ext>
            </a:extLst>
          </p:cNvPr>
          <p:cNvSpPr txBox="1">
            <a:spLocks noChangeAspect="1"/>
          </p:cNvSpPr>
          <p:nvPr/>
        </p:nvSpPr>
        <p:spPr>
          <a:xfrm>
            <a:off x="1155774" y="1317936"/>
            <a:ext cx="6462144" cy="1835494"/>
          </a:xfrm>
          <a:custGeom>
            <a:avLst/>
            <a:gdLst/>
            <a:ahLst/>
            <a:cxnLst/>
            <a:rect l="l" t="t" r="r" b="b"/>
            <a:pathLst>
              <a:path w="7339427" h="2084676">
                <a:moveTo>
                  <a:pt x="3003190" y="491944"/>
                </a:moveTo>
                <a:lnTo>
                  <a:pt x="2889539" y="1293993"/>
                </a:lnTo>
                <a:lnTo>
                  <a:pt x="3116840" y="1293993"/>
                </a:lnTo>
                <a:close/>
                <a:moveTo>
                  <a:pt x="2793748" y="25977"/>
                </a:moveTo>
                <a:lnTo>
                  <a:pt x="3215878" y="25977"/>
                </a:lnTo>
                <a:lnTo>
                  <a:pt x="3556830" y="2060322"/>
                </a:lnTo>
                <a:lnTo>
                  <a:pt x="3235361" y="2060322"/>
                </a:lnTo>
                <a:lnTo>
                  <a:pt x="3162301" y="1592731"/>
                </a:lnTo>
                <a:lnTo>
                  <a:pt x="2842456" y="1592731"/>
                </a:lnTo>
                <a:lnTo>
                  <a:pt x="2767771" y="2060322"/>
                </a:lnTo>
                <a:lnTo>
                  <a:pt x="2447925" y="2060322"/>
                </a:lnTo>
                <a:close/>
                <a:moveTo>
                  <a:pt x="1209675" y="25977"/>
                </a:moveTo>
                <a:lnTo>
                  <a:pt x="1518156" y="25977"/>
                </a:lnTo>
                <a:lnTo>
                  <a:pt x="1518156" y="889721"/>
                </a:lnTo>
                <a:lnTo>
                  <a:pt x="1885085" y="889721"/>
                </a:lnTo>
                <a:lnTo>
                  <a:pt x="1885085" y="25977"/>
                </a:lnTo>
                <a:lnTo>
                  <a:pt x="2193565" y="25977"/>
                </a:lnTo>
                <a:lnTo>
                  <a:pt x="2193565" y="2060322"/>
                </a:lnTo>
                <a:lnTo>
                  <a:pt x="1885085" y="2060322"/>
                </a:lnTo>
                <a:lnTo>
                  <a:pt x="1885085" y="1198201"/>
                </a:lnTo>
                <a:lnTo>
                  <a:pt x="1518156" y="1198201"/>
                </a:lnTo>
                <a:lnTo>
                  <a:pt x="1518156" y="2060322"/>
                </a:lnTo>
                <a:lnTo>
                  <a:pt x="1209675" y="2060322"/>
                </a:lnTo>
                <a:close/>
                <a:moveTo>
                  <a:pt x="0" y="25977"/>
                </a:moveTo>
                <a:lnTo>
                  <a:pt x="957913" y="25977"/>
                </a:lnTo>
                <a:lnTo>
                  <a:pt x="957913" y="332833"/>
                </a:lnTo>
                <a:lnTo>
                  <a:pt x="633196" y="332833"/>
                </a:lnTo>
                <a:lnTo>
                  <a:pt x="633196" y="2060322"/>
                </a:lnTo>
                <a:lnTo>
                  <a:pt x="326340" y="2060322"/>
                </a:lnTo>
                <a:lnTo>
                  <a:pt x="326340" y="332833"/>
                </a:lnTo>
                <a:lnTo>
                  <a:pt x="0" y="332833"/>
                </a:lnTo>
                <a:close/>
                <a:moveTo>
                  <a:pt x="5153025" y="24353"/>
                </a:moveTo>
                <a:lnTo>
                  <a:pt x="5461506" y="24353"/>
                </a:lnTo>
                <a:lnTo>
                  <a:pt x="5461506" y="750093"/>
                </a:lnTo>
                <a:lnTo>
                  <a:pt x="5834929" y="24353"/>
                </a:lnTo>
                <a:lnTo>
                  <a:pt x="6162891" y="24353"/>
                </a:lnTo>
                <a:lnTo>
                  <a:pt x="5742384" y="857250"/>
                </a:lnTo>
                <a:lnTo>
                  <a:pt x="6234329" y="2060322"/>
                </a:lnTo>
                <a:lnTo>
                  <a:pt x="5873894" y="2060322"/>
                </a:lnTo>
                <a:lnTo>
                  <a:pt x="5552426" y="1235544"/>
                </a:lnTo>
                <a:lnTo>
                  <a:pt x="5461506" y="1417385"/>
                </a:lnTo>
                <a:lnTo>
                  <a:pt x="5461506" y="2060322"/>
                </a:lnTo>
                <a:lnTo>
                  <a:pt x="5153025" y="2060322"/>
                </a:lnTo>
                <a:close/>
                <a:moveTo>
                  <a:pt x="3819526" y="24353"/>
                </a:moveTo>
                <a:lnTo>
                  <a:pt x="4165348" y="24353"/>
                </a:lnTo>
                <a:lnTo>
                  <a:pt x="4571243" y="1391407"/>
                </a:lnTo>
                <a:lnTo>
                  <a:pt x="4571243" y="24353"/>
                </a:lnTo>
                <a:lnTo>
                  <a:pt x="4878099" y="24353"/>
                </a:lnTo>
                <a:lnTo>
                  <a:pt x="4878099" y="2060322"/>
                </a:lnTo>
                <a:lnTo>
                  <a:pt x="4548513" y="2060322"/>
                </a:lnTo>
                <a:lnTo>
                  <a:pt x="4126382" y="756588"/>
                </a:lnTo>
                <a:lnTo>
                  <a:pt x="4126382" y="2060322"/>
                </a:lnTo>
                <a:lnTo>
                  <a:pt x="3819526" y="2060322"/>
                </a:lnTo>
                <a:close/>
                <a:moveTo>
                  <a:pt x="6829533" y="0"/>
                </a:moveTo>
                <a:cubicBezTo>
                  <a:pt x="6938854" y="0"/>
                  <a:pt x="7032481" y="24353"/>
                  <a:pt x="7110413" y="73061"/>
                </a:cubicBezTo>
                <a:cubicBezTo>
                  <a:pt x="7171026" y="110944"/>
                  <a:pt x="7220005" y="163981"/>
                  <a:pt x="7257347" y="232171"/>
                </a:cubicBezTo>
                <a:cubicBezTo>
                  <a:pt x="7294689" y="300362"/>
                  <a:pt x="7317148" y="378835"/>
                  <a:pt x="7324725" y="467591"/>
                </a:cubicBezTo>
                <a:lnTo>
                  <a:pt x="7030857" y="521169"/>
                </a:lnTo>
                <a:cubicBezTo>
                  <a:pt x="7022198" y="437825"/>
                  <a:pt x="6998385" y="372882"/>
                  <a:pt x="6959420" y="326339"/>
                </a:cubicBezTo>
                <a:cubicBezTo>
                  <a:pt x="6931277" y="292785"/>
                  <a:pt x="6890688" y="276008"/>
                  <a:pt x="6837651" y="276008"/>
                </a:cubicBezTo>
                <a:cubicBezTo>
                  <a:pt x="6781367" y="276008"/>
                  <a:pt x="6738613" y="300903"/>
                  <a:pt x="6709389" y="350693"/>
                </a:cubicBezTo>
                <a:cubicBezTo>
                  <a:pt x="6685575" y="390741"/>
                  <a:pt x="6673670" y="440531"/>
                  <a:pt x="6673670" y="500062"/>
                </a:cubicBezTo>
                <a:cubicBezTo>
                  <a:pt x="6673670" y="593147"/>
                  <a:pt x="6713718" y="687856"/>
                  <a:pt x="6793815" y="784188"/>
                </a:cubicBezTo>
                <a:cubicBezTo>
                  <a:pt x="6824121" y="820990"/>
                  <a:pt x="6869581" y="864285"/>
                  <a:pt x="6930195" y="914075"/>
                </a:cubicBezTo>
                <a:cubicBezTo>
                  <a:pt x="7001633" y="973606"/>
                  <a:pt x="7048717" y="1015278"/>
                  <a:pt x="7071447" y="1039091"/>
                </a:cubicBezTo>
                <a:cubicBezTo>
                  <a:pt x="7147213" y="1114858"/>
                  <a:pt x="7205663" y="1189542"/>
                  <a:pt x="7246793" y="1263145"/>
                </a:cubicBezTo>
                <a:cubicBezTo>
                  <a:pt x="7266276" y="1297781"/>
                  <a:pt x="7281971" y="1329711"/>
                  <a:pt x="7293877" y="1358936"/>
                </a:cubicBezTo>
                <a:cubicBezTo>
                  <a:pt x="7323101" y="1431456"/>
                  <a:pt x="7338254" y="1496399"/>
                  <a:pt x="7339337" y="1553765"/>
                </a:cubicBezTo>
                <a:cubicBezTo>
                  <a:pt x="7341501" y="1695558"/>
                  <a:pt x="7304701" y="1816785"/>
                  <a:pt x="7228934" y="1917447"/>
                </a:cubicBezTo>
                <a:cubicBezTo>
                  <a:pt x="7179143" y="1985637"/>
                  <a:pt x="7108789" y="2033804"/>
                  <a:pt x="7017869" y="2061946"/>
                </a:cubicBezTo>
                <a:cubicBezTo>
                  <a:pt x="6969161" y="2077099"/>
                  <a:pt x="6912336" y="2084676"/>
                  <a:pt x="6847393" y="2084676"/>
                </a:cubicBezTo>
                <a:cubicBezTo>
                  <a:pt x="6727248" y="2084676"/>
                  <a:pt x="6627668" y="2054910"/>
                  <a:pt x="6548654" y="1995379"/>
                </a:cubicBezTo>
                <a:cubicBezTo>
                  <a:pt x="6482629" y="1946672"/>
                  <a:pt x="6430403" y="1880375"/>
                  <a:pt x="6391979" y="1796490"/>
                </a:cubicBezTo>
                <a:cubicBezTo>
                  <a:pt x="6353554" y="1712606"/>
                  <a:pt x="6331094" y="1616544"/>
                  <a:pt x="6324600" y="1508305"/>
                </a:cubicBezTo>
                <a:lnTo>
                  <a:pt x="6616845" y="1487199"/>
                </a:lnTo>
                <a:cubicBezTo>
                  <a:pt x="6629833" y="1605179"/>
                  <a:pt x="6661221" y="1690687"/>
                  <a:pt x="6711013" y="1743724"/>
                </a:cubicBezTo>
                <a:cubicBezTo>
                  <a:pt x="6747813" y="1783772"/>
                  <a:pt x="6790026" y="1802714"/>
                  <a:pt x="6837651" y="1800549"/>
                </a:cubicBezTo>
                <a:cubicBezTo>
                  <a:pt x="6904759" y="1798385"/>
                  <a:pt x="6958337" y="1765372"/>
                  <a:pt x="6998385" y="1701511"/>
                </a:cubicBezTo>
                <a:cubicBezTo>
                  <a:pt x="7018951" y="1670122"/>
                  <a:pt x="7029233" y="1625203"/>
                  <a:pt x="7029233" y="1566754"/>
                </a:cubicBezTo>
                <a:cubicBezTo>
                  <a:pt x="7029233" y="1482328"/>
                  <a:pt x="6990809" y="1398443"/>
                  <a:pt x="6913960" y="1315099"/>
                </a:cubicBezTo>
                <a:lnTo>
                  <a:pt x="6641198" y="1056950"/>
                </a:lnTo>
                <a:cubicBezTo>
                  <a:pt x="6539453" y="958453"/>
                  <a:pt x="6467475" y="870238"/>
                  <a:pt x="6425261" y="792306"/>
                </a:cubicBezTo>
                <a:cubicBezTo>
                  <a:pt x="6379801" y="704633"/>
                  <a:pt x="6357071" y="609383"/>
                  <a:pt x="6357071" y="506556"/>
                </a:cubicBezTo>
                <a:cubicBezTo>
                  <a:pt x="6357071" y="321468"/>
                  <a:pt x="6419309" y="181299"/>
                  <a:pt x="6543783" y="86049"/>
                </a:cubicBezTo>
                <a:cubicBezTo>
                  <a:pt x="6620633" y="28683"/>
                  <a:pt x="6715883" y="0"/>
                  <a:pt x="682953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30000"/>
                </a:schemeClr>
              </a:gs>
              <a:gs pos="50000">
                <a:schemeClr val="accent1">
                  <a:lumMod val="20000"/>
                  <a:lumOff val="80000"/>
                  <a:alpha val="2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alpha val="30000"/>
                  </a:schemeClr>
                </a:gs>
                <a:gs pos="51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0" dirty="0">
              <a:gradFill>
                <a:gsLst>
                  <a:gs pos="0">
                    <a:schemeClr val="bg1"/>
                  </a:gs>
                  <a:gs pos="50000">
                    <a:srgbClr val="FFFFFF">
                      <a:alpha val="20000"/>
                    </a:srgbClr>
                  </a:gs>
                  <a:gs pos="81000">
                    <a:schemeClr val="bg1">
                      <a:alpha val="0"/>
                    </a:schemeClr>
                  </a:gs>
                </a:gsLst>
                <a:lin ang="5400000" scaled="0"/>
              </a:gradFill>
              <a:effectLst/>
              <a:latin typeface="Bebas" pitchFamily="50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6F86C9-9967-B8B3-F22A-25A1AE4D717A}"/>
              </a:ext>
            </a:extLst>
          </p:cNvPr>
          <p:cNvSpPr txBox="1"/>
          <p:nvPr/>
        </p:nvSpPr>
        <p:spPr>
          <a:xfrm>
            <a:off x="1155774" y="1816002"/>
            <a:ext cx="6617196" cy="1231106"/>
          </a:xfrm>
          <a:prstGeom prst="rect">
            <a:avLst/>
          </a:prstGeom>
          <a:noFill/>
          <a:effectLst>
            <a:outerShdw blurRad="76200" dist="50800" algn="l" rotWithShape="0">
              <a:schemeClr val="accent1">
                <a:lumMod val="50000"/>
                <a:alpha val="20000"/>
              </a:schemeClr>
            </a:outerShdw>
          </a:effectLst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zh-CN" altLang="en-US" sz="8000" b="1" spc="600" dirty="0">
                <a:gradFill>
                  <a:gsLst>
                    <a:gs pos="52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0"/>
                </a:gradFill>
                <a:effectLst>
                  <a:outerShdw blurRad="127000" dist="50800" algn="l" rotWithShape="0">
                    <a:schemeClr val="accent1">
                      <a:alpha val="15000"/>
                    </a:schemeClr>
                  </a:outerShdw>
                </a:effectLst>
                <a:latin typeface="+mj-ea"/>
                <a:ea typeface="+mj-ea"/>
              </a:rPr>
              <a:t>期待你的加入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19C0DF-DE1F-F318-1CBF-1398C324EE7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55774" y="3237027"/>
            <a:ext cx="2013372" cy="2441696"/>
            <a:chOff x="5080074" y="3857967"/>
            <a:chExt cx="2013372" cy="244169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679FE75-3CCF-9F3F-1F74-F1C1037D8BF5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554" t="2554" r="2554" b="2554"/>
            <a:stretch/>
          </p:blipFill>
          <p:spPr>
            <a:xfrm>
              <a:off x="5124000" y="3857967"/>
              <a:ext cx="1944000" cy="1944000"/>
            </a:xfrm>
            <a:prstGeom prst="roundRect">
              <a:avLst>
                <a:gd name="adj" fmla="val 2781"/>
              </a:avLst>
            </a:prstGeom>
            <a:ln w="57150"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342900" dist="228600" dir="5400000" sx="98000" sy="98000" algn="ctr" rotWithShape="0">
                <a:schemeClr val="accent1">
                  <a:lumMod val="50000"/>
                  <a:alpha val="30000"/>
                </a:schemeClr>
              </a:outerShdw>
            </a:effectLst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2037968-7A0C-5D5B-3241-7D249508AC54}"/>
                </a:ext>
              </a:extLst>
            </p:cNvPr>
            <p:cNvSpPr txBox="1"/>
            <p:nvPr/>
          </p:nvSpPr>
          <p:spPr>
            <a:xfrm>
              <a:off x="5080074" y="5991886"/>
              <a:ext cx="2013372" cy="30777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（了解更多咨讯）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3481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AA324A9-60C4-5140-7049-C29D1365C569}"/>
              </a:ext>
            </a:extLst>
          </p:cNvPr>
          <p:cNvGrpSpPr/>
          <p:nvPr/>
        </p:nvGrpSpPr>
        <p:grpSpPr>
          <a:xfrm>
            <a:off x="686539" y="2180898"/>
            <a:ext cx="2008300" cy="3743325"/>
            <a:chOff x="686539" y="2180898"/>
            <a:chExt cx="2008300" cy="3743325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DDA806C-6C23-83F6-16E4-DD65669834DE}"/>
                </a:ext>
              </a:extLst>
            </p:cNvPr>
            <p:cNvSpPr/>
            <p:nvPr/>
          </p:nvSpPr>
          <p:spPr>
            <a:xfrm>
              <a:off x="686539" y="2180898"/>
              <a:ext cx="2008300" cy="3743325"/>
            </a:xfrm>
            <a:prstGeom prst="roundRect">
              <a:avLst>
                <a:gd name="adj" fmla="val 5689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381000" dist="127000" dir="5400000" sx="102000" sy="102000" algn="ctr" rotWithShape="0">
                <a:schemeClr val="accent1">
                  <a:alpha val="20000"/>
                </a:schemeClr>
              </a:outerShdw>
              <a:reflection blurRad="6350" stA="60000" endPos="3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9F6440E-BB7A-2FA2-2EED-377C897BD11D}"/>
                </a:ext>
              </a:extLst>
            </p:cNvPr>
            <p:cNvSpPr txBox="1"/>
            <p:nvPr/>
          </p:nvSpPr>
          <p:spPr>
            <a:xfrm>
              <a:off x="1141500" y="2493131"/>
              <a:ext cx="10070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accent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  <a:latin typeface="+mj-lt"/>
                </a:rPr>
                <a:t>01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02D30F8-D638-B749-B4D8-476656226C0D}"/>
                </a:ext>
              </a:extLst>
            </p:cNvPr>
            <p:cNvSpPr txBox="1"/>
            <p:nvPr/>
          </p:nvSpPr>
          <p:spPr>
            <a:xfrm>
              <a:off x="1486738" y="3334104"/>
              <a:ext cx="407903" cy="196977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r>
                <a:rPr lang="ja-JP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关于我们</a:t>
              </a:r>
              <a:endParaRPr lang="en-US" sz="3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497C8B-3DE4-D407-9CC2-97732A9B031F}"/>
              </a:ext>
            </a:extLst>
          </p:cNvPr>
          <p:cNvGrpSpPr/>
          <p:nvPr/>
        </p:nvGrpSpPr>
        <p:grpSpPr>
          <a:xfrm>
            <a:off x="2838897" y="2581756"/>
            <a:ext cx="2008300" cy="3655787"/>
            <a:chOff x="2838897" y="2581756"/>
            <a:chExt cx="2008300" cy="3655787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6AA6652A-96D7-6EC0-A6E5-6F2F8FE09281}"/>
                </a:ext>
              </a:extLst>
            </p:cNvPr>
            <p:cNvSpPr/>
            <p:nvPr/>
          </p:nvSpPr>
          <p:spPr>
            <a:xfrm>
              <a:off x="2838897" y="2581756"/>
              <a:ext cx="2008300" cy="3655787"/>
            </a:xfrm>
            <a:prstGeom prst="roundRect">
              <a:avLst>
                <a:gd name="adj" fmla="val 5689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381000" dist="127000" dir="5400000" sx="102000" sy="102000" algn="ctr" rotWithShape="0">
                <a:schemeClr val="accent1">
                  <a:alpha val="20000"/>
                </a:schemeClr>
              </a:outerShdw>
              <a:reflection blurRad="6350" stA="60000" endPos="3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27E41B5-87F0-1719-119F-96A8F08421AF}"/>
                </a:ext>
              </a:extLst>
            </p:cNvPr>
            <p:cNvSpPr txBox="1"/>
            <p:nvPr/>
          </p:nvSpPr>
          <p:spPr>
            <a:xfrm>
              <a:off x="3229738" y="3059094"/>
              <a:ext cx="112402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  <a:latin typeface="+mj-lt"/>
                </a:rPr>
                <a:t>02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DF21122-0FF5-2B85-F313-50A36C0F3DA6}"/>
                </a:ext>
              </a:extLst>
            </p:cNvPr>
            <p:cNvSpPr txBox="1"/>
            <p:nvPr/>
          </p:nvSpPr>
          <p:spPr>
            <a:xfrm>
              <a:off x="3639096" y="3894266"/>
              <a:ext cx="407903" cy="196977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 algn="just"/>
              <a:r>
                <a:rPr lang="ja-JP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招聘计划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00E5055-16C2-4AE8-8D68-C15CA009A021}"/>
              </a:ext>
            </a:extLst>
          </p:cNvPr>
          <p:cNvGrpSpPr/>
          <p:nvPr/>
        </p:nvGrpSpPr>
        <p:grpSpPr>
          <a:xfrm>
            <a:off x="5091851" y="2180898"/>
            <a:ext cx="2008300" cy="3743325"/>
            <a:chOff x="5091851" y="2237015"/>
            <a:chExt cx="2008300" cy="3743325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6524AA7A-546E-3774-4DCE-537F5ED80B76}"/>
                </a:ext>
              </a:extLst>
            </p:cNvPr>
            <p:cNvSpPr/>
            <p:nvPr/>
          </p:nvSpPr>
          <p:spPr>
            <a:xfrm>
              <a:off x="5091851" y="2237015"/>
              <a:ext cx="2008300" cy="3743325"/>
            </a:xfrm>
            <a:prstGeom prst="roundRect">
              <a:avLst>
                <a:gd name="adj" fmla="val 5689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381000" dist="127000" dir="5400000" sx="102000" sy="102000" algn="ctr" rotWithShape="0">
                <a:schemeClr val="accent1">
                  <a:alpha val="20000"/>
                </a:schemeClr>
              </a:outerShdw>
              <a:reflection blurRad="6350" stA="60000" endPos="3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AD15E1F-48A5-C521-02D6-77185487EF8E}"/>
                </a:ext>
              </a:extLst>
            </p:cNvPr>
            <p:cNvSpPr txBox="1"/>
            <p:nvPr/>
          </p:nvSpPr>
          <p:spPr>
            <a:xfrm>
              <a:off x="5533987" y="4586497"/>
              <a:ext cx="112402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6000">
                  <a:solidFill>
                    <a:schemeClr val="accent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  <a:latin typeface="+mj-lt"/>
                </a:defRPr>
              </a:lvl1pPr>
            </a:lstStyle>
            <a:p>
              <a:r>
                <a:rPr lang="en-US" sz="5400" dirty="0"/>
                <a:t>03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744BE05-2979-8A69-8027-D869A7B56AC8}"/>
                </a:ext>
              </a:extLst>
            </p:cNvPr>
            <p:cNvSpPr txBox="1"/>
            <p:nvPr/>
          </p:nvSpPr>
          <p:spPr>
            <a:xfrm flipH="1">
              <a:off x="5892050" y="2533660"/>
              <a:ext cx="407903" cy="196977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>
              <a:defPPr>
                <a:defRPr lang="en-US"/>
              </a:defPPr>
              <a:lvl1pPr algn="just">
                <a:defRPr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ja-JP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薪酬福利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590AC47-FE5E-79F7-2AA9-BA34CFA24340}"/>
              </a:ext>
            </a:extLst>
          </p:cNvPr>
          <p:cNvGrpSpPr/>
          <p:nvPr/>
        </p:nvGrpSpPr>
        <p:grpSpPr>
          <a:xfrm>
            <a:off x="9497162" y="2180898"/>
            <a:ext cx="2008300" cy="3733775"/>
            <a:chOff x="9497162" y="2180898"/>
            <a:chExt cx="2008300" cy="3733775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6B6BB5BC-699E-9CAE-4405-A123F12EE8E6}"/>
                </a:ext>
              </a:extLst>
            </p:cNvPr>
            <p:cNvSpPr/>
            <p:nvPr/>
          </p:nvSpPr>
          <p:spPr>
            <a:xfrm>
              <a:off x="9497162" y="2180898"/>
              <a:ext cx="2008300" cy="3733775"/>
            </a:xfrm>
            <a:prstGeom prst="roundRect">
              <a:avLst>
                <a:gd name="adj" fmla="val 5689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381000" dist="127000" dir="5400000" sx="102000" sy="102000" algn="ctr" rotWithShape="0">
                <a:schemeClr val="accent1">
                  <a:alpha val="20000"/>
                </a:schemeClr>
              </a:outerShdw>
              <a:reflection blurRad="6350" stA="60000" endPos="3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80ACA9B-6FB0-5C5B-A2C2-87AF4DD4B969}"/>
                </a:ext>
              </a:extLst>
            </p:cNvPr>
            <p:cNvSpPr txBox="1"/>
            <p:nvPr/>
          </p:nvSpPr>
          <p:spPr>
            <a:xfrm>
              <a:off x="9888003" y="2477543"/>
              <a:ext cx="112402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5400">
                  <a:solidFill>
                    <a:schemeClr val="accent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  <a:latin typeface="+mj-lt"/>
                </a:defRPr>
              </a:lvl1pPr>
            </a:lstStyle>
            <a:p>
              <a:r>
                <a:rPr lang="en-US" dirty="0"/>
                <a:t>05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FD5A6F7-67FF-13FA-93A1-6E620F59CBA9}"/>
                </a:ext>
              </a:extLst>
            </p:cNvPr>
            <p:cNvSpPr txBox="1"/>
            <p:nvPr/>
          </p:nvSpPr>
          <p:spPr>
            <a:xfrm>
              <a:off x="10297361" y="3351038"/>
              <a:ext cx="407903" cy="196977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>
              <a:defPPr>
                <a:defRPr lang="en-US"/>
              </a:defPPr>
              <a:lvl1pPr algn="just">
                <a:defRPr sz="32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ja-JP" altLang="en-US" dirty="0"/>
                <a:t>招聘流程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0D75DDD-E030-D4CD-0940-AC0E31F813E5}"/>
              </a:ext>
            </a:extLst>
          </p:cNvPr>
          <p:cNvGrpSpPr/>
          <p:nvPr/>
        </p:nvGrpSpPr>
        <p:grpSpPr>
          <a:xfrm>
            <a:off x="7354969" y="2576047"/>
            <a:ext cx="2008300" cy="3655787"/>
            <a:chOff x="7354969" y="2576047"/>
            <a:chExt cx="2008300" cy="3655787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A7CBA9BA-9E33-3B83-E23E-B8C885CDB7B1}"/>
                </a:ext>
              </a:extLst>
            </p:cNvPr>
            <p:cNvSpPr/>
            <p:nvPr/>
          </p:nvSpPr>
          <p:spPr>
            <a:xfrm>
              <a:off x="7354969" y="2576047"/>
              <a:ext cx="2008300" cy="3655787"/>
            </a:xfrm>
            <a:prstGeom prst="roundRect">
              <a:avLst>
                <a:gd name="adj" fmla="val 5689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381000" dist="127000" dir="5400000" sx="102000" sy="102000" algn="ctr" rotWithShape="0">
                <a:schemeClr val="accent1">
                  <a:alpha val="20000"/>
                </a:schemeClr>
              </a:outerShdw>
              <a:reflection blurRad="6350" stA="60000" endPos="3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FE9C99E-C2F1-0B75-FA5B-8F40F036713D}"/>
                </a:ext>
              </a:extLst>
            </p:cNvPr>
            <p:cNvSpPr txBox="1"/>
            <p:nvPr/>
          </p:nvSpPr>
          <p:spPr>
            <a:xfrm>
              <a:off x="7745810" y="3067815"/>
              <a:ext cx="112402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5400">
                  <a:solidFill>
                    <a:schemeClr val="bg1"/>
                  </a:solidFill>
                  <a:effectLst>
                    <a:outerShdw blurRad="50800" dist="38100" dir="5400000" algn="t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  <a:latin typeface="+mj-lt"/>
                </a:defRPr>
              </a:lvl1pPr>
            </a:lstStyle>
            <a:p>
              <a:r>
                <a:rPr lang="en-US" dirty="0"/>
                <a:t>04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FC8E25F-F645-CE78-D57C-D6318CD65AEC}"/>
                </a:ext>
              </a:extLst>
            </p:cNvPr>
            <p:cNvSpPr txBox="1"/>
            <p:nvPr/>
          </p:nvSpPr>
          <p:spPr>
            <a:xfrm>
              <a:off x="8155168" y="3888557"/>
              <a:ext cx="407903" cy="196977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>
              <a:defPPr>
                <a:defRPr lang="en-US"/>
              </a:defPPr>
              <a:lvl1pPr algn="just">
                <a:defRPr sz="32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ja-JP" altLang="en-US" dirty="0"/>
                <a:t>晋升发展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6763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文本框 136" hidden="1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8" name="文本框 137" hidden="1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出版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本畅销书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CC9B29-FF59-F53A-71FE-DBBB2E59438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489B486-A196-2E87-FF14-EC20891568FF}"/>
              </a:ext>
            </a:extLst>
          </p:cNvPr>
          <p:cNvSpPr/>
          <p:nvPr/>
        </p:nvSpPr>
        <p:spPr>
          <a:xfrm>
            <a:off x="658813" y="356838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徐鑫勇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8392D49-DB30-D4D8-161A-A6C3B2AD3F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31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DE6E7998-BDBD-C5D9-C1DF-C1BD23D0A6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01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F454B3AB-B36A-7FB7-9BCE-5BFB7ABB7C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关于我们</a:t>
            </a:r>
            <a:endParaRPr 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370B369C-13E0-8D98-9FD5-D83D4D2C964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latin typeface="+mj-lt"/>
              </a:rPr>
              <a:t>ABOUT US</a:t>
            </a:r>
            <a:endParaRPr lang="zh-CN" altLang="en-US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latin typeface="+mj-lt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0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 descr="背景图案&#10;&#10;描述已自动生成" hidden="1">
            <a:extLst>
              <a:ext uri="{FF2B5EF4-FFF2-40B4-BE49-F238E27FC236}">
                <a16:creationId xmlns:a16="http://schemas.microsoft.com/office/drawing/2014/main" id="{D93BAA08-CC52-199C-AA64-A8B8110F02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8DCDFA2-12AA-F841-4FA0-D6CA5782B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关于我们</a:t>
            </a:r>
            <a:endParaRPr 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5F611E3-0F4D-9298-8A2C-854F028A19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328"/>
                    </a14:imgEffect>
                    <a14:imgEffect>
                      <a14:saturation sat="169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656" t="22869" r="25067" b="17708"/>
          <a:stretch/>
        </p:blipFill>
        <p:spPr>
          <a:xfrm>
            <a:off x="630152" y="2216473"/>
            <a:ext cx="6577410" cy="4183082"/>
          </a:xfrm>
          <a:prstGeom prst="rect">
            <a:avLst/>
          </a:prstGeom>
          <a:noFill/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5A57DF5-6CE8-3557-7905-4AA2C0923D06}"/>
              </a:ext>
            </a:extLst>
          </p:cNvPr>
          <p:cNvSpPr/>
          <p:nvPr/>
        </p:nvSpPr>
        <p:spPr>
          <a:xfrm>
            <a:off x="10239208" y="0"/>
            <a:ext cx="1952792" cy="6858000"/>
          </a:xfrm>
          <a:custGeom>
            <a:avLst/>
            <a:gdLst>
              <a:gd name="connsiteX0" fmla="*/ 409588 w 1952792"/>
              <a:gd name="connsiteY0" fmla="*/ 0 h 6858000"/>
              <a:gd name="connsiteX1" fmla="*/ 1952792 w 1952792"/>
              <a:gd name="connsiteY1" fmla="*/ 0 h 6858000"/>
              <a:gd name="connsiteX2" fmla="*/ 1952792 w 1952792"/>
              <a:gd name="connsiteY2" fmla="*/ 6858000 h 6858000"/>
              <a:gd name="connsiteX3" fmla="*/ 0 w 1952792"/>
              <a:gd name="connsiteY3" fmla="*/ 6858000 h 6858000"/>
              <a:gd name="connsiteX4" fmla="*/ 0 w 1952792"/>
              <a:gd name="connsiteY4" fmla="*/ 824303 h 6858000"/>
              <a:gd name="connsiteX5" fmla="*/ 377381 w 1952792"/>
              <a:gd name="connsiteY5" fmla="*/ 240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2792" h="6858000">
                <a:moveTo>
                  <a:pt x="409588" y="0"/>
                </a:moveTo>
                <a:lnTo>
                  <a:pt x="1952792" y="0"/>
                </a:lnTo>
                <a:lnTo>
                  <a:pt x="1952792" y="6858000"/>
                </a:lnTo>
                <a:lnTo>
                  <a:pt x="0" y="6858000"/>
                </a:lnTo>
                <a:lnTo>
                  <a:pt x="0" y="824303"/>
                </a:lnTo>
                <a:cubicBezTo>
                  <a:pt x="0" y="502141"/>
                  <a:pt x="146905" y="214290"/>
                  <a:pt x="377381" y="2408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1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054F2A3-1550-DD0A-7191-B75EADC03058}"/>
              </a:ext>
            </a:extLst>
          </p:cNvPr>
          <p:cNvGrpSpPr/>
          <p:nvPr/>
        </p:nvGrpSpPr>
        <p:grpSpPr>
          <a:xfrm>
            <a:off x="2819876" y="1354666"/>
            <a:ext cx="2033447" cy="1092200"/>
            <a:chOff x="3054646" y="1354666"/>
            <a:chExt cx="2033447" cy="109220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3A625B16-B0B2-E06F-32CD-2CF1D73DB17A}"/>
                </a:ext>
              </a:extLst>
            </p:cNvPr>
            <p:cNvSpPr/>
            <p:nvPr/>
          </p:nvSpPr>
          <p:spPr>
            <a:xfrm>
              <a:off x="3054646" y="1354666"/>
              <a:ext cx="2033447" cy="1092200"/>
            </a:xfrm>
            <a:prstGeom prst="roundRect">
              <a:avLst>
                <a:gd name="adj" fmla="val 9556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outerShdw blurRad="2540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3430237-AAF2-4ED3-203C-7855BE380ED0}"/>
                </a:ext>
              </a:extLst>
            </p:cNvPr>
            <p:cNvSpPr txBox="1"/>
            <p:nvPr/>
          </p:nvSpPr>
          <p:spPr>
            <a:xfrm>
              <a:off x="3260891" y="1445705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2800">
                  <a:solidFill>
                    <a:schemeClr val="accent1"/>
                  </a:solidFill>
                  <a:effectLst>
                    <a:outerShdw blurRad="50800" dist="38100" dir="5400000" algn="tl" rotWithShape="0">
                      <a:schemeClr val="accent1">
                        <a:lumMod val="75000"/>
                        <a:alpha val="20000"/>
                      </a:schemeClr>
                    </a:outerShdw>
                  </a:effectLst>
                  <a:latin typeface="+mj-lt"/>
                </a:defRPr>
              </a:lvl1pPr>
            </a:lstStyle>
            <a:p>
              <a:r>
                <a:rPr lang="zh-CN" altLang="en-US" dirty="0">
                  <a:ea typeface="思源黑体 CN Bold" panose="020B0800000000000000" pitchFamily="34" charset="-122"/>
                </a:rPr>
                <a:t>国内领先</a:t>
              </a:r>
              <a:endParaRPr 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49CBBCA-12B6-9002-5EDD-E358739BCAE0}"/>
                </a:ext>
              </a:extLst>
            </p:cNvPr>
            <p:cNvSpPr txBox="1"/>
            <p:nvPr/>
          </p:nvSpPr>
          <p:spPr>
            <a:xfrm>
              <a:off x="3158299" y="2017274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数据智能科技公司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BAF457F-82E3-B176-DF7B-933E16505B2D}"/>
                </a:ext>
              </a:extLst>
            </p:cNvPr>
            <p:cNvCxnSpPr>
              <a:cxnSpLocks/>
            </p:cNvCxnSpPr>
            <p:nvPr/>
          </p:nvCxnSpPr>
          <p:spPr>
            <a:xfrm>
              <a:off x="3325058" y="1960458"/>
              <a:ext cx="1492622" cy="0"/>
            </a:xfrm>
            <a:prstGeom prst="line">
              <a:avLst/>
            </a:prstGeom>
            <a:ln w="254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5A30F6F-655C-136D-CDA7-DCEFB621EF38}"/>
              </a:ext>
            </a:extLst>
          </p:cNvPr>
          <p:cNvGrpSpPr/>
          <p:nvPr/>
        </p:nvGrpSpPr>
        <p:grpSpPr>
          <a:xfrm>
            <a:off x="805462" y="1354666"/>
            <a:ext cx="1737264" cy="1092200"/>
            <a:chOff x="1285270" y="1227667"/>
            <a:chExt cx="1737264" cy="1092200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00778C0B-39BB-D9BC-4B29-411BC73490B3}"/>
                </a:ext>
              </a:extLst>
            </p:cNvPr>
            <p:cNvSpPr/>
            <p:nvPr/>
          </p:nvSpPr>
          <p:spPr>
            <a:xfrm>
              <a:off x="1285270" y="1227667"/>
              <a:ext cx="1737264" cy="1092200"/>
            </a:xfrm>
            <a:prstGeom prst="roundRect">
              <a:avLst>
                <a:gd name="adj" fmla="val 9556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outerShdw blurRad="2540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E9972BE-805F-A675-46D4-9EB527D7783D}"/>
                </a:ext>
              </a:extLst>
            </p:cNvPr>
            <p:cNvGrpSpPr/>
            <p:nvPr/>
          </p:nvGrpSpPr>
          <p:grpSpPr>
            <a:xfrm>
              <a:off x="1484488" y="1318706"/>
              <a:ext cx="1338828" cy="910123"/>
              <a:chOff x="1467554" y="1350820"/>
              <a:chExt cx="1338828" cy="91012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072774-7F54-513D-22B5-F0EA24122AAD}"/>
                  </a:ext>
                </a:extLst>
              </p:cNvPr>
              <p:cNvSpPr txBox="1"/>
              <p:nvPr/>
            </p:nvSpPr>
            <p:spPr>
              <a:xfrm>
                <a:off x="1467554" y="1350820"/>
                <a:ext cx="13388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solidFill>
                      <a:schemeClr val="accent1"/>
                    </a:solidFill>
                    <a:effectLst>
                      <a:outerShdw blurRad="50800" dist="38100" dir="5400000" algn="tl" rotWithShape="0">
                        <a:schemeClr val="accent1">
                          <a:lumMod val="75000"/>
                          <a:alpha val="20000"/>
                        </a:schemeClr>
                      </a:outerShdw>
                    </a:effectLst>
                    <a:latin typeface="+mj-lt"/>
                  </a:rPr>
                  <a:t>2002</a:t>
                </a:r>
                <a:r>
                  <a:rPr lang="zh-CN" altLang="en-US" sz="1400" dirty="0">
                    <a:solidFill>
                      <a:schemeClr val="accent1"/>
                    </a:solidFill>
                    <a:effectLst>
                      <a:outerShdw blurRad="50800" dist="38100" dir="5400000" algn="tl" rotWithShape="0">
                        <a:schemeClr val="accent1">
                          <a:lumMod val="75000"/>
                          <a:alpha val="20000"/>
                        </a:schemeClr>
                      </a:outerShdw>
                    </a:effectLst>
                  </a:rPr>
                  <a:t>年</a:t>
                </a:r>
                <a:endParaRPr lang="en-US" dirty="0">
                  <a:solidFill>
                    <a:schemeClr val="accent1"/>
                  </a:solidFill>
                  <a:effectLst>
                    <a:outerShdw blurRad="50800" dist="38100" dir="5400000" algn="tl" rotWithShape="0">
                      <a:schemeClr val="accent1">
                        <a:lumMod val="75000"/>
                        <a:alpha val="20000"/>
                      </a:schemeClr>
                    </a:outerShdw>
                  </a:effectLst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6E25362-3C9A-DE65-81C6-B87664DF50A6}"/>
                  </a:ext>
                </a:extLst>
              </p:cNvPr>
              <p:cNvSpPr txBox="1"/>
              <p:nvPr/>
            </p:nvSpPr>
            <p:spPr>
              <a:xfrm>
                <a:off x="1634267" y="1922389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公司成立</a:t>
                </a:r>
                <a:endPara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DAD28810-2D3D-1388-BE00-798C2AB4F4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8102" y="1865573"/>
                <a:ext cx="1337733" cy="0"/>
              </a:xfrm>
              <a:prstGeom prst="line">
                <a:avLst/>
              </a:prstGeom>
              <a:ln w="25400" cap="rnd"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F29B432-0DCE-BD53-E4E3-DCF1633608E4}"/>
              </a:ext>
            </a:extLst>
          </p:cNvPr>
          <p:cNvGrpSpPr/>
          <p:nvPr/>
        </p:nvGrpSpPr>
        <p:grpSpPr>
          <a:xfrm>
            <a:off x="2024309" y="3491875"/>
            <a:ext cx="1737263" cy="1092200"/>
            <a:chOff x="1667404" y="3429000"/>
            <a:chExt cx="1737263" cy="1092200"/>
          </a:xfrm>
          <a:effectLst/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5DB5E6B-F49F-B1CE-D0EC-8D270F072010}"/>
                </a:ext>
              </a:extLst>
            </p:cNvPr>
            <p:cNvSpPr/>
            <p:nvPr/>
          </p:nvSpPr>
          <p:spPr>
            <a:xfrm>
              <a:off x="1667404" y="3429000"/>
              <a:ext cx="1737263" cy="1092200"/>
            </a:xfrm>
            <a:prstGeom prst="roundRect">
              <a:avLst>
                <a:gd name="adj" fmla="val 9556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40000"/>
                </a:scheme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3D3F59C-1500-25E7-F50E-6FCA92062B7B}"/>
                </a:ext>
              </a:extLst>
            </p:cNvPr>
            <p:cNvGrpSpPr/>
            <p:nvPr/>
          </p:nvGrpSpPr>
          <p:grpSpPr>
            <a:xfrm>
              <a:off x="1873309" y="3520039"/>
              <a:ext cx="1337733" cy="910123"/>
              <a:chOff x="1873309" y="3520039"/>
              <a:chExt cx="1337733" cy="910123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4C93DB6C-C9E4-A8A3-9112-5594B830AAE3}"/>
                  </a:ext>
                </a:extLst>
              </p:cNvPr>
              <p:cNvSpPr txBox="1"/>
              <p:nvPr/>
            </p:nvSpPr>
            <p:spPr>
              <a:xfrm>
                <a:off x="2039474" y="4091608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现有员工</a:t>
                </a:r>
                <a:endPara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E86A39C9-B083-A164-4EB0-0A65B730A4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73309" y="4034792"/>
                <a:ext cx="1337733" cy="0"/>
              </a:xfrm>
              <a:prstGeom prst="line">
                <a:avLst/>
              </a:prstGeom>
              <a:ln w="25400" cap="rnd"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E78F75BE-7EC3-6F77-522B-21E023685FB1}"/>
                  </a:ext>
                </a:extLst>
              </p:cNvPr>
              <p:cNvGrpSpPr/>
              <p:nvPr/>
            </p:nvGrpSpPr>
            <p:grpSpPr>
              <a:xfrm>
                <a:off x="1947650" y="3520039"/>
                <a:ext cx="1166707" cy="523220"/>
                <a:chOff x="1872761" y="3520039"/>
                <a:chExt cx="1166707" cy="523220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CD51482A-573A-1EA2-674C-272D53113F52}"/>
                    </a:ext>
                  </a:extLst>
                </p:cNvPr>
                <p:cNvSpPr txBox="1"/>
                <p:nvPr/>
              </p:nvSpPr>
              <p:spPr>
                <a:xfrm>
                  <a:off x="1872761" y="3520039"/>
                  <a:ext cx="109837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2800">
                      <a:solidFill>
                        <a:schemeClr val="accent1"/>
                      </a:solidFill>
                      <a:effectLst>
                        <a:outerShdw blurRad="50800" dist="38100" dir="5400000" algn="tl" rotWithShape="0">
                          <a:schemeClr val="accent1">
                            <a:lumMod val="75000"/>
                            <a:alpha val="20000"/>
                          </a:schemeClr>
                        </a:outerShdw>
                      </a:effectLst>
                      <a:latin typeface="+mj-lt"/>
                    </a:defRPr>
                  </a:lvl1pPr>
                </a:lstStyle>
                <a:p>
                  <a:r>
                    <a:rPr lang="en-US" dirty="0"/>
                    <a:t>1500</a:t>
                  </a:r>
                </a:p>
              </p:txBody>
            </p:sp>
            <p:sp>
              <p:nvSpPr>
                <p:cNvPr id="33" name="十字形 32">
                  <a:extLst>
                    <a:ext uri="{FF2B5EF4-FFF2-40B4-BE49-F238E27FC236}">
                      <a16:creationId xmlns:a16="http://schemas.microsoft.com/office/drawing/2014/main" id="{E20FB1BA-BD06-ECB2-3561-A271B058511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897190" y="3618169"/>
                  <a:ext cx="142278" cy="139437"/>
                </a:xfrm>
                <a:prstGeom prst="plus">
                  <a:avLst>
                    <a:gd name="adj" fmla="val 42531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9BD3EB56-538A-982D-1B48-4386F9658C63}"/>
              </a:ext>
            </a:extLst>
          </p:cNvPr>
          <p:cNvGrpSpPr/>
          <p:nvPr/>
        </p:nvGrpSpPr>
        <p:grpSpPr>
          <a:xfrm>
            <a:off x="4233524" y="3544831"/>
            <a:ext cx="1427263" cy="2089626"/>
            <a:chOff x="4233524" y="3544831"/>
            <a:chExt cx="1427263" cy="2089626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0E2EA43F-AFDF-93C2-4DBC-70662DF24A49}"/>
                </a:ext>
              </a:extLst>
            </p:cNvPr>
            <p:cNvGrpSpPr/>
            <p:nvPr/>
          </p:nvGrpSpPr>
          <p:grpSpPr>
            <a:xfrm>
              <a:off x="4233524" y="3544831"/>
              <a:ext cx="1349373" cy="1743248"/>
              <a:chOff x="4233524" y="3544831"/>
              <a:chExt cx="1349373" cy="1743248"/>
            </a:xfrm>
          </p:grpSpPr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8CB629E2-7C09-29DA-9CFE-50BEBEE5EE99}"/>
                  </a:ext>
                </a:extLst>
              </p:cNvPr>
              <p:cNvGrpSpPr/>
              <p:nvPr/>
            </p:nvGrpSpPr>
            <p:grpSpPr>
              <a:xfrm>
                <a:off x="4233524" y="3544831"/>
                <a:ext cx="300414" cy="473271"/>
                <a:chOff x="4233524" y="3544831"/>
                <a:chExt cx="300414" cy="473271"/>
              </a:xfrm>
            </p:grpSpPr>
            <p:sp>
              <p:nvSpPr>
                <p:cNvPr id="43" name="图形 41">
                  <a:extLst>
                    <a:ext uri="{FF2B5EF4-FFF2-40B4-BE49-F238E27FC236}">
                      <a16:creationId xmlns:a16="http://schemas.microsoft.com/office/drawing/2014/main" id="{7C6ACEBB-ECA2-ADBD-E86D-A5C1497FA0D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233524" y="3544831"/>
                  <a:ext cx="300414" cy="396000"/>
                </a:xfrm>
                <a:custGeom>
                  <a:avLst/>
                  <a:gdLst>
                    <a:gd name="connsiteX0" fmla="*/ 776831 w 1445050"/>
                    <a:gd name="connsiteY0" fmla="*/ 1877640 h 1904839"/>
                    <a:gd name="connsiteX1" fmla="*/ 798268 w 1445050"/>
                    <a:gd name="connsiteY1" fmla="*/ 1855442 h 1904839"/>
                    <a:gd name="connsiteX2" fmla="*/ 874051 w 1445050"/>
                    <a:gd name="connsiteY2" fmla="*/ 1773411 h 1904839"/>
                    <a:gd name="connsiteX3" fmla="*/ 1103711 w 1445050"/>
                    <a:gd name="connsiteY3" fmla="*/ 1492942 h 1904839"/>
                    <a:gd name="connsiteX4" fmla="*/ 1351902 w 1445050"/>
                    <a:gd name="connsiteY4" fmla="*/ 1086288 h 1904839"/>
                    <a:gd name="connsiteX5" fmla="*/ 1445050 w 1445050"/>
                    <a:gd name="connsiteY5" fmla="*/ 722525 h 1904839"/>
                    <a:gd name="connsiteX6" fmla="*/ 722525 w 1445050"/>
                    <a:gd name="connsiteY6" fmla="*/ 0 h 1904839"/>
                    <a:gd name="connsiteX7" fmla="*/ 0 w 1445050"/>
                    <a:gd name="connsiteY7" fmla="*/ 722525 h 1904839"/>
                    <a:gd name="connsiteX8" fmla="*/ 128401 w 1445050"/>
                    <a:gd name="connsiteY8" fmla="*/ 1144161 h 1904839"/>
                    <a:gd name="connsiteX9" fmla="*/ 340999 w 1445050"/>
                    <a:gd name="connsiteY9" fmla="*/ 1480162 h 1904839"/>
                    <a:gd name="connsiteX10" fmla="*/ 570209 w 1445050"/>
                    <a:gd name="connsiteY10" fmla="*/ 1767896 h 1904839"/>
                    <a:gd name="connsiteX11" fmla="*/ 645814 w 1445050"/>
                    <a:gd name="connsiteY11" fmla="*/ 1853057 h 1904839"/>
                    <a:gd name="connsiteX12" fmla="*/ 667171 w 1445050"/>
                    <a:gd name="connsiteY12" fmla="*/ 1876183 h 1904839"/>
                    <a:gd name="connsiteX13" fmla="*/ 675010 w 1445050"/>
                    <a:gd name="connsiteY13" fmla="*/ 1884506 h 1904839"/>
                    <a:gd name="connsiteX14" fmla="*/ 768918 w 1445050"/>
                    <a:gd name="connsiteY14" fmla="*/ 1885654 h 1904839"/>
                    <a:gd name="connsiteX15" fmla="*/ 776831 w 1445050"/>
                    <a:gd name="connsiteY15" fmla="*/ 1877640 h 1904839"/>
                    <a:gd name="connsiteX16" fmla="*/ 770040 w 1445050"/>
                    <a:gd name="connsiteY16" fmla="*/ 1793804 h 1904839"/>
                    <a:gd name="connsiteX17" fmla="*/ 763126 w 1445050"/>
                    <a:gd name="connsiteY17" fmla="*/ 1786460 h 1904839"/>
                    <a:gd name="connsiteX18" fmla="*/ 742789 w 1445050"/>
                    <a:gd name="connsiteY18" fmla="*/ 1764439 h 1904839"/>
                    <a:gd name="connsiteX19" fmla="*/ 669578 w 1445050"/>
                    <a:gd name="connsiteY19" fmla="*/ 1681969 h 1904839"/>
                    <a:gd name="connsiteX20" fmla="*/ 447211 w 1445050"/>
                    <a:gd name="connsiteY20" fmla="*/ 1402853 h 1904839"/>
                    <a:gd name="connsiteX21" fmla="*/ 244807 w 1445050"/>
                    <a:gd name="connsiteY21" fmla="*/ 1083275 h 1904839"/>
                    <a:gd name="connsiteX22" fmla="*/ 131368 w 1445050"/>
                    <a:gd name="connsiteY22" fmla="*/ 722525 h 1904839"/>
                    <a:gd name="connsiteX23" fmla="*/ 722525 w 1445050"/>
                    <a:gd name="connsiteY23" fmla="*/ 131368 h 1904839"/>
                    <a:gd name="connsiteX24" fmla="*/ 1313682 w 1445050"/>
                    <a:gd name="connsiteY24" fmla="*/ 722525 h 1904839"/>
                    <a:gd name="connsiteX25" fmla="*/ 1232463 w 1445050"/>
                    <a:gd name="connsiteY25" fmla="*/ 1031589 h 1904839"/>
                    <a:gd name="connsiteX26" fmla="*/ 998181 w 1445050"/>
                    <a:gd name="connsiteY26" fmla="*/ 1414705 h 1904839"/>
                    <a:gd name="connsiteX27" fmla="*/ 776262 w 1445050"/>
                    <a:gd name="connsiteY27" fmla="*/ 1685690 h 1904839"/>
                    <a:gd name="connsiteX28" fmla="*/ 703230 w 1445050"/>
                    <a:gd name="connsiteY28" fmla="*/ 1764748 h 1904839"/>
                    <a:gd name="connsiteX29" fmla="*/ 682973 w 1445050"/>
                    <a:gd name="connsiteY29" fmla="*/ 1785725 h 1904839"/>
                    <a:gd name="connsiteX30" fmla="*/ 676133 w 1445050"/>
                    <a:gd name="connsiteY30" fmla="*/ 1792656 h 1904839"/>
                    <a:gd name="connsiteX31" fmla="*/ 770040 w 1445050"/>
                    <a:gd name="connsiteY31" fmla="*/ 1793804 h 1904839"/>
                    <a:gd name="connsiteX32" fmla="*/ 1018104 w 1445050"/>
                    <a:gd name="connsiteY32" fmla="*/ 722525 h 1904839"/>
                    <a:gd name="connsiteX33" fmla="*/ 722525 w 1445050"/>
                    <a:gd name="connsiteY33" fmla="*/ 426947 h 1904839"/>
                    <a:gd name="connsiteX34" fmla="*/ 426947 w 1445050"/>
                    <a:gd name="connsiteY34" fmla="*/ 722525 h 1904839"/>
                    <a:gd name="connsiteX35" fmla="*/ 722525 w 1445050"/>
                    <a:gd name="connsiteY35" fmla="*/ 1018104 h 1904839"/>
                    <a:gd name="connsiteX36" fmla="*/ 1018104 w 1445050"/>
                    <a:gd name="connsiteY36" fmla="*/ 722525 h 1904839"/>
                    <a:gd name="connsiteX37" fmla="*/ 558315 w 1445050"/>
                    <a:gd name="connsiteY37" fmla="*/ 722525 h 1904839"/>
                    <a:gd name="connsiteX38" fmla="*/ 722525 w 1445050"/>
                    <a:gd name="connsiteY38" fmla="*/ 558315 h 1904839"/>
                    <a:gd name="connsiteX39" fmla="*/ 886736 w 1445050"/>
                    <a:gd name="connsiteY39" fmla="*/ 722525 h 1904839"/>
                    <a:gd name="connsiteX40" fmla="*/ 722525 w 1445050"/>
                    <a:gd name="connsiteY40" fmla="*/ 886735 h 1904839"/>
                    <a:gd name="connsiteX41" fmla="*/ 558315 w 1445050"/>
                    <a:gd name="connsiteY41" fmla="*/ 722525 h 1904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1445050" h="1904839">
                      <a:moveTo>
                        <a:pt x="776831" y="1877640"/>
                      </a:moveTo>
                      <a:cubicBezTo>
                        <a:pt x="783039" y="1871300"/>
                        <a:pt x="790212" y="1863884"/>
                        <a:pt x="798268" y="1855442"/>
                      </a:cubicBezTo>
                      <a:cubicBezTo>
                        <a:pt x="821171" y="1831442"/>
                        <a:pt x="846645" y="1803962"/>
                        <a:pt x="874051" y="1773411"/>
                      </a:cubicBezTo>
                      <a:cubicBezTo>
                        <a:pt x="952306" y="1686176"/>
                        <a:pt x="1030554" y="1591620"/>
                        <a:pt x="1103711" y="1492942"/>
                      </a:cubicBezTo>
                      <a:cubicBezTo>
                        <a:pt x="1207508" y="1352934"/>
                        <a:pt x="1292419" y="1216174"/>
                        <a:pt x="1351902" y="1086288"/>
                      </a:cubicBezTo>
                      <a:cubicBezTo>
                        <a:pt x="1412328" y="954342"/>
                        <a:pt x="1445050" y="832596"/>
                        <a:pt x="1445050" y="722525"/>
                      </a:cubicBezTo>
                      <a:cubicBezTo>
                        <a:pt x="1445050" y="323486"/>
                        <a:pt x="1121565" y="0"/>
                        <a:pt x="722525" y="0"/>
                      </a:cubicBezTo>
                      <a:cubicBezTo>
                        <a:pt x="323486" y="0"/>
                        <a:pt x="0" y="323486"/>
                        <a:pt x="0" y="722525"/>
                      </a:cubicBezTo>
                      <a:cubicBezTo>
                        <a:pt x="0" y="844442"/>
                        <a:pt x="45566" y="985794"/>
                        <a:pt x="128401" y="1144161"/>
                      </a:cubicBezTo>
                      <a:cubicBezTo>
                        <a:pt x="184514" y="1251440"/>
                        <a:pt x="256626" y="1364246"/>
                        <a:pt x="340999" y="1480162"/>
                      </a:cubicBezTo>
                      <a:cubicBezTo>
                        <a:pt x="414012" y="1580471"/>
                        <a:pt x="492110" y="1677579"/>
                        <a:pt x="570209" y="1767896"/>
                      </a:cubicBezTo>
                      <a:cubicBezTo>
                        <a:pt x="597556" y="1799519"/>
                        <a:pt x="622970" y="1828059"/>
                        <a:pt x="645814" y="1853057"/>
                      </a:cubicBezTo>
                      <a:cubicBezTo>
                        <a:pt x="653843" y="1861844"/>
                        <a:pt x="660989" y="1869572"/>
                        <a:pt x="667171" y="1876183"/>
                      </a:cubicBezTo>
                      <a:cubicBezTo>
                        <a:pt x="670935" y="1880208"/>
                        <a:pt x="673574" y="1883002"/>
                        <a:pt x="675010" y="1884506"/>
                      </a:cubicBezTo>
                      <a:cubicBezTo>
                        <a:pt x="700450" y="1911160"/>
                        <a:pt x="742834" y="1911678"/>
                        <a:pt x="768918" y="1885654"/>
                      </a:cubicBezTo>
                      <a:cubicBezTo>
                        <a:pt x="770378" y="1884197"/>
                        <a:pt x="773042" y="1881509"/>
                        <a:pt x="776831" y="1877640"/>
                      </a:cubicBezTo>
                      <a:close/>
                      <a:moveTo>
                        <a:pt x="770040" y="1793804"/>
                      </a:moveTo>
                      <a:cubicBezTo>
                        <a:pt x="768910" y="1792620"/>
                        <a:pt x="766579" y="1790153"/>
                        <a:pt x="763126" y="1786460"/>
                      </a:cubicBezTo>
                      <a:cubicBezTo>
                        <a:pt x="757281" y="1780210"/>
                        <a:pt x="750476" y="1772850"/>
                        <a:pt x="742789" y="1764439"/>
                      </a:cubicBezTo>
                      <a:cubicBezTo>
                        <a:pt x="720732" y="1740301"/>
                        <a:pt x="696114" y="1712655"/>
                        <a:pt x="669578" y="1681969"/>
                      </a:cubicBezTo>
                      <a:cubicBezTo>
                        <a:pt x="593731" y="1594257"/>
                        <a:pt x="517882" y="1499946"/>
                        <a:pt x="447211" y="1402853"/>
                      </a:cubicBezTo>
                      <a:cubicBezTo>
                        <a:pt x="366368" y="1291787"/>
                        <a:pt x="297619" y="1184243"/>
                        <a:pt x="244807" y="1083275"/>
                      </a:cubicBezTo>
                      <a:cubicBezTo>
                        <a:pt x="170920" y="942012"/>
                        <a:pt x="131368" y="819319"/>
                        <a:pt x="131368" y="722525"/>
                      </a:cubicBezTo>
                      <a:cubicBezTo>
                        <a:pt x="131368" y="396038"/>
                        <a:pt x="396038" y="131368"/>
                        <a:pt x="722525" y="131368"/>
                      </a:cubicBezTo>
                      <a:cubicBezTo>
                        <a:pt x="1049012" y="131368"/>
                        <a:pt x="1313682" y="396038"/>
                        <a:pt x="1313682" y="722525"/>
                      </a:cubicBezTo>
                      <a:cubicBezTo>
                        <a:pt x="1313682" y="811187"/>
                        <a:pt x="1285671" y="915405"/>
                        <a:pt x="1232463" y="1031589"/>
                      </a:cubicBezTo>
                      <a:cubicBezTo>
                        <a:pt x="1177256" y="1152137"/>
                        <a:pt x="1096958" y="1281468"/>
                        <a:pt x="998181" y="1414705"/>
                      </a:cubicBezTo>
                      <a:cubicBezTo>
                        <a:pt x="927654" y="1509836"/>
                        <a:pt x="851955" y="1601311"/>
                        <a:pt x="776262" y="1685690"/>
                      </a:cubicBezTo>
                      <a:cubicBezTo>
                        <a:pt x="749787" y="1715204"/>
                        <a:pt x="725228" y="1741697"/>
                        <a:pt x="703230" y="1764748"/>
                      </a:cubicBezTo>
                      <a:cubicBezTo>
                        <a:pt x="695571" y="1772774"/>
                        <a:pt x="688792" y="1779784"/>
                        <a:pt x="682973" y="1785725"/>
                      </a:cubicBezTo>
                      <a:cubicBezTo>
                        <a:pt x="679545" y="1789225"/>
                        <a:pt x="677238" y="1791553"/>
                        <a:pt x="676133" y="1792656"/>
                      </a:cubicBezTo>
                      <a:lnTo>
                        <a:pt x="770040" y="1793804"/>
                      </a:lnTo>
                      <a:close/>
                      <a:moveTo>
                        <a:pt x="1018104" y="722525"/>
                      </a:moveTo>
                      <a:cubicBezTo>
                        <a:pt x="1018104" y="559282"/>
                        <a:pt x="885769" y="426947"/>
                        <a:pt x="722525" y="426947"/>
                      </a:cubicBezTo>
                      <a:cubicBezTo>
                        <a:pt x="559282" y="426947"/>
                        <a:pt x="426947" y="559282"/>
                        <a:pt x="426947" y="722525"/>
                      </a:cubicBezTo>
                      <a:cubicBezTo>
                        <a:pt x="426947" y="885769"/>
                        <a:pt x="559282" y="1018104"/>
                        <a:pt x="722525" y="1018104"/>
                      </a:cubicBezTo>
                      <a:cubicBezTo>
                        <a:pt x="885769" y="1018104"/>
                        <a:pt x="1018104" y="885769"/>
                        <a:pt x="1018104" y="722525"/>
                      </a:cubicBezTo>
                      <a:close/>
                      <a:moveTo>
                        <a:pt x="558315" y="722525"/>
                      </a:moveTo>
                      <a:cubicBezTo>
                        <a:pt x="558315" y="631834"/>
                        <a:pt x="631834" y="558315"/>
                        <a:pt x="722525" y="558315"/>
                      </a:cubicBezTo>
                      <a:cubicBezTo>
                        <a:pt x="813216" y="558315"/>
                        <a:pt x="886736" y="631834"/>
                        <a:pt x="886736" y="722525"/>
                      </a:cubicBezTo>
                      <a:cubicBezTo>
                        <a:pt x="886736" y="813216"/>
                        <a:pt x="813216" y="886735"/>
                        <a:pt x="722525" y="886735"/>
                      </a:cubicBezTo>
                      <a:cubicBezTo>
                        <a:pt x="631834" y="886735"/>
                        <a:pt x="558315" y="813216"/>
                        <a:pt x="558315" y="72252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8CA03ED3-D0E7-E679-61BB-9D8C1E9EAFE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299668" y="3924502"/>
                  <a:ext cx="159665" cy="93600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C8245C1C-39F1-4287-ECA7-C91FB9B84088}"/>
                  </a:ext>
                </a:extLst>
              </p:cNvPr>
              <p:cNvGrpSpPr/>
              <p:nvPr/>
            </p:nvGrpSpPr>
            <p:grpSpPr>
              <a:xfrm>
                <a:off x="4258530" y="4747189"/>
                <a:ext cx="136552" cy="242355"/>
                <a:chOff x="4258530" y="4747189"/>
                <a:chExt cx="136552" cy="242355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66985F0B-6036-3DC2-6EDC-8E272BAE800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267010" y="4917544"/>
                  <a:ext cx="122819" cy="72000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5" name="图形 41">
                  <a:extLst>
                    <a:ext uri="{FF2B5EF4-FFF2-40B4-BE49-F238E27FC236}">
                      <a16:creationId xmlns:a16="http://schemas.microsoft.com/office/drawing/2014/main" id="{7AE5FDF3-940E-9A67-0425-FCB1C7E1EB5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258530" y="4747189"/>
                  <a:ext cx="136552" cy="180000"/>
                </a:xfrm>
                <a:custGeom>
                  <a:avLst/>
                  <a:gdLst>
                    <a:gd name="connsiteX0" fmla="*/ 776831 w 1445050"/>
                    <a:gd name="connsiteY0" fmla="*/ 1877640 h 1904839"/>
                    <a:gd name="connsiteX1" fmla="*/ 798268 w 1445050"/>
                    <a:gd name="connsiteY1" fmla="*/ 1855442 h 1904839"/>
                    <a:gd name="connsiteX2" fmla="*/ 874051 w 1445050"/>
                    <a:gd name="connsiteY2" fmla="*/ 1773411 h 1904839"/>
                    <a:gd name="connsiteX3" fmla="*/ 1103711 w 1445050"/>
                    <a:gd name="connsiteY3" fmla="*/ 1492942 h 1904839"/>
                    <a:gd name="connsiteX4" fmla="*/ 1351902 w 1445050"/>
                    <a:gd name="connsiteY4" fmla="*/ 1086288 h 1904839"/>
                    <a:gd name="connsiteX5" fmla="*/ 1445050 w 1445050"/>
                    <a:gd name="connsiteY5" fmla="*/ 722525 h 1904839"/>
                    <a:gd name="connsiteX6" fmla="*/ 722525 w 1445050"/>
                    <a:gd name="connsiteY6" fmla="*/ 0 h 1904839"/>
                    <a:gd name="connsiteX7" fmla="*/ 0 w 1445050"/>
                    <a:gd name="connsiteY7" fmla="*/ 722525 h 1904839"/>
                    <a:gd name="connsiteX8" fmla="*/ 128401 w 1445050"/>
                    <a:gd name="connsiteY8" fmla="*/ 1144161 h 1904839"/>
                    <a:gd name="connsiteX9" fmla="*/ 340999 w 1445050"/>
                    <a:gd name="connsiteY9" fmla="*/ 1480162 h 1904839"/>
                    <a:gd name="connsiteX10" fmla="*/ 570209 w 1445050"/>
                    <a:gd name="connsiteY10" fmla="*/ 1767896 h 1904839"/>
                    <a:gd name="connsiteX11" fmla="*/ 645814 w 1445050"/>
                    <a:gd name="connsiteY11" fmla="*/ 1853057 h 1904839"/>
                    <a:gd name="connsiteX12" fmla="*/ 667171 w 1445050"/>
                    <a:gd name="connsiteY12" fmla="*/ 1876183 h 1904839"/>
                    <a:gd name="connsiteX13" fmla="*/ 675010 w 1445050"/>
                    <a:gd name="connsiteY13" fmla="*/ 1884506 h 1904839"/>
                    <a:gd name="connsiteX14" fmla="*/ 768918 w 1445050"/>
                    <a:gd name="connsiteY14" fmla="*/ 1885654 h 1904839"/>
                    <a:gd name="connsiteX15" fmla="*/ 776831 w 1445050"/>
                    <a:gd name="connsiteY15" fmla="*/ 1877640 h 1904839"/>
                    <a:gd name="connsiteX16" fmla="*/ 770040 w 1445050"/>
                    <a:gd name="connsiteY16" fmla="*/ 1793804 h 1904839"/>
                    <a:gd name="connsiteX17" fmla="*/ 763126 w 1445050"/>
                    <a:gd name="connsiteY17" fmla="*/ 1786460 h 1904839"/>
                    <a:gd name="connsiteX18" fmla="*/ 742789 w 1445050"/>
                    <a:gd name="connsiteY18" fmla="*/ 1764439 h 1904839"/>
                    <a:gd name="connsiteX19" fmla="*/ 669578 w 1445050"/>
                    <a:gd name="connsiteY19" fmla="*/ 1681969 h 1904839"/>
                    <a:gd name="connsiteX20" fmla="*/ 447211 w 1445050"/>
                    <a:gd name="connsiteY20" fmla="*/ 1402853 h 1904839"/>
                    <a:gd name="connsiteX21" fmla="*/ 244807 w 1445050"/>
                    <a:gd name="connsiteY21" fmla="*/ 1083275 h 1904839"/>
                    <a:gd name="connsiteX22" fmla="*/ 131368 w 1445050"/>
                    <a:gd name="connsiteY22" fmla="*/ 722525 h 1904839"/>
                    <a:gd name="connsiteX23" fmla="*/ 722525 w 1445050"/>
                    <a:gd name="connsiteY23" fmla="*/ 131368 h 1904839"/>
                    <a:gd name="connsiteX24" fmla="*/ 1313682 w 1445050"/>
                    <a:gd name="connsiteY24" fmla="*/ 722525 h 1904839"/>
                    <a:gd name="connsiteX25" fmla="*/ 1232463 w 1445050"/>
                    <a:gd name="connsiteY25" fmla="*/ 1031589 h 1904839"/>
                    <a:gd name="connsiteX26" fmla="*/ 998181 w 1445050"/>
                    <a:gd name="connsiteY26" fmla="*/ 1414705 h 1904839"/>
                    <a:gd name="connsiteX27" fmla="*/ 776262 w 1445050"/>
                    <a:gd name="connsiteY27" fmla="*/ 1685690 h 1904839"/>
                    <a:gd name="connsiteX28" fmla="*/ 703230 w 1445050"/>
                    <a:gd name="connsiteY28" fmla="*/ 1764748 h 1904839"/>
                    <a:gd name="connsiteX29" fmla="*/ 682973 w 1445050"/>
                    <a:gd name="connsiteY29" fmla="*/ 1785725 h 1904839"/>
                    <a:gd name="connsiteX30" fmla="*/ 676133 w 1445050"/>
                    <a:gd name="connsiteY30" fmla="*/ 1792656 h 1904839"/>
                    <a:gd name="connsiteX31" fmla="*/ 770040 w 1445050"/>
                    <a:gd name="connsiteY31" fmla="*/ 1793804 h 1904839"/>
                    <a:gd name="connsiteX32" fmla="*/ 1018104 w 1445050"/>
                    <a:gd name="connsiteY32" fmla="*/ 722525 h 1904839"/>
                    <a:gd name="connsiteX33" fmla="*/ 722525 w 1445050"/>
                    <a:gd name="connsiteY33" fmla="*/ 426947 h 1904839"/>
                    <a:gd name="connsiteX34" fmla="*/ 426947 w 1445050"/>
                    <a:gd name="connsiteY34" fmla="*/ 722525 h 1904839"/>
                    <a:gd name="connsiteX35" fmla="*/ 722525 w 1445050"/>
                    <a:gd name="connsiteY35" fmla="*/ 1018104 h 1904839"/>
                    <a:gd name="connsiteX36" fmla="*/ 1018104 w 1445050"/>
                    <a:gd name="connsiteY36" fmla="*/ 722525 h 1904839"/>
                    <a:gd name="connsiteX37" fmla="*/ 558315 w 1445050"/>
                    <a:gd name="connsiteY37" fmla="*/ 722525 h 1904839"/>
                    <a:gd name="connsiteX38" fmla="*/ 722525 w 1445050"/>
                    <a:gd name="connsiteY38" fmla="*/ 558315 h 1904839"/>
                    <a:gd name="connsiteX39" fmla="*/ 886736 w 1445050"/>
                    <a:gd name="connsiteY39" fmla="*/ 722525 h 1904839"/>
                    <a:gd name="connsiteX40" fmla="*/ 722525 w 1445050"/>
                    <a:gd name="connsiteY40" fmla="*/ 886735 h 1904839"/>
                    <a:gd name="connsiteX41" fmla="*/ 558315 w 1445050"/>
                    <a:gd name="connsiteY41" fmla="*/ 722525 h 1904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1445050" h="1904839">
                      <a:moveTo>
                        <a:pt x="776831" y="1877640"/>
                      </a:moveTo>
                      <a:cubicBezTo>
                        <a:pt x="783039" y="1871300"/>
                        <a:pt x="790212" y="1863884"/>
                        <a:pt x="798268" y="1855442"/>
                      </a:cubicBezTo>
                      <a:cubicBezTo>
                        <a:pt x="821171" y="1831442"/>
                        <a:pt x="846645" y="1803962"/>
                        <a:pt x="874051" y="1773411"/>
                      </a:cubicBezTo>
                      <a:cubicBezTo>
                        <a:pt x="952306" y="1686176"/>
                        <a:pt x="1030554" y="1591620"/>
                        <a:pt x="1103711" y="1492942"/>
                      </a:cubicBezTo>
                      <a:cubicBezTo>
                        <a:pt x="1207508" y="1352934"/>
                        <a:pt x="1292419" y="1216174"/>
                        <a:pt x="1351902" y="1086288"/>
                      </a:cubicBezTo>
                      <a:cubicBezTo>
                        <a:pt x="1412328" y="954342"/>
                        <a:pt x="1445050" y="832596"/>
                        <a:pt x="1445050" y="722525"/>
                      </a:cubicBezTo>
                      <a:cubicBezTo>
                        <a:pt x="1445050" y="323486"/>
                        <a:pt x="1121565" y="0"/>
                        <a:pt x="722525" y="0"/>
                      </a:cubicBezTo>
                      <a:cubicBezTo>
                        <a:pt x="323486" y="0"/>
                        <a:pt x="0" y="323486"/>
                        <a:pt x="0" y="722525"/>
                      </a:cubicBezTo>
                      <a:cubicBezTo>
                        <a:pt x="0" y="844442"/>
                        <a:pt x="45566" y="985794"/>
                        <a:pt x="128401" y="1144161"/>
                      </a:cubicBezTo>
                      <a:cubicBezTo>
                        <a:pt x="184514" y="1251440"/>
                        <a:pt x="256626" y="1364246"/>
                        <a:pt x="340999" y="1480162"/>
                      </a:cubicBezTo>
                      <a:cubicBezTo>
                        <a:pt x="414012" y="1580471"/>
                        <a:pt x="492110" y="1677579"/>
                        <a:pt x="570209" y="1767896"/>
                      </a:cubicBezTo>
                      <a:cubicBezTo>
                        <a:pt x="597556" y="1799519"/>
                        <a:pt x="622970" y="1828059"/>
                        <a:pt x="645814" y="1853057"/>
                      </a:cubicBezTo>
                      <a:cubicBezTo>
                        <a:pt x="653843" y="1861844"/>
                        <a:pt x="660989" y="1869572"/>
                        <a:pt x="667171" y="1876183"/>
                      </a:cubicBezTo>
                      <a:cubicBezTo>
                        <a:pt x="670935" y="1880208"/>
                        <a:pt x="673574" y="1883002"/>
                        <a:pt x="675010" y="1884506"/>
                      </a:cubicBezTo>
                      <a:cubicBezTo>
                        <a:pt x="700450" y="1911160"/>
                        <a:pt x="742834" y="1911678"/>
                        <a:pt x="768918" y="1885654"/>
                      </a:cubicBezTo>
                      <a:cubicBezTo>
                        <a:pt x="770378" y="1884197"/>
                        <a:pt x="773042" y="1881509"/>
                        <a:pt x="776831" y="1877640"/>
                      </a:cubicBezTo>
                      <a:close/>
                      <a:moveTo>
                        <a:pt x="770040" y="1793804"/>
                      </a:moveTo>
                      <a:cubicBezTo>
                        <a:pt x="768910" y="1792620"/>
                        <a:pt x="766579" y="1790153"/>
                        <a:pt x="763126" y="1786460"/>
                      </a:cubicBezTo>
                      <a:cubicBezTo>
                        <a:pt x="757281" y="1780210"/>
                        <a:pt x="750476" y="1772850"/>
                        <a:pt x="742789" y="1764439"/>
                      </a:cubicBezTo>
                      <a:cubicBezTo>
                        <a:pt x="720732" y="1740301"/>
                        <a:pt x="696114" y="1712655"/>
                        <a:pt x="669578" y="1681969"/>
                      </a:cubicBezTo>
                      <a:cubicBezTo>
                        <a:pt x="593731" y="1594257"/>
                        <a:pt x="517882" y="1499946"/>
                        <a:pt x="447211" y="1402853"/>
                      </a:cubicBezTo>
                      <a:cubicBezTo>
                        <a:pt x="366368" y="1291787"/>
                        <a:pt x="297619" y="1184243"/>
                        <a:pt x="244807" y="1083275"/>
                      </a:cubicBezTo>
                      <a:cubicBezTo>
                        <a:pt x="170920" y="942012"/>
                        <a:pt x="131368" y="819319"/>
                        <a:pt x="131368" y="722525"/>
                      </a:cubicBezTo>
                      <a:cubicBezTo>
                        <a:pt x="131368" y="396038"/>
                        <a:pt x="396038" y="131368"/>
                        <a:pt x="722525" y="131368"/>
                      </a:cubicBezTo>
                      <a:cubicBezTo>
                        <a:pt x="1049012" y="131368"/>
                        <a:pt x="1313682" y="396038"/>
                        <a:pt x="1313682" y="722525"/>
                      </a:cubicBezTo>
                      <a:cubicBezTo>
                        <a:pt x="1313682" y="811187"/>
                        <a:pt x="1285671" y="915405"/>
                        <a:pt x="1232463" y="1031589"/>
                      </a:cubicBezTo>
                      <a:cubicBezTo>
                        <a:pt x="1177256" y="1152137"/>
                        <a:pt x="1096958" y="1281468"/>
                        <a:pt x="998181" y="1414705"/>
                      </a:cubicBezTo>
                      <a:cubicBezTo>
                        <a:pt x="927654" y="1509836"/>
                        <a:pt x="851955" y="1601311"/>
                        <a:pt x="776262" y="1685690"/>
                      </a:cubicBezTo>
                      <a:cubicBezTo>
                        <a:pt x="749787" y="1715204"/>
                        <a:pt x="725228" y="1741697"/>
                        <a:pt x="703230" y="1764748"/>
                      </a:cubicBezTo>
                      <a:cubicBezTo>
                        <a:pt x="695571" y="1772774"/>
                        <a:pt x="688792" y="1779784"/>
                        <a:pt x="682973" y="1785725"/>
                      </a:cubicBezTo>
                      <a:cubicBezTo>
                        <a:pt x="679545" y="1789225"/>
                        <a:pt x="677238" y="1791553"/>
                        <a:pt x="676133" y="1792656"/>
                      </a:cubicBezTo>
                      <a:lnTo>
                        <a:pt x="770040" y="1793804"/>
                      </a:lnTo>
                      <a:close/>
                      <a:moveTo>
                        <a:pt x="1018104" y="722525"/>
                      </a:moveTo>
                      <a:cubicBezTo>
                        <a:pt x="1018104" y="559282"/>
                        <a:pt x="885769" y="426947"/>
                        <a:pt x="722525" y="426947"/>
                      </a:cubicBezTo>
                      <a:cubicBezTo>
                        <a:pt x="559282" y="426947"/>
                        <a:pt x="426947" y="559282"/>
                        <a:pt x="426947" y="722525"/>
                      </a:cubicBezTo>
                      <a:cubicBezTo>
                        <a:pt x="426947" y="885769"/>
                        <a:pt x="559282" y="1018104"/>
                        <a:pt x="722525" y="1018104"/>
                      </a:cubicBezTo>
                      <a:cubicBezTo>
                        <a:pt x="885769" y="1018104"/>
                        <a:pt x="1018104" y="885769"/>
                        <a:pt x="1018104" y="722525"/>
                      </a:cubicBezTo>
                      <a:close/>
                      <a:moveTo>
                        <a:pt x="558315" y="722525"/>
                      </a:moveTo>
                      <a:cubicBezTo>
                        <a:pt x="558315" y="631834"/>
                        <a:pt x="631834" y="558315"/>
                        <a:pt x="722525" y="558315"/>
                      </a:cubicBezTo>
                      <a:cubicBezTo>
                        <a:pt x="813216" y="558315"/>
                        <a:pt x="886736" y="631834"/>
                        <a:pt x="886736" y="722525"/>
                      </a:cubicBezTo>
                      <a:cubicBezTo>
                        <a:pt x="886736" y="813216"/>
                        <a:pt x="813216" y="886735"/>
                        <a:pt x="722525" y="886735"/>
                      </a:cubicBezTo>
                      <a:cubicBezTo>
                        <a:pt x="631834" y="886735"/>
                        <a:pt x="558315" y="813216"/>
                        <a:pt x="558315" y="72252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313E9A80-5206-CDA2-9090-BA582F4F88A7}"/>
                  </a:ext>
                </a:extLst>
              </p:cNvPr>
              <p:cNvGrpSpPr/>
              <p:nvPr/>
            </p:nvGrpSpPr>
            <p:grpSpPr>
              <a:xfrm>
                <a:off x="4523052" y="5044239"/>
                <a:ext cx="136551" cy="243840"/>
                <a:chOff x="4523052" y="4917240"/>
                <a:chExt cx="136551" cy="243840"/>
              </a:xfrm>
            </p:grpSpPr>
            <p:sp>
              <p:nvSpPr>
                <p:cNvPr id="46" name="图形 41">
                  <a:extLst>
                    <a:ext uri="{FF2B5EF4-FFF2-40B4-BE49-F238E27FC236}">
                      <a16:creationId xmlns:a16="http://schemas.microsoft.com/office/drawing/2014/main" id="{EE9A7F49-E3FA-934C-FA01-301F935577C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23052" y="4917240"/>
                  <a:ext cx="136551" cy="180000"/>
                </a:xfrm>
                <a:custGeom>
                  <a:avLst/>
                  <a:gdLst>
                    <a:gd name="connsiteX0" fmla="*/ 776831 w 1445050"/>
                    <a:gd name="connsiteY0" fmla="*/ 1877640 h 1904839"/>
                    <a:gd name="connsiteX1" fmla="*/ 798268 w 1445050"/>
                    <a:gd name="connsiteY1" fmla="*/ 1855442 h 1904839"/>
                    <a:gd name="connsiteX2" fmla="*/ 874051 w 1445050"/>
                    <a:gd name="connsiteY2" fmla="*/ 1773411 h 1904839"/>
                    <a:gd name="connsiteX3" fmla="*/ 1103711 w 1445050"/>
                    <a:gd name="connsiteY3" fmla="*/ 1492942 h 1904839"/>
                    <a:gd name="connsiteX4" fmla="*/ 1351902 w 1445050"/>
                    <a:gd name="connsiteY4" fmla="*/ 1086288 h 1904839"/>
                    <a:gd name="connsiteX5" fmla="*/ 1445050 w 1445050"/>
                    <a:gd name="connsiteY5" fmla="*/ 722525 h 1904839"/>
                    <a:gd name="connsiteX6" fmla="*/ 722525 w 1445050"/>
                    <a:gd name="connsiteY6" fmla="*/ 0 h 1904839"/>
                    <a:gd name="connsiteX7" fmla="*/ 0 w 1445050"/>
                    <a:gd name="connsiteY7" fmla="*/ 722525 h 1904839"/>
                    <a:gd name="connsiteX8" fmla="*/ 128401 w 1445050"/>
                    <a:gd name="connsiteY8" fmla="*/ 1144161 h 1904839"/>
                    <a:gd name="connsiteX9" fmla="*/ 340999 w 1445050"/>
                    <a:gd name="connsiteY9" fmla="*/ 1480162 h 1904839"/>
                    <a:gd name="connsiteX10" fmla="*/ 570209 w 1445050"/>
                    <a:gd name="connsiteY10" fmla="*/ 1767896 h 1904839"/>
                    <a:gd name="connsiteX11" fmla="*/ 645814 w 1445050"/>
                    <a:gd name="connsiteY11" fmla="*/ 1853057 h 1904839"/>
                    <a:gd name="connsiteX12" fmla="*/ 667171 w 1445050"/>
                    <a:gd name="connsiteY12" fmla="*/ 1876183 h 1904839"/>
                    <a:gd name="connsiteX13" fmla="*/ 675010 w 1445050"/>
                    <a:gd name="connsiteY13" fmla="*/ 1884506 h 1904839"/>
                    <a:gd name="connsiteX14" fmla="*/ 768918 w 1445050"/>
                    <a:gd name="connsiteY14" fmla="*/ 1885654 h 1904839"/>
                    <a:gd name="connsiteX15" fmla="*/ 776831 w 1445050"/>
                    <a:gd name="connsiteY15" fmla="*/ 1877640 h 1904839"/>
                    <a:gd name="connsiteX16" fmla="*/ 770040 w 1445050"/>
                    <a:gd name="connsiteY16" fmla="*/ 1793804 h 1904839"/>
                    <a:gd name="connsiteX17" fmla="*/ 763126 w 1445050"/>
                    <a:gd name="connsiteY17" fmla="*/ 1786460 h 1904839"/>
                    <a:gd name="connsiteX18" fmla="*/ 742789 w 1445050"/>
                    <a:gd name="connsiteY18" fmla="*/ 1764439 h 1904839"/>
                    <a:gd name="connsiteX19" fmla="*/ 669578 w 1445050"/>
                    <a:gd name="connsiteY19" fmla="*/ 1681969 h 1904839"/>
                    <a:gd name="connsiteX20" fmla="*/ 447211 w 1445050"/>
                    <a:gd name="connsiteY20" fmla="*/ 1402853 h 1904839"/>
                    <a:gd name="connsiteX21" fmla="*/ 244807 w 1445050"/>
                    <a:gd name="connsiteY21" fmla="*/ 1083275 h 1904839"/>
                    <a:gd name="connsiteX22" fmla="*/ 131368 w 1445050"/>
                    <a:gd name="connsiteY22" fmla="*/ 722525 h 1904839"/>
                    <a:gd name="connsiteX23" fmla="*/ 722525 w 1445050"/>
                    <a:gd name="connsiteY23" fmla="*/ 131368 h 1904839"/>
                    <a:gd name="connsiteX24" fmla="*/ 1313682 w 1445050"/>
                    <a:gd name="connsiteY24" fmla="*/ 722525 h 1904839"/>
                    <a:gd name="connsiteX25" fmla="*/ 1232463 w 1445050"/>
                    <a:gd name="connsiteY25" fmla="*/ 1031589 h 1904839"/>
                    <a:gd name="connsiteX26" fmla="*/ 998181 w 1445050"/>
                    <a:gd name="connsiteY26" fmla="*/ 1414705 h 1904839"/>
                    <a:gd name="connsiteX27" fmla="*/ 776262 w 1445050"/>
                    <a:gd name="connsiteY27" fmla="*/ 1685690 h 1904839"/>
                    <a:gd name="connsiteX28" fmla="*/ 703230 w 1445050"/>
                    <a:gd name="connsiteY28" fmla="*/ 1764748 h 1904839"/>
                    <a:gd name="connsiteX29" fmla="*/ 682973 w 1445050"/>
                    <a:gd name="connsiteY29" fmla="*/ 1785725 h 1904839"/>
                    <a:gd name="connsiteX30" fmla="*/ 676133 w 1445050"/>
                    <a:gd name="connsiteY30" fmla="*/ 1792656 h 1904839"/>
                    <a:gd name="connsiteX31" fmla="*/ 770040 w 1445050"/>
                    <a:gd name="connsiteY31" fmla="*/ 1793804 h 1904839"/>
                    <a:gd name="connsiteX32" fmla="*/ 1018104 w 1445050"/>
                    <a:gd name="connsiteY32" fmla="*/ 722525 h 1904839"/>
                    <a:gd name="connsiteX33" fmla="*/ 722525 w 1445050"/>
                    <a:gd name="connsiteY33" fmla="*/ 426947 h 1904839"/>
                    <a:gd name="connsiteX34" fmla="*/ 426947 w 1445050"/>
                    <a:gd name="connsiteY34" fmla="*/ 722525 h 1904839"/>
                    <a:gd name="connsiteX35" fmla="*/ 722525 w 1445050"/>
                    <a:gd name="connsiteY35" fmla="*/ 1018104 h 1904839"/>
                    <a:gd name="connsiteX36" fmla="*/ 1018104 w 1445050"/>
                    <a:gd name="connsiteY36" fmla="*/ 722525 h 1904839"/>
                    <a:gd name="connsiteX37" fmla="*/ 558315 w 1445050"/>
                    <a:gd name="connsiteY37" fmla="*/ 722525 h 1904839"/>
                    <a:gd name="connsiteX38" fmla="*/ 722525 w 1445050"/>
                    <a:gd name="connsiteY38" fmla="*/ 558315 h 1904839"/>
                    <a:gd name="connsiteX39" fmla="*/ 886736 w 1445050"/>
                    <a:gd name="connsiteY39" fmla="*/ 722525 h 1904839"/>
                    <a:gd name="connsiteX40" fmla="*/ 722525 w 1445050"/>
                    <a:gd name="connsiteY40" fmla="*/ 886735 h 1904839"/>
                    <a:gd name="connsiteX41" fmla="*/ 558315 w 1445050"/>
                    <a:gd name="connsiteY41" fmla="*/ 722525 h 1904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1445050" h="1904839">
                      <a:moveTo>
                        <a:pt x="776831" y="1877640"/>
                      </a:moveTo>
                      <a:cubicBezTo>
                        <a:pt x="783039" y="1871300"/>
                        <a:pt x="790212" y="1863884"/>
                        <a:pt x="798268" y="1855442"/>
                      </a:cubicBezTo>
                      <a:cubicBezTo>
                        <a:pt x="821171" y="1831442"/>
                        <a:pt x="846645" y="1803962"/>
                        <a:pt x="874051" y="1773411"/>
                      </a:cubicBezTo>
                      <a:cubicBezTo>
                        <a:pt x="952306" y="1686176"/>
                        <a:pt x="1030554" y="1591620"/>
                        <a:pt x="1103711" y="1492942"/>
                      </a:cubicBezTo>
                      <a:cubicBezTo>
                        <a:pt x="1207508" y="1352934"/>
                        <a:pt x="1292419" y="1216174"/>
                        <a:pt x="1351902" y="1086288"/>
                      </a:cubicBezTo>
                      <a:cubicBezTo>
                        <a:pt x="1412328" y="954342"/>
                        <a:pt x="1445050" y="832596"/>
                        <a:pt x="1445050" y="722525"/>
                      </a:cubicBezTo>
                      <a:cubicBezTo>
                        <a:pt x="1445050" y="323486"/>
                        <a:pt x="1121565" y="0"/>
                        <a:pt x="722525" y="0"/>
                      </a:cubicBezTo>
                      <a:cubicBezTo>
                        <a:pt x="323486" y="0"/>
                        <a:pt x="0" y="323486"/>
                        <a:pt x="0" y="722525"/>
                      </a:cubicBezTo>
                      <a:cubicBezTo>
                        <a:pt x="0" y="844442"/>
                        <a:pt x="45566" y="985794"/>
                        <a:pt x="128401" y="1144161"/>
                      </a:cubicBezTo>
                      <a:cubicBezTo>
                        <a:pt x="184514" y="1251440"/>
                        <a:pt x="256626" y="1364246"/>
                        <a:pt x="340999" y="1480162"/>
                      </a:cubicBezTo>
                      <a:cubicBezTo>
                        <a:pt x="414012" y="1580471"/>
                        <a:pt x="492110" y="1677579"/>
                        <a:pt x="570209" y="1767896"/>
                      </a:cubicBezTo>
                      <a:cubicBezTo>
                        <a:pt x="597556" y="1799519"/>
                        <a:pt x="622970" y="1828059"/>
                        <a:pt x="645814" y="1853057"/>
                      </a:cubicBezTo>
                      <a:cubicBezTo>
                        <a:pt x="653843" y="1861844"/>
                        <a:pt x="660989" y="1869572"/>
                        <a:pt x="667171" y="1876183"/>
                      </a:cubicBezTo>
                      <a:cubicBezTo>
                        <a:pt x="670935" y="1880208"/>
                        <a:pt x="673574" y="1883002"/>
                        <a:pt x="675010" y="1884506"/>
                      </a:cubicBezTo>
                      <a:cubicBezTo>
                        <a:pt x="700450" y="1911160"/>
                        <a:pt x="742834" y="1911678"/>
                        <a:pt x="768918" y="1885654"/>
                      </a:cubicBezTo>
                      <a:cubicBezTo>
                        <a:pt x="770378" y="1884197"/>
                        <a:pt x="773042" y="1881509"/>
                        <a:pt x="776831" y="1877640"/>
                      </a:cubicBezTo>
                      <a:close/>
                      <a:moveTo>
                        <a:pt x="770040" y="1793804"/>
                      </a:moveTo>
                      <a:cubicBezTo>
                        <a:pt x="768910" y="1792620"/>
                        <a:pt x="766579" y="1790153"/>
                        <a:pt x="763126" y="1786460"/>
                      </a:cubicBezTo>
                      <a:cubicBezTo>
                        <a:pt x="757281" y="1780210"/>
                        <a:pt x="750476" y="1772850"/>
                        <a:pt x="742789" y="1764439"/>
                      </a:cubicBezTo>
                      <a:cubicBezTo>
                        <a:pt x="720732" y="1740301"/>
                        <a:pt x="696114" y="1712655"/>
                        <a:pt x="669578" y="1681969"/>
                      </a:cubicBezTo>
                      <a:cubicBezTo>
                        <a:pt x="593731" y="1594257"/>
                        <a:pt x="517882" y="1499946"/>
                        <a:pt x="447211" y="1402853"/>
                      </a:cubicBezTo>
                      <a:cubicBezTo>
                        <a:pt x="366368" y="1291787"/>
                        <a:pt x="297619" y="1184243"/>
                        <a:pt x="244807" y="1083275"/>
                      </a:cubicBezTo>
                      <a:cubicBezTo>
                        <a:pt x="170920" y="942012"/>
                        <a:pt x="131368" y="819319"/>
                        <a:pt x="131368" y="722525"/>
                      </a:cubicBezTo>
                      <a:cubicBezTo>
                        <a:pt x="131368" y="396038"/>
                        <a:pt x="396038" y="131368"/>
                        <a:pt x="722525" y="131368"/>
                      </a:cubicBezTo>
                      <a:cubicBezTo>
                        <a:pt x="1049012" y="131368"/>
                        <a:pt x="1313682" y="396038"/>
                        <a:pt x="1313682" y="722525"/>
                      </a:cubicBezTo>
                      <a:cubicBezTo>
                        <a:pt x="1313682" y="811187"/>
                        <a:pt x="1285671" y="915405"/>
                        <a:pt x="1232463" y="1031589"/>
                      </a:cubicBezTo>
                      <a:cubicBezTo>
                        <a:pt x="1177256" y="1152137"/>
                        <a:pt x="1096958" y="1281468"/>
                        <a:pt x="998181" y="1414705"/>
                      </a:cubicBezTo>
                      <a:cubicBezTo>
                        <a:pt x="927654" y="1509836"/>
                        <a:pt x="851955" y="1601311"/>
                        <a:pt x="776262" y="1685690"/>
                      </a:cubicBezTo>
                      <a:cubicBezTo>
                        <a:pt x="749787" y="1715204"/>
                        <a:pt x="725228" y="1741697"/>
                        <a:pt x="703230" y="1764748"/>
                      </a:cubicBezTo>
                      <a:cubicBezTo>
                        <a:pt x="695571" y="1772774"/>
                        <a:pt x="688792" y="1779784"/>
                        <a:pt x="682973" y="1785725"/>
                      </a:cubicBezTo>
                      <a:cubicBezTo>
                        <a:pt x="679545" y="1789225"/>
                        <a:pt x="677238" y="1791553"/>
                        <a:pt x="676133" y="1792656"/>
                      </a:cubicBezTo>
                      <a:lnTo>
                        <a:pt x="770040" y="1793804"/>
                      </a:lnTo>
                      <a:close/>
                      <a:moveTo>
                        <a:pt x="1018104" y="722525"/>
                      </a:moveTo>
                      <a:cubicBezTo>
                        <a:pt x="1018104" y="559282"/>
                        <a:pt x="885769" y="426947"/>
                        <a:pt x="722525" y="426947"/>
                      </a:cubicBezTo>
                      <a:cubicBezTo>
                        <a:pt x="559282" y="426947"/>
                        <a:pt x="426947" y="559282"/>
                        <a:pt x="426947" y="722525"/>
                      </a:cubicBezTo>
                      <a:cubicBezTo>
                        <a:pt x="426947" y="885769"/>
                        <a:pt x="559282" y="1018104"/>
                        <a:pt x="722525" y="1018104"/>
                      </a:cubicBezTo>
                      <a:cubicBezTo>
                        <a:pt x="885769" y="1018104"/>
                        <a:pt x="1018104" y="885769"/>
                        <a:pt x="1018104" y="722525"/>
                      </a:cubicBezTo>
                      <a:close/>
                      <a:moveTo>
                        <a:pt x="558315" y="722525"/>
                      </a:moveTo>
                      <a:cubicBezTo>
                        <a:pt x="558315" y="631834"/>
                        <a:pt x="631834" y="558315"/>
                        <a:pt x="722525" y="558315"/>
                      </a:cubicBezTo>
                      <a:cubicBezTo>
                        <a:pt x="813216" y="558315"/>
                        <a:pt x="886736" y="631834"/>
                        <a:pt x="886736" y="722525"/>
                      </a:cubicBezTo>
                      <a:cubicBezTo>
                        <a:pt x="886736" y="813216"/>
                        <a:pt x="813216" y="886735"/>
                        <a:pt x="722525" y="886735"/>
                      </a:cubicBezTo>
                      <a:cubicBezTo>
                        <a:pt x="631834" y="886735"/>
                        <a:pt x="558315" y="813216"/>
                        <a:pt x="558315" y="72252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0B21BF35-CFD7-9E4C-1910-9EA1FBD1713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28230" y="5089080"/>
                  <a:ext cx="122819" cy="72000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189273C7-584E-AD92-ED5D-13DB7E2F0490}"/>
                  </a:ext>
                </a:extLst>
              </p:cNvPr>
              <p:cNvGrpSpPr/>
              <p:nvPr/>
            </p:nvGrpSpPr>
            <p:grpSpPr>
              <a:xfrm>
                <a:off x="5188547" y="4444689"/>
                <a:ext cx="136551" cy="243840"/>
                <a:chOff x="4523052" y="4917240"/>
                <a:chExt cx="136551" cy="243840"/>
              </a:xfrm>
            </p:grpSpPr>
            <p:sp>
              <p:nvSpPr>
                <p:cNvPr id="52" name="图形 41">
                  <a:extLst>
                    <a:ext uri="{FF2B5EF4-FFF2-40B4-BE49-F238E27FC236}">
                      <a16:creationId xmlns:a16="http://schemas.microsoft.com/office/drawing/2014/main" id="{454F952B-08FE-3E0F-19CE-FBE445B5B09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23052" y="4917240"/>
                  <a:ext cx="136551" cy="180000"/>
                </a:xfrm>
                <a:custGeom>
                  <a:avLst/>
                  <a:gdLst>
                    <a:gd name="connsiteX0" fmla="*/ 776831 w 1445050"/>
                    <a:gd name="connsiteY0" fmla="*/ 1877640 h 1904839"/>
                    <a:gd name="connsiteX1" fmla="*/ 798268 w 1445050"/>
                    <a:gd name="connsiteY1" fmla="*/ 1855442 h 1904839"/>
                    <a:gd name="connsiteX2" fmla="*/ 874051 w 1445050"/>
                    <a:gd name="connsiteY2" fmla="*/ 1773411 h 1904839"/>
                    <a:gd name="connsiteX3" fmla="*/ 1103711 w 1445050"/>
                    <a:gd name="connsiteY3" fmla="*/ 1492942 h 1904839"/>
                    <a:gd name="connsiteX4" fmla="*/ 1351902 w 1445050"/>
                    <a:gd name="connsiteY4" fmla="*/ 1086288 h 1904839"/>
                    <a:gd name="connsiteX5" fmla="*/ 1445050 w 1445050"/>
                    <a:gd name="connsiteY5" fmla="*/ 722525 h 1904839"/>
                    <a:gd name="connsiteX6" fmla="*/ 722525 w 1445050"/>
                    <a:gd name="connsiteY6" fmla="*/ 0 h 1904839"/>
                    <a:gd name="connsiteX7" fmla="*/ 0 w 1445050"/>
                    <a:gd name="connsiteY7" fmla="*/ 722525 h 1904839"/>
                    <a:gd name="connsiteX8" fmla="*/ 128401 w 1445050"/>
                    <a:gd name="connsiteY8" fmla="*/ 1144161 h 1904839"/>
                    <a:gd name="connsiteX9" fmla="*/ 340999 w 1445050"/>
                    <a:gd name="connsiteY9" fmla="*/ 1480162 h 1904839"/>
                    <a:gd name="connsiteX10" fmla="*/ 570209 w 1445050"/>
                    <a:gd name="connsiteY10" fmla="*/ 1767896 h 1904839"/>
                    <a:gd name="connsiteX11" fmla="*/ 645814 w 1445050"/>
                    <a:gd name="connsiteY11" fmla="*/ 1853057 h 1904839"/>
                    <a:gd name="connsiteX12" fmla="*/ 667171 w 1445050"/>
                    <a:gd name="connsiteY12" fmla="*/ 1876183 h 1904839"/>
                    <a:gd name="connsiteX13" fmla="*/ 675010 w 1445050"/>
                    <a:gd name="connsiteY13" fmla="*/ 1884506 h 1904839"/>
                    <a:gd name="connsiteX14" fmla="*/ 768918 w 1445050"/>
                    <a:gd name="connsiteY14" fmla="*/ 1885654 h 1904839"/>
                    <a:gd name="connsiteX15" fmla="*/ 776831 w 1445050"/>
                    <a:gd name="connsiteY15" fmla="*/ 1877640 h 1904839"/>
                    <a:gd name="connsiteX16" fmla="*/ 770040 w 1445050"/>
                    <a:gd name="connsiteY16" fmla="*/ 1793804 h 1904839"/>
                    <a:gd name="connsiteX17" fmla="*/ 763126 w 1445050"/>
                    <a:gd name="connsiteY17" fmla="*/ 1786460 h 1904839"/>
                    <a:gd name="connsiteX18" fmla="*/ 742789 w 1445050"/>
                    <a:gd name="connsiteY18" fmla="*/ 1764439 h 1904839"/>
                    <a:gd name="connsiteX19" fmla="*/ 669578 w 1445050"/>
                    <a:gd name="connsiteY19" fmla="*/ 1681969 h 1904839"/>
                    <a:gd name="connsiteX20" fmla="*/ 447211 w 1445050"/>
                    <a:gd name="connsiteY20" fmla="*/ 1402853 h 1904839"/>
                    <a:gd name="connsiteX21" fmla="*/ 244807 w 1445050"/>
                    <a:gd name="connsiteY21" fmla="*/ 1083275 h 1904839"/>
                    <a:gd name="connsiteX22" fmla="*/ 131368 w 1445050"/>
                    <a:gd name="connsiteY22" fmla="*/ 722525 h 1904839"/>
                    <a:gd name="connsiteX23" fmla="*/ 722525 w 1445050"/>
                    <a:gd name="connsiteY23" fmla="*/ 131368 h 1904839"/>
                    <a:gd name="connsiteX24" fmla="*/ 1313682 w 1445050"/>
                    <a:gd name="connsiteY24" fmla="*/ 722525 h 1904839"/>
                    <a:gd name="connsiteX25" fmla="*/ 1232463 w 1445050"/>
                    <a:gd name="connsiteY25" fmla="*/ 1031589 h 1904839"/>
                    <a:gd name="connsiteX26" fmla="*/ 998181 w 1445050"/>
                    <a:gd name="connsiteY26" fmla="*/ 1414705 h 1904839"/>
                    <a:gd name="connsiteX27" fmla="*/ 776262 w 1445050"/>
                    <a:gd name="connsiteY27" fmla="*/ 1685690 h 1904839"/>
                    <a:gd name="connsiteX28" fmla="*/ 703230 w 1445050"/>
                    <a:gd name="connsiteY28" fmla="*/ 1764748 h 1904839"/>
                    <a:gd name="connsiteX29" fmla="*/ 682973 w 1445050"/>
                    <a:gd name="connsiteY29" fmla="*/ 1785725 h 1904839"/>
                    <a:gd name="connsiteX30" fmla="*/ 676133 w 1445050"/>
                    <a:gd name="connsiteY30" fmla="*/ 1792656 h 1904839"/>
                    <a:gd name="connsiteX31" fmla="*/ 770040 w 1445050"/>
                    <a:gd name="connsiteY31" fmla="*/ 1793804 h 1904839"/>
                    <a:gd name="connsiteX32" fmla="*/ 1018104 w 1445050"/>
                    <a:gd name="connsiteY32" fmla="*/ 722525 h 1904839"/>
                    <a:gd name="connsiteX33" fmla="*/ 722525 w 1445050"/>
                    <a:gd name="connsiteY33" fmla="*/ 426947 h 1904839"/>
                    <a:gd name="connsiteX34" fmla="*/ 426947 w 1445050"/>
                    <a:gd name="connsiteY34" fmla="*/ 722525 h 1904839"/>
                    <a:gd name="connsiteX35" fmla="*/ 722525 w 1445050"/>
                    <a:gd name="connsiteY35" fmla="*/ 1018104 h 1904839"/>
                    <a:gd name="connsiteX36" fmla="*/ 1018104 w 1445050"/>
                    <a:gd name="connsiteY36" fmla="*/ 722525 h 1904839"/>
                    <a:gd name="connsiteX37" fmla="*/ 558315 w 1445050"/>
                    <a:gd name="connsiteY37" fmla="*/ 722525 h 1904839"/>
                    <a:gd name="connsiteX38" fmla="*/ 722525 w 1445050"/>
                    <a:gd name="connsiteY38" fmla="*/ 558315 h 1904839"/>
                    <a:gd name="connsiteX39" fmla="*/ 886736 w 1445050"/>
                    <a:gd name="connsiteY39" fmla="*/ 722525 h 1904839"/>
                    <a:gd name="connsiteX40" fmla="*/ 722525 w 1445050"/>
                    <a:gd name="connsiteY40" fmla="*/ 886735 h 1904839"/>
                    <a:gd name="connsiteX41" fmla="*/ 558315 w 1445050"/>
                    <a:gd name="connsiteY41" fmla="*/ 722525 h 1904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1445050" h="1904839">
                      <a:moveTo>
                        <a:pt x="776831" y="1877640"/>
                      </a:moveTo>
                      <a:cubicBezTo>
                        <a:pt x="783039" y="1871300"/>
                        <a:pt x="790212" y="1863884"/>
                        <a:pt x="798268" y="1855442"/>
                      </a:cubicBezTo>
                      <a:cubicBezTo>
                        <a:pt x="821171" y="1831442"/>
                        <a:pt x="846645" y="1803962"/>
                        <a:pt x="874051" y="1773411"/>
                      </a:cubicBezTo>
                      <a:cubicBezTo>
                        <a:pt x="952306" y="1686176"/>
                        <a:pt x="1030554" y="1591620"/>
                        <a:pt x="1103711" y="1492942"/>
                      </a:cubicBezTo>
                      <a:cubicBezTo>
                        <a:pt x="1207508" y="1352934"/>
                        <a:pt x="1292419" y="1216174"/>
                        <a:pt x="1351902" y="1086288"/>
                      </a:cubicBezTo>
                      <a:cubicBezTo>
                        <a:pt x="1412328" y="954342"/>
                        <a:pt x="1445050" y="832596"/>
                        <a:pt x="1445050" y="722525"/>
                      </a:cubicBezTo>
                      <a:cubicBezTo>
                        <a:pt x="1445050" y="323486"/>
                        <a:pt x="1121565" y="0"/>
                        <a:pt x="722525" y="0"/>
                      </a:cubicBezTo>
                      <a:cubicBezTo>
                        <a:pt x="323486" y="0"/>
                        <a:pt x="0" y="323486"/>
                        <a:pt x="0" y="722525"/>
                      </a:cubicBezTo>
                      <a:cubicBezTo>
                        <a:pt x="0" y="844442"/>
                        <a:pt x="45566" y="985794"/>
                        <a:pt x="128401" y="1144161"/>
                      </a:cubicBezTo>
                      <a:cubicBezTo>
                        <a:pt x="184514" y="1251440"/>
                        <a:pt x="256626" y="1364246"/>
                        <a:pt x="340999" y="1480162"/>
                      </a:cubicBezTo>
                      <a:cubicBezTo>
                        <a:pt x="414012" y="1580471"/>
                        <a:pt x="492110" y="1677579"/>
                        <a:pt x="570209" y="1767896"/>
                      </a:cubicBezTo>
                      <a:cubicBezTo>
                        <a:pt x="597556" y="1799519"/>
                        <a:pt x="622970" y="1828059"/>
                        <a:pt x="645814" y="1853057"/>
                      </a:cubicBezTo>
                      <a:cubicBezTo>
                        <a:pt x="653843" y="1861844"/>
                        <a:pt x="660989" y="1869572"/>
                        <a:pt x="667171" y="1876183"/>
                      </a:cubicBezTo>
                      <a:cubicBezTo>
                        <a:pt x="670935" y="1880208"/>
                        <a:pt x="673574" y="1883002"/>
                        <a:pt x="675010" y="1884506"/>
                      </a:cubicBezTo>
                      <a:cubicBezTo>
                        <a:pt x="700450" y="1911160"/>
                        <a:pt x="742834" y="1911678"/>
                        <a:pt x="768918" y="1885654"/>
                      </a:cubicBezTo>
                      <a:cubicBezTo>
                        <a:pt x="770378" y="1884197"/>
                        <a:pt x="773042" y="1881509"/>
                        <a:pt x="776831" y="1877640"/>
                      </a:cubicBezTo>
                      <a:close/>
                      <a:moveTo>
                        <a:pt x="770040" y="1793804"/>
                      </a:moveTo>
                      <a:cubicBezTo>
                        <a:pt x="768910" y="1792620"/>
                        <a:pt x="766579" y="1790153"/>
                        <a:pt x="763126" y="1786460"/>
                      </a:cubicBezTo>
                      <a:cubicBezTo>
                        <a:pt x="757281" y="1780210"/>
                        <a:pt x="750476" y="1772850"/>
                        <a:pt x="742789" y="1764439"/>
                      </a:cubicBezTo>
                      <a:cubicBezTo>
                        <a:pt x="720732" y="1740301"/>
                        <a:pt x="696114" y="1712655"/>
                        <a:pt x="669578" y="1681969"/>
                      </a:cubicBezTo>
                      <a:cubicBezTo>
                        <a:pt x="593731" y="1594257"/>
                        <a:pt x="517882" y="1499946"/>
                        <a:pt x="447211" y="1402853"/>
                      </a:cubicBezTo>
                      <a:cubicBezTo>
                        <a:pt x="366368" y="1291787"/>
                        <a:pt x="297619" y="1184243"/>
                        <a:pt x="244807" y="1083275"/>
                      </a:cubicBezTo>
                      <a:cubicBezTo>
                        <a:pt x="170920" y="942012"/>
                        <a:pt x="131368" y="819319"/>
                        <a:pt x="131368" y="722525"/>
                      </a:cubicBezTo>
                      <a:cubicBezTo>
                        <a:pt x="131368" y="396038"/>
                        <a:pt x="396038" y="131368"/>
                        <a:pt x="722525" y="131368"/>
                      </a:cubicBezTo>
                      <a:cubicBezTo>
                        <a:pt x="1049012" y="131368"/>
                        <a:pt x="1313682" y="396038"/>
                        <a:pt x="1313682" y="722525"/>
                      </a:cubicBezTo>
                      <a:cubicBezTo>
                        <a:pt x="1313682" y="811187"/>
                        <a:pt x="1285671" y="915405"/>
                        <a:pt x="1232463" y="1031589"/>
                      </a:cubicBezTo>
                      <a:cubicBezTo>
                        <a:pt x="1177256" y="1152137"/>
                        <a:pt x="1096958" y="1281468"/>
                        <a:pt x="998181" y="1414705"/>
                      </a:cubicBezTo>
                      <a:cubicBezTo>
                        <a:pt x="927654" y="1509836"/>
                        <a:pt x="851955" y="1601311"/>
                        <a:pt x="776262" y="1685690"/>
                      </a:cubicBezTo>
                      <a:cubicBezTo>
                        <a:pt x="749787" y="1715204"/>
                        <a:pt x="725228" y="1741697"/>
                        <a:pt x="703230" y="1764748"/>
                      </a:cubicBezTo>
                      <a:cubicBezTo>
                        <a:pt x="695571" y="1772774"/>
                        <a:pt x="688792" y="1779784"/>
                        <a:pt x="682973" y="1785725"/>
                      </a:cubicBezTo>
                      <a:cubicBezTo>
                        <a:pt x="679545" y="1789225"/>
                        <a:pt x="677238" y="1791553"/>
                        <a:pt x="676133" y="1792656"/>
                      </a:cubicBezTo>
                      <a:lnTo>
                        <a:pt x="770040" y="1793804"/>
                      </a:lnTo>
                      <a:close/>
                      <a:moveTo>
                        <a:pt x="1018104" y="722525"/>
                      </a:moveTo>
                      <a:cubicBezTo>
                        <a:pt x="1018104" y="559282"/>
                        <a:pt x="885769" y="426947"/>
                        <a:pt x="722525" y="426947"/>
                      </a:cubicBezTo>
                      <a:cubicBezTo>
                        <a:pt x="559282" y="426947"/>
                        <a:pt x="426947" y="559282"/>
                        <a:pt x="426947" y="722525"/>
                      </a:cubicBezTo>
                      <a:cubicBezTo>
                        <a:pt x="426947" y="885769"/>
                        <a:pt x="559282" y="1018104"/>
                        <a:pt x="722525" y="1018104"/>
                      </a:cubicBezTo>
                      <a:cubicBezTo>
                        <a:pt x="885769" y="1018104"/>
                        <a:pt x="1018104" y="885769"/>
                        <a:pt x="1018104" y="722525"/>
                      </a:cubicBezTo>
                      <a:close/>
                      <a:moveTo>
                        <a:pt x="558315" y="722525"/>
                      </a:moveTo>
                      <a:cubicBezTo>
                        <a:pt x="558315" y="631834"/>
                        <a:pt x="631834" y="558315"/>
                        <a:pt x="722525" y="558315"/>
                      </a:cubicBezTo>
                      <a:cubicBezTo>
                        <a:pt x="813216" y="558315"/>
                        <a:pt x="886736" y="631834"/>
                        <a:pt x="886736" y="722525"/>
                      </a:cubicBezTo>
                      <a:cubicBezTo>
                        <a:pt x="886736" y="813216"/>
                        <a:pt x="813216" y="886735"/>
                        <a:pt x="722525" y="886735"/>
                      </a:cubicBezTo>
                      <a:cubicBezTo>
                        <a:pt x="631834" y="886735"/>
                        <a:pt x="558315" y="813216"/>
                        <a:pt x="558315" y="72252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F403EAB4-255B-FC98-0BAC-1423DDCE1C9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28230" y="5089080"/>
                  <a:ext cx="122819" cy="72000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0CF7E480-E130-AE8C-145F-6DB56DA5A54D}"/>
                  </a:ext>
                </a:extLst>
              </p:cNvPr>
              <p:cNvGrpSpPr/>
              <p:nvPr/>
            </p:nvGrpSpPr>
            <p:grpSpPr>
              <a:xfrm>
                <a:off x="5101756" y="3928334"/>
                <a:ext cx="136551" cy="243840"/>
                <a:chOff x="4523052" y="4917240"/>
                <a:chExt cx="136551" cy="243840"/>
              </a:xfrm>
            </p:grpSpPr>
            <p:sp>
              <p:nvSpPr>
                <p:cNvPr id="55" name="图形 41">
                  <a:extLst>
                    <a:ext uri="{FF2B5EF4-FFF2-40B4-BE49-F238E27FC236}">
                      <a16:creationId xmlns:a16="http://schemas.microsoft.com/office/drawing/2014/main" id="{79D2FA80-BC59-087A-C833-52786AD0182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23052" y="4917240"/>
                  <a:ext cx="136551" cy="180000"/>
                </a:xfrm>
                <a:custGeom>
                  <a:avLst/>
                  <a:gdLst>
                    <a:gd name="connsiteX0" fmla="*/ 776831 w 1445050"/>
                    <a:gd name="connsiteY0" fmla="*/ 1877640 h 1904839"/>
                    <a:gd name="connsiteX1" fmla="*/ 798268 w 1445050"/>
                    <a:gd name="connsiteY1" fmla="*/ 1855442 h 1904839"/>
                    <a:gd name="connsiteX2" fmla="*/ 874051 w 1445050"/>
                    <a:gd name="connsiteY2" fmla="*/ 1773411 h 1904839"/>
                    <a:gd name="connsiteX3" fmla="*/ 1103711 w 1445050"/>
                    <a:gd name="connsiteY3" fmla="*/ 1492942 h 1904839"/>
                    <a:gd name="connsiteX4" fmla="*/ 1351902 w 1445050"/>
                    <a:gd name="connsiteY4" fmla="*/ 1086288 h 1904839"/>
                    <a:gd name="connsiteX5" fmla="*/ 1445050 w 1445050"/>
                    <a:gd name="connsiteY5" fmla="*/ 722525 h 1904839"/>
                    <a:gd name="connsiteX6" fmla="*/ 722525 w 1445050"/>
                    <a:gd name="connsiteY6" fmla="*/ 0 h 1904839"/>
                    <a:gd name="connsiteX7" fmla="*/ 0 w 1445050"/>
                    <a:gd name="connsiteY7" fmla="*/ 722525 h 1904839"/>
                    <a:gd name="connsiteX8" fmla="*/ 128401 w 1445050"/>
                    <a:gd name="connsiteY8" fmla="*/ 1144161 h 1904839"/>
                    <a:gd name="connsiteX9" fmla="*/ 340999 w 1445050"/>
                    <a:gd name="connsiteY9" fmla="*/ 1480162 h 1904839"/>
                    <a:gd name="connsiteX10" fmla="*/ 570209 w 1445050"/>
                    <a:gd name="connsiteY10" fmla="*/ 1767896 h 1904839"/>
                    <a:gd name="connsiteX11" fmla="*/ 645814 w 1445050"/>
                    <a:gd name="connsiteY11" fmla="*/ 1853057 h 1904839"/>
                    <a:gd name="connsiteX12" fmla="*/ 667171 w 1445050"/>
                    <a:gd name="connsiteY12" fmla="*/ 1876183 h 1904839"/>
                    <a:gd name="connsiteX13" fmla="*/ 675010 w 1445050"/>
                    <a:gd name="connsiteY13" fmla="*/ 1884506 h 1904839"/>
                    <a:gd name="connsiteX14" fmla="*/ 768918 w 1445050"/>
                    <a:gd name="connsiteY14" fmla="*/ 1885654 h 1904839"/>
                    <a:gd name="connsiteX15" fmla="*/ 776831 w 1445050"/>
                    <a:gd name="connsiteY15" fmla="*/ 1877640 h 1904839"/>
                    <a:gd name="connsiteX16" fmla="*/ 770040 w 1445050"/>
                    <a:gd name="connsiteY16" fmla="*/ 1793804 h 1904839"/>
                    <a:gd name="connsiteX17" fmla="*/ 763126 w 1445050"/>
                    <a:gd name="connsiteY17" fmla="*/ 1786460 h 1904839"/>
                    <a:gd name="connsiteX18" fmla="*/ 742789 w 1445050"/>
                    <a:gd name="connsiteY18" fmla="*/ 1764439 h 1904839"/>
                    <a:gd name="connsiteX19" fmla="*/ 669578 w 1445050"/>
                    <a:gd name="connsiteY19" fmla="*/ 1681969 h 1904839"/>
                    <a:gd name="connsiteX20" fmla="*/ 447211 w 1445050"/>
                    <a:gd name="connsiteY20" fmla="*/ 1402853 h 1904839"/>
                    <a:gd name="connsiteX21" fmla="*/ 244807 w 1445050"/>
                    <a:gd name="connsiteY21" fmla="*/ 1083275 h 1904839"/>
                    <a:gd name="connsiteX22" fmla="*/ 131368 w 1445050"/>
                    <a:gd name="connsiteY22" fmla="*/ 722525 h 1904839"/>
                    <a:gd name="connsiteX23" fmla="*/ 722525 w 1445050"/>
                    <a:gd name="connsiteY23" fmla="*/ 131368 h 1904839"/>
                    <a:gd name="connsiteX24" fmla="*/ 1313682 w 1445050"/>
                    <a:gd name="connsiteY24" fmla="*/ 722525 h 1904839"/>
                    <a:gd name="connsiteX25" fmla="*/ 1232463 w 1445050"/>
                    <a:gd name="connsiteY25" fmla="*/ 1031589 h 1904839"/>
                    <a:gd name="connsiteX26" fmla="*/ 998181 w 1445050"/>
                    <a:gd name="connsiteY26" fmla="*/ 1414705 h 1904839"/>
                    <a:gd name="connsiteX27" fmla="*/ 776262 w 1445050"/>
                    <a:gd name="connsiteY27" fmla="*/ 1685690 h 1904839"/>
                    <a:gd name="connsiteX28" fmla="*/ 703230 w 1445050"/>
                    <a:gd name="connsiteY28" fmla="*/ 1764748 h 1904839"/>
                    <a:gd name="connsiteX29" fmla="*/ 682973 w 1445050"/>
                    <a:gd name="connsiteY29" fmla="*/ 1785725 h 1904839"/>
                    <a:gd name="connsiteX30" fmla="*/ 676133 w 1445050"/>
                    <a:gd name="connsiteY30" fmla="*/ 1792656 h 1904839"/>
                    <a:gd name="connsiteX31" fmla="*/ 770040 w 1445050"/>
                    <a:gd name="connsiteY31" fmla="*/ 1793804 h 1904839"/>
                    <a:gd name="connsiteX32" fmla="*/ 1018104 w 1445050"/>
                    <a:gd name="connsiteY32" fmla="*/ 722525 h 1904839"/>
                    <a:gd name="connsiteX33" fmla="*/ 722525 w 1445050"/>
                    <a:gd name="connsiteY33" fmla="*/ 426947 h 1904839"/>
                    <a:gd name="connsiteX34" fmla="*/ 426947 w 1445050"/>
                    <a:gd name="connsiteY34" fmla="*/ 722525 h 1904839"/>
                    <a:gd name="connsiteX35" fmla="*/ 722525 w 1445050"/>
                    <a:gd name="connsiteY35" fmla="*/ 1018104 h 1904839"/>
                    <a:gd name="connsiteX36" fmla="*/ 1018104 w 1445050"/>
                    <a:gd name="connsiteY36" fmla="*/ 722525 h 1904839"/>
                    <a:gd name="connsiteX37" fmla="*/ 558315 w 1445050"/>
                    <a:gd name="connsiteY37" fmla="*/ 722525 h 1904839"/>
                    <a:gd name="connsiteX38" fmla="*/ 722525 w 1445050"/>
                    <a:gd name="connsiteY38" fmla="*/ 558315 h 1904839"/>
                    <a:gd name="connsiteX39" fmla="*/ 886736 w 1445050"/>
                    <a:gd name="connsiteY39" fmla="*/ 722525 h 1904839"/>
                    <a:gd name="connsiteX40" fmla="*/ 722525 w 1445050"/>
                    <a:gd name="connsiteY40" fmla="*/ 886735 h 1904839"/>
                    <a:gd name="connsiteX41" fmla="*/ 558315 w 1445050"/>
                    <a:gd name="connsiteY41" fmla="*/ 722525 h 1904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1445050" h="1904839">
                      <a:moveTo>
                        <a:pt x="776831" y="1877640"/>
                      </a:moveTo>
                      <a:cubicBezTo>
                        <a:pt x="783039" y="1871300"/>
                        <a:pt x="790212" y="1863884"/>
                        <a:pt x="798268" y="1855442"/>
                      </a:cubicBezTo>
                      <a:cubicBezTo>
                        <a:pt x="821171" y="1831442"/>
                        <a:pt x="846645" y="1803962"/>
                        <a:pt x="874051" y="1773411"/>
                      </a:cubicBezTo>
                      <a:cubicBezTo>
                        <a:pt x="952306" y="1686176"/>
                        <a:pt x="1030554" y="1591620"/>
                        <a:pt x="1103711" y="1492942"/>
                      </a:cubicBezTo>
                      <a:cubicBezTo>
                        <a:pt x="1207508" y="1352934"/>
                        <a:pt x="1292419" y="1216174"/>
                        <a:pt x="1351902" y="1086288"/>
                      </a:cubicBezTo>
                      <a:cubicBezTo>
                        <a:pt x="1412328" y="954342"/>
                        <a:pt x="1445050" y="832596"/>
                        <a:pt x="1445050" y="722525"/>
                      </a:cubicBezTo>
                      <a:cubicBezTo>
                        <a:pt x="1445050" y="323486"/>
                        <a:pt x="1121565" y="0"/>
                        <a:pt x="722525" y="0"/>
                      </a:cubicBezTo>
                      <a:cubicBezTo>
                        <a:pt x="323486" y="0"/>
                        <a:pt x="0" y="323486"/>
                        <a:pt x="0" y="722525"/>
                      </a:cubicBezTo>
                      <a:cubicBezTo>
                        <a:pt x="0" y="844442"/>
                        <a:pt x="45566" y="985794"/>
                        <a:pt x="128401" y="1144161"/>
                      </a:cubicBezTo>
                      <a:cubicBezTo>
                        <a:pt x="184514" y="1251440"/>
                        <a:pt x="256626" y="1364246"/>
                        <a:pt x="340999" y="1480162"/>
                      </a:cubicBezTo>
                      <a:cubicBezTo>
                        <a:pt x="414012" y="1580471"/>
                        <a:pt x="492110" y="1677579"/>
                        <a:pt x="570209" y="1767896"/>
                      </a:cubicBezTo>
                      <a:cubicBezTo>
                        <a:pt x="597556" y="1799519"/>
                        <a:pt x="622970" y="1828059"/>
                        <a:pt x="645814" y="1853057"/>
                      </a:cubicBezTo>
                      <a:cubicBezTo>
                        <a:pt x="653843" y="1861844"/>
                        <a:pt x="660989" y="1869572"/>
                        <a:pt x="667171" y="1876183"/>
                      </a:cubicBezTo>
                      <a:cubicBezTo>
                        <a:pt x="670935" y="1880208"/>
                        <a:pt x="673574" y="1883002"/>
                        <a:pt x="675010" y="1884506"/>
                      </a:cubicBezTo>
                      <a:cubicBezTo>
                        <a:pt x="700450" y="1911160"/>
                        <a:pt x="742834" y="1911678"/>
                        <a:pt x="768918" y="1885654"/>
                      </a:cubicBezTo>
                      <a:cubicBezTo>
                        <a:pt x="770378" y="1884197"/>
                        <a:pt x="773042" y="1881509"/>
                        <a:pt x="776831" y="1877640"/>
                      </a:cubicBezTo>
                      <a:close/>
                      <a:moveTo>
                        <a:pt x="770040" y="1793804"/>
                      </a:moveTo>
                      <a:cubicBezTo>
                        <a:pt x="768910" y="1792620"/>
                        <a:pt x="766579" y="1790153"/>
                        <a:pt x="763126" y="1786460"/>
                      </a:cubicBezTo>
                      <a:cubicBezTo>
                        <a:pt x="757281" y="1780210"/>
                        <a:pt x="750476" y="1772850"/>
                        <a:pt x="742789" y="1764439"/>
                      </a:cubicBezTo>
                      <a:cubicBezTo>
                        <a:pt x="720732" y="1740301"/>
                        <a:pt x="696114" y="1712655"/>
                        <a:pt x="669578" y="1681969"/>
                      </a:cubicBezTo>
                      <a:cubicBezTo>
                        <a:pt x="593731" y="1594257"/>
                        <a:pt x="517882" y="1499946"/>
                        <a:pt x="447211" y="1402853"/>
                      </a:cubicBezTo>
                      <a:cubicBezTo>
                        <a:pt x="366368" y="1291787"/>
                        <a:pt x="297619" y="1184243"/>
                        <a:pt x="244807" y="1083275"/>
                      </a:cubicBezTo>
                      <a:cubicBezTo>
                        <a:pt x="170920" y="942012"/>
                        <a:pt x="131368" y="819319"/>
                        <a:pt x="131368" y="722525"/>
                      </a:cubicBezTo>
                      <a:cubicBezTo>
                        <a:pt x="131368" y="396038"/>
                        <a:pt x="396038" y="131368"/>
                        <a:pt x="722525" y="131368"/>
                      </a:cubicBezTo>
                      <a:cubicBezTo>
                        <a:pt x="1049012" y="131368"/>
                        <a:pt x="1313682" y="396038"/>
                        <a:pt x="1313682" y="722525"/>
                      </a:cubicBezTo>
                      <a:cubicBezTo>
                        <a:pt x="1313682" y="811187"/>
                        <a:pt x="1285671" y="915405"/>
                        <a:pt x="1232463" y="1031589"/>
                      </a:cubicBezTo>
                      <a:cubicBezTo>
                        <a:pt x="1177256" y="1152137"/>
                        <a:pt x="1096958" y="1281468"/>
                        <a:pt x="998181" y="1414705"/>
                      </a:cubicBezTo>
                      <a:cubicBezTo>
                        <a:pt x="927654" y="1509836"/>
                        <a:pt x="851955" y="1601311"/>
                        <a:pt x="776262" y="1685690"/>
                      </a:cubicBezTo>
                      <a:cubicBezTo>
                        <a:pt x="749787" y="1715204"/>
                        <a:pt x="725228" y="1741697"/>
                        <a:pt x="703230" y="1764748"/>
                      </a:cubicBezTo>
                      <a:cubicBezTo>
                        <a:pt x="695571" y="1772774"/>
                        <a:pt x="688792" y="1779784"/>
                        <a:pt x="682973" y="1785725"/>
                      </a:cubicBezTo>
                      <a:cubicBezTo>
                        <a:pt x="679545" y="1789225"/>
                        <a:pt x="677238" y="1791553"/>
                        <a:pt x="676133" y="1792656"/>
                      </a:cubicBezTo>
                      <a:lnTo>
                        <a:pt x="770040" y="1793804"/>
                      </a:lnTo>
                      <a:close/>
                      <a:moveTo>
                        <a:pt x="1018104" y="722525"/>
                      </a:moveTo>
                      <a:cubicBezTo>
                        <a:pt x="1018104" y="559282"/>
                        <a:pt x="885769" y="426947"/>
                        <a:pt x="722525" y="426947"/>
                      </a:cubicBezTo>
                      <a:cubicBezTo>
                        <a:pt x="559282" y="426947"/>
                        <a:pt x="426947" y="559282"/>
                        <a:pt x="426947" y="722525"/>
                      </a:cubicBezTo>
                      <a:cubicBezTo>
                        <a:pt x="426947" y="885769"/>
                        <a:pt x="559282" y="1018104"/>
                        <a:pt x="722525" y="1018104"/>
                      </a:cubicBezTo>
                      <a:cubicBezTo>
                        <a:pt x="885769" y="1018104"/>
                        <a:pt x="1018104" y="885769"/>
                        <a:pt x="1018104" y="722525"/>
                      </a:cubicBezTo>
                      <a:close/>
                      <a:moveTo>
                        <a:pt x="558315" y="722525"/>
                      </a:moveTo>
                      <a:cubicBezTo>
                        <a:pt x="558315" y="631834"/>
                        <a:pt x="631834" y="558315"/>
                        <a:pt x="722525" y="558315"/>
                      </a:cubicBezTo>
                      <a:cubicBezTo>
                        <a:pt x="813216" y="558315"/>
                        <a:pt x="886736" y="631834"/>
                        <a:pt x="886736" y="722525"/>
                      </a:cubicBezTo>
                      <a:cubicBezTo>
                        <a:pt x="886736" y="813216"/>
                        <a:pt x="813216" y="886735"/>
                        <a:pt x="722525" y="886735"/>
                      </a:cubicBezTo>
                      <a:cubicBezTo>
                        <a:pt x="631834" y="886735"/>
                        <a:pt x="558315" y="813216"/>
                        <a:pt x="558315" y="72252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6585B7D8-BC8B-BEB0-A77C-AA2FD195BEE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28230" y="5089080"/>
                  <a:ext cx="122819" cy="72000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1A122B3E-8B05-A7A7-4CD9-1409A10BDFE6}"/>
                  </a:ext>
                </a:extLst>
              </p:cNvPr>
              <p:cNvGrpSpPr/>
              <p:nvPr/>
            </p:nvGrpSpPr>
            <p:grpSpPr>
              <a:xfrm>
                <a:off x="5446346" y="4100174"/>
                <a:ext cx="136551" cy="243840"/>
                <a:chOff x="4523052" y="4917240"/>
                <a:chExt cx="136551" cy="243840"/>
              </a:xfrm>
            </p:grpSpPr>
            <p:sp>
              <p:nvSpPr>
                <p:cNvPr id="58" name="图形 41">
                  <a:extLst>
                    <a:ext uri="{FF2B5EF4-FFF2-40B4-BE49-F238E27FC236}">
                      <a16:creationId xmlns:a16="http://schemas.microsoft.com/office/drawing/2014/main" id="{32A46323-0A87-320C-432C-96F9AE3DB94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23052" y="4917240"/>
                  <a:ext cx="136551" cy="180000"/>
                </a:xfrm>
                <a:custGeom>
                  <a:avLst/>
                  <a:gdLst>
                    <a:gd name="connsiteX0" fmla="*/ 776831 w 1445050"/>
                    <a:gd name="connsiteY0" fmla="*/ 1877640 h 1904839"/>
                    <a:gd name="connsiteX1" fmla="*/ 798268 w 1445050"/>
                    <a:gd name="connsiteY1" fmla="*/ 1855442 h 1904839"/>
                    <a:gd name="connsiteX2" fmla="*/ 874051 w 1445050"/>
                    <a:gd name="connsiteY2" fmla="*/ 1773411 h 1904839"/>
                    <a:gd name="connsiteX3" fmla="*/ 1103711 w 1445050"/>
                    <a:gd name="connsiteY3" fmla="*/ 1492942 h 1904839"/>
                    <a:gd name="connsiteX4" fmla="*/ 1351902 w 1445050"/>
                    <a:gd name="connsiteY4" fmla="*/ 1086288 h 1904839"/>
                    <a:gd name="connsiteX5" fmla="*/ 1445050 w 1445050"/>
                    <a:gd name="connsiteY5" fmla="*/ 722525 h 1904839"/>
                    <a:gd name="connsiteX6" fmla="*/ 722525 w 1445050"/>
                    <a:gd name="connsiteY6" fmla="*/ 0 h 1904839"/>
                    <a:gd name="connsiteX7" fmla="*/ 0 w 1445050"/>
                    <a:gd name="connsiteY7" fmla="*/ 722525 h 1904839"/>
                    <a:gd name="connsiteX8" fmla="*/ 128401 w 1445050"/>
                    <a:gd name="connsiteY8" fmla="*/ 1144161 h 1904839"/>
                    <a:gd name="connsiteX9" fmla="*/ 340999 w 1445050"/>
                    <a:gd name="connsiteY9" fmla="*/ 1480162 h 1904839"/>
                    <a:gd name="connsiteX10" fmla="*/ 570209 w 1445050"/>
                    <a:gd name="connsiteY10" fmla="*/ 1767896 h 1904839"/>
                    <a:gd name="connsiteX11" fmla="*/ 645814 w 1445050"/>
                    <a:gd name="connsiteY11" fmla="*/ 1853057 h 1904839"/>
                    <a:gd name="connsiteX12" fmla="*/ 667171 w 1445050"/>
                    <a:gd name="connsiteY12" fmla="*/ 1876183 h 1904839"/>
                    <a:gd name="connsiteX13" fmla="*/ 675010 w 1445050"/>
                    <a:gd name="connsiteY13" fmla="*/ 1884506 h 1904839"/>
                    <a:gd name="connsiteX14" fmla="*/ 768918 w 1445050"/>
                    <a:gd name="connsiteY14" fmla="*/ 1885654 h 1904839"/>
                    <a:gd name="connsiteX15" fmla="*/ 776831 w 1445050"/>
                    <a:gd name="connsiteY15" fmla="*/ 1877640 h 1904839"/>
                    <a:gd name="connsiteX16" fmla="*/ 770040 w 1445050"/>
                    <a:gd name="connsiteY16" fmla="*/ 1793804 h 1904839"/>
                    <a:gd name="connsiteX17" fmla="*/ 763126 w 1445050"/>
                    <a:gd name="connsiteY17" fmla="*/ 1786460 h 1904839"/>
                    <a:gd name="connsiteX18" fmla="*/ 742789 w 1445050"/>
                    <a:gd name="connsiteY18" fmla="*/ 1764439 h 1904839"/>
                    <a:gd name="connsiteX19" fmla="*/ 669578 w 1445050"/>
                    <a:gd name="connsiteY19" fmla="*/ 1681969 h 1904839"/>
                    <a:gd name="connsiteX20" fmla="*/ 447211 w 1445050"/>
                    <a:gd name="connsiteY20" fmla="*/ 1402853 h 1904839"/>
                    <a:gd name="connsiteX21" fmla="*/ 244807 w 1445050"/>
                    <a:gd name="connsiteY21" fmla="*/ 1083275 h 1904839"/>
                    <a:gd name="connsiteX22" fmla="*/ 131368 w 1445050"/>
                    <a:gd name="connsiteY22" fmla="*/ 722525 h 1904839"/>
                    <a:gd name="connsiteX23" fmla="*/ 722525 w 1445050"/>
                    <a:gd name="connsiteY23" fmla="*/ 131368 h 1904839"/>
                    <a:gd name="connsiteX24" fmla="*/ 1313682 w 1445050"/>
                    <a:gd name="connsiteY24" fmla="*/ 722525 h 1904839"/>
                    <a:gd name="connsiteX25" fmla="*/ 1232463 w 1445050"/>
                    <a:gd name="connsiteY25" fmla="*/ 1031589 h 1904839"/>
                    <a:gd name="connsiteX26" fmla="*/ 998181 w 1445050"/>
                    <a:gd name="connsiteY26" fmla="*/ 1414705 h 1904839"/>
                    <a:gd name="connsiteX27" fmla="*/ 776262 w 1445050"/>
                    <a:gd name="connsiteY27" fmla="*/ 1685690 h 1904839"/>
                    <a:gd name="connsiteX28" fmla="*/ 703230 w 1445050"/>
                    <a:gd name="connsiteY28" fmla="*/ 1764748 h 1904839"/>
                    <a:gd name="connsiteX29" fmla="*/ 682973 w 1445050"/>
                    <a:gd name="connsiteY29" fmla="*/ 1785725 h 1904839"/>
                    <a:gd name="connsiteX30" fmla="*/ 676133 w 1445050"/>
                    <a:gd name="connsiteY30" fmla="*/ 1792656 h 1904839"/>
                    <a:gd name="connsiteX31" fmla="*/ 770040 w 1445050"/>
                    <a:gd name="connsiteY31" fmla="*/ 1793804 h 1904839"/>
                    <a:gd name="connsiteX32" fmla="*/ 1018104 w 1445050"/>
                    <a:gd name="connsiteY32" fmla="*/ 722525 h 1904839"/>
                    <a:gd name="connsiteX33" fmla="*/ 722525 w 1445050"/>
                    <a:gd name="connsiteY33" fmla="*/ 426947 h 1904839"/>
                    <a:gd name="connsiteX34" fmla="*/ 426947 w 1445050"/>
                    <a:gd name="connsiteY34" fmla="*/ 722525 h 1904839"/>
                    <a:gd name="connsiteX35" fmla="*/ 722525 w 1445050"/>
                    <a:gd name="connsiteY35" fmla="*/ 1018104 h 1904839"/>
                    <a:gd name="connsiteX36" fmla="*/ 1018104 w 1445050"/>
                    <a:gd name="connsiteY36" fmla="*/ 722525 h 1904839"/>
                    <a:gd name="connsiteX37" fmla="*/ 558315 w 1445050"/>
                    <a:gd name="connsiteY37" fmla="*/ 722525 h 1904839"/>
                    <a:gd name="connsiteX38" fmla="*/ 722525 w 1445050"/>
                    <a:gd name="connsiteY38" fmla="*/ 558315 h 1904839"/>
                    <a:gd name="connsiteX39" fmla="*/ 886736 w 1445050"/>
                    <a:gd name="connsiteY39" fmla="*/ 722525 h 1904839"/>
                    <a:gd name="connsiteX40" fmla="*/ 722525 w 1445050"/>
                    <a:gd name="connsiteY40" fmla="*/ 886735 h 1904839"/>
                    <a:gd name="connsiteX41" fmla="*/ 558315 w 1445050"/>
                    <a:gd name="connsiteY41" fmla="*/ 722525 h 1904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1445050" h="1904839">
                      <a:moveTo>
                        <a:pt x="776831" y="1877640"/>
                      </a:moveTo>
                      <a:cubicBezTo>
                        <a:pt x="783039" y="1871300"/>
                        <a:pt x="790212" y="1863884"/>
                        <a:pt x="798268" y="1855442"/>
                      </a:cubicBezTo>
                      <a:cubicBezTo>
                        <a:pt x="821171" y="1831442"/>
                        <a:pt x="846645" y="1803962"/>
                        <a:pt x="874051" y="1773411"/>
                      </a:cubicBezTo>
                      <a:cubicBezTo>
                        <a:pt x="952306" y="1686176"/>
                        <a:pt x="1030554" y="1591620"/>
                        <a:pt x="1103711" y="1492942"/>
                      </a:cubicBezTo>
                      <a:cubicBezTo>
                        <a:pt x="1207508" y="1352934"/>
                        <a:pt x="1292419" y="1216174"/>
                        <a:pt x="1351902" y="1086288"/>
                      </a:cubicBezTo>
                      <a:cubicBezTo>
                        <a:pt x="1412328" y="954342"/>
                        <a:pt x="1445050" y="832596"/>
                        <a:pt x="1445050" y="722525"/>
                      </a:cubicBezTo>
                      <a:cubicBezTo>
                        <a:pt x="1445050" y="323486"/>
                        <a:pt x="1121565" y="0"/>
                        <a:pt x="722525" y="0"/>
                      </a:cubicBezTo>
                      <a:cubicBezTo>
                        <a:pt x="323486" y="0"/>
                        <a:pt x="0" y="323486"/>
                        <a:pt x="0" y="722525"/>
                      </a:cubicBezTo>
                      <a:cubicBezTo>
                        <a:pt x="0" y="844442"/>
                        <a:pt x="45566" y="985794"/>
                        <a:pt x="128401" y="1144161"/>
                      </a:cubicBezTo>
                      <a:cubicBezTo>
                        <a:pt x="184514" y="1251440"/>
                        <a:pt x="256626" y="1364246"/>
                        <a:pt x="340999" y="1480162"/>
                      </a:cubicBezTo>
                      <a:cubicBezTo>
                        <a:pt x="414012" y="1580471"/>
                        <a:pt x="492110" y="1677579"/>
                        <a:pt x="570209" y="1767896"/>
                      </a:cubicBezTo>
                      <a:cubicBezTo>
                        <a:pt x="597556" y="1799519"/>
                        <a:pt x="622970" y="1828059"/>
                        <a:pt x="645814" y="1853057"/>
                      </a:cubicBezTo>
                      <a:cubicBezTo>
                        <a:pt x="653843" y="1861844"/>
                        <a:pt x="660989" y="1869572"/>
                        <a:pt x="667171" y="1876183"/>
                      </a:cubicBezTo>
                      <a:cubicBezTo>
                        <a:pt x="670935" y="1880208"/>
                        <a:pt x="673574" y="1883002"/>
                        <a:pt x="675010" y="1884506"/>
                      </a:cubicBezTo>
                      <a:cubicBezTo>
                        <a:pt x="700450" y="1911160"/>
                        <a:pt x="742834" y="1911678"/>
                        <a:pt x="768918" y="1885654"/>
                      </a:cubicBezTo>
                      <a:cubicBezTo>
                        <a:pt x="770378" y="1884197"/>
                        <a:pt x="773042" y="1881509"/>
                        <a:pt x="776831" y="1877640"/>
                      </a:cubicBezTo>
                      <a:close/>
                      <a:moveTo>
                        <a:pt x="770040" y="1793804"/>
                      </a:moveTo>
                      <a:cubicBezTo>
                        <a:pt x="768910" y="1792620"/>
                        <a:pt x="766579" y="1790153"/>
                        <a:pt x="763126" y="1786460"/>
                      </a:cubicBezTo>
                      <a:cubicBezTo>
                        <a:pt x="757281" y="1780210"/>
                        <a:pt x="750476" y="1772850"/>
                        <a:pt x="742789" y="1764439"/>
                      </a:cubicBezTo>
                      <a:cubicBezTo>
                        <a:pt x="720732" y="1740301"/>
                        <a:pt x="696114" y="1712655"/>
                        <a:pt x="669578" y="1681969"/>
                      </a:cubicBezTo>
                      <a:cubicBezTo>
                        <a:pt x="593731" y="1594257"/>
                        <a:pt x="517882" y="1499946"/>
                        <a:pt x="447211" y="1402853"/>
                      </a:cubicBezTo>
                      <a:cubicBezTo>
                        <a:pt x="366368" y="1291787"/>
                        <a:pt x="297619" y="1184243"/>
                        <a:pt x="244807" y="1083275"/>
                      </a:cubicBezTo>
                      <a:cubicBezTo>
                        <a:pt x="170920" y="942012"/>
                        <a:pt x="131368" y="819319"/>
                        <a:pt x="131368" y="722525"/>
                      </a:cubicBezTo>
                      <a:cubicBezTo>
                        <a:pt x="131368" y="396038"/>
                        <a:pt x="396038" y="131368"/>
                        <a:pt x="722525" y="131368"/>
                      </a:cubicBezTo>
                      <a:cubicBezTo>
                        <a:pt x="1049012" y="131368"/>
                        <a:pt x="1313682" y="396038"/>
                        <a:pt x="1313682" y="722525"/>
                      </a:cubicBezTo>
                      <a:cubicBezTo>
                        <a:pt x="1313682" y="811187"/>
                        <a:pt x="1285671" y="915405"/>
                        <a:pt x="1232463" y="1031589"/>
                      </a:cubicBezTo>
                      <a:cubicBezTo>
                        <a:pt x="1177256" y="1152137"/>
                        <a:pt x="1096958" y="1281468"/>
                        <a:pt x="998181" y="1414705"/>
                      </a:cubicBezTo>
                      <a:cubicBezTo>
                        <a:pt x="927654" y="1509836"/>
                        <a:pt x="851955" y="1601311"/>
                        <a:pt x="776262" y="1685690"/>
                      </a:cubicBezTo>
                      <a:cubicBezTo>
                        <a:pt x="749787" y="1715204"/>
                        <a:pt x="725228" y="1741697"/>
                        <a:pt x="703230" y="1764748"/>
                      </a:cubicBezTo>
                      <a:cubicBezTo>
                        <a:pt x="695571" y="1772774"/>
                        <a:pt x="688792" y="1779784"/>
                        <a:pt x="682973" y="1785725"/>
                      </a:cubicBezTo>
                      <a:cubicBezTo>
                        <a:pt x="679545" y="1789225"/>
                        <a:pt x="677238" y="1791553"/>
                        <a:pt x="676133" y="1792656"/>
                      </a:cubicBezTo>
                      <a:lnTo>
                        <a:pt x="770040" y="1793804"/>
                      </a:lnTo>
                      <a:close/>
                      <a:moveTo>
                        <a:pt x="1018104" y="722525"/>
                      </a:moveTo>
                      <a:cubicBezTo>
                        <a:pt x="1018104" y="559282"/>
                        <a:pt x="885769" y="426947"/>
                        <a:pt x="722525" y="426947"/>
                      </a:cubicBezTo>
                      <a:cubicBezTo>
                        <a:pt x="559282" y="426947"/>
                        <a:pt x="426947" y="559282"/>
                        <a:pt x="426947" y="722525"/>
                      </a:cubicBezTo>
                      <a:cubicBezTo>
                        <a:pt x="426947" y="885769"/>
                        <a:pt x="559282" y="1018104"/>
                        <a:pt x="722525" y="1018104"/>
                      </a:cubicBezTo>
                      <a:cubicBezTo>
                        <a:pt x="885769" y="1018104"/>
                        <a:pt x="1018104" y="885769"/>
                        <a:pt x="1018104" y="722525"/>
                      </a:cubicBezTo>
                      <a:close/>
                      <a:moveTo>
                        <a:pt x="558315" y="722525"/>
                      </a:moveTo>
                      <a:cubicBezTo>
                        <a:pt x="558315" y="631834"/>
                        <a:pt x="631834" y="558315"/>
                        <a:pt x="722525" y="558315"/>
                      </a:cubicBezTo>
                      <a:cubicBezTo>
                        <a:pt x="813216" y="558315"/>
                        <a:pt x="886736" y="631834"/>
                        <a:pt x="886736" y="722525"/>
                      </a:cubicBezTo>
                      <a:cubicBezTo>
                        <a:pt x="886736" y="813216"/>
                        <a:pt x="813216" y="886735"/>
                        <a:pt x="722525" y="886735"/>
                      </a:cubicBezTo>
                      <a:cubicBezTo>
                        <a:pt x="631834" y="886735"/>
                        <a:pt x="558315" y="813216"/>
                        <a:pt x="558315" y="72252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35D0AF5E-04D2-690D-AE56-E7A4709817C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28230" y="5089080"/>
                  <a:ext cx="122819" cy="72000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70AA2F28-4958-6EC7-4F6D-BA6A48A87644}"/>
                </a:ext>
              </a:extLst>
            </p:cNvPr>
            <p:cNvGrpSpPr/>
            <p:nvPr/>
          </p:nvGrpSpPr>
          <p:grpSpPr>
            <a:xfrm>
              <a:off x="4343417" y="3937034"/>
              <a:ext cx="1317370" cy="1697423"/>
              <a:chOff x="4343417" y="3937034"/>
              <a:chExt cx="1317370" cy="1697423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E2D5F494-3808-74B0-6003-D19DF2533154}"/>
                  </a:ext>
                </a:extLst>
              </p:cNvPr>
              <p:cNvSpPr txBox="1"/>
              <p:nvPr/>
            </p:nvSpPr>
            <p:spPr>
              <a:xfrm>
                <a:off x="4343417" y="535745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120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r>
                  <a:rPr lang="zh-CN" altLang="en-US" dirty="0">
                    <a:ln w="3175">
                      <a:solidFill>
                        <a:schemeClr val="accent1"/>
                      </a:solidFill>
                    </a:ln>
                    <a:effectLst>
                      <a:outerShdw blurRad="63500" dist="50800" sx="102000" sy="102000" algn="ctr" rotWithShape="0">
                        <a:schemeClr val="accent1">
                          <a:lumMod val="50000"/>
                          <a:alpha val="50000"/>
                        </a:schemeClr>
                      </a:outerShdw>
                    </a:effectLst>
                  </a:rPr>
                  <a:t>深圳</a:t>
                </a:r>
                <a:endParaRPr lang="en-US" dirty="0">
                  <a:ln w="3175">
                    <a:solidFill>
                      <a:schemeClr val="accent1"/>
                    </a:solidFill>
                  </a:ln>
                  <a:effectLst>
                    <a:outerShdw blurRad="63500" dist="50800" sx="102000" sy="102000" algn="ctr" rotWithShape="0">
                      <a:schemeClr val="accent1">
                        <a:lumMod val="50000"/>
                        <a:alpha val="50000"/>
                      </a:schemeClr>
                    </a:outerShdw>
                  </a:effectLst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5E307AA5-C29C-5F73-36B1-57D488AE5B96}"/>
                  </a:ext>
                </a:extLst>
              </p:cNvPr>
              <p:cNvSpPr txBox="1"/>
              <p:nvPr/>
            </p:nvSpPr>
            <p:spPr>
              <a:xfrm>
                <a:off x="4470125" y="3937034"/>
                <a:ext cx="49244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1200">
                    <a:ln w="3175">
                      <a:solidFill>
                        <a:schemeClr val="accent1"/>
                      </a:solidFill>
                    </a:ln>
                    <a:solidFill>
                      <a:schemeClr val="bg1"/>
                    </a:solidFill>
                    <a:effectLst>
                      <a:outerShdw blurRad="63500" dist="50800" sx="102000" sy="102000" algn="ctr" rotWithShape="0">
                        <a:schemeClr val="accent1">
                          <a:lumMod val="50000"/>
                          <a:alpha val="50000"/>
                        </a:scheme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r>
                  <a:rPr lang="zh-CN" altLang="en-US" dirty="0"/>
                  <a:t>武汉</a:t>
                </a:r>
                <a:endParaRPr lang="en-US" dirty="0"/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098086F4-9E00-B926-7F7F-42F599E39F06}"/>
                  </a:ext>
                </a:extLst>
              </p:cNvPr>
              <p:cNvSpPr txBox="1"/>
              <p:nvPr/>
            </p:nvSpPr>
            <p:spPr>
              <a:xfrm>
                <a:off x="4498190" y="4815044"/>
                <a:ext cx="49244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1200">
                    <a:ln w="3175">
                      <a:solidFill>
                        <a:schemeClr val="accent1"/>
                      </a:solidFill>
                    </a:ln>
                    <a:solidFill>
                      <a:schemeClr val="bg1"/>
                    </a:solidFill>
                    <a:effectLst>
                      <a:outerShdw blurRad="63500" dist="50800" sx="102000" sy="102000" algn="ctr" rotWithShape="0">
                        <a:schemeClr val="accent1">
                          <a:lumMod val="50000"/>
                          <a:alpha val="50000"/>
                        </a:scheme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r>
                  <a:rPr lang="zh-CN" altLang="en-US" dirty="0"/>
                  <a:t>长沙</a:t>
                </a:r>
                <a:endParaRPr lang="en-US" dirty="0"/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655FD1DE-DED1-118C-2CA5-1E6016526759}"/>
                  </a:ext>
                </a:extLst>
              </p:cNvPr>
              <p:cNvSpPr txBox="1"/>
              <p:nvPr/>
            </p:nvSpPr>
            <p:spPr>
              <a:xfrm>
                <a:off x="5168343" y="4635730"/>
                <a:ext cx="49244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1200">
                    <a:ln w="3175">
                      <a:solidFill>
                        <a:schemeClr val="accent1"/>
                      </a:solidFill>
                    </a:ln>
                    <a:solidFill>
                      <a:schemeClr val="bg1"/>
                    </a:solidFill>
                    <a:effectLst>
                      <a:outerShdw blurRad="63500" dist="50800" sx="102000" sy="102000" algn="ctr" rotWithShape="0">
                        <a:schemeClr val="accent1">
                          <a:lumMod val="50000"/>
                          <a:alpha val="50000"/>
                        </a:scheme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r>
                  <a:rPr lang="zh-CN" altLang="en-US" dirty="0"/>
                  <a:t>宁波</a:t>
                </a:r>
                <a:endParaRPr lang="en-US" dirty="0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36E5C6FC-9BAC-5792-3732-6F8F6CD06999}"/>
                  </a:ext>
                </a:extLst>
              </p:cNvPr>
              <p:cNvSpPr txBox="1"/>
              <p:nvPr/>
            </p:nvSpPr>
            <p:spPr>
              <a:xfrm>
                <a:off x="4881848" y="4165906"/>
                <a:ext cx="49244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1200">
                    <a:ln w="3175">
                      <a:solidFill>
                        <a:schemeClr val="accent1"/>
                      </a:solidFill>
                    </a:ln>
                    <a:solidFill>
                      <a:schemeClr val="bg1"/>
                    </a:solidFill>
                    <a:effectLst>
                      <a:outerShdw blurRad="63500" dist="50800" sx="102000" sy="102000" algn="ctr" rotWithShape="0">
                        <a:schemeClr val="accent1">
                          <a:lumMod val="50000"/>
                          <a:alpha val="50000"/>
                        </a:scheme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r>
                  <a:rPr lang="zh-CN" altLang="en-US" dirty="0"/>
                  <a:t>南京</a:t>
                </a:r>
                <a:endParaRPr lang="en-US" dirty="0"/>
              </a:p>
            </p:txBody>
          </p:sp>
        </p:grpSp>
      </p:grp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50FB7D73-45CA-7551-80B1-C6AA9C6DB4EC}"/>
              </a:ext>
            </a:extLst>
          </p:cNvPr>
          <p:cNvSpPr/>
          <p:nvPr/>
        </p:nvSpPr>
        <p:spPr>
          <a:xfrm>
            <a:off x="6850016" y="1441026"/>
            <a:ext cx="4678448" cy="1092200"/>
          </a:xfrm>
          <a:prstGeom prst="roundRect">
            <a:avLst>
              <a:gd name="adj" fmla="val 7825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254000" dist="1270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2DB4F772-320A-D1D8-742C-AF78806B045F}"/>
              </a:ext>
            </a:extLst>
          </p:cNvPr>
          <p:cNvSpPr/>
          <p:nvPr/>
        </p:nvSpPr>
        <p:spPr>
          <a:xfrm>
            <a:off x="7070525" y="1247324"/>
            <a:ext cx="2501587" cy="455136"/>
          </a:xfrm>
          <a:prstGeom prst="roundRect">
            <a:avLst>
              <a:gd name="adj" fmla="val 19864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2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dir="5400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+mj-ea"/>
                <a:ea typeface="+mj-ea"/>
              </a:rPr>
              <a:t>国内电信软件 </a:t>
            </a:r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top10</a:t>
            </a:r>
            <a:endParaRPr 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3BA6BD6C-1447-7A71-2B3B-A4DFC5E5B121}"/>
              </a:ext>
            </a:extLst>
          </p:cNvPr>
          <p:cNvSpPr txBox="1"/>
          <p:nvPr/>
        </p:nvSpPr>
        <p:spPr>
          <a:xfrm>
            <a:off x="6971383" y="1775480"/>
            <a:ext cx="4486515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公司以运营商数据智能化服务起家，现已跻身国内电信软件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top10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AFDF9BA7-B415-6E09-A074-B127BB138FD4}"/>
              </a:ext>
            </a:extLst>
          </p:cNvPr>
          <p:cNvSpPr/>
          <p:nvPr/>
        </p:nvSpPr>
        <p:spPr>
          <a:xfrm>
            <a:off x="6850016" y="2988196"/>
            <a:ext cx="4678448" cy="1114559"/>
          </a:xfrm>
          <a:prstGeom prst="roundRect">
            <a:avLst>
              <a:gd name="adj" fmla="val 7825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254000" dist="1270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20534071-4272-D825-255F-D9BB8B7A4BB1}"/>
              </a:ext>
            </a:extLst>
          </p:cNvPr>
          <p:cNvSpPr/>
          <p:nvPr/>
        </p:nvSpPr>
        <p:spPr>
          <a:xfrm>
            <a:off x="7070525" y="2794495"/>
            <a:ext cx="2217893" cy="455136"/>
          </a:xfrm>
          <a:prstGeom prst="roundRect">
            <a:avLst>
              <a:gd name="adj" fmla="val 19864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2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dir="5400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+mj-ea"/>
                <a:ea typeface="+mj-ea"/>
              </a:rPr>
              <a:t>新型智慧城市建设</a:t>
            </a:r>
            <a:endParaRPr 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A6D610DF-3E13-201D-F2D3-0120ABC0DFCE}"/>
              </a:ext>
            </a:extLst>
          </p:cNvPr>
          <p:cNvSpPr txBox="1"/>
          <p:nvPr/>
        </p:nvSpPr>
        <p:spPr>
          <a:xfrm>
            <a:off x="6971383" y="3305717"/>
            <a:ext cx="4486515" cy="633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作为智慧城市的领军企业之一，公司深度参与了国内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多座城市的新型智慧城市建设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256D53C2-2AA7-D671-7F3B-B18949F1968F}"/>
              </a:ext>
            </a:extLst>
          </p:cNvPr>
          <p:cNvSpPr/>
          <p:nvPr/>
        </p:nvSpPr>
        <p:spPr>
          <a:xfrm>
            <a:off x="6858967" y="4557727"/>
            <a:ext cx="4678448" cy="1092200"/>
          </a:xfrm>
          <a:prstGeom prst="roundRect">
            <a:avLst>
              <a:gd name="adj" fmla="val 7825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254000" dist="1270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57A875B7-18E8-72BA-6CDC-C554F8C50EB4}"/>
              </a:ext>
            </a:extLst>
          </p:cNvPr>
          <p:cNvSpPr/>
          <p:nvPr/>
        </p:nvSpPr>
        <p:spPr>
          <a:xfrm>
            <a:off x="7079477" y="4364025"/>
            <a:ext cx="1797098" cy="455136"/>
          </a:xfrm>
          <a:prstGeom prst="roundRect">
            <a:avLst>
              <a:gd name="adj" fmla="val 16516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2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dir="5400000" algn="tl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+mj-ea"/>
                <a:ea typeface="+mj-ea"/>
              </a:rPr>
              <a:t>服务优质</a:t>
            </a:r>
            <a:r>
              <a:rPr lang="zh-CN" altLang="en-US">
                <a:solidFill>
                  <a:prstClr val="white"/>
                </a:solidFill>
                <a:latin typeface="+mj-ea"/>
                <a:ea typeface="+mj-ea"/>
              </a:rPr>
              <a:t>客户</a:t>
            </a:r>
            <a:endParaRPr 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ADF23F55-368E-6563-C816-2D80ECB15328}"/>
              </a:ext>
            </a:extLst>
          </p:cNvPr>
          <p:cNvSpPr txBox="1"/>
          <p:nvPr/>
        </p:nvSpPr>
        <p:spPr>
          <a:xfrm>
            <a:off x="6980334" y="4892181"/>
            <a:ext cx="4486515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目前已为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多个地区的电信、政府及其他行业客户提供优质的数字化转型解决方案和和产品服务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6229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 descr="背景图案&#10;&#10;描述已自动生成" hidden="1">
            <a:extLst>
              <a:ext uri="{FF2B5EF4-FFF2-40B4-BE49-F238E27FC236}">
                <a16:creationId xmlns:a16="http://schemas.microsoft.com/office/drawing/2014/main" id="{D93BAA08-CC52-199C-AA64-A8B8110F02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8DCDFA2-12AA-F841-4FA0-D6CA5782B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关于我们</a:t>
            </a:r>
            <a:endParaRPr lang="en-US" dirty="0"/>
          </a:p>
        </p:txBody>
      </p:sp>
      <p:pic>
        <p:nvPicPr>
          <p:cNvPr id="29" name="图片 28" descr="headway-5QgIuuBxKwM-unsplash">
            <a:extLst>
              <a:ext uri="{FF2B5EF4-FFF2-40B4-BE49-F238E27FC236}">
                <a16:creationId xmlns:a16="http://schemas.microsoft.com/office/drawing/2014/main" id="{84112F7D-DA6E-D99A-81C8-8F18E4E72B2C}"/>
              </a:ext>
            </a:extLst>
          </p:cNvPr>
          <p:cNvPicPr>
            <a:picLocks noGrp="1"/>
          </p:cNvPicPr>
          <p:nvPr isPhoto="1"/>
        </p:nvPicPr>
        <p:blipFill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5389" y="1106075"/>
            <a:ext cx="7069262" cy="3538034"/>
          </a:xfrm>
          <a:prstGeom prst="roundRect">
            <a:avLst>
              <a:gd name="adj" fmla="val 4391"/>
            </a:avLst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0982EDCE-EFE6-F8B4-B106-6F2472510CE3}"/>
              </a:ext>
            </a:extLst>
          </p:cNvPr>
          <p:cNvGrpSpPr/>
          <p:nvPr/>
        </p:nvGrpSpPr>
        <p:grpSpPr>
          <a:xfrm>
            <a:off x="695325" y="1106075"/>
            <a:ext cx="3602355" cy="1261527"/>
            <a:chOff x="695325" y="1034359"/>
            <a:chExt cx="3602355" cy="1261527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0ACE8A61-F6EC-3103-8675-1C5C0295C341}"/>
                </a:ext>
              </a:extLst>
            </p:cNvPr>
            <p:cNvSpPr/>
            <p:nvPr/>
          </p:nvSpPr>
          <p:spPr>
            <a:xfrm>
              <a:off x="695325" y="1034359"/>
              <a:ext cx="3602355" cy="1261527"/>
            </a:xfrm>
            <a:prstGeom prst="roundRect">
              <a:avLst>
                <a:gd name="adj" fmla="val 13728"/>
              </a:avLst>
            </a:prstGeom>
            <a:gradFill>
              <a:gsLst>
                <a:gs pos="0">
                  <a:schemeClr val="bg1">
                    <a:alpha val="90000"/>
                  </a:schemeClr>
                </a:gs>
                <a:gs pos="99000">
                  <a:schemeClr val="bg1">
                    <a:alpha val="60000"/>
                  </a:schemeClr>
                </a:gs>
              </a:gsLst>
              <a:lin ang="2700000" scaled="1"/>
            </a:gradFill>
            <a:ln w="19050">
              <a:solidFill>
                <a:schemeClr val="bg1"/>
              </a:solidFill>
            </a:ln>
            <a:effectLst>
              <a:outerShdw blurRad="381000" dist="127000" sx="95000" sy="95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058D0B6-7CC7-851F-89FF-F1110F24D5F6}"/>
                </a:ext>
              </a:extLst>
            </p:cNvPr>
            <p:cNvSpPr/>
            <p:nvPr/>
          </p:nvSpPr>
          <p:spPr>
            <a:xfrm>
              <a:off x="870385" y="1196816"/>
              <a:ext cx="12105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我们的理念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D95F4C7-BFDD-1E78-840A-DB98F2D1DCAC}"/>
                </a:ext>
              </a:extLst>
            </p:cNvPr>
            <p:cNvSpPr/>
            <p:nvPr/>
          </p:nvSpPr>
          <p:spPr>
            <a:xfrm>
              <a:off x="870385" y="1564738"/>
              <a:ext cx="302358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30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全链路、工具化、智能化</a:t>
              </a:r>
              <a:endParaRPr lang="en-US" altLang="zh-CN" sz="2000" b="1" dirty="0">
                <a:gradFill flip="none" rotWithShape="1">
                  <a:gsLst>
                    <a:gs pos="30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5BD0E4A-3BBE-A67B-072F-A8371B64A436}"/>
              </a:ext>
            </a:extLst>
          </p:cNvPr>
          <p:cNvGrpSpPr/>
          <p:nvPr/>
        </p:nvGrpSpPr>
        <p:grpSpPr>
          <a:xfrm>
            <a:off x="695325" y="2493945"/>
            <a:ext cx="3602355" cy="3725469"/>
            <a:chOff x="695325" y="2422229"/>
            <a:chExt cx="3602355" cy="3725469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60CEDBD7-45F2-2C69-88E6-360DC8EA6BB8}"/>
                </a:ext>
              </a:extLst>
            </p:cNvPr>
            <p:cNvSpPr/>
            <p:nvPr/>
          </p:nvSpPr>
          <p:spPr>
            <a:xfrm>
              <a:off x="695325" y="2422229"/>
              <a:ext cx="3602355" cy="3725469"/>
            </a:xfrm>
            <a:prstGeom prst="roundRect">
              <a:avLst>
                <a:gd name="adj" fmla="val 5160"/>
              </a:avLst>
            </a:prstGeom>
            <a:gradFill flip="none" rotWithShape="1">
              <a:gsLst>
                <a:gs pos="18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0" dist="762000" dir="5400000" sx="80000" sy="80000" algn="t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形状 22">
              <a:extLst>
                <a:ext uri="{FF2B5EF4-FFF2-40B4-BE49-F238E27FC236}">
                  <a16:creationId xmlns:a16="http://schemas.microsoft.com/office/drawing/2014/main" id="{C65B3434-28E6-16AC-D382-7DB8F52052AA}"/>
                </a:ext>
              </a:extLst>
            </p:cNvPr>
            <p:cNvSpPr/>
            <p:nvPr/>
          </p:nvSpPr>
          <p:spPr>
            <a:xfrm>
              <a:off x="2410029" y="3170594"/>
              <a:ext cx="1701975" cy="1712380"/>
            </a:xfrm>
            <a:custGeom>
              <a:avLst/>
              <a:gdLst>
                <a:gd name="connsiteX0" fmla="*/ 1380001 w 1701975"/>
                <a:gd name="connsiteY0" fmla="*/ 1047153 h 1712380"/>
                <a:gd name="connsiteX1" fmla="*/ 1217172 w 1701975"/>
                <a:gd name="connsiteY1" fmla="*/ 1188468 h 1712380"/>
                <a:gd name="connsiteX2" fmla="*/ 1016231 w 1701975"/>
                <a:gd name="connsiteY2" fmla="*/ 1269106 h 1712380"/>
                <a:gd name="connsiteX3" fmla="*/ 1168270 w 1701975"/>
                <a:gd name="connsiteY3" fmla="*/ 1524994 h 1712380"/>
                <a:gd name="connsiteX4" fmla="*/ 1279598 w 1701975"/>
                <a:gd name="connsiteY4" fmla="*/ 1329285 h 1712380"/>
                <a:gd name="connsiteX5" fmla="*/ 1293552 w 1701975"/>
                <a:gd name="connsiteY5" fmla="*/ 1303168 h 1712380"/>
                <a:gd name="connsiteX6" fmla="*/ 1320032 w 1701975"/>
                <a:gd name="connsiteY6" fmla="*/ 1303882 h 1712380"/>
                <a:gd name="connsiteX7" fmla="*/ 1531839 w 1701975"/>
                <a:gd name="connsiteY7" fmla="*/ 1309653 h 1712380"/>
                <a:gd name="connsiteX8" fmla="*/ 347520 w 1701975"/>
                <a:gd name="connsiteY8" fmla="*/ 1012445 h 1712380"/>
                <a:gd name="connsiteX9" fmla="*/ 167840 w 1701975"/>
                <a:gd name="connsiteY9" fmla="*/ 1285784 h 1712380"/>
                <a:gd name="connsiteX10" fmla="*/ 392725 w 1701975"/>
                <a:gd name="connsiteY10" fmla="*/ 1298528 h 1712380"/>
                <a:gd name="connsiteX11" fmla="*/ 419205 w 1701975"/>
                <a:gd name="connsiteY11" fmla="*/ 1299252 h 1712380"/>
                <a:gd name="connsiteX12" fmla="*/ 431711 w 1701975"/>
                <a:gd name="connsiteY12" fmla="*/ 1326095 h 1712380"/>
                <a:gd name="connsiteX13" fmla="*/ 525790 w 1701975"/>
                <a:gd name="connsiteY13" fmla="*/ 1520765 h 1712380"/>
                <a:gd name="connsiteX14" fmla="*/ 691886 w 1701975"/>
                <a:gd name="connsiteY14" fmla="*/ 1260275 h 1712380"/>
                <a:gd name="connsiteX15" fmla="*/ 489194 w 1701975"/>
                <a:gd name="connsiteY15" fmla="*/ 1162045 h 1712380"/>
                <a:gd name="connsiteX16" fmla="*/ 347520 w 1701975"/>
                <a:gd name="connsiteY16" fmla="*/ 1012445 h 1712380"/>
                <a:gd name="connsiteX17" fmla="*/ 855088 w 1701975"/>
                <a:gd name="connsiteY17" fmla="*/ 370859 h 1712380"/>
                <a:gd name="connsiteX18" fmla="*/ 656434 w 1701975"/>
                <a:gd name="connsiteY18" fmla="*/ 450326 h 1712380"/>
                <a:gd name="connsiteX19" fmla="*/ 576967 w 1701975"/>
                <a:gd name="connsiteY19" fmla="*/ 648989 h 1712380"/>
                <a:gd name="connsiteX20" fmla="*/ 663064 w 1701975"/>
                <a:gd name="connsiteY20" fmla="*/ 854262 h 1712380"/>
                <a:gd name="connsiteX21" fmla="*/ 861727 w 1701975"/>
                <a:gd name="connsiteY21" fmla="*/ 933739 h 1712380"/>
                <a:gd name="connsiteX22" fmla="*/ 1053751 w 1701975"/>
                <a:gd name="connsiteY22" fmla="*/ 847643 h 1712380"/>
                <a:gd name="connsiteX23" fmla="*/ 1133227 w 1701975"/>
                <a:gd name="connsiteY23" fmla="*/ 648989 h 1712380"/>
                <a:gd name="connsiteX24" fmla="*/ 1053751 w 1701975"/>
                <a:gd name="connsiteY24" fmla="*/ 450326 h 1712380"/>
                <a:gd name="connsiteX25" fmla="*/ 855088 w 1701975"/>
                <a:gd name="connsiteY25" fmla="*/ 370859 h 1712380"/>
                <a:gd name="connsiteX26" fmla="*/ 855117 w 1701975"/>
                <a:gd name="connsiteY26" fmla="*/ 271524 h 1712380"/>
                <a:gd name="connsiteX27" fmla="*/ 1119998 w 1701975"/>
                <a:gd name="connsiteY27" fmla="*/ 384109 h 1712380"/>
                <a:gd name="connsiteX28" fmla="*/ 1232583 w 1701975"/>
                <a:gd name="connsiteY28" fmla="*/ 648999 h 1712380"/>
                <a:gd name="connsiteX29" fmla="*/ 1119998 w 1701975"/>
                <a:gd name="connsiteY29" fmla="*/ 913879 h 1712380"/>
                <a:gd name="connsiteX30" fmla="*/ 855117 w 1701975"/>
                <a:gd name="connsiteY30" fmla="*/ 1026457 h 1712380"/>
                <a:gd name="connsiteX31" fmla="*/ 590225 w 1701975"/>
                <a:gd name="connsiteY31" fmla="*/ 913879 h 1712380"/>
                <a:gd name="connsiteX32" fmla="*/ 477650 w 1701975"/>
                <a:gd name="connsiteY32" fmla="*/ 648999 h 1712380"/>
                <a:gd name="connsiteX33" fmla="*/ 590225 w 1701975"/>
                <a:gd name="connsiteY33" fmla="*/ 384109 h 1712380"/>
                <a:gd name="connsiteX34" fmla="*/ 855117 w 1701975"/>
                <a:gd name="connsiteY34" fmla="*/ 271524 h 1712380"/>
                <a:gd name="connsiteX35" fmla="*/ 882758 w 1701975"/>
                <a:gd name="connsiteY35" fmla="*/ 87692 h 1712380"/>
                <a:gd name="connsiteX36" fmla="*/ 322927 w 1701975"/>
                <a:gd name="connsiteY36" fmla="*/ 617872 h 1712380"/>
                <a:gd name="connsiteX37" fmla="*/ 853097 w 1701975"/>
                <a:gd name="connsiteY37" fmla="*/ 1177722 h 1712380"/>
                <a:gd name="connsiteX38" fmla="*/ 1412929 w 1701975"/>
                <a:gd name="connsiteY38" fmla="*/ 647524 h 1712380"/>
                <a:gd name="connsiteX39" fmla="*/ 882758 w 1701975"/>
                <a:gd name="connsiteY39" fmla="*/ 87692 h 1712380"/>
                <a:gd name="connsiteX40" fmla="*/ 885158 w 1701975"/>
                <a:gd name="connsiteY40" fmla="*/ 242 h 1712380"/>
                <a:gd name="connsiteX41" fmla="*/ 1337062 w 1701975"/>
                <a:gd name="connsiteY41" fmla="*/ 191399 h 1712380"/>
                <a:gd name="connsiteX42" fmla="*/ 1509970 w 1701975"/>
                <a:gd name="connsiteY42" fmla="*/ 653209 h 1712380"/>
                <a:gd name="connsiteX43" fmla="*/ 1429246 w 1701975"/>
                <a:gd name="connsiteY43" fmla="*/ 942494 h 1712380"/>
                <a:gd name="connsiteX44" fmla="*/ 1657273 w 1701975"/>
                <a:gd name="connsiteY44" fmla="*/ 1326312 h 1712380"/>
                <a:gd name="connsiteX45" fmla="*/ 1701975 w 1701975"/>
                <a:gd name="connsiteY45" fmla="*/ 1387140 h 1712380"/>
                <a:gd name="connsiteX46" fmla="*/ 1615925 w 1701975"/>
                <a:gd name="connsiteY46" fmla="*/ 1384796 h 1712380"/>
                <a:gd name="connsiteX47" fmla="*/ 1344340 w 1701975"/>
                <a:gd name="connsiteY47" fmla="*/ 1384045 h 1712380"/>
                <a:gd name="connsiteX48" fmla="*/ 1211914 w 1701975"/>
                <a:gd name="connsiteY48" fmla="*/ 1625540 h 1712380"/>
                <a:gd name="connsiteX49" fmla="*/ 1170213 w 1701975"/>
                <a:gd name="connsiteY49" fmla="*/ 1697274 h 1712380"/>
                <a:gd name="connsiteX50" fmla="*/ 1125674 w 1701975"/>
                <a:gd name="connsiteY50" fmla="*/ 1629827 h 1712380"/>
                <a:gd name="connsiteX51" fmla="*/ 916762 w 1701975"/>
                <a:gd name="connsiteY51" fmla="*/ 1273030 h 1712380"/>
                <a:gd name="connsiteX52" fmla="*/ 850383 w 1701975"/>
                <a:gd name="connsiteY52" fmla="*/ 1277841 h 1712380"/>
                <a:gd name="connsiteX53" fmla="*/ 797424 w 1701975"/>
                <a:gd name="connsiteY53" fmla="*/ 1276401 h 1712380"/>
                <a:gd name="connsiteX54" fmla="*/ 555642 w 1701975"/>
                <a:gd name="connsiteY54" fmla="*/ 1640829 h 1712380"/>
                <a:gd name="connsiteX55" fmla="*/ 507330 w 1701975"/>
                <a:gd name="connsiteY55" fmla="*/ 1712380 h 1712380"/>
                <a:gd name="connsiteX56" fmla="*/ 469420 w 1701975"/>
                <a:gd name="connsiteY56" fmla="*/ 1645106 h 1712380"/>
                <a:gd name="connsiteX57" fmla="*/ 356921 w 1701975"/>
                <a:gd name="connsiteY57" fmla="*/ 1396922 h 1712380"/>
                <a:gd name="connsiteX58" fmla="*/ 79257 w 1701975"/>
                <a:gd name="connsiteY58" fmla="*/ 1376129 h 1712380"/>
                <a:gd name="connsiteX59" fmla="*/ 0 w 1701975"/>
                <a:gd name="connsiteY59" fmla="*/ 1367355 h 1712380"/>
                <a:gd name="connsiteX60" fmla="*/ 41510 w 1701975"/>
                <a:gd name="connsiteY60" fmla="*/ 1302224 h 1712380"/>
                <a:gd name="connsiteX61" fmla="*/ 290294 w 1701975"/>
                <a:gd name="connsiteY61" fmla="*/ 924739 h 1712380"/>
                <a:gd name="connsiteX62" fmla="*/ 225589 w 1701975"/>
                <a:gd name="connsiteY62" fmla="*/ 624872 h 1712380"/>
                <a:gd name="connsiteX63" fmla="*/ 429796 w 1701975"/>
                <a:gd name="connsiteY63" fmla="*/ 179960 h 1712380"/>
                <a:gd name="connsiteX64" fmla="*/ 885158 w 1701975"/>
                <a:gd name="connsiteY64" fmla="*/ 242 h 171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701975" h="1712380">
                  <a:moveTo>
                    <a:pt x="1380001" y="1047153"/>
                  </a:moveTo>
                  <a:cubicBezTo>
                    <a:pt x="1332223" y="1098847"/>
                    <a:pt x="1277826" y="1150377"/>
                    <a:pt x="1217172" y="1188468"/>
                  </a:cubicBezTo>
                  <a:cubicBezTo>
                    <a:pt x="1156517" y="1226577"/>
                    <a:pt x="1089594" y="1251236"/>
                    <a:pt x="1016231" y="1269106"/>
                  </a:cubicBezTo>
                  <a:lnTo>
                    <a:pt x="1168270" y="1524994"/>
                  </a:lnTo>
                  <a:lnTo>
                    <a:pt x="1279598" y="1329285"/>
                  </a:lnTo>
                  <a:lnTo>
                    <a:pt x="1293552" y="1303168"/>
                  </a:lnTo>
                  <a:lnTo>
                    <a:pt x="1320032" y="1303882"/>
                  </a:lnTo>
                  <a:lnTo>
                    <a:pt x="1531839" y="1309653"/>
                  </a:lnTo>
                  <a:close/>
                  <a:moveTo>
                    <a:pt x="347520" y="1012445"/>
                  </a:moveTo>
                  <a:lnTo>
                    <a:pt x="167840" y="1285784"/>
                  </a:lnTo>
                  <a:lnTo>
                    <a:pt x="392725" y="1298528"/>
                  </a:lnTo>
                  <a:lnTo>
                    <a:pt x="419205" y="1299252"/>
                  </a:lnTo>
                  <a:lnTo>
                    <a:pt x="431711" y="1326095"/>
                  </a:lnTo>
                  <a:lnTo>
                    <a:pt x="525790" y="1520765"/>
                  </a:lnTo>
                  <a:lnTo>
                    <a:pt x="691886" y="1260275"/>
                  </a:lnTo>
                  <a:cubicBezTo>
                    <a:pt x="619374" y="1248790"/>
                    <a:pt x="489194" y="1162045"/>
                    <a:pt x="489194" y="1162045"/>
                  </a:cubicBezTo>
                  <a:cubicBezTo>
                    <a:pt x="429521" y="1122849"/>
                    <a:pt x="353788" y="1025856"/>
                    <a:pt x="347520" y="1012445"/>
                  </a:cubicBezTo>
                  <a:close/>
                  <a:moveTo>
                    <a:pt x="855088" y="370859"/>
                  </a:moveTo>
                  <a:cubicBezTo>
                    <a:pt x="775630" y="370859"/>
                    <a:pt x="709413" y="397340"/>
                    <a:pt x="656434" y="450326"/>
                  </a:cubicBezTo>
                  <a:cubicBezTo>
                    <a:pt x="610087" y="503296"/>
                    <a:pt x="576967" y="569523"/>
                    <a:pt x="576967" y="648989"/>
                  </a:cubicBezTo>
                  <a:cubicBezTo>
                    <a:pt x="576967" y="728447"/>
                    <a:pt x="610075" y="801294"/>
                    <a:pt x="663064" y="854262"/>
                  </a:cubicBezTo>
                  <a:cubicBezTo>
                    <a:pt x="716041" y="900621"/>
                    <a:pt x="782260" y="933739"/>
                    <a:pt x="861727" y="933739"/>
                  </a:cubicBezTo>
                  <a:cubicBezTo>
                    <a:pt x="934575" y="933739"/>
                    <a:pt x="1007421" y="900630"/>
                    <a:pt x="1053751" y="847643"/>
                  </a:cubicBezTo>
                  <a:cubicBezTo>
                    <a:pt x="1100109" y="794664"/>
                    <a:pt x="1133227" y="728456"/>
                    <a:pt x="1133227" y="648989"/>
                  </a:cubicBezTo>
                  <a:cubicBezTo>
                    <a:pt x="1133227" y="569523"/>
                    <a:pt x="1106728" y="503305"/>
                    <a:pt x="1053751" y="450326"/>
                  </a:cubicBezTo>
                  <a:cubicBezTo>
                    <a:pt x="1000792" y="403968"/>
                    <a:pt x="934563" y="370859"/>
                    <a:pt x="855088" y="370859"/>
                  </a:cubicBezTo>
                  <a:close/>
                  <a:moveTo>
                    <a:pt x="855117" y="271524"/>
                  </a:moveTo>
                  <a:cubicBezTo>
                    <a:pt x="961072" y="271524"/>
                    <a:pt x="1053788" y="317882"/>
                    <a:pt x="1119998" y="384109"/>
                  </a:cubicBezTo>
                  <a:cubicBezTo>
                    <a:pt x="1192834" y="450335"/>
                    <a:pt x="1232583" y="549654"/>
                    <a:pt x="1232583" y="648999"/>
                  </a:cubicBezTo>
                  <a:cubicBezTo>
                    <a:pt x="1232583" y="754946"/>
                    <a:pt x="1192834" y="847653"/>
                    <a:pt x="1119998" y="913879"/>
                  </a:cubicBezTo>
                  <a:cubicBezTo>
                    <a:pt x="1053769" y="986718"/>
                    <a:pt x="954443" y="1026457"/>
                    <a:pt x="855117" y="1026457"/>
                  </a:cubicBezTo>
                  <a:cubicBezTo>
                    <a:pt x="749161" y="1026457"/>
                    <a:pt x="656445" y="980087"/>
                    <a:pt x="590225" y="913879"/>
                  </a:cubicBezTo>
                  <a:cubicBezTo>
                    <a:pt x="517380" y="847653"/>
                    <a:pt x="477650" y="754955"/>
                    <a:pt x="477650" y="648999"/>
                  </a:cubicBezTo>
                  <a:cubicBezTo>
                    <a:pt x="477650" y="543042"/>
                    <a:pt x="523999" y="450326"/>
                    <a:pt x="590225" y="384109"/>
                  </a:cubicBezTo>
                  <a:cubicBezTo>
                    <a:pt x="656454" y="311261"/>
                    <a:pt x="749161" y="271524"/>
                    <a:pt x="855117" y="271524"/>
                  </a:cubicBezTo>
                  <a:close/>
                  <a:moveTo>
                    <a:pt x="882758" y="87692"/>
                  </a:moveTo>
                  <a:cubicBezTo>
                    <a:pt x="581759" y="79499"/>
                    <a:pt x="331118" y="316863"/>
                    <a:pt x="322927" y="617872"/>
                  </a:cubicBezTo>
                  <a:cubicBezTo>
                    <a:pt x="314735" y="918880"/>
                    <a:pt x="552098" y="1169531"/>
                    <a:pt x="853097" y="1177722"/>
                  </a:cubicBezTo>
                  <a:cubicBezTo>
                    <a:pt x="1154096" y="1185904"/>
                    <a:pt x="1404756" y="948532"/>
                    <a:pt x="1412929" y="647524"/>
                  </a:cubicBezTo>
                  <a:cubicBezTo>
                    <a:pt x="1421120" y="346523"/>
                    <a:pt x="1183767" y="95883"/>
                    <a:pt x="882758" y="87692"/>
                  </a:cubicBezTo>
                  <a:close/>
                  <a:moveTo>
                    <a:pt x="885158" y="242"/>
                  </a:moveTo>
                  <a:cubicBezTo>
                    <a:pt x="1063895" y="5109"/>
                    <a:pt x="1220781" y="82243"/>
                    <a:pt x="1337062" y="191399"/>
                  </a:cubicBezTo>
                  <a:cubicBezTo>
                    <a:pt x="1446352" y="313624"/>
                    <a:pt x="1514846" y="474483"/>
                    <a:pt x="1509970" y="653209"/>
                  </a:cubicBezTo>
                  <a:cubicBezTo>
                    <a:pt x="1507092" y="759138"/>
                    <a:pt x="1477909" y="857712"/>
                    <a:pt x="1429246" y="942494"/>
                  </a:cubicBezTo>
                  <a:lnTo>
                    <a:pt x="1657273" y="1326312"/>
                  </a:lnTo>
                  <a:lnTo>
                    <a:pt x="1701975" y="1387140"/>
                  </a:lnTo>
                  <a:lnTo>
                    <a:pt x="1615925" y="1384796"/>
                  </a:lnTo>
                  <a:lnTo>
                    <a:pt x="1344340" y="1384045"/>
                  </a:lnTo>
                  <a:lnTo>
                    <a:pt x="1211914" y="1625540"/>
                  </a:lnTo>
                  <a:lnTo>
                    <a:pt x="1170213" y="1697274"/>
                  </a:lnTo>
                  <a:lnTo>
                    <a:pt x="1125674" y="1629827"/>
                  </a:lnTo>
                  <a:lnTo>
                    <a:pt x="916762" y="1273030"/>
                  </a:lnTo>
                  <a:cubicBezTo>
                    <a:pt x="896722" y="1279108"/>
                    <a:pt x="870242" y="1278382"/>
                    <a:pt x="850383" y="1277841"/>
                  </a:cubicBezTo>
                  <a:lnTo>
                    <a:pt x="797424" y="1276401"/>
                  </a:lnTo>
                  <a:lnTo>
                    <a:pt x="555642" y="1640829"/>
                  </a:lnTo>
                  <a:lnTo>
                    <a:pt x="507330" y="1712380"/>
                  </a:lnTo>
                  <a:lnTo>
                    <a:pt x="469420" y="1645106"/>
                  </a:lnTo>
                  <a:lnTo>
                    <a:pt x="356921" y="1396922"/>
                  </a:lnTo>
                  <a:lnTo>
                    <a:pt x="79257" y="1376129"/>
                  </a:lnTo>
                  <a:lnTo>
                    <a:pt x="0" y="1367355"/>
                  </a:lnTo>
                  <a:lnTo>
                    <a:pt x="41510" y="1302224"/>
                  </a:lnTo>
                  <a:lnTo>
                    <a:pt x="290294" y="924739"/>
                  </a:lnTo>
                  <a:cubicBezTo>
                    <a:pt x="246297" y="837423"/>
                    <a:pt x="222704" y="730791"/>
                    <a:pt x="225589" y="624872"/>
                  </a:cubicBezTo>
                  <a:cubicBezTo>
                    <a:pt x="230448" y="446156"/>
                    <a:pt x="307581" y="289259"/>
                    <a:pt x="429796" y="179960"/>
                  </a:cubicBezTo>
                  <a:cubicBezTo>
                    <a:pt x="545573" y="63869"/>
                    <a:pt x="706431" y="-4615"/>
                    <a:pt x="885158" y="242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2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CA14CD7-56B8-D1F8-1D78-C8F6BC9CBD95}"/>
                </a:ext>
              </a:extLst>
            </p:cNvPr>
            <p:cNvSpPr/>
            <p:nvPr/>
          </p:nvSpPr>
          <p:spPr>
            <a:xfrm>
              <a:off x="894769" y="2724566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我们的价值观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1655178-5637-DB0C-0860-2A5AB1117B1C}"/>
                </a:ext>
              </a:extLst>
            </p:cNvPr>
            <p:cNvSpPr/>
            <p:nvPr/>
          </p:nvSpPr>
          <p:spPr>
            <a:xfrm>
              <a:off x="894769" y="3170594"/>
              <a:ext cx="1603324" cy="13502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实事求是，</a:t>
              </a:r>
              <a:endParaRPr lang="en-US" altLang="zh-CN" sz="2200" b="1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工匠精神，</a:t>
              </a:r>
              <a:endParaRPr lang="en-US" altLang="zh-CN" sz="2200" b="1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共创共赢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41FEC5A-1E42-873B-AD0C-AD9F55128037}"/>
                </a:ext>
              </a:extLst>
            </p:cNvPr>
            <p:cNvSpPr/>
            <p:nvPr/>
          </p:nvSpPr>
          <p:spPr>
            <a:xfrm>
              <a:off x="894769" y="4586458"/>
              <a:ext cx="1939955" cy="889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Seek truth from facts,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craftsmanship,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Create a win-win situation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3932194-631C-B6B8-D454-680FC77D86BD}"/>
              </a:ext>
            </a:extLst>
          </p:cNvPr>
          <p:cNvGrpSpPr/>
          <p:nvPr/>
        </p:nvGrpSpPr>
        <p:grpSpPr>
          <a:xfrm>
            <a:off x="4425389" y="4793227"/>
            <a:ext cx="7069262" cy="1426187"/>
            <a:chOff x="4425389" y="4721511"/>
            <a:chExt cx="7069262" cy="1426187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38D7EA8-8BF8-7DB8-E7DB-69810DFFE018}"/>
                </a:ext>
              </a:extLst>
            </p:cNvPr>
            <p:cNvSpPr/>
            <p:nvPr/>
          </p:nvSpPr>
          <p:spPr>
            <a:xfrm>
              <a:off x="4425389" y="4721511"/>
              <a:ext cx="7069262" cy="1426187"/>
            </a:xfrm>
            <a:prstGeom prst="roundRect">
              <a:avLst>
                <a:gd name="adj" fmla="val 14316"/>
              </a:avLst>
            </a:prstGeom>
            <a:gradFill>
              <a:gsLst>
                <a:gs pos="0">
                  <a:schemeClr val="bg1">
                    <a:alpha val="9000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lin ang="2700000" scaled="1"/>
            </a:gradFill>
            <a:ln w="19050">
              <a:solidFill>
                <a:schemeClr val="bg1"/>
              </a:solidFill>
            </a:ln>
            <a:effectLst>
              <a:outerShdw blurRad="381000" dist="127000" sx="95000" sy="95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C87B61B-2578-0FDD-646A-39B6EB5E3556}"/>
                </a:ext>
              </a:extLst>
            </p:cNvPr>
            <p:cNvSpPr/>
            <p:nvPr/>
          </p:nvSpPr>
          <p:spPr>
            <a:xfrm>
              <a:off x="4687854" y="4885423"/>
              <a:ext cx="12105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我们的使命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63ECC37A-254F-D4E5-2C36-D4EDE4C1AC22}"/>
                </a:ext>
              </a:extLst>
            </p:cNvPr>
            <p:cNvSpPr/>
            <p:nvPr/>
          </p:nvSpPr>
          <p:spPr>
            <a:xfrm>
              <a:off x="4634846" y="5216260"/>
              <a:ext cx="657502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30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不断探索、完善数据中台及数据应用在智慧校园中的落地、实践和创新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2452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375AE1-E089-8613-652E-307D86CD2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02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37CD44-CFF9-C728-5E59-3D6D849A5E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招聘计划</a:t>
            </a:r>
            <a:endParaRPr 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53256CD-4F19-02F1-A996-DD6E248D33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latin typeface="+mj-lt"/>
              </a:rPr>
              <a:t>RECRUITMENT</a:t>
            </a:r>
            <a:endParaRPr lang="en-US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latin typeface="+mj-lt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379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A4AEFD-0776-D402-3D02-24D1D9451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281" y="350171"/>
            <a:ext cx="1615827" cy="450701"/>
          </a:xfrm>
        </p:spPr>
        <p:txBody>
          <a:bodyPr/>
          <a:lstStyle/>
          <a:p>
            <a:r>
              <a:rPr lang="zh-CN" altLang="en-US" dirty="0"/>
              <a:t>人才理念</a:t>
            </a:r>
            <a:endParaRPr lang="en-US" dirty="0"/>
          </a:p>
        </p:txBody>
      </p:sp>
      <p:sp>
        <p:nvSpPr>
          <p:cNvPr id="60" name="Oval 3+">
            <a:extLst>
              <a:ext uri="{FF2B5EF4-FFF2-40B4-BE49-F238E27FC236}">
                <a16:creationId xmlns:a16="http://schemas.microsoft.com/office/drawing/2014/main" id="{A5073759-EE57-C8A7-DB84-7AB475D8DF2B}"/>
              </a:ext>
            </a:extLst>
          </p:cNvPr>
          <p:cNvSpPr/>
          <p:nvPr/>
        </p:nvSpPr>
        <p:spPr>
          <a:xfrm>
            <a:off x="3544500" y="889907"/>
            <a:ext cx="5103000" cy="5102996"/>
          </a:xfrm>
          <a:prstGeom prst="ellipse">
            <a:avLst/>
          </a:prstGeom>
          <a:gradFill flip="none" rotWithShape="1">
            <a:gsLst>
              <a:gs pos="4200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40000"/>
                  <a:lumOff val="60000"/>
                  <a:alpha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>
            <a:gradFill>
              <a:gsLst>
                <a:gs pos="30000">
                  <a:schemeClr val="bg1">
                    <a:alpha val="49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  <a:gs pos="70000">
                  <a:schemeClr val="bg1">
                    <a:alpha val="50000"/>
                  </a:schemeClr>
                </a:gs>
              </a:gsLst>
              <a:lin ang="0" scaled="0"/>
            </a:gradFill>
          </a:ln>
          <a:effectLst>
            <a:outerShdw blurRad="254000" dist="1270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  <a:latin typeface="DIN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B86CBB6-39CB-77E8-AAE6-F97B01317E00}"/>
              </a:ext>
            </a:extLst>
          </p:cNvPr>
          <p:cNvSpPr>
            <a:spLocks noChangeAspect="1"/>
          </p:cNvSpPr>
          <p:nvPr/>
        </p:nvSpPr>
        <p:spPr>
          <a:xfrm>
            <a:off x="4642526" y="1987935"/>
            <a:ext cx="2906948" cy="290694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60000"/>
                  </a:schemeClr>
                </a:gs>
                <a:gs pos="75000">
                  <a:srgbClr val="4AAC4C">
                    <a:alpha val="0"/>
                  </a:srgbClr>
                </a:gs>
                <a:gs pos="25000">
                  <a:schemeClr val="accent1">
                    <a:alpha val="0"/>
                  </a:schemeClr>
                </a:gs>
                <a:gs pos="100000">
                  <a:schemeClr val="accent1">
                    <a:alpha val="6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DIN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26298F7-F08F-4A39-90F4-B3D814AF5B0D}"/>
              </a:ext>
            </a:extLst>
          </p:cNvPr>
          <p:cNvSpPr/>
          <p:nvPr/>
        </p:nvSpPr>
        <p:spPr>
          <a:xfrm>
            <a:off x="4972612" y="2318018"/>
            <a:ext cx="2246776" cy="2246774"/>
          </a:xfrm>
          <a:prstGeom prst="ellipse">
            <a:avLst/>
          </a:prstGeom>
          <a:gradFill flip="none" rotWithShape="1">
            <a:gsLst>
              <a:gs pos="28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60325">
            <a:noFill/>
          </a:ln>
          <a:effectLst>
            <a:outerShdw blurRad="254000" dist="127000" dir="5400000" sx="102000" sy="102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  <a:latin typeface="DIN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59A7FE-B9B1-FA21-85BB-45ADF270EE74}"/>
              </a:ext>
            </a:extLst>
          </p:cNvPr>
          <p:cNvSpPr txBox="1"/>
          <p:nvPr/>
        </p:nvSpPr>
        <p:spPr>
          <a:xfrm>
            <a:off x="5224276" y="3167390"/>
            <a:ext cx="1744067" cy="5232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4300">
                <a:solidFill>
                  <a:schemeClr val="bg1"/>
                </a:solidFill>
                <a:effectLst>
                  <a:outerShdw blurRad="228600" dist="165100" dir="2700000" sx="97000" sy="97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34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人才理念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F74229C-0558-8683-7177-F6CCF51E0291}"/>
              </a:ext>
            </a:extLst>
          </p:cNvPr>
          <p:cNvSpPr>
            <a:spLocks noChangeAspect="1"/>
          </p:cNvSpPr>
          <p:nvPr/>
        </p:nvSpPr>
        <p:spPr>
          <a:xfrm>
            <a:off x="4093027" y="1406212"/>
            <a:ext cx="4005944" cy="4005936"/>
          </a:xfrm>
          <a:prstGeom prst="ellipse">
            <a:avLst/>
          </a:prstGeom>
          <a:noFill/>
          <a:ln w="31750">
            <a:gradFill>
              <a:gsLst>
                <a:gs pos="0">
                  <a:schemeClr val="accent1">
                    <a:alpha val="60000"/>
                  </a:schemeClr>
                </a:gs>
                <a:gs pos="70000">
                  <a:schemeClr val="accent1">
                    <a:alpha val="0"/>
                  </a:schemeClr>
                </a:gs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6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DIN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6D67A4A-F0AA-6D8B-DAED-F963FA5531BA}"/>
              </a:ext>
            </a:extLst>
          </p:cNvPr>
          <p:cNvGrpSpPr/>
          <p:nvPr/>
        </p:nvGrpSpPr>
        <p:grpSpPr>
          <a:xfrm>
            <a:off x="700282" y="1584329"/>
            <a:ext cx="4215488" cy="1861455"/>
            <a:chOff x="700282" y="1584329"/>
            <a:chExt cx="4215488" cy="186145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7FB7426-3C12-696F-D2BB-F09123B0606C}"/>
                </a:ext>
              </a:extLst>
            </p:cNvPr>
            <p:cNvGrpSpPr/>
            <p:nvPr/>
          </p:nvGrpSpPr>
          <p:grpSpPr>
            <a:xfrm>
              <a:off x="700282" y="1584329"/>
              <a:ext cx="4215488" cy="1861455"/>
              <a:chOff x="700282" y="1584329"/>
              <a:chExt cx="4215488" cy="186145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07B6E896-972C-8799-D7C8-0DA5C5DCB918}"/>
                  </a:ext>
                </a:extLst>
              </p:cNvPr>
              <p:cNvSpPr/>
              <p:nvPr/>
            </p:nvSpPr>
            <p:spPr>
              <a:xfrm>
                <a:off x="700282" y="1584329"/>
                <a:ext cx="3747664" cy="1861455"/>
              </a:xfrm>
              <a:prstGeom prst="roundRect">
                <a:avLst>
                  <a:gd name="adj" fmla="val 6719"/>
                </a:avLst>
              </a:prstGeom>
              <a:gradFill>
                <a:gsLst>
                  <a:gs pos="97959">
                    <a:schemeClr val="bg1">
                      <a:alpha val="60000"/>
                    </a:schemeClr>
                  </a:gs>
                  <a:gs pos="20000">
                    <a:schemeClr val="bg1">
                      <a:alpha val="20000"/>
                    </a:schemeClr>
                  </a:gs>
                  <a:gs pos="67000">
                    <a:schemeClr val="bg1">
                      <a:alpha val="70000"/>
                    </a:schemeClr>
                  </a:gs>
                </a:gsLst>
                <a:lin ang="2700000" scaled="0"/>
              </a:gradFill>
              <a:ln w="19050">
                <a:gradFill>
                  <a:gsLst>
                    <a:gs pos="40000">
                      <a:schemeClr val="bg1">
                        <a:alpha val="20000"/>
                      </a:schemeClr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54000" dist="254000" dir="2700000" sx="96000" sy="96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8601FAD1-B7D9-64B2-968C-6E66E6EC3473}"/>
                  </a:ext>
                </a:extLst>
              </p:cNvPr>
              <p:cNvGrpSpPr/>
              <p:nvPr/>
            </p:nvGrpSpPr>
            <p:grpSpPr>
              <a:xfrm>
                <a:off x="3987562" y="1772755"/>
                <a:ext cx="928208" cy="928208"/>
                <a:chOff x="3987562" y="1772755"/>
                <a:chExt cx="928208" cy="928208"/>
              </a:xfrm>
            </p:grpSpPr>
            <p:sp>
              <p:nvSpPr>
                <p:cNvPr id="10" name="Oval 2+">
                  <a:extLst>
                    <a:ext uri="{FF2B5EF4-FFF2-40B4-BE49-F238E27FC236}">
                      <a16:creationId xmlns:a16="http://schemas.microsoft.com/office/drawing/2014/main" id="{5515CABF-7D96-4BC4-082B-03F5E668990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987562" y="1772755"/>
                  <a:ext cx="928208" cy="928208"/>
                </a:xfrm>
                <a:prstGeom prst="ellipse">
                  <a:avLst/>
                </a:prstGeom>
                <a:solidFill>
                  <a:schemeClr val="accent1">
                    <a:alpha val="2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id="{3F209F1B-1A91-19F3-FD4E-47A93F9C8A8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01246" y="1886439"/>
                  <a:ext cx="700841" cy="700841"/>
                </a:xfrm>
                <a:prstGeom prst="ellipse">
                  <a:avLst/>
                </a:prstGeom>
                <a:gradFill flip="none" rotWithShape="1">
                  <a:gsLst>
                    <a:gs pos="10000">
                      <a:schemeClr val="accent1">
                        <a:lumMod val="40000"/>
                        <a:lumOff val="60000"/>
                      </a:schemeClr>
                    </a:gs>
                    <a:gs pos="51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DD2B53FE-B82E-AC9D-9FC0-FCFE6FE7E8C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4258062" y="2051274"/>
                  <a:ext cx="387209" cy="371171"/>
                  <a:chOff x="2298315" y="3648707"/>
                  <a:chExt cx="1567532" cy="1502605"/>
                </a:xfrm>
                <a:gradFill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0">
                      <a:srgbClr val="FAFAFA"/>
                    </a:gs>
                  </a:gsLst>
                  <a:path path="circle">
                    <a:fillToRect r="100000" b="100000"/>
                  </a:path>
                </a:gradFill>
              </p:grpSpPr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7FF4EFB9-3A41-1CE0-49F1-BE9D3986AA8F}"/>
                      </a:ext>
                    </a:extLst>
                  </p:cNvPr>
                  <p:cNvSpPr/>
                  <p:nvPr/>
                </p:nvSpPr>
                <p:spPr>
                  <a:xfrm>
                    <a:off x="2298315" y="3648707"/>
                    <a:ext cx="1567532" cy="1492932"/>
                  </a:xfrm>
                  <a:custGeom>
                    <a:avLst/>
                    <a:gdLst>
                      <a:gd name="connsiteX0" fmla="*/ 785627 w 1567532"/>
                      <a:gd name="connsiteY0" fmla="*/ 1492932 h 1492932"/>
                      <a:gd name="connsiteX1" fmla="*/ 0 w 1567532"/>
                      <a:gd name="connsiteY1" fmla="*/ 494854 h 1492932"/>
                      <a:gd name="connsiteX2" fmla="*/ 378396 w 1567532"/>
                      <a:gd name="connsiteY2" fmla="*/ 0 h 1492932"/>
                      <a:gd name="connsiteX3" fmla="*/ 1193044 w 1567532"/>
                      <a:gd name="connsiteY3" fmla="*/ 0 h 1492932"/>
                      <a:gd name="connsiteX4" fmla="*/ 1195834 w 1567532"/>
                      <a:gd name="connsiteY4" fmla="*/ 3721 h 1492932"/>
                      <a:gd name="connsiteX5" fmla="*/ 1567532 w 1567532"/>
                      <a:gd name="connsiteY5" fmla="*/ 495040 h 1492932"/>
                      <a:gd name="connsiteX6" fmla="*/ 785627 w 1567532"/>
                      <a:gd name="connsiteY6" fmla="*/ 1492932 h 1492932"/>
                      <a:gd name="connsiteX7" fmla="*/ 23440 w 1567532"/>
                      <a:gd name="connsiteY7" fmla="*/ 494854 h 1492932"/>
                      <a:gd name="connsiteX8" fmla="*/ 785627 w 1567532"/>
                      <a:gd name="connsiteY8" fmla="*/ 1462795 h 1492932"/>
                      <a:gd name="connsiteX9" fmla="*/ 1544092 w 1567532"/>
                      <a:gd name="connsiteY9" fmla="*/ 494667 h 1492932"/>
                      <a:gd name="connsiteX10" fmla="*/ 1183742 w 1567532"/>
                      <a:gd name="connsiteY10" fmla="*/ 18604 h 1492932"/>
                      <a:gd name="connsiteX11" fmla="*/ 387511 w 1567532"/>
                      <a:gd name="connsiteY11" fmla="*/ 18604 h 1492932"/>
                      <a:gd name="connsiteX12" fmla="*/ 23440 w 1567532"/>
                      <a:gd name="connsiteY12" fmla="*/ 494854 h 1492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67532" h="1492932">
                        <a:moveTo>
                          <a:pt x="785627" y="1492932"/>
                        </a:moveTo>
                        <a:lnTo>
                          <a:pt x="0" y="494854"/>
                        </a:lnTo>
                        <a:lnTo>
                          <a:pt x="378396" y="0"/>
                        </a:lnTo>
                        <a:lnTo>
                          <a:pt x="1193044" y="0"/>
                        </a:lnTo>
                        <a:lnTo>
                          <a:pt x="1195834" y="3721"/>
                        </a:lnTo>
                        <a:lnTo>
                          <a:pt x="1567532" y="495040"/>
                        </a:lnTo>
                        <a:lnTo>
                          <a:pt x="785627" y="1492932"/>
                        </a:lnTo>
                        <a:close/>
                        <a:moveTo>
                          <a:pt x="23440" y="494854"/>
                        </a:moveTo>
                        <a:lnTo>
                          <a:pt x="785627" y="1462795"/>
                        </a:lnTo>
                        <a:lnTo>
                          <a:pt x="1544092" y="494667"/>
                        </a:lnTo>
                        <a:lnTo>
                          <a:pt x="1183742" y="18604"/>
                        </a:lnTo>
                        <a:lnTo>
                          <a:pt x="387511" y="18604"/>
                        </a:lnTo>
                        <a:lnTo>
                          <a:pt x="23440" y="494854"/>
                        </a:lnTo>
                        <a:close/>
                      </a:path>
                    </a:pathLst>
                  </a:custGeom>
                  <a:grpFill/>
                  <a:ln w="19050" cap="rnd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DF4A0F59-8126-A775-1F67-EBD8DEDC0D6A}"/>
                      </a:ext>
                    </a:extLst>
                  </p:cNvPr>
                  <p:cNvSpPr/>
                  <p:nvPr/>
                </p:nvSpPr>
                <p:spPr>
                  <a:xfrm>
                    <a:off x="2672060" y="3648707"/>
                    <a:ext cx="820043" cy="1502605"/>
                  </a:xfrm>
                  <a:custGeom>
                    <a:avLst/>
                    <a:gdLst>
                      <a:gd name="connsiteX0" fmla="*/ 411882 w 820043"/>
                      <a:gd name="connsiteY0" fmla="*/ 1502606 h 1502605"/>
                      <a:gd name="connsiteX1" fmla="*/ 0 w 820043"/>
                      <a:gd name="connsiteY1" fmla="*/ 495040 h 1502605"/>
                      <a:gd name="connsiteX2" fmla="*/ 188640 w 820043"/>
                      <a:gd name="connsiteY2" fmla="*/ 0 h 1502605"/>
                      <a:gd name="connsiteX3" fmla="*/ 635124 w 820043"/>
                      <a:gd name="connsiteY3" fmla="*/ 0 h 1502605"/>
                      <a:gd name="connsiteX4" fmla="*/ 820043 w 820043"/>
                      <a:gd name="connsiteY4" fmla="*/ 495040 h 1502605"/>
                      <a:gd name="connsiteX5" fmla="*/ 411882 w 820043"/>
                      <a:gd name="connsiteY5" fmla="*/ 1502606 h 1502605"/>
                      <a:gd name="connsiteX6" fmla="*/ 20092 w 820043"/>
                      <a:gd name="connsiteY6" fmla="*/ 494667 h 1502605"/>
                      <a:gd name="connsiteX7" fmla="*/ 411882 w 820043"/>
                      <a:gd name="connsiteY7" fmla="*/ 1453121 h 1502605"/>
                      <a:gd name="connsiteX8" fmla="*/ 799951 w 820043"/>
                      <a:gd name="connsiteY8" fmla="*/ 494667 h 1502605"/>
                      <a:gd name="connsiteX9" fmla="*/ 622102 w 820043"/>
                      <a:gd name="connsiteY9" fmla="*/ 18604 h 1502605"/>
                      <a:gd name="connsiteX10" fmla="*/ 201662 w 820043"/>
                      <a:gd name="connsiteY10" fmla="*/ 18604 h 1502605"/>
                      <a:gd name="connsiteX11" fmla="*/ 20092 w 820043"/>
                      <a:gd name="connsiteY11" fmla="*/ 494667 h 1502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20043" h="1502605">
                        <a:moveTo>
                          <a:pt x="411882" y="1502606"/>
                        </a:moveTo>
                        <a:lnTo>
                          <a:pt x="0" y="495040"/>
                        </a:lnTo>
                        <a:lnTo>
                          <a:pt x="188640" y="0"/>
                        </a:lnTo>
                        <a:lnTo>
                          <a:pt x="635124" y="0"/>
                        </a:lnTo>
                        <a:lnTo>
                          <a:pt x="820043" y="495040"/>
                        </a:lnTo>
                        <a:lnTo>
                          <a:pt x="411882" y="1502606"/>
                        </a:lnTo>
                        <a:close/>
                        <a:moveTo>
                          <a:pt x="20092" y="494667"/>
                        </a:moveTo>
                        <a:lnTo>
                          <a:pt x="411882" y="1453121"/>
                        </a:lnTo>
                        <a:lnTo>
                          <a:pt x="799951" y="494667"/>
                        </a:lnTo>
                        <a:lnTo>
                          <a:pt x="622102" y="18604"/>
                        </a:lnTo>
                        <a:lnTo>
                          <a:pt x="201662" y="18604"/>
                        </a:lnTo>
                        <a:lnTo>
                          <a:pt x="20092" y="494667"/>
                        </a:lnTo>
                        <a:close/>
                      </a:path>
                    </a:pathLst>
                  </a:custGeom>
                  <a:grpFill/>
                  <a:ln w="19050" cap="rnd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40782FE0-4711-3C24-0BE8-9F072E279774}"/>
                      </a:ext>
                    </a:extLst>
                  </p:cNvPr>
                  <p:cNvSpPr/>
                  <p:nvPr/>
                </p:nvSpPr>
                <p:spPr>
                  <a:xfrm>
                    <a:off x="2310036" y="4134259"/>
                    <a:ext cx="1544091" cy="18603"/>
                  </a:xfrm>
                  <a:custGeom>
                    <a:avLst/>
                    <a:gdLst>
                      <a:gd name="connsiteX0" fmla="*/ 0 w 1544091"/>
                      <a:gd name="connsiteY0" fmla="*/ 0 h 18603"/>
                      <a:gd name="connsiteX1" fmla="*/ 1544092 w 1544091"/>
                      <a:gd name="connsiteY1" fmla="*/ 0 h 18603"/>
                      <a:gd name="connsiteX2" fmla="*/ 1544092 w 1544091"/>
                      <a:gd name="connsiteY2" fmla="*/ 18604 h 18603"/>
                      <a:gd name="connsiteX3" fmla="*/ 0 w 1544091"/>
                      <a:gd name="connsiteY3" fmla="*/ 18604 h 18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4091" h="18603">
                        <a:moveTo>
                          <a:pt x="0" y="0"/>
                        </a:moveTo>
                        <a:lnTo>
                          <a:pt x="1544092" y="0"/>
                        </a:lnTo>
                        <a:lnTo>
                          <a:pt x="1544092" y="18604"/>
                        </a:lnTo>
                        <a:lnTo>
                          <a:pt x="0" y="18604"/>
                        </a:lnTo>
                        <a:close/>
                      </a:path>
                    </a:pathLst>
                  </a:custGeom>
                  <a:grpFill/>
                  <a:ln w="19050" cap="rnd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dirty="0"/>
                  </a:p>
                </p:txBody>
              </p:sp>
            </p:grp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4D5C6D1-959A-1F93-F3FE-7B6F002B2BEC}"/>
                </a:ext>
              </a:extLst>
            </p:cNvPr>
            <p:cNvGrpSpPr/>
            <p:nvPr/>
          </p:nvGrpSpPr>
          <p:grpSpPr>
            <a:xfrm>
              <a:off x="965944" y="1769561"/>
              <a:ext cx="2903651" cy="1218578"/>
              <a:chOff x="926594" y="1862249"/>
              <a:chExt cx="2903651" cy="1218578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83BFBB6B-62EE-1431-918F-2CE3C1B0BD3B}"/>
                  </a:ext>
                </a:extLst>
              </p:cNvPr>
              <p:cNvSpPr txBox="1"/>
              <p:nvPr/>
            </p:nvSpPr>
            <p:spPr>
              <a:xfrm>
                <a:off x="2804323" y="1862249"/>
                <a:ext cx="102592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尊重价值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A4024701-1566-8072-A02A-B0B99C2B3F71}"/>
                  </a:ext>
                </a:extLst>
              </p:cNvPr>
              <p:cNvSpPr/>
              <p:nvPr/>
            </p:nvSpPr>
            <p:spPr>
              <a:xfrm>
                <a:off x="926594" y="2200458"/>
                <a:ext cx="2903651" cy="88036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/>
              <a:p>
                <a:pPr algn="r">
                  <a:lnSpc>
                    <a:spcPct val="14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人才是企业的灵魂，公司视人才为最大的财富，始终把人才作为企业发展</a:t>
                </a:r>
              </a:p>
              <a:p>
                <a:pPr algn="r">
                  <a:lnSpc>
                    <a:spcPct val="14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的创业之本、竞争之本、发展之本。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6950A39-2F43-6DE0-A30B-CAA0736D3E4C}"/>
              </a:ext>
            </a:extLst>
          </p:cNvPr>
          <p:cNvGrpSpPr/>
          <p:nvPr/>
        </p:nvGrpSpPr>
        <p:grpSpPr>
          <a:xfrm>
            <a:off x="7276230" y="1584329"/>
            <a:ext cx="4215488" cy="1861200"/>
            <a:chOff x="7276230" y="1584329"/>
            <a:chExt cx="4215488" cy="1861200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459C0369-BE4E-03C8-A2AB-E70318624E5D}"/>
                </a:ext>
              </a:extLst>
            </p:cNvPr>
            <p:cNvSpPr/>
            <p:nvPr/>
          </p:nvSpPr>
          <p:spPr>
            <a:xfrm flipH="1">
              <a:off x="7744674" y="1584329"/>
              <a:ext cx="3747044" cy="1861200"/>
            </a:xfrm>
            <a:prstGeom prst="roundRect">
              <a:avLst>
                <a:gd name="adj" fmla="val 6719"/>
              </a:avLst>
            </a:prstGeom>
            <a:gradFill>
              <a:gsLst>
                <a:gs pos="20000">
                  <a:schemeClr val="bg1">
                    <a:alpha val="20000"/>
                  </a:schemeClr>
                </a:gs>
                <a:gs pos="9000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40000">
                    <a:schemeClr val="bg1">
                      <a:alpha val="20000"/>
                    </a:schemeClr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482600" dist="254000" dir="2700000" sx="96000" sy="96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423B169-1023-5393-FE10-D48FDFC52861}"/>
                </a:ext>
              </a:extLst>
            </p:cNvPr>
            <p:cNvGrpSpPr/>
            <p:nvPr/>
          </p:nvGrpSpPr>
          <p:grpSpPr>
            <a:xfrm>
              <a:off x="8340048" y="1791457"/>
              <a:ext cx="2886007" cy="1519203"/>
              <a:chOff x="8405755" y="1926581"/>
              <a:chExt cx="2886007" cy="1519203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DDF8CC5A-8132-9466-5B33-AAB407215CA3}"/>
                  </a:ext>
                </a:extLst>
              </p:cNvPr>
              <p:cNvSpPr txBox="1"/>
              <p:nvPr/>
            </p:nvSpPr>
            <p:spPr>
              <a:xfrm flipH="1">
                <a:off x="8405757" y="1926581"/>
                <a:ext cx="102592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开发培养</a:t>
                </a:r>
              </a:p>
            </p:txBody>
          </p:sp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65E9C44A-962D-3611-BEDF-6FC38FFB4B3D}"/>
                  </a:ext>
                </a:extLst>
              </p:cNvPr>
              <p:cNvSpPr/>
              <p:nvPr/>
            </p:nvSpPr>
            <p:spPr>
              <a:xfrm flipH="1">
                <a:off x="8405755" y="2263794"/>
                <a:ext cx="2886007" cy="118199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400" dirty="0"/>
                  <a:t>公司创立多年以来一直坚持“以人为本”的理念，尊重人才的价值，注重</a:t>
                </a:r>
              </a:p>
              <a:p>
                <a:pPr>
                  <a:lnSpc>
                    <a:spcPct val="140000"/>
                  </a:lnSpc>
                </a:pPr>
                <a:r>
                  <a:rPr lang="zh-CN" altLang="en-US" sz="1400" dirty="0"/>
                  <a:t>人才的培养和发展，建立了完善的人才培养体系。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8A3D7A5-E36E-1B07-1588-0E62DE7E24BB}"/>
                </a:ext>
              </a:extLst>
            </p:cNvPr>
            <p:cNvGrpSpPr/>
            <p:nvPr/>
          </p:nvGrpSpPr>
          <p:grpSpPr>
            <a:xfrm>
              <a:off x="7276230" y="1779515"/>
              <a:ext cx="928208" cy="928208"/>
              <a:chOff x="7276230" y="1779515"/>
              <a:chExt cx="928208" cy="928208"/>
            </a:xfrm>
          </p:grpSpPr>
          <p:sp>
            <p:nvSpPr>
              <p:cNvPr id="72" name="Oval 2+">
                <a:extLst>
                  <a:ext uri="{FF2B5EF4-FFF2-40B4-BE49-F238E27FC236}">
                    <a16:creationId xmlns:a16="http://schemas.microsoft.com/office/drawing/2014/main" id="{23DAEA6E-33E9-E643-C60A-CBDDB5D0C8F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7276230" y="1779515"/>
                <a:ext cx="928208" cy="928208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5A55FDAC-A7A4-ACF6-26A1-1F102D655EF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7389914" y="1893199"/>
                <a:ext cx="700841" cy="700841"/>
              </a:xfrm>
              <a:prstGeom prst="ellipse">
                <a:avLst/>
              </a:prstGeom>
              <a:gradFill flip="none" rotWithShape="1">
                <a:gsLst>
                  <a:gs pos="10000">
                    <a:schemeClr val="accent1">
                      <a:lumMod val="40000"/>
                      <a:lumOff val="60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5195CB6-D17B-4F82-D4E8-244CE4AD8A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65241" y="2047472"/>
                <a:ext cx="350186" cy="392295"/>
              </a:xfrm>
              <a:custGeom>
                <a:avLst/>
                <a:gdLst>
                  <a:gd name="connsiteX0" fmla="*/ 700829 w 1229995"/>
                  <a:gd name="connsiteY0" fmla="*/ 973243 h 1375410"/>
                  <a:gd name="connsiteX1" fmla="*/ 700829 w 1229995"/>
                  <a:gd name="connsiteY1" fmla="*/ 1176761 h 1375410"/>
                  <a:gd name="connsiteX2" fmla="*/ 912495 w 1229995"/>
                  <a:gd name="connsiteY2" fmla="*/ 1261428 h 1375410"/>
                  <a:gd name="connsiteX3" fmla="*/ 1124162 w 1229995"/>
                  <a:gd name="connsiteY3" fmla="*/ 1176761 h 1375410"/>
                  <a:gd name="connsiteX4" fmla="*/ 1124162 w 1229995"/>
                  <a:gd name="connsiteY4" fmla="*/ 973243 h 1375410"/>
                  <a:gd name="connsiteX5" fmla="*/ 912495 w 1229995"/>
                  <a:gd name="connsiteY5" fmla="*/ 1057910 h 1375410"/>
                  <a:gd name="connsiteX6" fmla="*/ 679707 w 1229995"/>
                  <a:gd name="connsiteY6" fmla="*/ 857295 h 1375410"/>
                  <a:gd name="connsiteX7" fmla="*/ 711200 w 1229995"/>
                  <a:gd name="connsiteY7" fmla="*/ 863388 h 1375410"/>
                  <a:gd name="connsiteX8" fmla="*/ 912495 w 1229995"/>
                  <a:gd name="connsiteY8" fmla="*/ 943822 h 1375410"/>
                  <a:gd name="connsiteX9" fmla="*/ 1113896 w 1229995"/>
                  <a:gd name="connsiteY9" fmla="*/ 863388 h 1375410"/>
                  <a:gd name="connsiteX10" fmla="*/ 1223945 w 1229995"/>
                  <a:gd name="connsiteY10" fmla="*/ 910572 h 1375410"/>
                  <a:gd name="connsiteX11" fmla="*/ 1229995 w 1229995"/>
                  <a:gd name="connsiteY11" fmla="*/ 941917 h 1375410"/>
                  <a:gd name="connsiteX12" fmla="*/ 1229995 w 1229995"/>
                  <a:gd name="connsiteY12" fmla="*/ 1191048 h 1375410"/>
                  <a:gd name="connsiteX13" fmla="*/ 1176867 w 1229995"/>
                  <a:gd name="connsiteY13" fmla="*/ 1269683 h 1375410"/>
                  <a:gd name="connsiteX14" fmla="*/ 912495 w 1229995"/>
                  <a:gd name="connsiteY14" fmla="*/ 1375410 h 1375410"/>
                  <a:gd name="connsiteX15" fmla="*/ 648229 w 1229995"/>
                  <a:gd name="connsiteY15" fmla="*/ 1269683 h 1375410"/>
                  <a:gd name="connsiteX16" fmla="*/ 594995 w 1229995"/>
                  <a:gd name="connsiteY16" fmla="*/ 1191048 h 1375410"/>
                  <a:gd name="connsiteX17" fmla="*/ 594995 w 1229995"/>
                  <a:gd name="connsiteY17" fmla="*/ 941917 h 1375410"/>
                  <a:gd name="connsiteX18" fmla="*/ 679707 w 1229995"/>
                  <a:gd name="connsiteY18" fmla="*/ 857295 h 1375410"/>
                  <a:gd name="connsiteX19" fmla="*/ 582084 w 1229995"/>
                  <a:gd name="connsiteY19" fmla="*/ 105833 h 1375410"/>
                  <a:gd name="connsiteX20" fmla="*/ 317500 w 1229995"/>
                  <a:gd name="connsiteY20" fmla="*/ 370417 h 1375410"/>
                  <a:gd name="connsiteX21" fmla="*/ 582084 w 1229995"/>
                  <a:gd name="connsiteY21" fmla="*/ 635000 h 1375410"/>
                  <a:gd name="connsiteX22" fmla="*/ 846667 w 1229995"/>
                  <a:gd name="connsiteY22" fmla="*/ 370417 h 1375410"/>
                  <a:gd name="connsiteX23" fmla="*/ 582084 w 1229995"/>
                  <a:gd name="connsiteY23" fmla="*/ 105833 h 1375410"/>
                  <a:gd name="connsiteX24" fmla="*/ 582084 w 1229995"/>
                  <a:gd name="connsiteY24" fmla="*/ 0 h 1375410"/>
                  <a:gd name="connsiteX25" fmla="*/ 952500 w 1229995"/>
                  <a:gd name="connsiteY25" fmla="*/ 370417 h 1375410"/>
                  <a:gd name="connsiteX26" fmla="*/ 844008 w 1229995"/>
                  <a:gd name="connsiteY26" fmla="*/ 632341 h 1375410"/>
                  <a:gd name="connsiteX27" fmla="*/ 792453 w 1229995"/>
                  <a:gd name="connsiteY27" fmla="*/ 674877 h 1375410"/>
                  <a:gd name="connsiteX28" fmla="*/ 796892 w 1229995"/>
                  <a:gd name="connsiteY28" fmla="*/ 676173 h 1375410"/>
                  <a:gd name="connsiteX29" fmla="*/ 981392 w 1229995"/>
                  <a:gd name="connsiteY29" fmla="*/ 793645 h 1375410"/>
                  <a:gd name="connsiteX30" fmla="*/ 981393 w 1229995"/>
                  <a:gd name="connsiteY30" fmla="*/ 793750 h 1375410"/>
                  <a:gd name="connsiteX31" fmla="*/ 981349 w 1229995"/>
                  <a:gd name="connsiteY31" fmla="*/ 868586 h 1375410"/>
                  <a:gd name="connsiteX32" fmla="*/ 908791 w 1229995"/>
                  <a:gd name="connsiteY32" fmla="*/ 870691 h 1375410"/>
                  <a:gd name="connsiteX33" fmla="*/ 235563 w 1229995"/>
                  <a:gd name="connsiteY33" fmla="*/ 890504 h 1375410"/>
                  <a:gd name="connsiteX34" fmla="*/ 105833 w 1229995"/>
                  <a:gd name="connsiteY34" fmla="*/ 1217190 h 1375410"/>
                  <a:gd name="connsiteX35" fmla="*/ 52917 w 1229995"/>
                  <a:gd name="connsiteY35" fmla="*/ 1270106 h 1375410"/>
                  <a:gd name="connsiteX36" fmla="*/ 0 w 1229995"/>
                  <a:gd name="connsiteY36" fmla="*/ 1217190 h 1375410"/>
                  <a:gd name="connsiteX37" fmla="*/ 355491 w 1229995"/>
                  <a:gd name="connsiteY37" fmla="*/ 680837 h 1375410"/>
                  <a:gd name="connsiteX38" fmla="*/ 372527 w 1229995"/>
                  <a:gd name="connsiteY38" fmla="*/ 675548 h 1375410"/>
                  <a:gd name="connsiteX39" fmla="*/ 320160 w 1229995"/>
                  <a:gd name="connsiteY39" fmla="*/ 632341 h 1375410"/>
                  <a:gd name="connsiteX40" fmla="*/ 211667 w 1229995"/>
                  <a:gd name="connsiteY40" fmla="*/ 370417 h 1375410"/>
                  <a:gd name="connsiteX41" fmla="*/ 582084 w 1229995"/>
                  <a:gd name="connsiteY41" fmla="*/ 0 h 1375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29995" h="1375410">
                    <a:moveTo>
                      <a:pt x="700829" y="973243"/>
                    </a:moveTo>
                    <a:lnTo>
                      <a:pt x="700829" y="1176761"/>
                    </a:lnTo>
                    <a:lnTo>
                      <a:pt x="912495" y="1261428"/>
                    </a:lnTo>
                    <a:lnTo>
                      <a:pt x="1124162" y="1176761"/>
                    </a:lnTo>
                    <a:lnTo>
                      <a:pt x="1124162" y="973243"/>
                    </a:lnTo>
                    <a:lnTo>
                      <a:pt x="912495" y="1057910"/>
                    </a:lnTo>
                    <a:close/>
                    <a:moveTo>
                      <a:pt x="679707" y="857295"/>
                    </a:moveTo>
                    <a:cubicBezTo>
                      <a:pt x="690497" y="857301"/>
                      <a:pt x="701187" y="859369"/>
                      <a:pt x="711200" y="863388"/>
                    </a:cubicBezTo>
                    <a:lnTo>
                      <a:pt x="912495" y="943822"/>
                    </a:lnTo>
                    <a:lnTo>
                      <a:pt x="1113896" y="863388"/>
                    </a:lnTo>
                    <a:cubicBezTo>
                      <a:pt x="1157314" y="846029"/>
                      <a:pt x="1206585" y="867153"/>
                      <a:pt x="1223945" y="910572"/>
                    </a:cubicBezTo>
                    <a:cubicBezTo>
                      <a:pt x="1227931" y="920542"/>
                      <a:pt x="1229984" y="931179"/>
                      <a:pt x="1229995" y="941917"/>
                    </a:cubicBezTo>
                    <a:lnTo>
                      <a:pt x="1229995" y="1191048"/>
                    </a:lnTo>
                    <a:cubicBezTo>
                      <a:pt x="1230020" y="1225654"/>
                      <a:pt x="1208982" y="1256792"/>
                      <a:pt x="1176867" y="1269683"/>
                    </a:cubicBezTo>
                    <a:lnTo>
                      <a:pt x="912495" y="1375410"/>
                    </a:lnTo>
                    <a:lnTo>
                      <a:pt x="648229" y="1269683"/>
                    </a:lnTo>
                    <a:cubicBezTo>
                      <a:pt x="616073" y="1256825"/>
                      <a:pt x="594988" y="1225680"/>
                      <a:pt x="594995" y="1191048"/>
                    </a:cubicBezTo>
                    <a:lnTo>
                      <a:pt x="594995" y="941917"/>
                    </a:lnTo>
                    <a:cubicBezTo>
                      <a:pt x="595020" y="895157"/>
                      <a:pt x="632947" y="857270"/>
                      <a:pt x="679707" y="857295"/>
                    </a:cubicBezTo>
                    <a:close/>
                    <a:moveTo>
                      <a:pt x="582084" y="105833"/>
                    </a:moveTo>
                    <a:cubicBezTo>
                      <a:pt x="435958" y="105833"/>
                      <a:pt x="317500" y="224291"/>
                      <a:pt x="317500" y="370417"/>
                    </a:cubicBezTo>
                    <a:cubicBezTo>
                      <a:pt x="317500" y="516542"/>
                      <a:pt x="435958" y="635000"/>
                      <a:pt x="582084" y="635000"/>
                    </a:cubicBezTo>
                    <a:cubicBezTo>
                      <a:pt x="728209" y="635000"/>
                      <a:pt x="846667" y="516542"/>
                      <a:pt x="846667" y="370417"/>
                    </a:cubicBezTo>
                    <a:cubicBezTo>
                      <a:pt x="846667" y="224291"/>
                      <a:pt x="728209" y="105833"/>
                      <a:pt x="582084" y="105833"/>
                    </a:cubicBezTo>
                    <a:close/>
                    <a:moveTo>
                      <a:pt x="582084" y="0"/>
                    </a:moveTo>
                    <a:cubicBezTo>
                      <a:pt x="786659" y="0"/>
                      <a:pt x="952500" y="165841"/>
                      <a:pt x="952500" y="370417"/>
                    </a:cubicBezTo>
                    <a:cubicBezTo>
                      <a:pt x="952500" y="472705"/>
                      <a:pt x="911040" y="565309"/>
                      <a:pt x="844008" y="632341"/>
                    </a:cubicBezTo>
                    <a:lnTo>
                      <a:pt x="792453" y="674877"/>
                    </a:lnTo>
                    <a:lnTo>
                      <a:pt x="796892" y="676173"/>
                    </a:lnTo>
                    <a:cubicBezTo>
                      <a:pt x="864665" y="703083"/>
                      <a:pt x="927382" y="742724"/>
                      <a:pt x="981392" y="793645"/>
                    </a:cubicBezTo>
                    <a:lnTo>
                      <a:pt x="981393" y="793750"/>
                    </a:lnTo>
                    <a:cubicBezTo>
                      <a:pt x="1002046" y="814428"/>
                      <a:pt x="1002027" y="847933"/>
                      <a:pt x="981349" y="868586"/>
                    </a:cubicBezTo>
                    <a:cubicBezTo>
                      <a:pt x="961532" y="888380"/>
                      <a:pt x="929723" y="889303"/>
                      <a:pt x="908791" y="870691"/>
                    </a:cubicBezTo>
                    <a:cubicBezTo>
                      <a:pt x="717413" y="690256"/>
                      <a:pt x="415999" y="699126"/>
                      <a:pt x="235563" y="890504"/>
                    </a:cubicBezTo>
                    <a:cubicBezTo>
                      <a:pt x="152246" y="978874"/>
                      <a:pt x="105839" y="1095736"/>
                      <a:pt x="105833" y="1217190"/>
                    </a:cubicBezTo>
                    <a:cubicBezTo>
                      <a:pt x="105833" y="1246415"/>
                      <a:pt x="82142" y="1270106"/>
                      <a:pt x="52917" y="1270106"/>
                    </a:cubicBezTo>
                    <a:cubicBezTo>
                      <a:pt x="23692" y="1270106"/>
                      <a:pt x="0" y="1246415"/>
                      <a:pt x="0" y="1217190"/>
                    </a:cubicBezTo>
                    <a:cubicBezTo>
                      <a:pt x="-8" y="976083"/>
                      <a:pt x="146576" y="769209"/>
                      <a:pt x="355491" y="680837"/>
                    </a:cubicBezTo>
                    <a:lnTo>
                      <a:pt x="372527" y="675548"/>
                    </a:lnTo>
                    <a:lnTo>
                      <a:pt x="320160" y="632341"/>
                    </a:lnTo>
                    <a:cubicBezTo>
                      <a:pt x="253127" y="565309"/>
                      <a:pt x="211667" y="472705"/>
                      <a:pt x="211667" y="370417"/>
                    </a:cubicBezTo>
                    <a:cubicBezTo>
                      <a:pt x="211667" y="165841"/>
                      <a:pt x="377508" y="0"/>
                      <a:pt x="58208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213ADCE-6EDE-4E98-FF42-9D955AAFA491}"/>
              </a:ext>
            </a:extLst>
          </p:cNvPr>
          <p:cNvGrpSpPr/>
          <p:nvPr/>
        </p:nvGrpSpPr>
        <p:grpSpPr>
          <a:xfrm>
            <a:off x="700282" y="3964145"/>
            <a:ext cx="4215488" cy="1861455"/>
            <a:chOff x="700282" y="3964145"/>
            <a:chExt cx="4215488" cy="1861455"/>
          </a:xfrm>
        </p:grpSpPr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77086EB0-DBAE-76F0-6BC5-A1AB507D94E6}"/>
                </a:ext>
              </a:extLst>
            </p:cNvPr>
            <p:cNvSpPr/>
            <p:nvPr/>
          </p:nvSpPr>
          <p:spPr>
            <a:xfrm flipV="1">
              <a:off x="700282" y="3964145"/>
              <a:ext cx="3747664" cy="1861455"/>
            </a:xfrm>
            <a:prstGeom prst="roundRect">
              <a:avLst>
                <a:gd name="adj" fmla="val 6719"/>
              </a:avLst>
            </a:prstGeom>
            <a:gradFill>
              <a:gsLst>
                <a:gs pos="20000">
                  <a:schemeClr val="bg1">
                    <a:alpha val="20000"/>
                  </a:schemeClr>
                </a:gs>
                <a:gs pos="9000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40000">
                    <a:schemeClr val="bg1">
                      <a:alpha val="20000"/>
                    </a:schemeClr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482600" dist="254000" dir="2700000" sx="96000" sy="96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98D203AE-7E9E-5BE6-29B7-3B2DB094BE1A}"/>
                </a:ext>
              </a:extLst>
            </p:cNvPr>
            <p:cNvSpPr txBox="1"/>
            <p:nvPr/>
          </p:nvSpPr>
          <p:spPr>
            <a:xfrm>
              <a:off x="1145852" y="4149378"/>
              <a:ext cx="272374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r">
                <a:defRPr sz="20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有序引进</a:t>
              </a: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80389EFB-DAAA-DF25-9C95-FAAB6F5D8832}"/>
                </a:ext>
              </a:extLst>
            </p:cNvPr>
            <p:cNvSpPr/>
            <p:nvPr/>
          </p:nvSpPr>
          <p:spPr>
            <a:xfrm>
              <a:off x="965944" y="4487587"/>
              <a:ext cx="2903651" cy="118199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注重人才的持续引进和发展培养，给以人才广阔的发展空间和多个发展路</a:t>
              </a:r>
            </a:p>
            <a:p>
              <a:pPr algn="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径，以全面系统的培训体系循序渐进地培养员工的岗位胜任能力。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BE6DE6A-38D7-663D-81B7-9526DCFDF368}"/>
                </a:ext>
              </a:extLst>
            </p:cNvPr>
            <p:cNvGrpSpPr/>
            <p:nvPr/>
          </p:nvGrpSpPr>
          <p:grpSpPr>
            <a:xfrm>
              <a:off x="3987562" y="4152572"/>
              <a:ext cx="928208" cy="928208"/>
              <a:chOff x="3987562" y="4152572"/>
              <a:chExt cx="928208" cy="928208"/>
            </a:xfrm>
          </p:grpSpPr>
          <p:sp>
            <p:nvSpPr>
              <p:cNvPr id="80" name="Oval 2+">
                <a:extLst>
                  <a:ext uri="{FF2B5EF4-FFF2-40B4-BE49-F238E27FC236}">
                    <a16:creationId xmlns:a16="http://schemas.microsoft.com/office/drawing/2014/main" id="{07128787-2BF3-0BA8-3AA5-4BBF9E5B22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87562" y="4152572"/>
                <a:ext cx="928208" cy="928208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E156F8A2-503D-3714-0A9D-DE069AC3F36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01246" y="4266256"/>
                <a:ext cx="700841" cy="700841"/>
              </a:xfrm>
              <a:prstGeom prst="ellipse">
                <a:avLst/>
              </a:prstGeom>
              <a:gradFill flip="none" rotWithShape="1">
                <a:gsLst>
                  <a:gs pos="10000">
                    <a:schemeClr val="accent1">
                      <a:lumMod val="40000"/>
                      <a:lumOff val="60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0B5DAD83-EA38-7CA8-1C27-346988B8D7C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284265" y="4449567"/>
                <a:ext cx="334802" cy="334219"/>
                <a:chOff x="8625922" y="2866628"/>
                <a:chExt cx="1641157" cy="1638299"/>
              </a:xfrm>
            </p:grpSpPr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FF8C1A4B-75B4-1875-ABF4-D1714E191D03}"/>
                    </a:ext>
                  </a:extLst>
                </p:cNvPr>
                <p:cNvSpPr/>
                <p:nvPr/>
              </p:nvSpPr>
              <p:spPr>
                <a:xfrm>
                  <a:off x="8638304" y="3571477"/>
                  <a:ext cx="628650" cy="933450"/>
                </a:xfrm>
                <a:custGeom>
                  <a:avLst/>
                  <a:gdLst>
                    <a:gd name="connsiteX0" fmla="*/ 571500 w 628650"/>
                    <a:gd name="connsiteY0" fmla="*/ 933450 h 933450"/>
                    <a:gd name="connsiteX1" fmla="*/ 57150 w 628650"/>
                    <a:gd name="connsiteY1" fmla="*/ 933450 h 933450"/>
                    <a:gd name="connsiteX2" fmla="*/ 0 w 628650"/>
                    <a:gd name="connsiteY2" fmla="*/ 876300 h 933450"/>
                    <a:gd name="connsiteX3" fmla="*/ 0 w 628650"/>
                    <a:gd name="connsiteY3" fmla="*/ 247650 h 933450"/>
                    <a:gd name="connsiteX4" fmla="*/ 247650 w 628650"/>
                    <a:gd name="connsiteY4" fmla="*/ 0 h 933450"/>
                    <a:gd name="connsiteX5" fmla="*/ 381000 w 628650"/>
                    <a:gd name="connsiteY5" fmla="*/ 0 h 933450"/>
                    <a:gd name="connsiteX6" fmla="*/ 628650 w 628650"/>
                    <a:gd name="connsiteY6" fmla="*/ 247650 h 933450"/>
                    <a:gd name="connsiteX7" fmla="*/ 628650 w 628650"/>
                    <a:gd name="connsiteY7" fmla="*/ 876300 h 933450"/>
                    <a:gd name="connsiteX8" fmla="*/ 571500 w 628650"/>
                    <a:gd name="connsiteY8" fmla="*/ 933450 h 933450"/>
                    <a:gd name="connsiteX9" fmla="*/ 114300 w 628650"/>
                    <a:gd name="connsiteY9" fmla="*/ 819150 h 933450"/>
                    <a:gd name="connsiteX10" fmla="*/ 514350 w 628650"/>
                    <a:gd name="connsiteY10" fmla="*/ 819150 h 933450"/>
                    <a:gd name="connsiteX11" fmla="*/ 514350 w 628650"/>
                    <a:gd name="connsiteY11" fmla="*/ 247650 h 933450"/>
                    <a:gd name="connsiteX12" fmla="*/ 381000 w 628650"/>
                    <a:gd name="connsiteY12" fmla="*/ 114300 h 933450"/>
                    <a:gd name="connsiteX13" fmla="*/ 247650 w 628650"/>
                    <a:gd name="connsiteY13" fmla="*/ 114300 h 933450"/>
                    <a:gd name="connsiteX14" fmla="*/ 114300 w 628650"/>
                    <a:gd name="connsiteY14" fmla="*/ 247650 h 933450"/>
                    <a:gd name="connsiteX15" fmla="*/ 114300 w 628650"/>
                    <a:gd name="connsiteY15" fmla="*/ 819150 h 933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28650" h="933450">
                      <a:moveTo>
                        <a:pt x="571500" y="933450"/>
                      </a:moveTo>
                      <a:lnTo>
                        <a:pt x="57150" y="933450"/>
                      </a:lnTo>
                      <a:cubicBezTo>
                        <a:pt x="25718" y="933450"/>
                        <a:pt x="0" y="907732"/>
                        <a:pt x="0" y="876300"/>
                      </a:cubicBezTo>
                      <a:lnTo>
                        <a:pt x="0" y="247650"/>
                      </a:lnTo>
                      <a:cubicBezTo>
                        <a:pt x="0" y="111442"/>
                        <a:pt x="111443" y="0"/>
                        <a:pt x="247650" y="0"/>
                      </a:cubicBezTo>
                      <a:lnTo>
                        <a:pt x="381000" y="0"/>
                      </a:lnTo>
                      <a:cubicBezTo>
                        <a:pt x="517207" y="0"/>
                        <a:pt x="628650" y="111442"/>
                        <a:pt x="628650" y="247650"/>
                      </a:cubicBezTo>
                      <a:lnTo>
                        <a:pt x="628650" y="876300"/>
                      </a:lnTo>
                      <a:cubicBezTo>
                        <a:pt x="628650" y="907732"/>
                        <a:pt x="602933" y="933450"/>
                        <a:pt x="571500" y="933450"/>
                      </a:cubicBezTo>
                      <a:close/>
                      <a:moveTo>
                        <a:pt x="114300" y="819150"/>
                      </a:moveTo>
                      <a:lnTo>
                        <a:pt x="514350" y="819150"/>
                      </a:lnTo>
                      <a:lnTo>
                        <a:pt x="514350" y="247650"/>
                      </a:lnTo>
                      <a:cubicBezTo>
                        <a:pt x="514350" y="174307"/>
                        <a:pt x="454343" y="114300"/>
                        <a:pt x="381000" y="114300"/>
                      </a:cubicBezTo>
                      <a:lnTo>
                        <a:pt x="247650" y="114300"/>
                      </a:lnTo>
                      <a:cubicBezTo>
                        <a:pt x="174308" y="114300"/>
                        <a:pt x="114300" y="174307"/>
                        <a:pt x="114300" y="247650"/>
                      </a:cubicBezTo>
                      <a:lnTo>
                        <a:pt x="114300" y="81915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27E22F85-6122-4A72-0975-5BD1CFB38A1E}"/>
                    </a:ext>
                  </a:extLst>
                </p:cNvPr>
                <p:cNvSpPr/>
                <p:nvPr/>
              </p:nvSpPr>
              <p:spPr>
                <a:xfrm>
                  <a:off x="8625922" y="2866628"/>
                  <a:ext cx="628650" cy="628650"/>
                </a:xfrm>
                <a:custGeom>
                  <a:avLst/>
                  <a:gdLst>
                    <a:gd name="connsiteX0" fmla="*/ 314325 w 628650"/>
                    <a:gd name="connsiteY0" fmla="*/ 628650 h 628650"/>
                    <a:gd name="connsiteX1" fmla="*/ 0 w 628650"/>
                    <a:gd name="connsiteY1" fmla="*/ 314325 h 628650"/>
                    <a:gd name="connsiteX2" fmla="*/ 314325 w 628650"/>
                    <a:gd name="connsiteY2" fmla="*/ 0 h 628650"/>
                    <a:gd name="connsiteX3" fmla="*/ 628650 w 628650"/>
                    <a:gd name="connsiteY3" fmla="*/ 314325 h 628650"/>
                    <a:gd name="connsiteX4" fmla="*/ 314325 w 628650"/>
                    <a:gd name="connsiteY4" fmla="*/ 628650 h 628650"/>
                    <a:gd name="connsiteX5" fmla="*/ 314325 w 628650"/>
                    <a:gd name="connsiteY5" fmla="*/ 114300 h 628650"/>
                    <a:gd name="connsiteX6" fmla="*/ 114300 w 628650"/>
                    <a:gd name="connsiteY6" fmla="*/ 314325 h 628650"/>
                    <a:gd name="connsiteX7" fmla="*/ 314325 w 628650"/>
                    <a:gd name="connsiteY7" fmla="*/ 514350 h 628650"/>
                    <a:gd name="connsiteX8" fmla="*/ 514350 w 628650"/>
                    <a:gd name="connsiteY8" fmla="*/ 314325 h 628650"/>
                    <a:gd name="connsiteX9" fmla="*/ 314325 w 628650"/>
                    <a:gd name="connsiteY9" fmla="*/ 114300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8650" h="628650">
                      <a:moveTo>
                        <a:pt x="314325" y="628650"/>
                      </a:moveTo>
                      <a:cubicBezTo>
                        <a:pt x="140970" y="628650"/>
                        <a:pt x="0" y="487680"/>
                        <a:pt x="0" y="314325"/>
                      </a:cubicBezTo>
                      <a:cubicBezTo>
                        <a:pt x="0" y="140970"/>
                        <a:pt x="140970" y="0"/>
                        <a:pt x="314325" y="0"/>
                      </a:cubicBezTo>
                      <a:cubicBezTo>
                        <a:pt x="487680" y="0"/>
                        <a:pt x="628650" y="140970"/>
                        <a:pt x="628650" y="314325"/>
                      </a:cubicBezTo>
                      <a:cubicBezTo>
                        <a:pt x="628650" y="487680"/>
                        <a:pt x="487680" y="628650"/>
                        <a:pt x="314325" y="628650"/>
                      </a:cubicBezTo>
                      <a:close/>
                      <a:moveTo>
                        <a:pt x="314325" y="114300"/>
                      </a:moveTo>
                      <a:cubicBezTo>
                        <a:pt x="203835" y="114300"/>
                        <a:pt x="114300" y="203835"/>
                        <a:pt x="114300" y="314325"/>
                      </a:cubicBezTo>
                      <a:cubicBezTo>
                        <a:pt x="114300" y="424815"/>
                        <a:pt x="203835" y="514350"/>
                        <a:pt x="314325" y="514350"/>
                      </a:cubicBezTo>
                      <a:cubicBezTo>
                        <a:pt x="424815" y="514350"/>
                        <a:pt x="514350" y="424815"/>
                        <a:pt x="514350" y="314325"/>
                      </a:cubicBezTo>
                      <a:cubicBezTo>
                        <a:pt x="514350" y="203835"/>
                        <a:pt x="424815" y="114300"/>
                        <a:pt x="314325" y="11430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72DFB352-3CE7-D2CB-48E3-38FDF5B71112}"/>
                    </a:ext>
                  </a:extLst>
                </p:cNvPr>
                <p:cNvSpPr/>
                <p:nvPr/>
              </p:nvSpPr>
              <p:spPr>
                <a:xfrm>
                  <a:off x="9638428" y="3571478"/>
                  <a:ext cx="628651" cy="933449"/>
                </a:xfrm>
                <a:custGeom>
                  <a:avLst/>
                  <a:gdLst>
                    <a:gd name="connsiteX0" fmla="*/ 571500 w 628650"/>
                    <a:gd name="connsiteY0" fmla="*/ 933450 h 933450"/>
                    <a:gd name="connsiteX1" fmla="*/ 57150 w 628650"/>
                    <a:gd name="connsiteY1" fmla="*/ 933450 h 933450"/>
                    <a:gd name="connsiteX2" fmla="*/ 0 w 628650"/>
                    <a:gd name="connsiteY2" fmla="*/ 876300 h 933450"/>
                    <a:gd name="connsiteX3" fmla="*/ 0 w 628650"/>
                    <a:gd name="connsiteY3" fmla="*/ 247650 h 933450"/>
                    <a:gd name="connsiteX4" fmla="*/ 247650 w 628650"/>
                    <a:gd name="connsiteY4" fmla="*/ 0 h 933450"/>
                    <a:gd name="connsiteX5" fmla="*/ 381000 w 628650"/>
                    <a:gd name="connsiteY5" fmla="*/ 0 h 933450"/>
                    <a:gd name="connsiteX6" fmla="*/ 628650 w 628650"/>
                    <a:gd name="connsiteY6" fmla="*/ 247650 h 933450"/>
                    <a:gd name="connsiteX7" fmla="*/ 628650 w 628650"/>
                    <a:gd name="connsiteY7" fmla="*/ 876300 h 933450"/>
                    <a:gd name="connsiteX8" fmla="*/ 571500 w 628650"/>
                    <a:gd name="connsiteY8" fmla="*/ 933450 h 933450"/>
                    <a:gd name="connsiteX9" fmla="*/ 114300 w 628650"/>
                    <a:gd name="connsiteY9" fmla="*/ 819150 h 933450"/>
                    <a:gd name="connsiteX10" fmla="*/ 514350 w 628650"/>
                    <a:gd name="connsiteY10" fmla="*/ 819150 h 933450"/>
                    <a:gd name="connsiteX11" fmla="*/ 514350 w 628650"/>
                    <a:gd name="connsiteY11" fmla="*/ 247650 h 933450"/>
                    <a:gd name="connsiteX12" fmla="*/ 381000 w 628650"/>
                    <a:gd name="connsiteY12" fmla="*/ 114300 h 933450"/>
                    <a:gd name="connsiteX13" fmla="*/ 247650 w 628650"/>
                    <a:gd name="connsiteY13" fmla="*/ 114300 h 933450"/>
                    <a:gd name="connsiteX14" fmla="*/ 114300 w 628650"/>
                    <a:gd name="connsiteY14" fmla="*/ 247650 h 933450"/>
                    <a:gd name="connsiteX15" fmla="*/ 114300 w 628650"/>
                    <a:gd name="connsiteY15" fmla="*/ 819150 h 933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28650" h="933450">
                      <a:moveTo>
                        <a:pt x="571500" y="933450"/>
                      </a:moveTo>
                      <a:lnTo>
                        <a:pt x="57150" y="933450"/>
                      </a:lnTo>
                      <a:cubicBezTo>
                        <a:pt x="25718" y="933450"/>
                        <a:pt x="0" y="907732"/>
                        <a:pt x="0" y="876300"/>
                      </a:cubicBezTo>
                      <a:lnTo>
                        <a:pt x="0" y="247650"/>
                      </a:lnTo>
                      <a:cubicBezTo>
                        <a:pt x="0" y="111442"/>
                        <a:pt x="111443" y="0"/>
                        <a:pt x="247650" y="0"/>
                      </a:cubicBezTo>
                      <a:lnTo>
                        <a:pt x="381000" y="0"/>
                      </a:lnTo>
                      <a:cubicBezTo>
                        <a:pt x="517208" y="0"/>
                        <a:pt x="628650" y="111442"/>
                        <a:pt x="628650" y="247650"/>
                      </a:cubicBezTo>
                      <a:lnTo>
                        <a:pt x="628650" y="876300"/>
                      </a:lnTo>
                      <a:cubicBezTo>
                        <a:pt x="628650" y="907732"/>
                        <a:pt x="602933" y="933450"/>
                        <a:pt x="571500" y="933450"/>
                      </a:cubicBezTo>
                      <a:close/>
                      <a:moveTo>
                        <a:pt x="114300" y="819150"/>
                      </a:moveTo>
                      <a:lnTo>
                        <a:pt x="514350" y="819150"/>
                      </a:lnTo>
                      <a:lnTo>
                        <a:pt x="514350" y="247650"/>
                      </a:lnTo>
                      <a:cubicBezTo>
                        <a:pt x="514350" y="174307"/>
                        <a:pt x="454343" y="114300"/>
                        <a:pt x="381000" y="114300"/>
                      </a:cubicBezTo>
                      <a:lnTo>
                        <a:pt x="247650" y="114300"/>
                      </a:lnTo>
                      <a:cubicBezTo>
                        <a:pt x="174308" y="114300"/>
                        <a:pt x="114300" y="174307"/>
                        <a:pt x="114300" y="247650"/>
                      </a:cubicBezTo>
                      <a:lnTo>
                        <a:pt x="114300" y="81915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C023F15-7D7D-9C46-9857-1E1482834D7C}"/>
                    </a:ext>
                  </a:extLst>
                </p:cNvPr>
                <p:cNvSpPr/>
                <p:nvPr/>
              </p:nvSpPr>
              <p:spPr>
                <a:xfrm>
                  <a:off x="9152398" y="2866628"/>
                  <a:ext cx="1102298" cy="1371600"/>
                </a:xfrm>
                <a:custGeom>
                  <a:avLst/>
                  <a:gdLst>
                    <a:gd name="connsiteX0" fmla="*/ 787974 w 1102298"/>
                    <a:gd name="connsiteY0" fmla="*/ 628650 h 1371600"/>
                    <a:gd name="connsiteX1" fmla="*/ 473649 w 1102298"/>
                    <a:gd name="connsiteY1" fmla="*/ 314325 h 1371600"/>
                    <a:gd name="connsiteX2" fmla="*/ 787974 w 1102298"/>
                    <a:gd name="connsiteY2" fmla="*/ 0 h 1371600"/>
                    <a:gd name="connsiteX3" fmla="*/ 1102299 w 1102298"/>
                    <a:gd name="connsiteY3" fmla="*/ 314325 h 1371600"/>
                    <a:gd name="connsiteX4" fmla="*/ 787974 w 1102298"/>
                    <a:gd name="connsiteY4" fmla="*/ 628650 h 1371600"/>
                    <a:gd name="connsiteX5" fmla="*/ 787974 w 1102298"/>
                    <a:gd name="connsiteY5" fmla="*/ 114300 h 1371600"/>
                    <a:gd name="connsiteX6" fmla="*/ 587949 w 1102298"/>
                    <a:gd name="connsiteY6" fmla="*/ 314325 h 1371600"/>
                    <a:gd name="connsiteX7" fmla="*/ 787974 w 1102298"/>
                    <a:gd name="connsiteY7" fmla="*/ 514350 h 1371600"/>
                    <a:gd name="connsiteX8" fmla="*/ 987999 w 1102298"/>
                    <a:gd name="connsiteY8" fmla="*/ 314325 h 1371600"/>
                    <a:gd name="connsiteX9" fmla="*/ 787974 w 1102298"/>
                    <a:gd name="connsiteY9" fmla="*/ 114300 h 1371600"/>
                    <a:gd name="connsiteX10" fmla="*/ 292674 w 1102298"/>
                    <a:gd name="connsiteY10" fmla="*/ 1371600 h 1371600"/>
                    <a:gd name="connsiteX11" fmla="*/ 257431 w 1102298"/>
                    <a:gd name="connsiteY11" fmla="*/ 1359218 h 1371600"/>
                    <a:gd name="connsiteX12" fmla="*/ 22164 w 1102298"/>
                    <a:gd name="connsiteY12" fmla="*/ 1177290 h 1371600"/>
                    <a:gd name="connsiteX13" fmla="*/ 11686 w 1102298"/>
                    <a:gd name="connsiteY13" fmla="*/ 1097280 h 1371600"/>
                    <a:gd name="connsiteX14" fmla="*/ 91696 w 1102298"/>
                    <a:gd name="connsiteY14" fmla="*/ 1086803 h 1371600"/>
                    <a:gd name="connsiteX15" fmla="*/ 291721 w 1102298"/>
                    <a:gd name="connsiteY15" fmla="*/ 1242060 h 1371600"/>
                    <a:gd name="connsiteX16" fmla="*/ 494604 w 1102298"/>
                    <a:gd name="connsiteY16" fmla="*/ 1087755 h 1371600"/>
                    <a:gd name="connsiteX17" fmla="*/ 574614 w 1102298"/>
                    <a:gd name="connsiteY17" fmla="*/ 1098233 h 1371600"/>
                    <a:gd name="connsiteX18" fmla="*/ 564136 w 1102298"/>
                    <a:gd name="connsiteY18" fmla="*/ 1178243 h 1371600"/>
                    <a:gd name="connsiteX19" fmla="*/ 326011 w 1102298"/>
                    <a:gd name="connsiteY19" fmla="*/ 1359218 h 1371600"/>
                    <a:gd name="connsiteX20" fmla="*/ 292674 w 1102298"/>
                    <a:gd name="connsiteY20" fmla="*/ 1371600 h 1371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02298" h="1371600">
                      <a:moveTo>
                        <a:pt x="787974" y="628650"/>
                      </a:moveTo>
                      <a:cubicBezTo>
                        <a:pt x="614619" y="628650"/>
                        <a:pt x="473649" y="487680"/>
                        <a:pt x="473649" y="314325"/>
                      </a:cubicBezTo>
                      <a:cubicBezTo>
                        <a:pt x="473649" y="140970"/>
                        <a:pt x="614619" y="0"/>
                        <a:pt x="787974" y="0"/>
                      </a:cubicBezTo>
                      <a:cubicBezTo>
                        <a:pt x="961329" y="0"/>
                        <a:pt x="1102299" y="140970"/>
                        <a:pt x="1102299" y="314325"/>
                      </a:cubicBezTo>
                      <a:cubicBezTo>
                        <a:pt x="1102299" y="487680"/>
                        <a:pt x="961329" y="628650"/>
                        <a:pt x="787974" y="628650"/>
                      </a:cubicBezTo>
                      <a:close/>
                      <a:moveTo>
                        <a:pt x="787974" y="114300"/>
                      </a:moveTo>
                      <a:cubicBezTo>
                        <a:pt x="677484" y="114300"/>
                        <a:pt x="587949" y="203835"/>
                        <a:pt x="587949" y="314325"/>
                      </a:cubicBezTo>
                      <a:cubicBezTo>
                        <a:pt x="587949" y="424815"/>
                        <a:pt x="677484" y="514350"/>
                        <a:pt x="787974" y="514350"/>
                      </a:cubicBezTo>
                      <a:cubicBezTo>
                        <a:pt x="898464" y="514350"/>
                        <a:pt x="987999" y="424815"/>
                        <a:pt x="987999" y="314325"/>
                      </a:cubicBezTo>
                      <a:cubicBezTo>
                        <a:pt x="987999" y="203835"/>
                        <a:pt x="898464" y="114300"/>
                        <a:pt x="787974" y="114300"/>
                      </a:cubicBezTo>
                      <a:close/>
                      <a:moveTo>
                        <a:pt x="292674" y="1371600"/>
                      </a:moveTo>
                      <a:cubicBezTo>
                        <a:pt x="280291" y="1371600"/>
                        <a:pt x="267909" y="1367790"/>
                        <a:pt x="257431" y="1359218"/>
                      </a:cubicBezTo>
                      <a:lnTo>
                        <a:pt x="22164" y="1177290"/>
                      </a:lnTo>
                      <a:cubicBezTo>
                        <a:pt x="-2601" y="1158240"/>
                        <a:pt x="-7364" y="1122045"/>
                        <a:pt x="11686" y="1097280"/>
                      </a:cubicBezTo>
                      <a:cubicBezTo>
                        <a:pt x="30736" y="1072515"/>
                        <a:pt x="66931" y="1067753"/>
                        <a:pt x="91696" y="1086803"/>
                      </a:cubicBezTo>
                      <a:lnTo>
                        <a:pt x="291721" y="1242060"/>
                      </a:lnTo>
                      <a:lnTo>
                        <a:pt x="494604" y="1087755"/>
                      </a:lnTo>
                      <a:cubicBezTo>
                        <a:pt x="519369" y="1068705"/>
                        <a:pt x="555564" y="1073468"/>
                        <a:pt x="574614" y="1098233"/>
                      </a:cubicBezTo>
                      <a:cubicBezTo>
                        <a:pt x="593664" y="1122998"/>
                        <a:pt x="588901" y="1159193"/>
                        <a:pt x="564136" y="1178243"/>
                      </a:cubicBezTo>
                      <a:lnTo>
                        <a:pt x="326011" y="1359218"/>
                      </a:lnTo>
                      <a:cubicBezTo>
                        <a:pt x="317439" y="1367790"/>
                        <a:pt x="305056" y="1371600"/>
                        <a:pt x="292674" y="137160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A9281B3-61D8-CA3C-345E-D750F89010FA}"/>
              </a:ext>
            </a:extLst>
          </p:cNvPr>
          <p:cNvGrpSpPr/>
          <p:nvPr/>
        </p:nvGrpSpPr>
        <p:grpSpPr>
          <a:xfrm>
            <a:off x="7276230" y="3964145"/>
            <a:ext cx="4214867" cy="1861455"/>
            <a:chOff x="7276230" y="3964145"/>
            <a:chExt cx="4214867" cy="1861455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B185FB03-7969-1653-9586-2F32163DC5C3}"/>
                </a:ext>
              </a:extLst>
            </p:cNvPr>
            <p:cNvSpPr/>
            <p:nvPr/>
          </p:nvSpPr>
          <p:spPr>
            <a:xfrm flipH="1" flipV="1">
              <a:off x="7744054" y="3964145"/>
              <a:ext cx="3747043" cy="1861455"/>
            </a:xfrm>
            <a:prstGeom prst="roundRect">
              <a:avLst>
                <a:gd name="adj" fmla="val 6719"/>
              </a:avLst>
            </a:prstGeom>
            <a:gradFill>
              <a:gsLst>
                <a:gs pos="20000">
                  <a:schemeClr val="bg1">
                    <a:alpha val="20000"/>
                  </a:schemeClr>
                </a:gs>
                <a:gs pos="9000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40000">
                    <a:schemeClr val="bg1">
                      <a:alpha val="20000"/>
                    </a:schemeClr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482600" dist="254000" dir="2700000" sx="96000" sy="96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B6B5F521-0B1A-3391-8E50-E105D67BF174}"/>
                </a:ext>
              </a:extLst>
            </p:cNvPr>
            <p:cNvSpPr txBox="1"/>
            <p:nvPr/>
          </p:nvSpPr>
          <p:spPr>
            <a:xfrm flipH="1">
              <a:off x="8322405" y="4149378"/>
              <a:ext cx="1006686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激励盘活</a:t>
              </a: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DFD1F837-2848-35C4-27F1-1212115D128C}"/>
                </a:ext>
              </a:extLst>
            </p:cNvPr>
            <p:cNvSpPr/>
            <p:nvPr/>
          </p:nvSpPr>
          <p:spPr>
            <a:xfrm flipH="1">
              <a:off x="8322405" y="4500947"/>
              <a:ext cx="2903650" cy="118199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一支综合素质高的年轻队伍，工作氛围勤勉和谐，注重高效的沟通和执行，以共同发展为目标激励员工不断进步和成长。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10A3DD3-48B5-4069-BC99-BCD97E0E8336}"/>
                </a:ext>
              </a:extLst>
            </p:cNvPr>
            <p:cNvGrpSpPr/>
            <p:nvPr/>
          </p:nvGrpSpPr>
          <p:grpSpPr>
            <a:xfrm>
              <a:off x="7276230" y="4152572"/>
              <a:ext cx="928208" cy="928208"/>
              <a:chOff x="7276230" y="4152572"/>
              <a:chExt cx="928208" cy="928208"/>
            </a:xfrm>
          </p:grpSpPr>
          <p:sp>
            <p:nvSpPr>
              <p:cNvPr id="97" name="Oval 2+">
                <a:extLst>
                  <a:ext uri="{FF2B5EF4-FFF2-40B4-BE49-F238E27FC236}">
                    <a16:creationId xmlns:a16="http://schemas.microsoft.com/office/drawing/2014/main" id="{C9F24F21-58C8-D0A5-8E40-EDCE5DEACB7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7276230" y="4152572"/>
                <a:ext cx="928208" cy="928208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B47595E8-FD3D-0699-DFB9-D06A4F8A6E9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7389913" y="4266256"/>
                <a:ext cx="700841" cy="700841"/>
              </a:xfrm>
              <a:prstGeom prst="ellipse">
                <a:avLst/>
              </a:prstGeom>
              <a:gradFill flip="none" rotWithShape="1">
                <a:gsLst>
                  <a:gs pos="10000">
                    <a:schemeClr val="accent1">
                      <a:lumMod val="40000"/>
                      <a:lumOff val="60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1F3B5CEB-C4F6-16B2-5560-3E584FE346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61960" y="4402079"/>
                <a:ext cx="356747" cy="429195"/>
              </a:xfrm>
              <a:custGeom>
                <a:avLst/>
                <a:gdLst>
                  <a:gd name="connsiteX0" fmla="*/ 1251517 w 1583436"/>
                  <a:gd name="connsiteY0" fmla="*/ 1434079 h 1904999"/>
                  <a:gd name="connsiteX1" fmla="*/ 1234378 w 1583436"/>
                  <a:gd name="connsiteY1" fmla="*/ 1448220 h 1904999"/>
                  <a:gd name="connsiteX2" fmla="*/ 1099893 w 1583436"/>
                  <a:gd name="connsiteY2" fmla="*/ 1521217 h 1904999"/>
                  <a:gd name="connsiteX3" fmla="*/ 1027667 w 1583436"/>
                  <a:gd name="connsiteY3" fmla="*/ 1543638 h 1904999"/>
                  <a:gd name="connsiteX4" fmla="*/ 1027846 w 1583436"/>
                  <a:gd name="connsiteY4" fmla="*/ 1544196 h 1904999"/>
                  <a:gd name="connsiteX5" fmla="*/ 1078859 w 1583436"/>
                  <a:gd name="connsiteY5" fmla="*/ 1702744 h 1904999"/>
                  <a:gd name="connsiteX6" fmla="*/ 1143624 w 1583436"/>
                  <a:gd name="connsiteY6" fmla="*/ 1620389 h 1904999"/>
                  <a:gd name="connsiteX7" fmla="*/ 1213002 w 1583436"/>
                  <a:gd name="connsiteY7" fmla="*/ 1597943 h 1904999"/>
                  <a:gd name="connsiteX8" fmla="*/ 1313640 w 1583436"/>
                  <a:gd name="connsiteY8" fmla="*/ 1627061 h 1904999"/>
                  <a:gd name="connsiteX9" fmla="*/ 331619 w 1583436"/>
                  <a:gd name="connsiteY9" fmla="*/ 1433837 h 1904999"/>
                  <a:gd name="connsiteX10" fmla="*/ 269347 w 1583436"/>
                  <a:gd name="connsiteY10" fmla="*/ 1627163 h 1904999"/>
                  <a:gd name="connsiteX11" fmla="*/ 369985 w 1583436"/>
                  <a:gd name="connsiteY11" fmla="*/ 1598045 h 1904999"/>
                  <a:gd name="connsiteX12" fmla="*/ 439363 w 1583436"/>
                  <a:gd name="connsiteY12" fmla="*/ 1620491 h 1904999"/>
                  <a:gd name="connsiteX13" fmla="*/ 504128 w 1583436"/>
                  <a:gd name="connsiteY13" fmla="*/ 1702846 h 1904999"/>
                  <a:gd name="connsiteX14" fmla="*/ 555141 w 1583436"/>
                  <a:gd name="connsiteY14" fmla="*/ 1544237 h 1904999"/>
                  <a:gd name="connsiteX15" fmla="*/ 555514 w 1583436"/>
                  <a:gd name="connsiteY15" fmla="*/ 1543561 h 1904999"/>
                  <a:gd name="connsiteX16" fmla="*/ 483543 w 1583436"/>
                  <a:gd name="connsiteY16" fmla="*/ 1521220 h 1904999"/>
                  <a:gd name="connsiteX17" fmla="*/ 349058 w 1583436"/>
                  <a:gd name="connsiteY17" fmla="*/ 1448225 h 1904999"/>
                  <a:gd name="connsiteX18" fmla="*/ 791718 w 1583436"/>
                  <a:gd name="connsiteY18" fmla="*/ 601093 h 1904999"/>
                  <a:gd name="connsiteX19" fmla="*/ 601093 w 1583436"/>
                  <a:gd name="connsiteY19" fmla="*/ 791717 h 1904999"/>
                  <a:gd name="connsiteX20" fmla="*/ 791718 w 1583436"/>
                  <a:gd name="connsiteY20" fmla="*/ 982342 h 1904999"/>
                  <a:gd name="connsiteX21" fmla="*/ 982342 w 1583436"/>
                  <a:gd name="connsiteY21" fmla="*/ 791717 h 1904999"/>
                  <a:gd name="connsiteX22" fmla="*/ 791718 w 1583436"/>
                  <a:gd name="connsiteY22" fmla="*/ 601093 h 1904999"/>
                  <a:gd name="connsiteX23" fmla="*/ 791718 w 1583436"/>
                  <a:gd name="connsiteY23" fmla="*/ 470500 h 1904999"/>
                  <a:gd name="connsiteX24" fmla="*/ 1112935 w 1583436"/>
                  <a:gd name="connsiteY24" fmla="*/ 791717 h 1904999"/>
                  <a:gd name="connsiteX25" fmla="*/ 791718 w 1583436"/>
                  <a:gd name="connsiteY25" fmla="*/ 1112934 h 1904999"/>
                  <a:gd name="connsiteX26" fmla="*/ 470501 w 1583436"/>
                  <a:gd name="connsiteY26" fmla="*/ 791717 h 1904999"/>
                  <a:gd name="connsiteX27" fmla="*/ 791718 w 1583436"/>
                  <a:gd name="connsiteY27" fmla="*/ 470500 h 1904999"/>
                  <a:gd name="connsiteX28" fmla="*/ 791718 w 1583436"/>
                  <a:gd name="connsiteY28" fmla="*/ 130593 h 1904999"/>
                  <a:gd name="connsiteX29" fmla="*/ 534410 w 1583436"/>
                  <a:gd name="connsiteY29" fmla="*/ 182483 h 1904999"/>
                  <a:gd name="connsiteX30" fmla="*/ 132102 w 1583436"/>
                  <a:gd name="connsiteY30" fmla="*/ 788043 h 1904999"/>
                  <a:gd name="connsiteX31" fmla="*/ 789552 w 1583436"/>
                  <a:gd name="connsiteY31" fmla="*/ 1447659 h 1904999"/>
                  <a:gd name="connsiteX32" fmla="*/ 1449168 w 1583436"/>
                  <a:gd name="connsiteY32" fmla="*/ 790209 h 1904999"/>
                  <a:gd name="connsiteX33" fmla="*/ 791718 w 1583436"/>
                  <a:gd name="connsiteY33" fmla="*/ 130593 h 1904999"/>
                  <a:gd name="connsiteX34" fmla="*/ 791718 w 1583436"/>
                  <a:gd name="connsiteY34" fmla="*/ 0 h 1904999"/>
                  <a:gd name="connsiteX35" fmla="*/ 1583436 w 1583436"/>
                  <a:gd name="connsiteY35" fmla="*/ 791718 h 1904999"/>
                  <a:gd name="connsiteX36" fmla="*/ 1448225 w 1583436"/>
                  <a:gd name="connsiteY36" fmla="*/ 1234370 h 1904999"/>
                  <a:gd name="connsiteX37" fmla="*/ 1354306 w 1583436"/>
                  <a:gd name="connsiteY37" fmla="*/ 1348202 h 1904999"/>
                  <a:gd name="connsiteX38" fmla="*/ 1356287 w 1583436"/>
                  <a:gd name="connsiteY38" fmla="*/ 1349749 h 1904999"/>
                  <a:gd name="connsiteX39" fmla="*/ 1369045 w 1583436"/>
                  <a:gd name="connsiteY39" fmla="*/ 1372366 h 1904999"/>
                  <a:gd name="connsiteX40" fmla="*/ 1369182 w 1583436"/>
                  <a:gd name="connsiteY40" fmla="*/ 1372793 h 1904999"/>
                  <a:gd name="connsiteX41" fmla="*/ 1475758 w 1583436"/>
                  <a:gd name="connsiteY41" fmla="*/ 1703927 h 1904999"/>
                  <a:gd name="connsiteX42" fmla="*/ 1433593 w 1583436"/>
                  <a:gd name="connsiteY42" fmla="*/ 1786082 h 1904999"/>
                  <a:gd name="connsiteX43" fmla="*/ 1395464 w 1583436"/>
                  <a:gd name="connsiteY43" fmla="*/ 1786650 h 1904999"/>
                  <a:gd name="connsiteX44" fmla="*/ 1219185 w 1583436"/>
                  <a:gd name="connsiteY44" fmla="*/ 1735637 h 1904999"/>
                  <a:gd name="connsiteX45" fmla="*/ 1105753 w 1583436"/>
                  <a:gd name="connsiteY45" fmla="*/ 1879860 h 1904999"/>
                  <a:gd name="connsiteX46" fmla="*/ 1054332 w 1583436"/>
                  <a:gd name="connsiteY46" fmla="*/ 1904897 h 1904999"/>
                  <a:gd name="connsiteX47" fmla="*/ 992178 w 1583436"/>
                  <a:gd name="connsiteY47" fmla="*/ 1859618 h 1904999"/>
                  <a:gd name="connsiteX48" fmla="*/ 903538 w 1583436"/>
                  <a:gd name="connsiteY48" fmla="*/ 1584149 h 1904999"/>
                  <a:gd name="connsiteX49" fmla="*/ 901990 w 1583436"/>
                  <a:gd name="connsiteY49" fmla="*/ 1572319 h 1904999"/>
                  <a:gd name="connsiteX50" fmla="*/ 791718 w 1583436"/>
                  <a:gd name="connsiteY50" fmla="*/ 1583436 h 1904999"/>
                  <a:gd name="connsiteX51" fmla="*/ 680904 w 1583436"/>
                  <a:gd name="connsiteY51" fmla="*/ 1572265 h 1904999"/>
                  <a:gd name="connsiteX52" fmla="*/ 679730 w 1583436"/>
                  <a:gd name="connsiteY52" fmla="*/ 1583380 h 1904999"/>
                  <a:gd name="connsiteX53" fmla="*/ 679449 w 1583436"/>
                  <a:gd name="connsiteY53" fmla="*/ 1584251 h 1904999"/>
                  <a:gd name="connsiteX54" fmla="*/ 590789 w 1583436"/>
                  <a:gd name="connsiteY54" fmla="*/ 1859720 h 1904999"/>
                  <a:gd name="connsiteX55" fmla="*/ 528635 w 1583436"/>
                  <a:gd name="connsiteY55" fmla="*/ 1904999 h 1904999"/>
                  <a:gd name="connsiteX56" fmla="*/ 528819 w 1583436"/>
                  <a:gd name="connsiteY56" fmla="*/ 1904897 h 1904999"/>
                  <a:gd name="connsiteX57" fmla="*/ 477479 w 1583436"/>
                  <a:gd name="connsiteY57" fmla="*/ 1879962 h 1904999"/>
                  <a:gd name="connsiteX58" fmla="*/ 364047 w 1583436"/>
                  <a:gd name="connsiteY58" fmla="*/ 1735739 h 1904999"/>
                  <a:gd name="connsiteX59" fmla="*/ 187768 w 1583436"/>
                  <a:gd name="connsiteY59" fmla="*/ 1786752 h 1904999"/>
                  <a:gd name="connsiteX60" fmla="*/ 106906 w 1583436"/>
                  <a:gd name="connsiteY60" fmla="*/ 1742158 h 1904999"/>
                  <a:gd name="connsiteX61" fmla="*/ 107474 w 1583436"/>
                  <a:gd name="connsiteY61" fmla="*/ 1704029 h 1904999"/>
                  <a:gd name="connsiteX62" fmla="*/ 214111 w 1583436"/>
                  <a:gd name="connsiteY62" fmla="*/ 1372712 h 1904999"/>
                  <a:gd name="connsiteX63" fmla="*/ 226624 w 1583436"/>
                  <a:gd name="connsiteY63" fmla="*/ 1350002 h 1904999"/>
                  <a:gd name="connsiteX64" fmla="*/ 229028 w 1583436"/>
                  <a:gd name="connsiteY64" fmla="*/ 1348086 h 1904999"/>
                  <a:gd name="connsiteX65" fmla="*/ 135211 w 1583436"/>
                  <a:gd name="connsiteY65" fmla="*/ 1234378 h 1904999"/>
                  <a:gd name="connsiteX66" fmla="*/ 0 w 1583436"/>
                  <a:gd name="connsiteY66" fmla="*/ 791718 h 1904999"/>
                  <a:gd name="connsiteX67" fmla="*/ 791718 w 1583436"/>
                  <a:gd name="connsiteY67" fmla="*/ 0 h 1904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583436" h="1904999">
                    <a:moveTo>
                      <a:pt x="1251517" y="1434079"/>
                    </a:moveTo>
                    <a:lnTo>
                      <a:pt x="1234378" y="1448220"/>
                    </a:lnTo>
                    <a:cubicBezTo>
                      <a:pt x="1192259" y="1476676"/>
                      <a:pt x="1147254" y="1501185"/>
                      <a:pt x="1099893" y="1521217"/>
                    </a:cubicBezTo>
                    <a:lnTo>
                      <a:pt x="1027667" y="1543638"/>
                    </a:lnTo>
                    <a:lnTo>
                      <a:pt x="1027846" y="1544196"/>
                    </a:lnTo>
                    <a:lnTo>
                      <a:pt x="1078859" y="1702744"/>
                    </a:lnTo>
                    <a:lnTo>
                      <a:pt x="1143624" y="1620389"/>
                    </a:lnTo>
                    <a:cubicBezTo>
                      <a:pt x="1160030" y="1599489"/>
                      <a:pt x="1187463" y="1590613"/>
                      <a:pt x="1213002" y="1597943"/>
                    </a:cubicBezTo>
                    <a:lnTo>
                      <a:pt x="1313640" y="1627061"/>
                    </a:lnTo>
                    <a:close/>
                    <a:moveTo>
                      <a:pt x="331619" y="1433837"/>
                    </a:moveTo>
                    <a:lnTo>
                      <a:pt x="269347" y="1627163"/>
                    </a:lnTo>
                    <a:lnTo>
                      <a:pt x="369985" y="1598045"/>
                    </a:lnTo>
                    <a:cubicBezTo>
                      <a:pt x="395524" y="1590715"/>
                      <a:pt x="422957" y="1599591"/>
                      <a:pt x="439363" y="1620491"/>
                    </a:cubicBezTo>
                    <a:lnTo>
                      <a:pt x="504128" y="1702846"/>
                    </a:lnTo>
                    <a:lnTo>
                      <a:pt x="555141" y="1544237"/>
                    </a:lnTo>
                    <a:lnTo>
                      <a:pt x="555514" y="1543561"/>
                    </a:lnTo>
                    <a:lnTo>
                      <a:pt x="483543" y="1521220"/>
                    </a:lnTo>
                    <a:cubicBezTo>
                      <a:pt x="436183" y="1501189"/>
                      <a:pt x="391177" y="1476680"/>
                      <a:pt x="349058" y="1448225"/>
                    </a:cubicBezTo>
                    <a:close/>
                    <a:moveTo>
                      <a:pt x="791718" y="601093"/>
                    </a:moveTo>
                    <a:cubicBezTo>
                      <a:pt x="686486" y="601205"/>
                      <a:pt x="601206" y="686485"/>
                      <a:pt x="601093" y="791717"/>
                    </a:cubicBezTo>
                    <a:cubicBezTo>
                      <a:pt x="601093" y="896996"/>
                      <a:pt x="686439" y="982342"/>
                      <a:pt x="791718" y="982342"/>
                    </a:cubicBezTo>
                    <a:cubicBezTo>
                      <a:pt x="896997" y="982342"/>
                      <a:pt x="982342" y="896996"/>
                      <a:pt x="982342" y="791717"/>
                    </a:cubicBezTo>
                    <a:cubicBezTo>
                      <a:pt x="982342" y="686438"/>
                      <a:pt x="896997" y="601093"/>
                      <a:pt x="791718" y="601093"/>
                    </a:cubicBezTo>
                    <a:close/>
                    <a:moveTo>
                      <a:pt x="791718" y="470500"/>
                    </a:moveTo>
                    <a:cubicBezTo>
                      <a:pt x="969121" y="470500"/>
                      <a:pt x="1112935" y="614314"/>
                      <a:pt x="1112935" y="791717"/>
                    </a:cubicBezTo>
                    <a:cubicBezTo>
                      <a:pt x="1112935" y="969120"/>
                      <a:pt x="969121" y="1112934"/>
                      <a:pt x="791718" y="1112934"/>
                    </a:cubicBezTo>
                    <a:cubicBezTo>
                      <a:pt x="614315" y="1112934"/>
                      <a:pt x="470501" y="969120"/>
                      <a:pt x="470501" y="791717"/>
                    </a:cubicBezTo>
                    <a:cubicBezTo>
                      <a:pt x="470501" y="614314"/>
                      <a:pt x="614315" y="470500"/>
                      <a:pt x="791718" y="470500"/>
                    </a:cubicBezTo>
                    <a:close/>
                    <a:moveTo>
                      <a:pt x="791718" y="130593"/>
                    </a:moveTo>
                    <a:cubicBezTo>
                      <a:pt x="703331" y="130401"/>
                      <a:pt x="615814" y="148050"/>
                      <a:pt x="534410" y="182483"/>
                    </a:cubicBezTo>
                    <a:cubicBezTo>
                      <a:pt x="290940" y="285316"/>
                      <a:pt x="132537" y="523747"/>
                      <a:pt x="132102" y="788043"/>
                    </a:cubicBezTo>
                    <a:cubicBezTo>
                      <a:pt x="131504" y="1151740"/>
                      <a:pt x="425854" y="1447061"/>
                      <a:pt x="789552" y="1447659"/>
                    </a:cubicBezTo>
                    <a:cubicBezTo>
                      <a:pt x="1153249" y="1448257"/>
                      <a:pt x="1448570" y="1153907"/>
                      <a:pt x="1449168" y="790209"/>
                    </a:cubicBezTo>
                    <a:cubicBezTo>
                      <a:pt x="1449766" y="426511"/>
                      <a:pt x="1155416" y="131191"/>
                      <a:pt x="791718" y="130593"/>
                    </a:cubicBezTo>
                    <a:close/>
                    <a:moveTo>
                      <a:pt x="791718" y="0"/>
                    </a:moveTo>
                    <a:cubicBezTo>
                      <a:pt x="1228979" y="0"/>
                      <a:pt x="1583436" y="354477"/>
                      <a:pt x="1583436" y="791718"/>
                    </a:cubicBezTo>
                    <a:cubicBezTo>
                      <a:pt x="1583436" y="955683"/>
                      <a:pt x="1533590" y="1108010"/>
                      <a:pt x="1448225" y="1234370"/>
                    </a:cubicBezTo>
                    <a:lnTo>
                      <a:pt x="1354306" y="1348202"/>
                    </a:lnTo>
                    <a:lnTo>
                      <a:pt x="1356287" y="1349749"/>
                    </a:lnTo>
                    <a:cubicBezTo>
                      <a:pt x="1361853" y="1356166"/>
                      <a:pt x="1366253" y="1363780"/>
                      <a:pt x="1369045" y="1372366"/>
                    </a:cubicBezTo>
                    <a:cubicBezTo>
                      <a:pt x="1369091" y="1372508"/>
                      <a:pt x="1369137" y="1372651"/>
                      <a:pt x="1369182" y="1372793"/>
                    </a:cubicBezTo>
                    <a:lnTo>
                      <a:pt x="1475758" y="1703927"/>
                    </a:lnTo>
                    <a:cubicBezTo>
                      <a:pt x="1486801" y="1738257"/>
                      <a:pt x="1467923" y="1775039"/>
                      <a:pt x="1433593" y="1786082"/>
                    </a:cubicBezTo>
                    <a:cubicBezTo>
                      <a:pt x="1421223" y="1790061"/>
                      <a:pt x="1407947" y="1790258"/>
                      <a:pt x="1395464" y="1786650"/>
                    </a:cubicBezTo>
                    <a:lnTo>
                      <a:pt x="1219185" y="1735637"/>
                    </a:lnTo>
                    <a:lnTo>
                      <a:pt x="1105753" y="1879860"/>
                    </a:lnTo>
                    <a:cubicBezTo>
                      <a:pt x="1093373" y="1895668"/>
                      <a:pt x="1074410" y="1904901"/>
                      <a:pt x="1054332" y="1904897"/>
                    </a:cubicBezTo>
                    <a:cubicBezTo>
                      <a:pt x="1025981" y="1904898"/>
                      <a:pt x="1000869" y="1886604"/>
                      <a:pt x="992178" y="1859618"/>
                    </a:cubicBezTo>
                    <a:lnTo>
                      <a:pt x="903538" y="1584149"/>
                    </a:lnTo>
                    <a:lnTo>
                      <a:pt x="901990" y="1572319"/>
                    </a:lnTo>
                    <a:lnTo>
                      <a:pt x="791718" y="1583436"/>
                    </a:lnTo>
                    <a:lnTo>
                      <a:pt x="680904" y="1572265"/>
                    </a:lnTo>
                    <a:lnTo>
                      <a:pt x="679730" y="1583380"/>
                    </a:lnTo>
                    <a:cubicBezTo>
                      <a:pt x="679638" y="1583671"/>
                      <a:pt x="679545" y="1583961"/>
                      <a:pt x="679449" y="1584251"/>
                    </a:cubicBezTo>
                    <a:lnTo>
                      <a:pt x="590789" y="1859720"/>
                    </a:lnTo>
                    <a:cubicBezTo>
                      <a:pt x="582098" y="1886706"/>
                      <a:pt x="556986" y="1905000"/>
                      <a:pt x="528635" y="1904999"/>
                    </a:cubicBezTo>
                    <a:lnTo>
                      <a:pt x="528819" y="1904897"/>
                    </a:lnTo>
                    <a:cubicBezTo>
                      <a:pt x="508787" y="1904901"/>
                      <a:pt x="489862" y="1895709"/>
                      <a:pt x="477479" y="1879962"/>
                    </a:cubicBezTo>
                    <a:lnTo>
                      <a:pt x="364047" y="1735739"/>
                    </a:lnTo>
                    <a:lnTo>
                      <a:pt x="187768" y="1786752"/>
                    </a:lnTo>
                    <a:cubicBezTo>
                      <a:pt x="153124" y="1796767"/>
                      <a:pt x="116921" y="1776802"/>
                      <a:pt x="106906" y="1742158"/>
                    </a:cubicBezTo>
                    <a:cubicBezTo>
                      <a:pt x="103297" y="1729675"/>
                      <a:pt x="103495" y="1716399"/>
                      <a:pt x="107474" y="1704029"/>
                    </a:cubicBezTo>
                    <a:lnTo>
                      <a:pt x="214111" y="1372712"/>
                    </a:lnTo>
                    <a:cubicBezTo>
                      <a:pt x="216813" y="1364111"/>
                      <a:pt x="221131" y="1356465"/>
                      <a:pt x="226624" y="1350002"/>
                    </a:cubicBezTo>
                    <a:lnTo>
                      <a:pt x="229028" y="1348086"/>
                    </a:lnTo>
                    <a:lnTo>
                      <a:pt x="135211" y="1234378"/>
                    </a:lnTo>
                    <a:cubicBezTo>
                      <a:pt x="49846" y="1108020"/>
                      <a:pt x="0" y="955691"/>
                      <a:pt x="0" y="791718"/>
                    </a:cubicBezTo>
                    <a:cubicBezTo>
                      <a:pt x="0" y="354457"/>
                      <a:pt x="354457" y="0"/>
                      <a:pt x="79171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2299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A4AEFD-0776-D402-3D02-24D1D9451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招聘岗位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8942AAAD-2ACB-FA64-9ABB-113D3AA8C25A}"/>
              </a:ext>
            </a:extLst>
          </p:cNvPr>
          <p:cNvSpPr/>
          <p:nvPr/>
        </p:nvSpPr>
        <p:spPr>
          <a:xfrm>
            <a:off x="2039149" y="5493426"/>
            <a:ext cx="1454870" cy="40599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/>
            </a:solidFill>
          </a:ln>
          <a:effectLst>
            <a:outerShdw blurRad="127000" sx="96000" sy="96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6D2CE310-2B9A-3BC5-B238-7CBBFB9DDFAE}"/>
              </a:ext>
            </a:extLst>
          </p:cNvPr>
          <p:cNvSpPr/>
          <p:nvPr/>
        </p:nvSpPr>
        <p:spPr>
          <a:xfrm>
            <a:off x="2039149" y="4391559"/>
            <a:ext cx="1454870" cy="40599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/>
            </a:solidFill>
          </a:ln>
          <a:effectLst>
            <a:outerShdw blurRad="127000" sx="96000" sy="96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B5A74B0C-3B74-B930-D04E-69122F1991B1}"/>
              </a:ext>
            </a:extLst>
          </p:cNvPr>
          <p:cNvSpPr/>
          <p:nvPr/>
        </p:nvSpPr>
        <p:spPr>
          <a:xfrm>
            <a:off x="2039149" y="3069725"/>
            <a:ext cx="1454870" cy="40599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/>
            </a:solidFill>
          </a:ln>
          <a:effectLst>
            <a:outerShdw blurRad="127000" sx="96000" sy="96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4857771-7242-2CEF-F79B-2B6DB882FFA3}"/>
              </a:ext>
            </a:extLst>
          </p:cNvPr>
          <p:cNvSpPr/>
          <p:nvPr/>
        </p:nvSpPr>
        <p:spPr>
          <a:xfrm>
            <a:off x="2039149" y="1529467"/>
            <a:ext cx="1454870" cy="40599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/>
            </a:solidFill>
          </a:ln>
          <a:effectLst>
            <a:outerShdw blurRad="127000" sx="96000" sy="96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6E838C17-8577-F34C-4F32-66C706C08C27}"/>
              </a:ext>
            </a:extLst>
          </p:cNvPr>
          <p:cNvSpPr/>
          <p:nvPr/>
        </p:nvSpPr>
        <p:spPr>
          <a:xfrm>
            <a:off x="6471712" y="827247"/>
            <a:ext cx="609599" cy="5384366"/>
          </a:xfrm>
          <a:prstGeom prst="roundRect">
            <a:avLst>
              <a:gd name="adj" fmla="val 50000"/>
            </a:avLst>
          </a:prstGeom>
          <a:solidFill>
            <a:srgbClr val="F9F9FA">
              <a:alpha val="70000"/>
            </a:srgbClr>
          </a:solidFill>
          <a:ln w="12700">
            <a:solidFill>
              <a:schemeClr val="bg1"/>
            </a:solidFill>
          </a:ln>
          <a:effectLst>
            <a:outerShdw blurRad="254000" sx="102000" sy="102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3" name="表格 18">
            <a:extLst>
              <a:ext uri="{FF2B5EF4-FFF2-40B4-BE49-F238E27FC236}">
                <a16:creationId xmlns:a16="http://schemas.microsoft.com/office/drawing/2014/main" id="{34511527-21D3-7908-A8AD-6AA7307A4F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703146"/>
              </p:ext>
            </p:extLst>
          </p:nvPr>
        </p:nvGraphicFramePr>
        <p:xfrm>
          <a:off x="1515606" y="874428"/>
          <a:ext cx="8693876" cy="5280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26174">
                  <a:extLst>
                    <a:ext uri="{9D8B030D-6E8A-4147-A177-3AD203B41FA5}">
                      <a16:colId xmlns:a16="http://schemas.microsoft.com/office/drawing/2014/main" val="3091799915"/>
                    </a:ext>
                  </a:extLst>
                </a:gridCol>
                <a:gridCol w="2125131">
                  <a:extLst>
                    <a:ext uri="{9D8B030D-6E8A-4147-A177-3AD203B41FA5}">
                      <a16:colId xmlns:a16="http://schemas.microsoft.com/office/drawing/2014/main" val="3814914204"/>
                    </a:ext>
                  </a:extLst>
                </a:gridCol>
                <a:gridCol w="1227667">
                  <a:extLst>
                    <a:ext uri="{9D8B030D-6E8A-4147-A177-3AD203B41FA5}">
                      <a16:colId xmlns:a16="http://schemas.microsoft.com/office/drawing/2014/main" val="2521803182"/>
                    </a:ext>
                  </a:extLst>
                </a:gridCol>
                <a:gridCol w="2814904">
                  <a:extLst>
                    <a:ext uri="{9D8B030D-6E8A-4147-A177-3AD203B41FA5}">
                      <a16:colId xmlns:a16="http://schemas.microsoft.com/office/drawing/2014/main" val="1388727794"/>
                    </a:ext>
                  </a:extLst>
                </a:gridCol>
              </a:tblGrid>
              <a:tr h="44002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800" b="0" kern="12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研发类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Java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开发工程师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  <a:cs typeface="+mn-cs"/>
                        </a:rPr>
                        <a:t>10</a:t>
                      </a:r>
                      <a:endParaRPr lang="en-US" sz="1600" kern="1200" dirty="0">
                        <a:solidFill>
                          <a:schemeClr val="accent1"/>
                        </a:solidFill>
                        <a:latin typeface="+mj-lt"/>
                        <a:ea typeface="思源黑体 CN Bold" panose="020B08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武汉、南京、宁波、长沙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181549"/>
                  </a:ext>
                </a:extLst>
              </a:tr>
              <a:tr h="4400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GIS</a:t>
                      </a: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开发工程师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  <a:cs typeface="+mn-cs"/>
                        </a:rPr>
                        <a:t>7</a:t>
                      </a:r>
                      <a:endParaRPr lang="en-US" sz="1600" kern="1200" dirty="0">
                        <a:solidFill>
                          <a:schemeClr val="accent1"/>
                        </a:solidFill>
                        <a:latin typeface="+mj-lt"/>
                        <a:ea typeface="思源黑体 CN Bold" panose="020B08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上海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、</a:t>
                      </a:r>
                      <a:r>
                        <a:rPr lang="ja-JP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宁波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673361"/>
                  </a:ext>
                </a:extLst>
              </a:tr>
              <a:tr h="4400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Web</a:t>
                      </a: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前端开发工程师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  <a:cs typeface="+mn-cs"/>
                        </a:rPr>
                        <a:t>5</a:t>
                      </a:r>
                      <a:endParaRPr lang="en-US" sz="1600" kern="1200" dirty="0">
                        <a:solidFill>
                          <a:schemeClr val="accent1"/>
                        </a:solidFill>
                        <a:latin typeface="+mj-lt"/>
                        <a:ea typeface="思源黑体 CN Bold" panose="020B08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ea"/>
                        </a:rPr>
                        <a:t>深圳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ea"/>
                        </a:rPr>
                        <a:t>、</a:t>
                      </a:r>
                      <a:r>
                        <a:rPr lang="ja-JP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ea"/>
                        </a:rPr>
                        <a:t>长沙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64083"/>
                  </a:ext>
                </a:extLst>
              </a:tr>
              <a:tr h="4400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C++</a:t>
                      </a: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开发工程师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  <a:cs typeface="+mn-cs"/>
                        </a:rPr>
                        <a:t>10</a:t>
                      </a:r>
                      <a:endParaRPr lang="en-US" sz="1600" kern="1200" dirty="0">
                        <a:solidFill>
                          <a:schemeClr val="accent1"/>
                        </a:solidFill>
                        <a:latin typeface="+mj-lt"/>
                        <a:ea typeface="思源黑体 CN Bold" panose="020B08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武汉</a:t>
                      </a:r>
                      <a:endParaRPr 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813609"/>
                  </a:ext>
                </a:extLst>
              </a:tr>
              <a:tr h="44002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  <a:r>
                        <a:rPr lang="ja-JP" altLang="en-US" sz="1800" b="0" kern="12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类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大数据开发工程师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  <a:cs typeface="+mn-cs"/>
                        </a:rPr>
                        <a:t>12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武汉；上海；南京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6065829"/>
                  </a:ext>
                </a:extLst>
              </a:tr>
              <a:tr h="4400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算法工程师</a:t>
                      </a:r>
                      <a:endParaRPr 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  <a:cs typeface="+mn-cs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南京</a:t>
                      </a:r>
                      <a:endParaRPr 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4590102"/>
                  </a:ext>
                </a:extLst>
              </a:tr>
              <a:tr h="440025">
                <a:tc vMerge="1"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accent1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平台架构师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上海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9539265"/>
                  </a:ext>
                </a:extLst>
              </a:tr>
              <a:tr h="44002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综合类</a:t>
                      </a:r>
                      <a:endParaRPr lang="en-US" sz="1800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ea"/>
                        </a:rPr>
                        <a:t>交付工程师</a:t>
                      </a:r>
                      <a:endParaRPr 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</a:rPr>
                        <a:t>10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ea"/>
                        </a:rPr>
                        <a:t>上海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ea"/>
                        </a:rPr>
                        <a:t>；宁波</a:t>
                      </a:r>
                      <a:endParaRPr lang="ja-JP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0048234"/>
                  </a:ext>
                </a:extLst>
              </a:tr>
              <a:tr h="440025">
                <a:tc vMerge="1"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accent1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测试工程师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深圳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3863843"/>
                  </a:ext>
                </a:extLst>
              </a:tr>
              <a:tr h="440025">
                <a:tc vMerge="1"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accent1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运营工程师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武汉；深圳</a:t>
                      </a:r>
                      <a:endParaRPr 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5826647"/>
                  </a:ext>
                </a:extLst>
              </a:tr>
              <a:tr h="440025">
                <a:tc rowSpan="2">
                  <a:txBody>
                    <a:bodyPr/>
                    <a:lstStyle/>
                    <a:p>
                      <a:pPr algn="ctr"/>
                      <a:r>
                        <a:rPr lang="ja-JP" altLang="en-US" sz="18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管培生</a:t>
                      </a:r>
                      <a:endParaRPr lang="en-US" sz="1800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营销管培生</a:t>
                      </a:r>
                      <a:endParaRPr 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</a:rPr>
                        <a:t>25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武汉（总部培训，后续调动）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4150968"/>
                  </a:ext>
                </a:extLst>
              </a:tr>
              <a:tr h="440025">
                <a:tc vMerge="1">
                  <a:txBody>
                    <a:bodyPr/>
                    <a:lstStyle/>
                    <a:p>
                      <a:endParaRPr lang="en-US" sz="2000" dirty="0"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人力资源管培生</a:t>
                      </a:r>
                      <a:endParaRPr 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1"/>
                          </a:solidFill>
                          <a:latin typeface="+mj-lt"/>
                          <a:ea typeface="思源黑体 CN Bold" panose="020B0800000000000000" pitchFamily="34" charset="-122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武汉（总部培训，后续调动）</a:t>
                      </a:r>
                      <a:endParaRPr 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0256799"/>
                  </a:ext>
                </a:extLst>
              </a:tr>
            </a:tbl>
          </a:graphicData>
        </a:graphic>
      </p:graphicFrame>
      <p:sp>
        <p:nvSpPr>
          <p:cNvPr id="59" name="左大括号 58">
            <a:extLst>
              <a:ext uri="{FF2B5EF4-FFF2-40B4-BE49-F238E27FC236}">
                <a16:creationId xmlns:a16="http://schemas.microsoft.com/office/drawing/2014/main" id="{4E669C21-1301-037D-3AE2-ABFF78A17D7C}"/>
              </a:ext>
            </a:extLst>
          </p:cNvPr>
          <p:cNvSpPr/>
          <p:nvPr/>
        </p:nvSpPr>
        <p:spPr>
          <a:xfrm>
            <a:off x="3650466" y="1062565"/>
            <a:ext cx="293528" cy="1406260"/>
          </a:xfrm>
          <a:prstGeom prst="leftBrace">
            <a:avLst>
              <a:gd name="adj1" fmla="val 85473"/>
              <a:gd name="adj2" fmla="val 49698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  <a:alpha val="10000"/>
                </a:schemeClr>
              </a:gs>
            </a:gsLst>
            <a:lin ang="0" scaled="0"/>
          </a:gradFill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左大括号 62">
            <a:extLst>
              <a:ext uri="{FF2B5EF4-FFF2-40B4-BE49-F238E27FC236}">
                <a16:creationId xmlns:a16="http://schemas.microsoft.com/office/drawing/2014/main" id="{D146282C-30C6-3F6E-BEBC-E69AC27BE2D4}"/>
              </a:ext>
            </a:extLst>
          </p:cNvPr>
          <p:cNvSpPr/>
          <p:nvPr/>
        </p:nvSpPr>
        <p:spPr>
          <a:xfrm>
            <a:off x="3650466" y="4095218"/>
            <a:ext cx="293528" cy="1048278"/>
          </a:xfrm>
          <a:prstGeom prst="leftBrace">
            <a:avLst>
              <a:gd name="adj1" fmla="val 85473"/>
              <a:gd name="adj2" fmla="val 47290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  <a:alpha val="10000"/>
                </a:schemeClr>
              </a:gs>
            </a:gsLst>
            <a:lin ang="0" scaled="0"/>
          </a:gradFill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左大括号 63">
            <a:extLst>
              <a:ext uri="{FF2B5EF4-FFF2-40B4-BE49-F238E27FC236}">
                <a16:creationId xmlns:a16="http://schemas.microsoft.com/office/drawing/2014/main" id="{E4122896-5FDA-48BC-7CF6-B92E04C2B72B}"/>
              </a:ext>
            </a:extLst>
          </p:cNvPr>
          <p:cNvSpPr/>
          <p:nvPr/>
        </p:nvSpPr>
        <p:spPr>
          <a:xfrm>
            <a:off x="3650466" y="2766348"/>
            <a:ext cx="293528" cy="1048278"/>
          </a:xfrm>
          <a:prstGeom prst="leftBrace">
            <a:avLst>
              <a:gd name="adj1" fmla="val 85473"/>
              <a:gd name="adj2" fmla="val 47290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  <a:alpha val="10000"/>
                </a:schemeClr>
              </a:gs>
            </a:gsLst>
            <a:lin ang="0" scaled="0"/>
          </a:gradFill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左大括号 66">
            <a:extLst>
              <a:ext uri="{FF2B5EF4-FFF2-40B4-BE49-F238E27FC236}">
                <a16:creationId xmlns:a16="http://schemas.microsoft.com/office/drawing/2014/main" id="{6C02A5EF-84FA-7C90-2C88-3F0BE454A733}"/>
              </a:ext>
            </a:extLst>
          </p:cNvPr>
          <p:cNvSpPr/>
          <p:nvPr/>
        </p:nvSpPr>
        <p:spPr>
          <a:xfrm>
            <a:off x="3650466" y="5424088"/>
            <a:ext cx="293528" cy="574545"/>
          </a:xfrm>
          <a:prstGeom prst="leftBrace">
            <a:avLst>
              <a:gd name="adj1" fmla="val 85473"/>
              <a:gd name="adj2" fmla="val 47290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  <a:alpha val="10000"/>
                </a:schemeClr>
              </a:gs>
            </a:gsLst>
            <a:lin ang="0" scaled="0"/>
          </a:gradFill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389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50087C2E-949B-CEF0-0121-9B119BEA2F1C}"/>
              </a:ext>
            </a:extLst>
          </p:cNvPr>
          <p:cNvSpPr>
            <a:spLocks noChangeAspect="1"/>
          </p:cNvSpPr>
          <p:nvPr/>
        </p:nvSpPr>
        <p:spPr>
          <a:xfrm>
            <a:off x="1206500" y="-2284409"/>
            <a:ext cx="9779000" cy="9778994"/>
          </a:xfrm>
          <a:prstGeom prst="ellipse">
            <a:avLst/>
          </a:prstGeom>
          <a:gradFill flip="none" rotWithShape="1">
            <a:gsLst>
              <a:gs pos="20000">
                <a:schemeClr val="accent1">
                  <a:lumMod val="20000"/>
                  <a:lumOff val="80000"/>
                  <a:alpha val="10000"/>
                </a:schemeClr>
              </a:gs>
              <a:gs pos="100000">
                <a:schemeClr val="bg1">
                  <a:lumMod val="95000"/>
                  <a:alpha val="80000"/>
                </a:schemeClr>
              </a:gs>
            </a:gsLst>
            <a:lin ang="5400000" scaled="0"/>
            <a:tileRect/>
          </a:gradFill>
          <a:ln w="2540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304800" dist="1778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Montserrat"/>
              <a:ea typeface="阿里巴巴普惠体 R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8067E2F0-23B4-BC4A-3E03-EAC85255D880}"/>
              </a:ext>
            </a:extLst>
          </p:cNvPr>
          <p:cNvSpPr>
            <a:spLocks noChangeAspect="1"/>
          </p:cNvSpPr>
          <p:nvPr/>
        </p:nvSpPr>
        <p:spPr>
          <a:xfrm>
            <a:off x="2859367" y="-631543"/>
            <a:ext cx="6473266" cy="6473262"/>
          </a:xfrm>
          <a:prstGeom prst="ellipse">
            <a:avLst/>
          </a:prstGeom>
          <a:gradFill flip="none" rotWithShape="1">
            <a:gsLst>
              <a:gs pos="20000">
                <a:schemeClr val="accent1">
                  <a:lumMod val="20000"/>
                  <a:lumOff val="80000"/>
                  <a:alpha val="20000"/>
                </a:schemeClr>
              </a:gs>
              <a:gs pos="100000">
                <a:schemeClr val="bg1">
                  <a:lumMod val="95000"/>
                  <a:alpha val="70000"/>
                </a:schemeClr>
              </a:gs>
            </a:gsLst>
            <a:lin ang="5400000" scaled="0"/>
            <a:tileRect/>
          </a:gradFill>
          <a:ln w="2540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304800" dist="1778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Montserrat"/>
              <a:ea typeface="阿里巴巴普惠体 R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ACBB8AC4-CDCB-267F-1091-E9421F9F27B5}"/>
              </a:ext>
            </a:extLst>
          </p:cNvPr>
          <p:cNvSpPr/>
          <p:nvPr/>
        </p:nvSpPr>
        <p:spPr>
          <a:xfrm rot="20672934">
            <a:off x="1557450" y="1724010"/>
            <a:ext cx="9131906" cy="1913937"/>
          </a:xfrm>
          <a:prstGeom prst="ellipse">
            <a:avLst/>
          </a:prstGeom>
          <a:noFill/>
          <a:ln w="15875">
            <a:gradFill>
              <a:gsLst>
                <a:gs pos="86000">
                  <a:schemeClr val="accent1"/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ECE04E9-AFBE-343D-F610-A34B5D3DAC93}"/>
              </a:ext>
            </a:extLst>
          </p:cNvPr>
          <p:cNvGrpSpPr/>
          <p:nvPr/>
        </p:nvGrpSpPr>
        <p:grpSpPr>
          <a:xfrm>
            <a:off x="4430079" y="939167"/>
            <a:ext cx="3331841" cy="3331841"/>
            <a:chOff x="4430079" y="939167"/>
            <a:chExt cx="3331841" cy="3331841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6E838C17-8577-F34C-4F32-66C706C08C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30079" y="939167"/>
              <a:ext cx="3331841" cy="3331841"/>
            </a:xfrm>
            <a:prstGeom prst="ellipse">
              <a:avLst/>
            </a:prstGeom>
            <a:gradFill flip="none" rotWithShape="1">
              <a:gsLst>
                <a:gs pos="6000">
                  <a:schemeClr val="accent1">
                    <a:lumMod val="40000"/>
                    <a:lumOff val="60000"/>
                  </a:schemeClr>
                </a:gs>
                <a:gs pos="5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81000" dir="2700000" sx="98000" sy="98000" algn="t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Montserrat"/>
                <a:ea typeface="阿里巴巴普惠体 R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977809D-26B8-A6DB-DA8E-DCF2ABF9DE2C}"/>
                </a:ext>
              </a:extLst>
            </p:cNvPr>
            <p:cNvSpPr txBox="1"/>
            <p:nvPr/>
          </p:nvSpPr>
          <p:spPr>
            <a:xfrm>
              <a:off x="4993133" y="2426627"/>
              <a:ext cx="2205732" cy="661720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4300" dirty="0">
                  <a:solidFill>
                    <a:schemeClr val="bg1"/>
                  </a:solidFill>
                  <a:effectLst>
                    <a:outerShdw blurRad="228600" dist="165100" dir="2700000" sx="97000" sy="97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任职要求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0ED2EA0-5461-356C-C876-810A8C9B271A}"/>
              </a:ext>
            </a:extLst>
          </p:cNvPr>
          <p:cNvGrpSpPr/>
          <p:nvPr/>
        </p:nvGrpSpPr>
        <p:grpSpPr>
          <a:xfrm>
            <a:off x="2594604" y="3483448"/>
            <a:ext cx="1254322" cy="2730863"/>
            <a:chOff x="2859367" y="3470682"/>
            <a:chExt cx="1254322" cy="273086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29F645D-B59B-6360-09E7-69CF8BC8C6E6}"/>
                </a:ext>
              </a:extLst>
            </p:cNvPr>
            <p:cNvGrpSpPr/>
            <p:nvPr/>
          </p:nvGrpSpPr>
          <p:grpSpPr>
            <a:xfrm>
              <a:off x="2961689" y="3470682"/>
              <a:ext cx="1152000" cy="1152000"/>
              <a:chOff x="2961689" y="3470682"/>
              <a:chExt cx="1152000" cy="11520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EBB15CE8-1FFB-77CD-7170-8525618300B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61689" y="3470682"/>
                <a:ext cx="1152000" cy="1152000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81000" dist="254000" dir="2700002" sx="98000" sy="98000" rotWithShape="0">
                  <a:schemeClr val="accent1">
                    <a:lumMod val="10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>
                <a:noAutofit/>
              </a:bodyPr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808CC55-6C7F-F563-0DDA-F3A1AD55A7A8}"/>
                  </a:ext>
                </a:extLst>
              </p:cNvPr>
              <p:cNvSpPr txBox="1"/>
              <p:nvPr/>
            </p:nvSpPr>
            <p:spPr>
              <a:xfrm>
                <a:off x="3281209" y="3738906"/>
                <a:ext cx="51296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r>
                  <a:rPr lang="ja-JP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综合</a:t>
                </a:r>
                <a:endParaRPr lang="en-US" altLang="ja-JP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r>
                  <a:rPr lang="ja-JP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素质</a:t>
                </a:r>
                <a:endParaRPr lang="en-US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7C69796-5401-ABBD-D619-D27DBB418323}"/>
                </a:ext>
              </a:extLst>
            </p:cNvPr>
            <p:cNvSpPr txBox="1"/>
            <p:nvPr/>
          </p:nvSpPr>
          <p:spPr>
            <a:xfrm>
              <a:off x="2859367" y="4725435"/>
              <a:ext cx="1191352" cy="14761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85750" indent="-1440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学习能力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endParaRPr>
            </a:p>
            <a:p>
              <a:pPr marL="285750" indent="-1440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责任意识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endParaRPr>
            </a:p>
            <a:p>
              <a:pPr marL="285750" indent="-1440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进取精神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endParaRPr>
            </a:p>
            <a:p>
              <a:pPr marL="285750" indent="-1440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专研精神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endParaRPr>
            </a:p>
            <a:p>
              <a:pPr marL="285750" indent="-1440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专业主义</a:t>
              </a:r>
              <a:endPara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C45E42E-A00F-0C8E-9CB5-A08AD24D3B68}"/>
              </a:ext>
            </a:extLst>
          </p:cNvPr>
          <p:cNvGrpSpPr/>
          <p:nvPr/>
        </p:nvGrpSpPr>
        <p:grpSpPr>
          <a:xfrm>
            <a:off x="5490964" y="3160338"/>
            <a:ext cx="2497336" cy="2453374"/>
            <a:chOff x="5453245" y="3318506"/>
            <a:chExt cx="2497336" cy="245337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D2D8E79-95D3-F4DE-8990-D9B69381AC32}"/>
                </a:ext>
              </a:extLst>
            </p:cNvPr>
            <p:cNvGrpSpPr/>
            <p:nvPr/>
          </p:nvGrpSpPr>
          <p:grpSpPr>
            <a:xfrm>
              <a:off x="5547403" y="3318506"/>
              <a:ext cx="1152000" cy="1152000"/>
              <a:chOff x="5547403" y="3371621"/>
              <a:chExt cx="1152000" cy="1152000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03FBB0D-1B44-3956-2AEE-71295AC92B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47403" y="3371621"/>
                <a:ext cx="1152000" cy="115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81000" dist="254000" dir="2700002" sx="98000" sy="98000" rotWithShape="0">
                  <a:schemeClr val="accent1">
                    <a:lumMod val="100000"/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>
                <a:noAutofit/>
              </a:bodyPr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BA39CCDB-C2CA-5425-0CD0-D2666B677404}"/>
                  </a:ext>
                </a:extLst>
              </p:cNvPr>
              <p:cNvSpPr txBox="1"/>
              <p:nvPr/>
            </p:nvSpPr>
            <p:spPr>
              <a:xfrm>
                <a:off x="5866923" y="3639845"/>
                <a:ext cx="51296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r>
                  <a:rPr lang="ja-JP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专业</a:t>
                </a:r>
                <a:endParaRPr lang="en-US" altLang="ja-JP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  <a:p>
                <a:r>
                  <a:rPr lang="ja-JP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技能</a:t>
                </a:r>
                <a:endPara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4CFE3D6-1BA0-3E69-D5DC-55455078777C}"/>
                </a:ext>
              </a:extLst>
            </p:cNvPr>
            <p:cNvSpPr txBox="1"/>
            <p:nvPr/>
          </p:nvSpPr>
          <p:spPr>
            <a:xfrm>
              <a:off x="5453245" y="4595852"/>
              <a:ext cx="2497336" cy="1176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85750" indent="-1440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研发类、数据类、综合类，专业需要和岗位需求匹配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endParaRPr>
            </a:p>
            <a:p>
              <a:pPr marL="285750" indent="-1440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管培生不限专业，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endParaRPr>
            </a:p>
            <a:p>
              <a:pPr marL="141750">
                <a:lnSpc>
                  <a:spcPct val="130000"/>
                </a:lnSpc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   管理、经济类专业优先</a:t>
              </a:r>
              <a:endPara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C5771D8-3B72-7F13-877D-D73F4A517687}"/>
              </a:ext>
            </a:extLst>
          </p:cNvPr>
          <p:cNvGrpSpPr/>
          <p:nvPr/>
        </p:nvGrpSpPr>
        <p:grpSpPr>
          <a:xfrm>
            <a:off x="8543897" y="1982938"/>
            <a:ext cx="2604044" cy="1527163"/>
            <a:chOff x="8329881" y="2233282"/>
            <a:chExt cx="2604044" cy="1527163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FCCC9C3E-A81B-8C15-2F3E-03F209433AD4}"/>
                </a:ext>
              </a:extLst>
            </p:cNvPr>
            <p:cNvGrpSpPr/>
            <p:nvPr/>
          </p:nvGrpSpPr>
          <p:grpSpPr>
            <a:xfrm>
              <a:off x="8408614" y="2233282"/>
              <a:ext cx="1152000" cy="1152000"/>
              <a:chOff x="3008412" y="3541040"/>
              <a:chExt cx="1152000" cy="1152000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DE6B6A5D-3C86-F71D-288C-B9DEDF421E2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08412" y="3541040"/>
                <a:ext cx="1152000" cy="1152000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81000" dist="254000" dir="2700000" sx="98000" sy="98000" algn="tl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1819E337-F71E-327B-9097-80262A45300B}"/>
                  </a:ext>
                </a:extLst>
              </p:cNvPr>
              <p:cNvSpPr txBox="1"/>
              <p:nvPr/>
            </p:nvSpPr>
            <p:spPr>
              <a:xfrm>
                <a:off x="3327932" y="3809264"/>
                <a:ext cx="51296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r>
                  <a:rPr lang="ja-JP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实习</a:t>
                </a:r>
                <a:endParaRPr lang="en-US" altLang="ja-JP" sz="21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r>
                  <a:rPr lang="ja-JP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背景</a:t>
                </a:r>
                <a:endParaRPr lang="en-US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F90813D-2C77-777D-62F4-D4AB498917DE}"/>
                </a:ext>
              </a:extLst>
            </p:cNvPr>
            <p:cNvSpPr txBox="1"/>
            <p:nvPr/>
          </p:nvSpPr>
          <p:spPr>
            <a:xfrm>
              <a:off x="8329881" y="3481201"/>
              <a:ext cx="2604044" cy="279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85750" indent="-1440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2022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年应届毕业本科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/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硕士</a:t>
              </a:r>
              <a:endPara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8DD7A8F6-5EEC-D96D-1EFC-722FAA317C45}"/>
              </a:ext>
            </a:extLst>
          </p:cNvPr>
          <p:cNvSpPr/>
          <p:nvPr/>
        </p:nvSpPr>
        <p:spPr>
          <a:xfrm>
            <a:off x="5800725" y="1508902"/>
            <a:ext cx="590550" cy="762000"/>
          </a:xfrm>
          <a:custGeom>
            <a:avLst/>
            <a:gdLst>
              <a:gd name="connsiteX0" fmla="*/ 114300 w 590550"/>
              <a:gd name="connsiteY0" fmla="*/ 581025 h 762000"/>
              <a:gd name="connsiteX1" fmla="*/ 476250 w 590550"/>
              <a:gd name="connsiteY1" fmla="*/ 581025 h 762000"/>
              <a:gd name="connsiteX2" fmla="*/ 476250 w 590550"/>
              <a:gd name="connsiteY2" fmla="*/ 619125 h 762000"/>
              <a:gd name="connsiteX3" fmla="*/ 114300 w 590550"/>
              <a:gd name="connsiteY3" fmla="*/ 619125 h 762000"/>
              <a:gd name="connsiteX4" fmla="*/ 114300 w 590550"/>
              <a:gd name="connsiteY4" fmla="*/ 504825 h 762000"/>
              <a:gd name="connsiteX5" fmla="*/ 476250 w 590550"/>
              <a:gd name="connsiteY5" fmla="*/ 504825 h 762000"/>
              <a:gd name="connsiteX6" fmla="*/ 476250 w 590550"/>
              <a:gd name="connsiteY6" fmla="*/ 542925 h 762000"/>
              <a:gd name="connsiteX7" fmla="*/ 114300 w 590550"/>
              <a:gd name="connsiteY7" fmla="*/ 542925 h 762000"/>
              <a:gd name="connsiteX8" fmla="*/ 114300 w 590550"/>
              <a:gd name="connsiteY8" fmla="*/ 428625 h 762000"/>
              <a:gd name="connsiteX9" fmla="*/ 476250 w 590550"/>
              <a:gd name="connsiteY9" fmla="*/ 428625 h 762000"/>
              <a:gd name="connsiteX10" fmla="*/ 476250 w 590550"/>
              <a:gd name="connsiteY10" fmla="*/ 466725 h 762000"/>
              <a:gd name="connsiteX11" fmla="*/ 114300 w 590550"/>
              <a:gd name="connsiteY11" fmla="*/ 466725 h 762000"/>
              <a:gd name="connsiteX12" fmla="*/ 114300 w 590550"/>
              <a:gd name="connsiteY12" fmla="*/ 352425 h 762000"/>
              <a:gd name="connsiteX13" fmla="*/ 476250 w 590550"/>
              <a:gd name="connsiteY13" fmla="*/ 352425 h 762000"/>
              <a:gd name="connsiteX14" fmla="*/ 476250 w 590550"/>
              <a:gd name="connsiteY14" fmla="*/ 390525 h 762000"/>
              <a:gd name="connsiteX15" fmla="*/ 114300 w 590550"/>
              <a:gd name="connsiteY15" fmla="*/ 390525 h 762000"/>
              <a:gd name="connsiteX16" fmla="*/ 114300 w 590550"/>
              <a:gd name="connsiteY16" fmla="*/ 276225 h 762000"/>
              <a:gd name="connsiteX17" fmla="*/ 238125 w 590550"/>
              <a:gd name="connsiteY17" fmla="*/ 276225 h 762000"/>
              <a:gd name="connsiteX18" fmla="*/ 238125 w 590550"/>
              <a:gd name="connsiteY18" fmla="*/ 314325 h 762000"/>
              <a:gd name="connsiteX19" fmla="*/ 114300 w 590550"/>
              <a:gd name="connsiteY19" fmla="*/ 314325 h 762000"/>
              <a:gd name="connsiteX20" fmla="*/ 352425 w 590550"/>
              <a:gd name="connsiteY20" fmla="*/ 80963 h 762000"/>
              <a:gd name="connsiteX21" fmla="*/ 352425 w 590550"/>
              <a:gd name="connsiteY21" fmla="*/ 200025 h 762000"/>
              <a:gd name="connsiteX22" fmla="*/ 471488 w 590550"/>
              <a:gd name="connsiteY22" fmla="*/ 200025 h 762000"/>
              <a:gd name="connsiteX23" fmla="*/ 57150 w 590550"/>
              <a:gd name="connsiteY23" fmla="*/ 57150 h 762000"/>
              <a:gd name="connsiteX24" fmla="*/ 57150 w 590550"/>
              <a:gd name="connsiteY24" fmla="*/ 704850 h 762000"/>
              <a:gd name="connsiteX25" fmla="*/ 533400 w 590550"/>
              <a:gd name="connsiteY25" fmla="*/ 704850 h 762000"/>
              <a:gd name="connsiteX26" fmla="*/ 533400 w 590550"/>
              <a:gd name="connsiteY26" fmla="*/ 257175 h 762000"/>
              <a:gd name="connsiteX27" fmla="*/ 295275 w 590550"/>
              <a:gd name="connsiteY27" fmla="*/ 257175 h 762000"/>
              <a:gd name="connsiteX28" fmla="*/ 295275 w 590550"/>
              <a:gd name="connsiteY28" fmla="*/ 57150 h 762000"/>
              <a:gd name="connsiteX29" fmla="*/ 0 w 590550"/>
              <a:gd name="connsiteY29" fmla="*/ 0 h 762000"/>
              <a:gd name="connsiteX30" fmla="*/ 352425 w 590550"/>
              <a:gd name="connsiteY30" fmla="*/ 0 h 762000"/>
              <a:gd name="connsiteX31" fmla="*/ 590550 w 590550"/>
              <a:gd name="connsiteY31" fmla="*/ 209550 h 762000"/>
              <a:gd name="connsiteX32" fmla="*/ 590550 w 590550"/>
              <a:gd name="connsiteY32" fmla="*/ 762000 h 762000"/>
              <a:gd name="connsiteX33" fmla="*/ 0 w 590550"/>
              <a:gd name="connsiteY33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90550" h="762000">
                <a:moveTo>
                  <a:pt x="114300" y="581025"/>
                </a:moveTo>
                <a:lnTo>
                  <a:pt x="476250" y="581025"/>
                </a:lnTo>
                <a:lnTo>
                  <a:pt x="476250" y="619125"/>
                </a:lnTo>
                <a:lnTo>
                  <a:pt x="114300" y="619125"/>
                </a:lnTo>
                <a:close/>
                <a:moveTo>
                  <a:pt x="114300" y="504825"/>
                </a:moveTo>
                <a:lnTo>
                  <a:pt x="476250" y="504825"/>
                </a:lnTo>
                <a:lnTo>
                  <a:pt x="476250" y="542925"/>
                </a:lnTo>
                <a:lnTo>
                  <a:pt x="114300" y="542925"/>
                </a:lnTo>
                <a:close/>
                <a:moveTo>
                  <a:pt x="114300" y="428625"/>
                </a:moveTo>
                <a:lnTo>
                  <a:pt x="476250" y="428625"/>
                </a:lnTo>
                <a:lnTo>
                  <a:pt x="476250" y="466725"/>
                </a:lnTo>
                <a:lnTo>
                  <a:pt x="114300" y="466725"/>
                </a:lnTo>
                <a:close/>
                <a:moveTo>
                  <a:pt x="114300" y="352425"/>
                </a:moveTo>
                <a:lnTo>
                  <a:pt x="476250" y="352425"/>
                </a:lnTo>
                <a:lnTo>
                  <a:pt x="476250" y="390525"/>
                </a:lnTo>
                <a:lnTo>
                  <a:pt x="114300" y="390525"/>
                </a:lnTo>
                <a:close/>
                <a:moveTo>
                  <a:pt x="114300" y="276225"/>
                </a:moveTo>
                <a:lnTo>
                  <a:pt x="238125" y="276225"/>
                </a:lnTo>
                <a:lnTo>
                  <a:pt x="238125" y="314325"/>
                </a:lnTo>
                <a:lnTo>
                  <a:pt x="114300" y="314325"/>
                </a:lnTo>
                <a:close/>
                <a:moveTo>
                  <a:pt x="352425" y="80963"/>
                </a:moveTo>
                <a:lnTo>
                  <a:pt x="352425" y="200025"/>
                </a:lnTo>
                <a:lnTo>
                  <a:pt x="471488" y="200025"/>
                </a:lnTo>
                <a:close/>
                <a:moveTo>
                  <a:pt x="57150" y="57150"/>
                </a:moveTo>
                <a:lnTo>
                  <a:pt x="57150" y="704850"/>
                </a:lnTo>
                <a:lnTo>
                  <a:pt x="533400" y="704850"/>
                </a:lnTo>
                <a:lnTo>
                  <a:pt x="533400" y="257175"/>
                </a:lnTo>
                <a:lnTo>
                  <a:pt x="295275" y="257175"/>
                </a:lnTo>
                <a:lnTo>
                  <a:pt x="295275" y="57150"/>
                </a:lnTo>
                <a:close/>
                <a:moveTo>
                  <a:pt x="0" y="0"/>
                </a:moveTo>
                <a:lnTo>
                  <a:pt x="352425" y="0"/>
                </a:lnTo>
                <a:lnTo>
                  <a:pt x="590550" y="209550"/>
                </a:lnTo>
                <a:lnTo>
                  <a:pt x="590550" y="762000"/>
                </a:lnTo>
                <a:lnTo>
                  <a:pt x="0" y="76200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6651E7-CD9D-30AA-A424-C8A9711469F0}"/>
              </a:ext>
            </a:extLst>
          </p:cNvPr>
          <p:cNvSpPr txBox="1"/>
          <p:nvPr/>
        </p:nvSpPr>
        <p:spPr>
          <a:xfrm>
            <a:off x="754825" y="650173"/>
            <a:ext cx="4046644" cy="1717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4933486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3914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3914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729889"/>
  <p:tag name="SHADOWSIZE" val="9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Office 主题​​">
  <a:themeElements>
    <a:clrScheme name="青春活力绿">
      <a:dk1>
        <a:srgbClr val="000000"/>
      </a:dk1>
      <a:lt1>
        <a:sysClr val="window" lastClr="FFFFFF"/>
      </a:lt1>
      <a:dk2>
        <a:srgbClr val="003D3C"/>
      </a:dk2>
      <a:lt2>
        <a:srgbClr val="F9FBFD"/>
      </a:lt2>
      <a:accent1>
        <a:srgbClr val="47A749"/>
      </a:accent1>
      <a:accent2>
        <a:srgbClr val="8BC34A"/>
      </a:accent2>
      <a:accent3>
        <a:srgbClr val="C0CA33"/>
      </a:accent3>
      <a:accent4>
        <a:srgbClr val="F2B52E"/>
      </a:accent4>
      <a:accent5>
        <a:srgbClr val="00ACC1"/>
      </a:accent5>
      <a:accent6>
        <a:srgbClr val="2A93EA"/>
      </a:accent6>
      <a:hlink>
        <a:srgbClr val="009696"/>
      </a:hlink>
      <a:folHlink>
        <a:srgbClr val="009696"/>
      </a:folHlink>
    </a:clrScheme>
    <a:fontScheme name="字体搭配02-旁门左道">
      <a:majorFont>
        <a:latin typeface="OPPOSans B"/>
        <a:ea typeface="OPPOSans B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6000">
              <a:schemeClr val="accent1">
                <a:lumMod val="40000"/>
                <a:lumOff val="60000"/>
              </a:schemeClr>
            </a:gs>
            <a:gs pos="54000">
              <a:schemeClr val="accent1"/>
            </a:gs>
            <a:gs pos="100000">
              <a:schemeClr val="accent1">
                <a:lumMod val="75000"/>
              </a:schemeClr>
            </a:gs>
          </a:gsLst>
          <a:path path="circle">
            <a:fillToRect r="100000" b="100000"/>
          </a:path>
          <a:tileRect l="-100000" t="-100000"/>
        </a:gradFill>
        <a:ln>
          <a:noFill/>
        </a:ln>
        <a:effectLst>
          <a:outerShdw blurRad="254000" dist="762000" dir="2700000" sx="95000" sy="95000" algn="tl" rotWithShape="0">
            <a:schemeClr val="accent1">
              <a:alpha val="26000"/>
            </a:schemeClr>
          </a:outerShdw>
        </a:effectLst>
      </a:spPr>
      <a:bodyPr rtlCol="0" anchor="ctr"/>
      <a:lstStyle>
        <a:defPPr algn="ctr">
          <a:defRPr>
            <a:solidFill>
              <a:prstClr val="white"/>
            </a:solidFill>
            <a:latin typeface="Montserrat"/>
            <a:ea typeface="阿里巴巴普惠体 R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ctr" anchorCtr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2759</TotalTime>
  <Words>950</Words>
  <Application>Microsoft Office PowerPoint</Application>
  <PresentationFormat>宽屏</PresentationFormat>
  <Paragraphs>276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Bebas</vt:lpstr>
      <vt:lpstr>DIN</vt:lpstr>
      <vt:lpstr>MiSans Heavy</vt:lpstr>
      <vt:lpstr>OPPOSans M</vt:lpstr>
      <vt:lpstr>阿里巴巴普惠体 2.0 115 Black</vt:lpstr>
      <vt:lpstr>阿里巴巴普惠体 B</vt:lpstr>
      <vt:lpstr>汉仪雅酷黑 45W</vt:lpstr>
      <vt:lpstr>思源黑体 CN Bold</vt:lpstr>
      <vt:lpstr>思源黑体 CN Light</vt:lpstr>
      <vt:lpstr>思源宋体 CN Heavy</vt:lpstr>
      <vt:lpstr>Arial</vt:lpstr>
      <vt:lpstr>Montserrat</vt:lpstr>
      <vt:lpstr>OPPOSans B</vt:lpstr>
      <vt:lpstr>OPPOSans H</vt:lpstr>
      <vt:lpstr>Segoe UI Light</vt:lpstr>
      <vt:lpstr>等线</vt:lpstr>
      <vt:lpstr>Office 主题​​</vt:lpstr>
      <vt:lpstr>PowerPoint 演示文稿</vt:lpstr>
      <vt:lpstr>PowerPoint 演示文稿</vt:lpstr>
      <vt:lpstr>PowerPoint 演示文稿</vt:lpstr>
      <vt:lpstr>关于我们</vt:lpstr>
      <vt:lpstr>关于我们</vt:lpstr>
      <vt:lpstr>PowerPoint 演示文稿</vt:lpstr>
      <vt:lpstr>人才理念</vt:lpstr>
      <vt:lpstr>招聘岗位</vt:lpstr>
      <vt:lpstr>PowerPoint 演示文稿</vt:lpstr>
      <vt:lpstr>PowerPoint 演示文稿</vt:lpstr>
      <vt:lpstr>薪资结构</vt:lpstr>
      <vt:lpstr>员工福利</vt:lpstr>
      <vt:lpstr>PowerPoint 演示文稿</vt:lpstr>
      <vt:lpstr>培训体系</vt:lpstr>
      <vt:lpstr>晋升通道</vt:lpstr>
      <vt:lpstr>PowerPoint 演示文稿</vt:lpstr>
      <vt:lpstr>宣讲会安排</vt:lpstr>
      <vt:lpstr>招聘流程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小清新公司春季校园招聘ppt模板</dc:title>
  <dc:creator>徐鑫勇</dc:creator>
  <cp:keywords>P界达人</cp:keywords>
  <dc:description>51PPT模板网 官方唯一网址：www.51pptmoban.com</dc:description>
  <cp:lastModifiedBy>Power user</cp:lastModifiedBy>
  <cp:revision>308</cp:revision>
  <dcterms:created xsi:type="dcterms:W3CDTF">2022-05-29T06:06:41Z</dcterms:created>
  <dcterms:modified xsi:type="dcterms:W3CDTF">2023-03-01T08:24:18Z</dcterms:modified>
</cp:coreProperties>
</file>