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498" r:id="rId3"/>
    <p:sldId id="499" r:id="rId4"/>
    <p:sldId id="500" r:id="rId5"/>
    <p:sldId id="505" r:id="rId6"/>
    <p:sldId id="503" r:id="rId7"/>
    <p:sldId id="501" r:id="rId8"/>
    <p:sldId id="504" r:id="rId9"/>
    <p:sldId id="506" r:id="rId10"/>
    <p:sldId id="502" r:id="rId11"/>
    <p:sldId id="1127" r:id="rId12"/>
    <p:sldId id="112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9" autoAdjust="0"/>
    <p:restoredTop sz="95984" autoAdjust="0"/>
  </p:normalViewPr>
  <p:slideViewPr>
    <p:cSldViewPr snapToGrid="0" showGuides="1">
      <p:cViewPr>
        <p:scale>
          <a:sx n="33" d="100"/>
          <a:sy n="33" d="100"/>
        </p:scale>
        <p:origin x="2406" y="1620"/>
      </p:cViewPr>
      <p:guideLst>
        <p:guide orient="horz" pos="157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E0DA3-CE19-44D7-92D9-5730E72E7EE0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97BB68-A8A0-4EFC-94F5-8C966A5738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169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97BB68-A8A0-4EFC-94F5-8C966A5738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438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14B9C63-CF88-18CB-9C6D-11991195D6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D5E53BFA-EA9B-9A4E-2217-E4E54B6D1D6E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C071DBD-3C17-DE95-42EE-3C2B52E03E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6591" y="1664650"/>
            <a:ext cx="6266597" cy="184531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algn="r">
              <a:defRPr sz="6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51D8937-DF03-FAFA-70AA-DDA5B2099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66591" y="3602038"/>
            <a:ext cx="6266597" cy="39504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B8DDAD-F876-CC86-A79E-86140F144E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D27AFBBD-1A67-4168-8F39-0FDA443BA28A}" type="datetimeFigureOut">
              <a:rPr lang="zh-CN" altLang="en-US" smtClean="0"/>
              <a:pPr/>
              <a:t>2023/3/1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B06FFA-C861-D079-3029-6FD56700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/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469AC2-182B-386E-0F3C-0D6825C4A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E6E5810-9135-434F-9574-6B00DF6E354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B6D30A62-FF2A-3599-7537-15A4CB074064}"/>
              </a:ext>
            </a:extLst>
          </p:cNvPr>
          <p:cNvSpPr/>
          <p:nvPr userDrawn="1"/>
        </p:nvSpPr>
        <p:spPr>
          <a:xfrm>
            <a:off x="1265021" y="0"/>
            <a:ext cx="2135546" cy="6858000"/>
          </a:xfrm>
          <a:prstGeom prst="rect">
            <a:avLst/>
          </a:prstGeom>
          <a:solidFill>
            <a:schemeClr val="accent1">
              <a:alpha val="40000"/>
            </a:schemeClr>
          </a:solidFill>
          <a:ln w="4578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AF32871C-6EF8-5356-EB57-026A70C07888}"/>
              </a:ext>
            </a:extLst>
          </p:cNvPr>
          <p:cNvSpPr/>
          <p:nvPr userDrawn="1"/>
        </p:nvSpPr>
        <p:spPr>
          <a:xfrm rot="21240563" flipH="1">
            <a:off x="541788" y="1009680"/>
            <a:ext cx="3836824" cy="3836817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4DDBA7F-D70E-220D-F5AF-3CCCB7440A29}"/>
              </a:ext>
            </a:extLst>
          </p:cNvPr>
          <p:cNvGrpSpPr/>
          <p:nvPr userDrawn="1"/>
        </p:nvGrpSpPr>
        <p:grpSpPr>
          <a:xfrm>
            <a:off x="11066099" y="6258068"/>
            <a:ext cx="467089" cy="106365"/>
            <a:chOff x="5978691" y="6248096"/>
            <a:chExt cx="1022466" cy="20966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B904698-D352-951A-B39D-81706EB0F86C}"/>
                </a:ext>
              </a:extLst>
            </p:cNvPr>
            <p:cNvSpPr/>
            <p:nvPr/>
          </p:nvSpPr>
          <p:spPr>
            <a:xfrm rot="18917663">
              <a:off x="5978691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3815B90-FBFD-FD35-DDD0-8A15D64F03E3}"/>
                </a:ext>
              </a:extLst>
            </p:cNvPr>
            <p:cNvSpPr/>
            <p:nvPr/>
          </p:nvSpPr>
          <p:spPr>
            <a:xfrm rot="18917663">
              <a:off x="6385092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26B4C14-D825-DDCE-7380-DF66B3FD7D30}"/>
                </a:ext>
              </a:extLst>
            </p:cNvPr>
            <p:cNvSpPr/>
            <p:nvPr/>
          </p:nvSpPr>
          <p:spPr>
            <a:xfrm rot="18917663">
              <a:off x="6791492" y="6248096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022850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444FD0-C01A-E9B6-CC90-8A3604702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340" y="709246"/>
            <a:ext cx="10515600" cy="24622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lnSpc>
                <a:spcPct val="10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日期占位符 3">
            <a:extLst>
              <a:ext uri="{FF2B5EF4-FFF2-40B4-BE49-F238E27FC236}">
                <a16:creationId xmlns:a16="http://schemas.microsoft.com/office/drawing/2014/main" id="{7356E9AF-21A0-CCBB-E785-DC12193F55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D27AFBBD-1A67-4168-8F39-0FDA443BA28A}" type="datetimeFigureOut">
              <a:rPr lang="zh-CN" altLang="en-US" smtClean="0"/>
              <a:pPr/>
              <a:t>2023/3/1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DAF42FE9-E0D2-2E30-D3E5-1C8ED735D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/>
            </a:lvl1pPr>
          </a:lstStyle>
          <a:p>
            <a:endParaRPr lang="zh-CN" altLang="en-US" dirty="0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7FF5CECD-3EDF-0D82-1CFD-5DBFA06BD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E6E5810-9135-434F-9574-6B00DF6E354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B9712A3-1B3D-BAAC-4325-442718E6BE64}"/>
              </a:ext>
            </a:extLst>
          </p:cNvPr>
          <p:cNvGrpSpPr/>
          <p:nvPr userDrawn="1"/>
        </p:nvGrpSpPr>
        <p:grpSpPr>
          <a:xfrm>
            <a:off x="660400" y="1049232"/>
            <a:ext cx="467089" cy="106365"/>
            <a:chOff x="5978691" y="6248096"/>
            <a:chExt cx="1022466" cy="209667"/>
          </a:xfrm>
          <a:solidFill>
            <a:schemeClr val="accent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9EA99FC-EBC7-0C81-3714-0D2EF1A50A2C}"/>
                </a:ext>
              </a:extLst>
            </p:cNvPr>
            <p:cNvSpPr/>
            <p:nvPr/>
          </p:nvSpPr>
          <p:spPr>
            <a:xfrm rot="18917663">
              <a:off x="5978691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83CCA6A-E0DC-2879-4A3C-4E111721432D}"/>
                </a:ext>
              </a:extLst>
            </p:cNvPr>
            <p:cNvSpPr/>
            <p:nvPr/>
          </p:nvSpPr>
          <p:spPr>
            <a:xfrm rot="18917663">
              <a:off x="6385092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BF958DD-8B99-2AAB-6648-79999857C0D9}"/>
                </a:ext>
              </a:extLst>
            </p:cNvPr>
            <p:cNvSpPr/>
            <p:nvPr/>
          </p:nvSpPr>
          <p:spPr>
            <a:xfrm rot="18917663">
              <a:off x="6791492" y="6248096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02B48D76-1BBF-4E39-5EDC-09CBBDAE6C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340" y="216803"/>
            <a:ext cx="105156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1800" dirty="0" smtClean="0"/>
            </a:lvl2pPr>
            <a:lvl3pPr>
              <a:defRPr lang="zh-CN" altLang="en-US" sz="1800" dirty="0" smtClean="0"/>
            </a:lvl3pPr>
            <a:lvl4pPr>
              <a:defRPr lang="zh-CN" altLang="en-US" dirty="0" smtClean="0"/>
            </a:lvl4pPr>
            <a:lvl5pPr>
              <a:defRPr lang="zh-CN" altLang="en-US" dirty="0"/>
            </a:lvl5pPr>
          </a:lstStyle>
          <a:p>
            <a:pPr marL="228600" lvl="0" indent="-457200">
              <a:lnSpc>
                <a:spcPct val="100000"/>
              </a:lnSpc>
              <a:spcBef>
                <a:spcPct val="0"/>
              </a:spcBef>
            </a:pPr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6019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F8C45BB-ED39-A5E3-06F3-6E32826906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68"/>
            <a:ext cx="12192000" cy="6850863"/>
          </a:xfrm>
          <a:prstGeom prst="rect">
            <a:avLst/>
          </a:prstGeom>
        </p:spPr>
      </p:pic>
      <p:sp>
        <p:nvSpPr>
          <p:cNvPr id="5" name="日期占位符 3">
            <a:extLst>
              <a:ext uri="{FF2B5EF4-FFF2-40B4-BE49-F238E27FC236}">
                <a16:creationId xmlns:a16="http://schemas.microsoft.com/office/drawing/2014/main" id="{1032A47C-183F-F8DC-6D25-D00F80C6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D27AFBBD-1A67-4168-8F39-0FDA443BA28A}" type="datetimeFigureOut">
              <a:rPr lang="zh-CN" altLang="en-US" smtClean="0"/>
              <a:pPr/>
              <a:t>2023/3/1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BDDDAED9-4B85-210D-6CF1-A490F39E2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/>
            </a:lvl1pPr>
          </a:lstStyle>
          <a:p>
            <a:endParaRPr lang="zh-CN" altLang="en-US" dirty="0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596E50C7-AAFF-2A31-3525-E482675E9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E6E5810-9135-434F-9574-6B00DF6E35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45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>
            <a:extLst>
              <a:ext uri="{FF2B5EF4-FFF2-40B4-BE49-F238E27FC236}">
                <a16:creationId xmlns:a16="http://schemas.microsoft.com/office/drawing/2014/main" id="{03F0138D-0B52-75D7-CF3B-38E040B79D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D27AFBBD-1A67-4168-8F39-0FDA443BA28A}" type="datetimeFigureOut">
              <a:rPr lang="zh-CN" altLang="en-US" smtClean="0"/>
              <a:pPr/>
              <a:t>2023/3/1</a:t>
            </a:fld>
            <a:endParaRPr lang="zh-CN" altLang="en-US" dirty="0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A0F5E208-4CE0-556A-9666-8137DAEA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/>
            </a:lvl1pPr>
          </a:lstStyle>
          <a:p>
            <a:endParaRPr lang="zh-CN" altLang="en-US" dirty="0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ADAA3DC-830D-C87C-6392-BCDB96B6D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E6E5810-9135-434F-9574-6B00DF6E35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4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FCA85CF5-53C1-DE87-6E34-7396EA07CC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6643E9D-DF07-27B7-B868-BAA0904F3910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826FB019-F1BE-1EB3-2EC7-2EC355736F4A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EF172989-E769-3F71-1A4B-45D507AECB59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063FA821-A452-D3DE-032D-06BA687B400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5AF8B661-091A-1E2E-532F-E1CB11123BC8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2D34C7CA-281C-4B4D-D228-14E4733C57E1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CD83CC8F-4CB3-A679-1EAF-67D0132B288C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681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89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63" r:id="rId4"/>
    <p:sldLayoutId id="214748366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572" userDrawn="1">
          <p15:clr>
            <a:srgbClr val="F26B43"/>
          </p15:clr>
        </p15:guide>
        <p15:guide id="4" orient="horz" pos="640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7BAA66-ABD2-9B8B-BA3E-EF3E906477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6591" y="1664650"/>
            <a:ext cx="6266597" cy="1845313"/>
          </a:xfrm>
        </p:spPr>
        <p:txBody>
          <a:bodyPr/>
          <a:lstStyle/>
          <a:p>
            <a:r>
              <a:rPr lang="zh-CN" altLang="en-US" dirty="0"/>
              <a:t>红黑扁平风</a:t>
            </a:r>
            <a:br>
              <a:rPr lang="en-US" altLang="zh-CN" dirty="0"/>
            </a:br>
            <a:r>
              <a:rPr lang="en-US" altLang="zh-CN" dirty="0"/>
              <a:t>PPT</a:t>
            </a:r>
            <a:r>
              <a:rPr lang="zh-CN" altLang="en-US" dirty="0"/>
              <a:t>通用模板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A8C1415-ED63-9E8E-3CA5-4A702062C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DECDE1-6987-2BF1-A7D6-F108CE7D0B56}"/>
              </a:ext>
            </a:extLst>
          </p:cNvPr>
          <p:cNvSpPr txBox="1"/>
          <p:nvPr/>
        </p:nvSpPr>
        <p:spPr>
          <a:xfrm>
            <a:off x="9723474" y="623517"/>
            <a:ext cx="190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LOGO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CB3852-54E2-1F8B-C09E-3F8BBD48FF41}"/>
              </a:ext>
            </a:extLst>
          </p:cNvPr>
          <p:cNvSpPr txBox="1"/>
          <p:nvPr/>
        </p:nvSpPr>
        <p:spPr>
          <a:xfrm>
            <a:off x="962168" y="1685499"/>
            <a:ext cx="302839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BIG</a:t>
            </a:r>
          </a:p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IDEAL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3A9124-D91E-9D8A-9947-4500D92F595B}"/>
              </a:ext>
            </a:extLst>
          </p:cNvPr>
          <p:cNvSpPr txBox="1"/>
          <p:nvPr/>
        </p:nvSpPr>
        <p:spPr>
          <a:xfrm>
            <a:off x="563586" y="6169048"/>
            <a:ext cx="883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bg1"/>
                </a:solidFill>
                <a:latin typeface="Alibaba PuHuiTi 2.0 95 ExtraBol" panose="00020600040101010101" pitchFamily="18" charset="-122"/>
                <a:ea typeface="Alibaba PuHuiTi 2.0 85 Bold" panose="00020600040101010101"/>
                <a:cs typeface="Alibaba PuHuiTi 2.0 95 ExtraBo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NEW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187463-EFC0-25CA-9F53-86A3F1B11D75}"/>
              </a:ext>
            </a:extLst>
          </p:cNvPr>
          <p:cNvGrpSpPr/>
          <p:nvPr/>
        </p:nvGrpSpPr>
        <p:grpSpPr>
          <a:xfrm>
            <a:off x="7630290" y="4394462"/>
            <a:ext cx="3892523" cy="504000"/>
            <a:chOff x="7630290" y="4394462"/>
            <a:chExt cx="3892523" cy="504000"/>
          </a:xfrm>
        </p:grpSpPr>
        <p:sp>
          <p:nvSpPr>
            <p:cNvPr id="14" name="任意形状 18">
              <a:extLst>
                <a:ext uri="{FF2B5EF4-FFF2-40B4-BE49-F238E27FC236}">
                  <a16:creationId xmlns:a16="http://schemas.microsoft.com/office/drawing/2014/main" id="{3747B6EF-6C3A-A44C-0E26-6A60B6CA93B1}"/>
                </a:ext>
              </a:extLst>
            </p:cNvPr>
            <p:cNvSpPr/>
            <p:nvPr/>
          </p:nvSpPr>
          <p:spPr>
            <a:xfrm>
              <a:off x="9718397" y="4394462"/>
              <a:ext cx="1804416" cy="504000"/>
            </a:xfrm>
            <a:custGeom>
              <a:avLst/>
              <a:gdLst>
                <a:gd name="connsiteX0" fmla="*/ 0 w 1804416"/>
                <a:gd name="connsiteY0" fmla="*/ 0 h 504000"/>
                <a:gd name="connsiteX1" fmla="*/ 252000 w 1804416"/>
                <a:gd name="connsiteY1" fmla="*/ 0 h 504000"/>
                <a:gd name="connsiteX2" fmla="*/ 262128 w 1804416"/>
                <a:gd name="connsiteY2" fmla="*/ 0 h 504000"/>
                <a:gd name="connsiteX3" fmla="*/ 1552416 w 1804416"/>
                <a:gd name="connsiteY3" fmla="*/ 0 h 504000"/>
                <a:gd name="connsiteX4" fmla="*/ 1804416 w 1804416"/>
                <a:gd name="connsiteY4" fmla="*/ 252000 h 504000"/>
                <a:gd name="connsiteX5" fmla="*/ 1552416 w 1804416"/>
                <a:gd name="connsiteY5" fmla="*/ 504000 h 504000"/>
                <a:gd name="connsiteX6" fmla="*/ 252000 w 1804416"/>
                <a:gd name="connsiteY6" fmla="*/ 504000 h 504000"/>
                <a:gd name="connsiteX7" fmla="*/ 0 w 1804416"/>
                <a:gd name="connsiteY7" fmla="*/ 25200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416" h="504000">
                  <a:moveTo>
                    <a:pt x="0" y="0"/>
                  </a:moveTo>
                  <a:lnTo>
                    <a:pt x="252000" y="0"/>
                  </a:lnTo>
                  <a:lnTo>
                    <a:pt x="262128" y="0"/>
                  </a:lnTo>
                  <a:lnTo>
                    <a:pt x="1552416" y="0"/>
                  </a:lnTo>
                  <a:cubicBezTo>
                    <a:pt x="1691592" y="0"/>
                    <a:pt x="1804416" y="112824"/>
                    <a:pt x="1804416" y="252000"/>
                  </a:cubicBezTo>
                  <a:cubicBezTo>
                    <a:pt x="1804416" y="391176"/>
                    <a:pt x="1691592" y="504000"/>
                    <a:pt x="1552416" y="504000"/>
                  </a:cubicBezTo>
                  <a:lnTo>
                    <a:pt x="252000" y="504000"/>
                  </a:lnTo>
                  <a:cubicBezTo>
                    <a:pt x="112824" y="504000"/>
                    <a:pt x="0" y="391176"/>
                    <a:pt x="0" y="252000"/>
                  </a:cubicBezTo>
                  <a:close/>
                </a:path>
              </a:pathLst>
            </a:custGeom>
            <a:solidFill>
              <a:schemeClr val="accent1"/>
            </a:solidFill>
            <a:ln w="45787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7AC2BDC-F326-6FC3-7225-1AC6A497A088}"/>
                </a:ext>
              </a:extLst>
            </p:cNvPr>
            <p:cNvSpPr txBox="1"/>
            <p:nvPr/>
          </p:nvSpPr>
          <p:spPr>
            <a:xfrm>
              <a:off x="9716861" y="4477185"/>
              <a:ext cx="1747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20</a:t>
              </a:r>
              <a:r>
                <a:rPr kumimoji="0" lang="en-US" altLang="zh-CN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XX.XX.XX</a:t>
              </a:r>
              <a:endParaRPr kumimoji="0" lang="en-US" sz="16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 2.0 85 Bold" panose="00020600040101010101" charset="-122"/>
              </a:endParaRPr>
            </a:p>
          </p:txBody>
        </p:sp>
        <p:sp>
          <p:nvSpPr>
            <p:cNvPr id="16" name="任意形状 18">
              <a:extLst>
                <a:ext uri="{FF2B5EF4-FFF2-40B4-BE49-F238E27FC236}">
                  <a16:creationId xmlns:a16="http://schemas.microsoft.com/office/drawing/2014/main" id="{7482E119-ED2E-80B8-0913-5640FA76E349}"/>
                </a:ext>
              </a:extLst>
            </p:cNvPr>
            <p:cNvSpPr/>
            <p:nvPr/>
          </p:nvSpPr>
          <p:spPr>
            <a:xfrm>
              <a:off x="7630290" y="4394462"/>
              <a:ext cx="1804416" cy="504000"/>
            </a:xfrm>
            <a:custGeom>
              <a:avLst/>
              <a:gdLst>
                <a:gd name="connsiteX0" fmla="*/ 0 w 1804416"/>
                <a:gd name="connsiteY0" fmla="*/ 0 h 504000"/>
                <a:gd name="connsiteX1" fmla="*/ 252000 w 1804416"/>
                <a:gd name="connsiteY1" fmla="*/ 0 h 504000"/>
                <a:gd name="connsiteX2" fmla="*/ 262128 w 1804416"/>
                <a:gd name="connsiteY2" fmla="*/ 0 h 504000"/>
                <a:gd name="connsiteX3" fmla="*/ 1552416 w 1804416"/>
                <a:gd name="connsiteY3" fmla="*/ 0 h 504000"/>
                <a:gd name="connsiteX4" fmla="*/ 1804416 w 1804416"/>
                <a:gd name="connsiteY4" fmla="*/ 252000 h 504000"/>
                <a:gd name="connsiteX5" fmla="*/ 1552416 w 1804416"/>
                <a:gd name="connsiteY5" fmla="*/ 504000 h 504000"/>
                <a:gd name="connsiteX6" fmla="*/ 252000 w 1804416"/>
                <a:gd name="connsiteY6" fmla="*/ 504000 h 504000"/>
                <a:gd name="connsiteX7" fmla="*/ 0 w 1804416"/>
                <a:gd name="connsiteY7" fmla="*/ 25200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416" h="504000">
                  <a:moveTo>
                    <a:pt x="0" y="0"/>
                  </a:moveTo>
                  <a:lnTo>
                    <a:pt x="252000" y="0"/>
                  </a:lnTo>
                  <a:lnTo>
                    <a:pt x="262128" y="0"/>
                  </a:lnTo>
                  <a:lnTo>
                    <a:pt x="1552416" y="0"/>
                  </a:lnTo>
                  <a:cubicBezTo>
                    <a:pt x="1691592" y="0"/>
                    <a:pt x="1804416" y="112824"/>
                    <a:pt x="1804416" y="252000"/>
                  </a:cubicBezTo>
                  <a:cubicBezTo>
                    <a:pt x="1804416" y="391176"/>
                    <a:pt x="1691592" y="504000"/>
                    <a:pt x="1552416" y="504000"/>
                  </a:cubicBezTo>
                  <a:lnTo>
                    <a:pt x="252000" y="504000"/>
                  </a:lnTo>
                  <a:cubicBezTo>
                    <a:pt x="112824" y="504000"/>
                    <a:pt x="0" y="391176"/>
                    <a:pt x="0" y="252000"/>
                  </a:cubicBezTo>
                  <a:close/>
                </a:path>
              </a:pathLst>
            </a:custGeom>
            <a:solidFill>
              <a:schemeClr val="accent1"/>
            </a:solidFill>
            <a:ln w="45787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00B817C-333C-8485-835A-22B04F42C1C5}"/>
                </a:ext>
              </a:extLst>
            </p:cNvPr>
            <p:cNvSpPr txBox="1"/>
            <p:nvPr/>
          </p:nvSpPr>
          <p:spPr>
            <a:xfrm>
              <a:off x="7656050" y="4477185"/>
              <a:ext cx="1747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演讲人：</a:t>
              </a:r>
              <a:r>
                <a:rPr kumimoji="0" lang="en-US" altLang="zh-CN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XXX</a:t>
              </a:r>
              <a:endParaRPr kumimoji="0" lang="en-US" sz="16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 2.0 85 Bold" panose="0002060004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430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F2AB8-08B2-0971-7BCE-2614537DB3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F196472-4E3C-859C-5B8A-96DE6408EC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感谢您的聆听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51B51C-E123-AD3F-ADC8-E7E67B25F25B}"/>
              </a:ext>
            </a:extLst>
          </p:cNvPr>
          <p:cNvSpPr txBox="1"/>
          <p:nvPr/>
        </p:nvSpPr>
        <p:spPr>
          <a:xfrm>
            <a:off x="962168" y="1685499"/>
            <a:ext cx="302839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BIG</a:t>
            </a:r>
          </a:p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IDEAL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7EB938-D07A-16EC-50BE-0B361A6B1304}"/>
              </a:ext>
            </a:extLst>
          </p:cNvPr>
          <p:cNvSpPr txBox="1"/>
          <p:nvPr/>
        </p:nvSpPr>
        <p:spPr>
          <a:xfrm>
            <a:off x="9723474" y="623517"/>
            <a:ext cx="190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LOGO HERE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8594E1C-B12E-0373-DA12-C2039006B2CD}"/>
              </a:ext>
            </a:extLst>
          </p:cNvPr>
          <p:cNvGrpSpPr/>
          <p:nvPr/>
        </p:nvGrpSpPr>
        <p:grpSpPr>
          <a:xfrm>
            <a:off x="7630290" y="4394462"/>
            <a:ext cx="3892523" cy="504000"/>
            <a:chOff x="7630290" y="4394462"/>
            <a:chExt cx="3892523" cy="504000"/>
          </a:xfrm>
        </p:grpSpPr>
        <p:sp>
          <p:nvSpPr>
            <p:cNvPr id="7" name="任意形状 18">
              <a:extLst>
                <a:ext uri="{FF2B5EF4-FFF2-40B4-BE49-F238E27FC236}">
                  <a16:creationId xmlns:a16="http://schemas.microsoft.com/office/drawing/2014/main" id="{16303717-EC9E-C1EE-1A46-66C483D8D755}"/>
                </a:ext>
              </a:extLst>
            </p:cNvPr>
            <p:cNvSpPr/>
            <p:nvPr/>
          </p:nvSpPr>
          <p:spPr>
            <a:xfrm>
              <a:off x="9718397" y="4394462"/>
              <a:ext cx="1804416" cy="504000"/>
            </a:xfrm>
            <a:custGeom>
              <a:avLst/>
              <a:gdLst>
                <a:gd name="connsiteX0" fmla="*/ 0 w 1804416"/>
                <a:gd name="connsiteY0" fmla="*/ 0 h 504000"/>
                <a:gd name="connsiteX1" fmla="*/ 252000 w 1804416"/>
                <a:gd name="connsiteY1" fmla="*/ 0 h 504000"/>
                <a:gd name="connsiteX2" fmla="*/ 262128 w 1804416"/>
                <a:gd name="connsiteY2" fmla="*/ 0 h 504000"/>
                <a:gd name="connsiteX3" fmla="*/ 1552416 w 1804416"/>
                <a:gd name="connsiteY3" fmla="*/ 0 h 504000"/>
                <a:gd name="connsiteX4" fmla="*/ 1804416 w 1804416"/>
                <a:gd name="connsiteY4" fmla="*/ 252000 h 504000"/>
                <a:gd name="connsiteX5" fmla="*/ 1552416 w 1804416"/>
                <a:gd name="connsiteY5" fmla="*/ 504000 h 504000"/>
                <a:gd name="connsiteX6" fmla="*/ 252000 w 1804416"/>
                <a:gd name="connsiteY6" fmla="*/ 504000 h 504000"/>
                <a:gd name="connsiteX7" fmla="*/ 0 w 1804416"/>
                <a:gd name="connsiteY7" fmla="*/ 25200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416" h="504000">
                  <a:moveTo>
                    <a:pt x="0" y="0"/>
                  </a:moveTo>
                  <a:lnTo>
                    <a:pt x="252000" y="0"/>
                  </a:lnTo>
                  <a:lnTo>
                    <a:pt x="262128" y="0"/>
                  </a:lnTo>
                  <a:lnTo>
                    <a:pt x="1552416" y="0"/>
                  </a:lnTo>
                  <a:cubicBezTo>
                    <a:pt x="1691592" y="0"/>
                    <a:pt x="1804416" y="112824"/>
                    <a:pt x="1804416" y="252000"/>
                  </a:cubicBezTo>
                  <a:cubicBezTo>
                    <a:pt x="1804416" y="391176"/>
                    <a:pt x="1691592" y="504000"/>
                    <a:pt x="1552416" y="504000"/>
                  </a:cubicBezTo>
                  <a:lnTo>
                    <a:pt x="252000" y="504000"/>
                  </a:lnTo>
                  <a:cubicBezTo>
                    <a:pt x="112824" y="504000"/>
                    <a:pt x="0" y="391176"/>
                    <a:pt x="0" y="252000"/>
                  </a:cubicBezTo>
                  <a:close/>
                </a:path>
              </a:pathLst>
            </a:custGeom>
            <a:solidFill>
              <a:schemeClr val="accent1"/>
            </a:solidFill>
            <a:ln w="45787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4CC74F8-E644-C6DF-B6FC-CC7451FB78B8}"/>
                </a:ext>
              </a:extLst>
            </p:cNvPr>
            <p:cNvSpPr txBox="1"/>
            <p:nvPr/>
          </p:nvSpPr>
          <p:spPr>
            <a:xfrm>
              <a:off x="9716861" y="4477185"/>
              <a:ext cx="1747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20</a:t>
              </a:r>
              <a:r>
                <a:rPr kumimoji="0" lang="en-US" altLang="zh-CN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XX.XX.XX</a:t>
              </a:r>
              <a:endParaRPr kumimoji="0" lang="en-US" sz="16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 2.0 85 Bold" panose="00020600040101010101" charset="-122"/>
              </a:endParaRPr>
            </a:p>
          </p:txBody>
        </p:sp>
        <p:sp>
          <p:nvSpPr>
            <p:cNvPr id="10" name="任意形状 18">
              <a:extLst>
                <a:ext uri="{FF2B5EF4-FFF2-40B4-BE49-F238E27FC236}">
                  <a16:creationId xmlns:a16="http://schemas.microsoft.com/office/drawing/2014/main" id="{2A0DFCCC-5EA6-06CB-67F0-9557957DB99D}"/>
                </a:ext>
              </a:extLst>
            </p:cNvPr>
            <p:cNvSpPr/>
            <p:nvPr/>
          </p:nvSpPr>
          <p:spPr>
            <a:xfrm>
              <a:off x="7630290" y="4394462"/>
              <a:ext cx="1804416" cy="504000"/>
            </a:xfrm>
            <a:custGeom>
              <a:avLst/>
              <a:gdLst>
                <a:gd name="connsiteX0" fmla="*/ 0 w 1804416"/>
                <a:gd name="connsiteY0" fmla="*/ 0 h 504000"/>
                <a:gd name="connsiteX1" fmla="*/ 252000 w 1804416"/>
                <a:gd name="connsiteY1" fmla="*/ 0 h 504000"/>
                <a:gd name="connsiteX2" fmla="*/ 262128 w 1804416"/>
                <a:gd name="connsiteY2" fmla="*/ 0 h 504000"/>
                <a:gd name="connsiteX3" fmla="*/ 1552416 w 1804416"/>
                <a:gd name="connsiteY3" fmla="*/ 0 h 504000"/>
                <a:gd name="connsiteX4" fmla="*/ 1804416 w 1804416"/>
                <a:gd name="connsiteY4" fmla="*/ 252000 h 504000"/>
                <a:gd name="connsiteX5" fmla="*/ 1552416 w 1804416"/>
                <a:gd name="connsiteY5" fmla="*/ 504000 h 504000"/>
                <a:gd name="connsiteX6" fmla="*/ 252000 w 1804416"/>
                <a:gd name="connsiteY6" fmla="*/ 504000 h 504000"/>
                <a:gd name="connsiteX7" fmla="*/ 0 w 1804416"/>
                <a:gd name="connsiteY7" fmla="*/ 25200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4416" h="504000">
                  <a:moveTo>
                    <a:pt x="0" y="0"/>
                  </a:moveTo>
                  <a:lnTo>
                    <a:pt x="252000" y="0"/>
                  </a:lnTo>
                  <a:lnTo>
                    <a:pt x="262128" y="0"/>
                  </a:lnTo>
                  <a:lnTo>
                    <a:pt x="1552416" y="0"/>
                  </a:lnTo>
                  <a:cubicBezTo>
                    <a:pt x="1691592" y="0"/>
                    <a:pt x="1804416" y="112824"/>
                    <a:pt x="1804416" y="252000"/>
                  </a:cubicBezTo>
                  <a:cubicBezTo>
                    <a:pt x="1804416" y="391176"/>
                    <a:pt x="1691592" y="504000"/>
                    <a:pt x="1552416" y="504000"/>
                  </a:cubicBezTo>
                  <a:lnTo>
                    <a:pt x="252000" y="504000"/>
                  </a:lnTo>
                  <a:cubicBezTo>
                    <a:pt x="112824" y="504000"/>
                    <a:pt x="0" y="391176"/>
                    <a:pt x="0" y="252000"/>
                  </a:cubicBezTo>
                  <a:close/>
                </a:path>
              </a:pathLst>
            </a:custGeom>
            <a:solidFill>
              <a:schemeClr val="accent1"/>
            </a:solidFill>
            <a:ln w="45787" cap="flat">
              <a:noFill/>
              <a:prstDash val="solid"/>
              <a:miter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2696799-F5B1-7637-CE2D-745FC0C5B1D0}"/>
                </a:ext>
              </a:extLst>
            </p:cNvPr>
            <p:cNvSpPr txBox="1"/>
            <p:nvPr/>
          </p:nvSpPr>
          <p:spPr>
            <a:xfrm>
              <a:off x="7656050" y="4477185"/>
              <a:ext cx="17475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演讲人：</a:t>
              </a:r>
              <a:r>
                <a:rPr kumimoji="0" lang="en-US" altLang="zh-CN" sz="1600" b="1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Alibaba PuHuiTi 2.0 85 Bold" panose="00020600040101010101" charset="-122"/>
                </a:rPr>
                <a:t>XXX</a:t>
              </a:r>
              <a:endParaRPr kumimoji="0" lang="en-US" sz="16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 2.0 85 Bold" panose="00020600040101010101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AE15CF0-CDB0-3DF2-AC2F-6A4B22C36A42}"/>
              </a:ext>
            </a:extLst>
          </p:cNvPr>
          <p:cNvSpPr txBox="1"/>
          <p:nvPr/>
        </p:nvSpPr>
        <p:spPr>
          <a:xfrm>
            <a:off x="563586" y="6169048"/>
            <a:ext cx="883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bg1"/>
                </a:solidFill>
                <a:latin typeface="Alibaba PuHuiTi 2.0 95 ExtraBol" panose="00020600040101010101" pitchFamily="18" charset="-122"/>
                <a:ea typeface="Alibaba PuHuiTi 2.0 85 Bold" panose="00020600040101010101"/>
                <a:cs typeface="Alibaba PuHuiTi 2.0 95 ExtraBo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970339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4582FDB1-F18E-71BB-6F3C-034AA497E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985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E23E26-95BD-147F-0129-5FDD55A276CD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小貓壹隻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FFEF77-B515-52B8-7636-5F9196E484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57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387B221-21F7-77E9-0B0B-E14BC4E0029F}"/>
              </a:ext>
            </a:extLst>
          </p:cNvPr>
          <p:cNvSpPr/>
          <p:nvPr/>
        </p:nvSpPr>
        <p:spPr>
          <a:xfrm>
            <a:off x="-1" y="1476475"/>
            <a:ext cx="12192000" cy="4287187"/>
          </a:xfrm>
          <a:custGeom>
            <a:avLst/>
            <a:gdLst>
              <a:gd name="connsiteX0" fmla="*/ 10787064 w 12192000"/>
              <a:gd name="connsiteY0" fmla="*/ 0 h 4287187"/>
              <a:gd name="connsiteX1" fmla="*/ 11760000 w 12192000"/>
              <a:gd name="connsiteY1" fmla="*/ 0 h 4287187"/>
              <a:gd name="connsiteX2" fmla="*/ 12192000 w 12192000"/>
              <a:gd name="connsiteY2" fmla="*/ 432000 h 4287187"/>
              <a:gd name="connsiteX3" fmla="*/ 12192000 w 12192000"/>
              <a:gd name="connsiteY3" fmla="*/ 3855187 h 4287187"/>
              <a:gd name="connsiteX4" fmla="*/ 11760000 w 12192000"/>
              <a:gd name="connsiteY4" fmla="*/ 4287187 h 4287187"/>
              <a:gd name="connsiteX5" fmla="*/ 10787064 w 12192000"/>
              <a:gd name="connsiteY5" fmla="*/ 4287187 h 4287187"/>
              <a:gd name="connsiteX6" fmla="*/ 0 w 12192000"/>
              <a:gd name="connsiteY6" fmla="*/ 0 h 4287187"/>
              <a:gd name="connsiteX7" fmla="*/ 432000 w 12192000"/>
              <a:gd name="connsiteY7" fmla="*/ 0 h 4287187"/>
              <a:gd name="connsiteX8" fmla="*/ 1090613 w 12192000"/>
              <a:gd name="connsiteY8" fmla="*/ 0 h 4287187"/>
              <a:gd name="connsiteX9" fmla="*/ 1404939 w 12192000"/>
              <a:gd name="connsiteY9" fmla="*/ 0 h 4287187"/>
              <a:gd name="connsiteX10" fmla="*/ 1404939 w 12192000"/>
              <a:gd name="connsiteY10" fmla="*/ 4287187 h 4287187"/>
              <a:gd name="connsiteX11" fmla="*/ 432000 w 12192000"/>
              <a:gd name="connsiteY11" fmla="*/ 4287187 h 4287187"/>
              <a:gd name="connsiteX12" fmla="*/ 0 w 12192000"/>
              <a:gd name="connsiteY12" fmla="*/ 3855187 h 4287187"/>
              <a:gd name="connsiteX13" fmla="*/ 0 w 12192000"/>
              <a:gd name="connsiteY13" fmla="*/ 780683 h 4287187"/>
              <a:gd name="connsiteX14" fmla="*/ 0 w 12192000"/>
              <a:gd name="connsiteY14" fmla="*/ 432000 h 4287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4287187">
                <a:moveTo>
                  <a:pt x="10787064" y="0"/>
                </a:moveTo>
                <a:lnTo>
                  <a:pt x="11760000" y="0"/>
                </a:lnTo>
                <a:cubicBezTo>
                  <a:pt x="11998464" y="0"/>
                  <a:pt x="12192000" y="193536"/>
                  <a:pt x="12192000" y="432000"/>
                </a:cubicBezTo>
                <a:lnTo>
                  <a:pt x="12192000" y="3855187"/>
                </a:lnTo>
                <a:cubicBezTo>
                  <a:pt x="12192000" y="4093651"/>
                  <a:pt x="11998464" y="4287187"/>
                  <a:pt x="11760000" y="4287187"/>
                </a:cubicBezTo>
                <a:lnTo>
                  <a:pt x="10787064" y="4287187"/>
                </a:lnTo>
                <a:close/>
                <a:moveTo>
                  <a:pt x="0" y="0"/>
                </a:moveTo>
                <a:lnTo>
                  <a:pt x="432000" y="0"/>
                </a:lnTo>
                <a:lnTo>
                  <a:pt x="1090613" y="0"/>
                </a:lnTo>
                <a:lnTo>
                  <a:pt x="1404939" y="0"/>
                </a:lnTo>
                <a:lnTo>
                  <a:pt x="1404939" y="4287187"/>
                </a:lnTo>
                <a:lnTo>
                  <a:pt x="432000" y="4287187"/>
                </a:lnTo>
                <a:cubicBezTo>
                  <a:pt x="193536" y="4287187"/>
                  <a:pt x="0" y="4093651"/>
                  <a:pt x="0" y="3855187"/>
                </a:cubicBezTo>
                <a:lnTo>
                  <a:pt x="0" y="780683"/>
                </a:lnTo>
                <a:lnTo>
                  <a:pt x="0" y="432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E40C18A-31FC-244D-392E-A4FB805635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525" y="1637143"/>
            <a:ext cx="4251463" cy="425146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320C908-F6FD-C2FE-3A4C-DF3877144AEA}"/>
              </a:ext>
            </a:extLst>
          </p:cNvPr>
          <p:cNvSpPr txBox="1"/>
          <p:nvPr/>
        </p:nvSpPr>
        <p:spPr>
          <a:xfrm>
            <a:off x="1501454" y="496217"/>
            <a:ext cx="2261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36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C17C2C-46D6-123C-85B7-0D2AFE90690A}"/>
              </a:ext>
            </a:extLst>
          </p:cNvPr>
          <p:cNvSpPr txBox="1"/>
          <p:nvPr/>
        </p:nvSpPr>
        <p:spPr>
          <a:xfrm>
            <a:off x="263525" y="0"/>
            <a:ext cx="2122088" cy="78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ts val="5800"/>
              </a:lnSpc>
              <a:defRPr sz="5200" b="1" cap="all">
                <a:solidFill>
                  <a:srgbClr val="007042"/>
                </a:solidFill>
                <a:uFillTx/>
                <a:latin typeface="Alibaba PuHuiTi 2.0 85 Bold" panose="00020600040101010101" charset="-122"/>
                <a:ea typeface="Alibaba PuHuiTi 2.0 85 Bold" panose="00020600040101010101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COnT</a:t>
            </a:r>
            <a:endParaRPr kumimoji="0" lang="zh-CN" altLang="en-US" sz="3600" b="1" i="0" u="none" strike="noStrike" kern="1200" cap="all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487BCC-A751-4268-7D57-3D02EA475067}"/>
              </a:ext>
            </a:extLst>
          </p:cNvPr>
          <p:cNvSpPr txBox="1"/>
          <p:nvPr/>
        </p:nvSpPr>
        <p:spPr>
          <a:xfrm>
            <a:off x="408531" y="395415"/>
            <a:ext cx="2195385" cy="784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ts val="5800"/>
              </a:lnSpc>
              <a:defRPr sz="5200" b="1" cap="all">
                <a:solidFill>
                  <a:srgbClr val="007042"/>
                </a:solidFill>
                <a:uFillTx/>
                <a:latin typeface="Alibaba PuHuiTi 2.0 85 Bold" panose="00020600040101010101" charset="-122"/>
                <a:ea typeface="Alibaba PuHuiTi 2.0 85 Bold" panose="00020600040101010101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ENTS</a:t>
            </a:r>
            <a:endParaRPr kumimoji="0" lang="zh-CN" altLang="en-US" sz="3600" b="1" i="0" u="none" strike="noStrike" kern="1200" cap="all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937EEE-B30D-29A1-E7B3-7F25D49CF22A}"/>
              </a:ext>
            </a:extLst>
          </p:cNvPr>
          <p:cNvSpPr txBox="1"/>
          <p:nvPr/>
        </p:nvSpPr>
        <p:spPr>
          <a:xfrm>
            <a:off x="5508846" y="1356338"/>
            <a:ext cx="1374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Alibaba PuHuiTi Medium" pitchFamily="18" charset="-122"/>
              </a:rPr>
              <a:t>01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835F1C9-6F64-6BE0-3AC7-C26B32F7FD10}"/>
              </a:ext>
            </a:extLst>
          </p:cNvPr>
          <p:cNvGrpSpPr/>
          <p:nvPr/>
        </p:nvGrpSpPr>
        <p:grpSpPr>
          <a:xfrm>
            <a:off x="6883289" y="1518103"/>
            <a:ext cx="3699741" cy="646331"/>
            <a:chOff x="6883289" y="1518103"/>
            <a:chExt cx="3699741" cy="64633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F61D0FF-AA9B-C1F5-025B-F5128D936D5C}"/>
                </a:ext>
              </a:extLst>
            </p:cNvPr>
            <p:cNvSpPr txBox="1"/>
            <p:nvPr/>
          </p:nvSpPr>
          <p:spPr>
            <a:xfrm>
              <a:off x="6883289" y="1518103"/>
              <a:ext cx="3699741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kern="0" spc="-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阿里巴巴普惠体 2.0 65 Medium" panose="00020600040101010101" charset="-122"/>
                  <a:sym typeface="+mn-ea"/>
                </a:rPr>
                <a:t>点击输入您的标题</a:t>
              </a:r>
              <a:endParaRPr kumimoji="0" lang="en-US" altLang="zh-CN" sz="2800" i="0" u="none" strike="noStrike" kern="0" cap="none" spc="-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2.0 65 Medium" panose="00020600040101010101" charset="-122"/>
                <a:sym typeface="+mn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38B216-11DE-B744-7246-390466FDCC0C}"/>
                </a:ext>
              </a:extLst>
            </p:cNvPr>
            <p:cNvSpPr/>
            <p:nvPr/>
          </p:nvSpPr>
          <p:spPr>
            <a:xfrm>
              <a:off x="6883289" y="1948990"/>
              <a:ext cx="369974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zh-CN" sz="1400" b="0" i="0" u="none" strike="noStrike" kern="0" cap="none" spc="-1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 2.0 65 Medium" panose="00020600040101010101" charset="-122"/>
                </a:rPr>
                <a:t>ADD YOUR TITLE HERE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6FE829E5-20D5-F29C-E9D9-2CA1E6512FDE}"/>
              </a:ext>
            </a:extLst>
          </p:cNvPr>
          <p:cNvSpPr txBox="1"/>
          <p:nvPr/>
        </p:nvSpPr>
        <p:spPr>
          <a:xfrm>
            <a:off x="5508846" y="2507359"/>
            <a:ext cx="1374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45FC2D-C1FC-3DE1-4783-284D0DD10FDF}"/>
              </a:ext>
            </a:extLst>
          </p:cNvPr>
          <p:cNvSpPr txBox="1"/>
          <p:nvPr/>
        </p:nvSpPr>
        <p:spPr>
          <a:xfrm>
            <a:off x="5508846" y="3658380"/>
            <a:ext cx="1374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2FCAB7-054E-8F13-727E-04B2524D6011}"/>
              </a:ext>
            </a:extLst>
          </p:cNvPr>
          <p:cNvSpPr txBox="1"/>
          <p:nvPr/>
        </p:nvSpPr>
        <p:spPr>
          <a:xfrm>
            <a:off x="5508846" y="4809401"/>
            <a:ext cx="1374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247421D-27A4-FFA3-3B84-6FE3AD3A5B53}"/>
              </a:ext>
            </a:extLst>
          </p:cNvPr>
          <p:cNvGrpSpPr/>
          <p:nvPr/>
        </p:nvGrpSpPr>
        <p:grpSpPr>
          <a:xfrm>
            <a:off x="6883289" y="2692024"/>
            <a:ext cx="3699741" cy="646331"/>
            <a:chOff x="6883289" y="1518103"/>
            <a:chExt cx="3699741" cy="64633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8031C6C-1F2B-E317-9959-B1A3A402F3F7}"/>
                </a:ext>
              </a:extLst>
            </p:cNvPr>
            <p:cNvSpPr txBox="1"/>
            <p:nvPr/>
          </p:nvSpPr>
          <p:spPr>
            <a:xfrm>
              <a:off x="6883289" y="1518103"/>
              <a:ext cx="3699741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kern="0" spc="-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阿里巴巴普惠体 2.0 65 Medium" panose="00020600040101010101" charset="-122"/>
                  <a:sym typeface="+mn-ea"/>
                </a:rPr>
                <a:t>点击输入您的标题</a:t>
              </a:r>
              <a:endParaRPr kumimoji="0" lang="en-US" altLang="zh-CN" sz="2800" i="0" u="none" strike="noStrike" kern="0" cap="none" spc="-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2.0 65 Medium" panose="00020600040101010101" charset="-122"/>
                <a:sym typeface="+mn-ea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C30C87C-CA10-D92E-3A6A-D032A2B2E328}"/>
                </a:ext>
              </a:extLst>
            </p:cNvPr>
            <p:cNvSpPr/>
            <p:nvPr/>
          </p:nvSpPr>
          <p:spPr>
            <a:xfrm>
              <a:off x="6883289" y="1948990"/>
              <a:ext cx="369974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zh-CN" sz="1400" b="0" i="0" u="none" strike="noStrike" kern="0" cap="none" spc="-1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 2.0 65 Medium" panose="00020600040101010101" charset="-122"/>
                </a:rPr>
                <a:t>ADD YOUR TITLE HERE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317BFF7-BBEA-44A2-FA62-59FD1D36211C}"/>
              </a:ext>
            </a:extLst>
          </p:cNvPr>
          <p:cNvGrpSpPr/>
          <p:nvPr/>
        </p:nvGrpSpPr>
        <p:grpSpPr>
          <a:xfrm>
            <a:off x="6883288" y="3843045"/>
            <a:ext cx="3699741" cy="646331"/>
            <a:chOff x="6883289" y="1518103"/>
            <a:chExt cx="3699741" cy="64633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78AA0F6-59E6-5126-CDA2-69A96DDBC013}"/>
                </a:ext>
              </a:extLst>
            </p:cNvPr>
            <p:cNvSpPr txBox="1"/>
            <p:nvPr/>
          </p:nvSpPr>
          <p:spPr>
            <a:xfrm>
              <a:off x="6883289" y="1518103"/>
              <a:ext cx="3699741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kern="0" spc="-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阿里巴巴普惠体 2.0 65 Medium" panose="00020600040101010101" charset="-122"/>
                  <a:sym typeface="+mn-ea"/>
                </a:rPr>
                <a:t>点击输入您的标题</a:t>
              </a:r>
              <a:endParaRPr kumimoji="0" lang="en-US" altLang="zh-CN" sz="2800" i="0" u="none" strike="noStrike" kern="0" cap="none" spc="-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2.0 65 Medium" panose="00020600040101010101" charset="-122"/>
                <a:sym typeface="+mn-ea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CF24E79-B9A6-018E-9BC7-9B3066D9FB27}"/>
                </a:ext>
              </a:extLst>
            </p:cNvPr>
            <p:cNvSpPr/>
            <p:nvPr/>
          </p:nvSpPr>
          <p:spPr>
            <a:xfrm>
              <a:off x="6883289" y="1948990"/>
              <a:ext cx="369974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zh-CN" sz="1400" b="0" i="0" u="none" strike="noStrike" kern="0" cap="none" spc="-1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 2.0 65 Medium" panose="00020600040101010101" charset="-122"/>
                </a:rPr>
                <a:t>ADD YOUR TITLE HERE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060056A-A224-4086-FA12-72989BDAB80B}"/>
              </a:ext>
            </a:extLst>
          </p:cNvPr>
          <p:cNvGrpSpPr/>
          <p:nvPr/>
        </p:nvGrpSpPr>
        <p:grpSpPr>
          <a:xfrm>
            <a:off x="6883287" y="4994067"/>
            <a:ext cx="3699741" cy="646331"/>
            <a:chOff x="6883289" y="1518103"/>
            <a:chExt cx="3699741" cy="64633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49B3D13-76F7-94B8-FB2C-078C7DBAB55D}"/>
                </a:ext>
              </a:extLst>
            </p:cNvPr>
            <p:cNvSpPr txBox="1"/>
            <p:nvPr/>
          </p:nvSpPr>
          <p:spPr>
            <a:xfrm>
              <a:off x="6883289" y="1518103"/>
              <a:ext cx="3699741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kern="0" spc="-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ea"/>
                  <a:ea typeface="+mj-ea"/>
                  <a:cs typeface="阿里巴巴普惠体 2.0 65 Medium" panose="00020600040101010101" charset="-122"/>
                  <a:sym typeface="+mn-ea"/>
                </a:rPr>
                <a:t>点击输入您的标题</a:t>
              </a:r>
              <a:endParaRPr kumimoji="0" lang="en-US" altLang="zh-CN" sz="2800" i="0" u="none" strike="noStrike" kern="0" cap="none" spc="-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阿里巴巴普惠体 2.0 65 Medium" panose="00020600040101010101" charset="-122"/>
                <a:sym typeface="+mn-ea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5CB36DF-F6F2-AF5A-2B7C-2607262432E8}"/>
                </a:ext>
              </a:extLst>
            </p:cNvPr>
            <p:cNvSpPr/>
            <p:nvPr/>
          </p:nvSpPr>
          <p:spPr>
            <a:xfrm>
              <a:off x="6883289" y="1948990"/>
              <a:ext cx="369974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zh-CN" sz="1400" b="0" i="0" u="none" strike="noStrike" kern="0" cap="none" spc="-1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 2.0 65 Medium" panose="00020600040101010101" charset="-122"/>
                </a:rPr>
                <a:t>ADD YOUR 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977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B5C446D-1DC3-1ECF-A75F-F23C1831A9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8D6EDB1-2DF9-7B02-8504-41F50D05D11E}"/>
              </a:ext>
            </a:extLst>
          </p:cNvPr>
          <p:cNvSpPr/>
          <p:nvPr/>
        </p:nvSpPr>
        <p:spPr>
          <a:xfrm>
            <a:off x="1" y="1"/>
            <a:ext cx="12191999" cy="6858000"/>
          </a:xfrm>
          <a:prstGeom prst="rect">
            <a:avLst/>
          </a:prstGeom>
          <a:solidFill>
            <a:srgbClr val="1E1E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53BFF58-C75D-C399-398B-A68D7D316F4A}"/>
              </a:ext>
            </a:extLst>
          </p:cNvPr>
          <p:cNvSpPr/>
          <p:nvPr/>
        </p:nvSpPr>
        <p:spPr>
          <a:xfrm rot="21227961" flipH="1">
            <a:off x="7520844" y="2263717"/>
            <a:ext cx="3184906" cy="3184900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94A4AD-23FD-3B41-02A5-0818D399004C}"/>
              </a:ext>
            </a:extLst>
          </p:cNvPr>
          <p:cNvSpPr/>
          <p:nvPr/>
        </p:nvSpPr>
        <p:spPr>
          <a:xfrm>
            <a:off x="0" y="0"/>
            <a:ext cx="2135546" cy="6858000"/>
          </a:xfrm>
          <a:prstGeom prst="rect">
            <a:avLst/>
          </a:prstGeom>
          <a:solidFill>
            <a:schemeClr val="accent1">
              <a:alpha val="40000"/>
            </a:schemeClr>
          </a:solidFill>
          <a:ln w="4578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544569-FD84-ABBA-4D3B-5B510AF54446}"/>
              </a:ext>
            </a:extLst>
          </p:cNvPr>
          <p:cNvSpPr txBox="1"/>
          <p:nvPr/>
        </p:nvSpPr>
        <p:spPr>
          <a:xfrm>
            <a:off x="7999973" y="3231408"/>
            <a:ext cx="285471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01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054069-1CAA-0E38-D786-24361BBCF1A4}"/>
              </a:ext>
            </a:extLst>
          </p:cNvPr>
          <p:cNvSpPr txBox="1"/>
          <p:nvPr/>
        </p:nvSpPr>
        <p:spPr>
          <a:xfrm>
            <a:off x="8046349" y="2522047"/>
            <a:ext cx="17972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" pitchFamily="18" charset="-122"/>
              </a:rPr>
              <a:t>CHAPTER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" pitchFamily="18" charset="-122"/>
              </a:rPr>
              <a:t>ONE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Alibaba PuHuiTi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D744B70-B7E2-DA05-C044-90A8F699D1E4}"/>
              </a:ext>
            </a:extLst>
          </p:cNvPr>
          <p:cNvSpPr/>
          <p:nvPr/>
        </p:nvSpPr>
        <p:spPr>
          <a:xfrm>
            <a:off x="3752008" y="3700609"/>
            <a:ext cx="3627761" cy="1032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" pitchFamily="18" charset="-122"/>
              </a:rPr>
              <a:t>单击此处添加文本单击此处添加文本</a:t>
            </a:r>
            <a:endParaRPr kumimoji="0" lang="en-US" altLang="zh-CN" sz="16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Alibaba PuHuiTi" pitchFamily="18" charset="-122"/>
            </a:endParaRPr>
          </a:p>
          <a:p>
            <a:pPr algn="r"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" pitchFamily="18" charset="-122"/>
              </a:rPr>
              <a:t>单击此处添加文本单击此处添加文本</a:t>
            </a:r>
          </a:p>
          <a:p>
            <a:pPr algn="r"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libaba PuHuiTi" pitchFamily="18" charset="-122"/>
              </a:rPr>
              <a:t>单击此处添加文本单击此处添加文本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BCBCD9-F8B9-6894-DA73-F5E8A664182B}"/>
              </a:ext>
            </a:extLst>
          </p:cNvPr>
          <p:cNvSpPr/>
          <p:nvPr/>
        </p:nvSpPr>
        <p:spPr>
          <a:xfrm>
            <a:off x="978604" y="2586762"/>
            <a:ext cx="64011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all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输入您的标题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30ADE2-53F7-FE91-C3A7-7239FF3CE8C4}"/>
              </a:ext>
            </a:extLst>
          </p:cNvPr>
          <p:cNvSpPr txBox="1"/>
          <p:nvPr/>
        </p:nvSpPr>
        <p:spPr>
          <a:xfrm>
            <a:off x="530607" y="5298089"/>
            <a:ext cx="14494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BIG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</a:rPr>
              <a:t>IDEAL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CAF5632-0E79-70CF-98AB-87E7DD44F082}"/>
              </a:ext>
            </a:extLst>
          </p:cNvPr>
          <p:cNvGrpSpPr/>
          <p:nvPr/>
        </p:nvGrpSpPr>
        <p:grpSpPr>
          <a:xfrm>
            <a:off x="11066099" y="6258068"/>
            <a:ext cx="467089" cy="106365"/>
            <a:chOff x="5978691" y="6248096"/>
            <a:chExt cx="1022466" cy="20966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647B8EB-1AB9-932E-E49F-53318E1AAB56}"/>
                </a:ext>
              </a:extLst>
            </p:cNvPr>
            <p:cNvSpPr/>
            <p:nvPr/>
          </p:nvSpPr>
          <p:spPr>
            <a:xfrm rot="18917663">
              <a:off x="5978691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5FFF5F4-843F-67CC-3CD7-5814FE385C07}"/>
                </a:ext>
              </a:extLst>
            </p:cNvPr>
            <p:cNvSpPr/>
            <p:nvPr/>
          </p:nvSpPr>
          <p:spPr>
            <a:xfrm rot="18917663">
              <a:off x="6385092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C69A37B-6E55-50E9-9714-96AD8D60BB0B}"/>
                </a:ext>
              </a:extLst>
            </p:cNvPr>
            <p:cNvSpPr/>
            <p:nvPr/>
          </p:nvSpPr>
          <p:spPr>
            <a:xfrm rot="18917663">
              <a:off x="6791492" y="6248096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D9F89DF-7216-E1F3-DDBE-35A6EE85AD72}"/>
              </a:ext>
            </a:extLst>
          </p:cNvPr>
          <p:cNvSpPr txBox="1"/>
          <p:nvPr/>
        </p:nvSpPr>
        <p:spPr>
          <a:xfrm>
            <a:off x="9723474" y="623517"/>
            <a:ext cx="190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4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Regular" panose="020B0500000000000000" pitchFamily="34" charset="-128"/>
                <a:ea typeface="Source Han Sans CN Regular" panose="020B0500000000000000" pitchFamily="34" charset="-128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1976774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E8113EC-17E1-C242-C75C-81075C38755D}"/>
              </a:ext>
            </a:extLst>
          </p:cNvPr>
          <p:cNvSpPr/>
          <p:nvPr/>
        </p:nvSpPr>
        <p:spPr>
          <a:xfrm rot="21227961" flipH="1">
            <a:off x="693526" y="4086677"/>
            <a:ext cx="648483" cy="648482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6EA9C09-64D2-DDD4-1CBD-C2D92E8236CB}"/>
              </a:ext>
            </a:extLst>
          </p:cNvPr>
          <p:cNvSpPr/>
          <p:nvPr/>
        </p:nvSpPr>
        <p:spPr>
          <a:xfrm rot="21227961" flipH="1">
            <a:off x="681714" y="5399475"/>
            <a:ext cx="648483" cy="648482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A7C2E8-668A-F5E6-3545-1EAA4CC7CB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3954" y="1231099"/>
            <a:ext cx="2164881" cy="4531616"/>
          </a:xfrm>
          <a:prstGeom prst="roundRect">
            <a:avLst>
              <a:gd name="adj" fmla="val 21489"/>
            </a:avLst>
          </a:prstGeom>
        </p:spPr>
      </p:pic>
      <p:pic>
        <p:nvPicPr>
          <p:cNvPr id="3" name="图片 2" descr="图片包含 监视器&#10;&#10;已生成高可信度的说明">
            <a:extLst>
              <a:ext uri="{FF2B5EF4-FFF2-40B4-BE49-F238E27FC236}">
                <a16:creationId xmlns:a16="http://schemas.microsoft.com/office/drawing/2014/main" id="{FA5F88B0-1D41-6EEF-D714-D4F60FDC567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650" y="1215690"/>
            <a:ext cx="2300626" cy="456884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19EDD4C-B260-7C7D-D772-99A2AE80A10D}"/>
              </a:ext>
            </a:extLst>
          </p:cNvPr>
          <p:cNvSpPr txBox="1"/>
          <p:nvPr/>
        </p:nvSpPr>
        <p:spPr>
          <a:xfrm>
            <a:off x="6661165" y="969468"/>
            <a:ext cx="438137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/>
            <a:r>
              <a:rPr lang="en-US" altLang="zh-CN" sz="3200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2.0 95 ExtraBold" panose="00020600040101010101" pitchFamily="18" charset="-122"/>
              </a:rPr>
              <a:t>ADD YOUR TITLE</a:t>
            </a:r>
            <a:endParaRPr lang="zh-CN" altLang="en-US" sz="3200" b="1" cap="all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872FE5-B5C1-84B7-CC62-0A37E3964A0D}"/>
              </a:ext>
            </a:extLst>
          </p:cNvPr>
          <p:cNvSpPr txBox="1"/>
          <p:nvPr/>
        </p:nvSpPr>
        <p:spPr>
          <a:xfrm>
            <a:off x="6661165" y="1476984"/>
            <a:ext cx="438137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2.0 95 ExtraBold" panose="00020600040101010101" pitchFamily="18" charset="-122"/>
              </a:rPr>
              <a:t>点击输入您的标题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cxnSp>
        <p:nvCxnSpPr>
          <p:cNvPr id="11" name="直线连接符 16">
            <a:extLst>
              <a:ext uri="{FF2B5EF4-FFF2-40B4-BE49-F238E27FC236}">
                <a16:creationId xmlns:a16="http://schemas.microsoft.com/office/drawing/2014/main" id="{CB0D10C0-64FF-A378-96DF-45037455446D}"/>
              </a:ext>
            </a:extLst>
          </p:cNvPr>
          <p:cNvCxnSpPr>
            <a:cxnSpLocks/>
          </p:cNvCxnSpPr>
          <p:nvPr/>
        </p:nvCxnSpPr>
        <p:spPr>
          <a:xfrm>
            <a:off x="6661165" y="2069884"/>
            <a:ext cx="4340307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DF893FF-E0F9-E947-AB2F-59B805EA79BE}"/>
              </a:ext>
            </a:extLst>
          </p:cNvPr>
          <p:cNvSpPr txBox="1"/>
          <p:nvPr/>
        </p:nvSpPr>
        <p:spPr>
          <a:xfrm>
            <a:off x="6661165" y="2230206"/>
            <a:ext cx="4381375" cy="6960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algn="just"/>
            <a:r>
              <a:rPr lang="en-US" altLang="zh-CN" sz="1400" dirty="0">
                <a:latin typeface="+mn-ea"/>
                <a:ea typeface="+mn-ea"/>
              </a:rPr>
              <a:t>51PPT</a:t>
            </a:r>
            <a:r>
              <a:rPr lang="zh-CN" altLang="en-US" sz="1400" dirty="0">
                <a:latin typeface="+mn-ea"/>
                <a:ea typeface="+mn-ea"/>
              </a:rPr>
              <a:t>模板网，幻灯片演示模板及素材免费下载！</a:t>
            </a:r>
          </a:p>
          <a:p>
            <a:pPr algn="just"/>
            <a:r>
              <a:rPr lang="en-US" altLang="zh-CN" sz="1400" dirty="0">
                <a:latin typeface="+mn-ea"/>
                <a:ea typeface="+mn-ea"/>
              </a:rPr>
              <a:t>51PPT</a:t>
            </a:r>
            <a:r>
              <a:rPr lang="zh-CN" altLang="en-US" sz="1400" dirty="0">
                <a:latin typeface="+mn-ea"/>
                <a:ea typeface="+mn-ea"/>
              </a:rPr>
              <a:t>模板网 官网唯一网址：</a:t>
            </a:r>
            <a:r>
              <a:rPr lang="en-US" altLang="zh-CN" sz="1400" dirty="0">
                <a:latin typeface="+mn-ea"/>
                <a:ea typeface="+mn-ea"/>
              </a:rPr>
              <a:t>www.51pptmoban.com</a:t>
            </a:r>
            <a:endParaRPr lang="zh-CN" altLang="en-US" sz="1400" dirty="0">
              <a:latin typeface="+mn-ea"/>
              <a:ea typeface="+mn-ea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9D5DAFB-B5F6-CFA6-5543-1303230202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6960" y="4010265"/>
            <a:ext cx="4491273" cy="2166898"/>
          </a:xfrm>
          <a:prstGeom prst="roundRect">
            <a:avLst>
              <a:gd name="adj" fmla="val 19504"/>
            </a:avLst>
          </a:prstGeom>
        </p:spPr>
      </p:pic>
      <p:pic>
        <p:nvPicPr>
          <p:cNvPr id="14" name="图片 13" descr="图片包含 监视器&#10;&#10;已生成高可信度的说明">
            <a:extLst>
              <a:ext uri="{FF2B5EF4-FFF2-40B4-BE49-F238E27FC236}">
                <a16:creationId xmlns:a16="http://schemas.microsoft.com/office/drawing/2014/main" id="{B9ED6DE2-CE67-35A6-A485-3BDA0D15AA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396170" y="2800962"/>
            <a:ext cx="2300626" cy="456884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731843DF-A383-7782-4D30-FCC7569D2007}"/>
              </a:ext>
            </a:extLst>
          </p:cNvPr>
          <p:cNvSpPr txBox="1"/>
          <p:nvPr/>
        </p:nvSpPr>
        <p:spPr>
          <a:xfrm>
            <a:off x="1352431" y="4013245"/>
            <a:ext cx="1751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cs typeface="阿里巴巴普惠体 2.0 95 ExtraBold" panose="00020600040101010101" pitchFamily="18" charset="-122"/>
              </a:rPr>
              <a:t>10,000w+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3A317B1-3B17-5530-2E0A-F65D5C947272}"/>
              </a:ext>
            </a:extLst>
          </p:cNvPr>
          <p:cNvSpPr txBox="1"/>
          <p:nvPr/>
        </p:nvSpPr>
        <p:spPr>
          <a:xfrm>
            <a:off x="1352430" y="4311668"/>
            <a:ext cx="1751945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algn="just"/>
            <a:r>
              <a:rPr lang="en-US" altLang="zh-CN" dirty="0">
                <a:latin typeface="+mn-ea"/>
                <a:ea typeface="+mn-ea"/>
              </a:rPr>
              <a:t>Nunc </a:t>
            </a:r>
            <a:r>
              <a:rPr lang="en-US" altLang="zh-CN" dirty="0" err="1">
                <a:latin typeface="+mn-ea"/>
                <a:ea typeface="+mn-ea"/>
              </a:rPr>
              <a:t>viverra</a:t>
            </a:r>
            <a:r>
              <a:rPr lang="en-US" altLang="zh-CN" dirty="0">
                <a:latin typeface="+mn-ea"/>
                <a:ea typeface="+mn-ea"/>
              </a:rPr>
              <a:t> </a:t>
            </a:r>
            <a:r>
              <a:rPr lang="en-US" altLang="zh-CN" dirty="0" err="1">
                <a:latin typeface="+mn-ea"/>
                <a:ea typeface="+mn-ea"/>
              </a:rPr>
              <a:t>imperdiet</a:t>
            </a:r>
            <a:r>
              <a:rPr lang="en-US" altLang="zh-CN" dirty="0">
                <a:latin typeface="+mn-ea"/>
                <a:ea typeface="+mn-ea"/>
              </a:rPr>
              <a:t> est. </a:t>
            </a:r>
            <a:r>
              <a:rPr lang="en-US" altLang="zh-CN" dirty="0" err="1">
                <a:latin typeface="+mn-ea"/>
                <a:ea typeface="+mn-ea"/>
              </a:rPr>
              <a:t>Vivamus</a:t>
            </a:r>
            <a:r>
              <a:rPr lang="en-US" altLang="zh-CN" dirty="0">
                <a:latin typeface="+mn-ea"/>
                <a:ea typeface="+mn-ea"/>
              </a:rPr>
              <a:t> a </a:t>
            </a:r>
            <a:r>
              <a:rPr lang="en-US" altLang="zh-CN" dirty="0" err="1">
                <a:latin typeface="+mn-ea"/>
                <a:ea typeface="+mn-ea"/>
              </a:rPr>
              <a:t>tellus</a:t>
            </a:r>
            <a:r>
              <a:rPr lang="en-US" altLang="zh-CN" dirty="0">
                <a:latin typeface="+mn-ea"/>
                <a:ea typeface="+mn-ea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E914B18-B4A2-CAB4-ABBE-2E2395817103}"/>
              </a:ext>
            </a:extLst>
          </p:cNvPr>
          <p:cNvSpPr txBox="1"/>
          <p:nvPr/>
        </p:nvSpPr>
        <p:spPr>
          <a:xfrm>
            <a:off x="1352431" y="5336501"/>
            <a:ext cx="1751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cs typeface="阿里巴巴普惠体 2.0 95 ExtraBold" panose="00020600040101010101" pitchFamily="18" charset="-122"/>
              </a:rPr>
              <a:t>10,000w+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EBC49E4-252F-0591-879A-DCBF4C11213A}"/>
              </a:ext>
            </a:extLst>
          </p:cNvPr>
          <p:cNvSpPr txBox="1"/>
          <p:nvPr/>
        </p:nvSpPr>
        <p:spPr>
          <a:xfrm>
            <a:off x="1352430" y="5634924"/>
            <a:ext cx="1751945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algn="just"/>
            <a:r>
              <a:rPr lang="en-US" altLang="zh-CN" dirty="0">
                <a:latin typeface="+mn-ea"/>
                <a:ea typeface="+mn-ea"/>
              </a:rPr>
              <a:t>Nunc </a:t>
            </a:r>
            <a:r>
              <a:rPr lang="en-US" altLang="zh-CN" dirty="0" err="1">
                <a:latin typeface="+mn-ea"/>
                <a:ea typeface="+mn-ea"/>
              </a:rPr>
              <a:t>viverra</a:t>
            </a:r>
            <a:r>
              <a:rPr lang="en-US" altLang="zh-CN" dirty="0">
                <a:latin typeface="+mn-ea"/>
                <a:ea typeface="+mn-ea"/>
              </a:rPr>
              <a:t> </a:t>
            </a:r>
            <a:r>
              <a:rPr lang="en-US" altLang="zh-CN" dirty="0" err="1">
                <a:latin typeface="+mn-ea"/>
                <a:ea typeface="+mn-ea"/>
              </a:rPr>
              <a:t>imperdiet</a:t>
            </a:r>
            <a:r>
              <a:rPr lang="en-US" altLang="zh-CN" dirty="0">
                <a:latin typeface="+mn-ea"/>
                <a:ea typeface="+mn-ea"/>
              </a:rPr>
              <a:t> est. </a:t>
            </a:r>
            <a:r>
              <a:rPr lang="en-US" altLang="zh-CN" dirty="0" err="1">
                <a:latin typeface="+mn-ea"/>
                <a:ea typeface="+mn-ea"/>
              </a:rPr>
              <a:t>Vivamus</a:t>
            </a:r>
            <a:r>
              <a:rPr lang="en-US" altLang="zh-CN" dirty="0">
                <a:latin typeface="+mn-ea"/>
                <a:ea typeface="+mn-ea"/>
              </a:rPr>
              <a:t> a </a:t>
            </a:r>
            <a:r>
              <a:rPr lang="en-US" altLang="zh-CN" dirty="0" err="1">
                <a:latin typeface="+mn-ea"/>
                <a:ea typeface="+mn-ea"/>
              </a:rPr>
              <a:t>tellus</a:t>
            </a:r>
            <a:r>
              <a:rPr lang="en-US" altLang="zh-CN" dirty="0">
                <a:latin typeface="+mn-ea"/>
                <a:ea typeface="+mn-ea"/>
              </a:rPr>
              <a:t>.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666F17A-7EDA-295E-AA24-3DE4ADFBA17B}"/>
              </a:ext>
            </a:extLst>
          </p:cNvPr>
          <p:cNvGrpSpPr/>
          <p:nvPr/>
        </p:nvGrpSpPr>
        <p:grpSpPr>
          <a:xfrm>
            <a:off x="176633" y="422316"/>
            <a:ext cx="488755" cy="2870041"/>
            <a:chOff x="236635" y="265045"/>
            <a:chExt cx="488755" cy="2870041"/>
          </a:xfrm>
        </p:grpSpPr>
        <p:cxnSp>
          <p:nvCxnSpPr>
            <p:cNvPr id="24" name="直线连接符 16">
              <a:extLst>
                <a:ext uri="{FF2B5EF4-FFF2-40B4-BE49-F238E27FC236}">
                  <a16:creationId xmlns:a16="http://schemas.microsoft.com/office/drawing/2014/main" id="{65497187-3AAB-64A0-BFBA-1326DA1198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012" y="722976"/>
              <a:ext cx="1" cy="2412110"/>
            </a:xfrm>
            <a:prstGeom prst="line">
              <a:avLst/>
            </a:prstGeom>
            <a:solidFill>
              <a:srgbClr val="C80013"/>
            </a:solidFill>
            <a:ln w="158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3C98B86-8A6D-2384-1DE7-A9C73DD26E79}"/>
                </a:ext>
              </a:extLst>
            </p:cNvPr>
            <p:cNvSpPr/>
            <p:nvPr/>
          </p:nvSpPr>
          <p:spPr>
            <a:xfrm rot="18912874">
              <a:off x="236635" y="265045"/>
              <a:ext cx="488755" cy="488755"/>
            </a:xfrm>
            <a:custGeom>
              <a:avLst/>
              <a:gdLst>
                <a:gd name="connsiteX0" fmla="*/ 1901372 w 3802744"/>
                <a:gd name="connsiteY0" fmla="*/ 762170 h 3802744"/>
                <a:gd name="connsiteX1" fmla="*/ 762171 w 3802744"/>
                <a:gd name="connsiteY1" fmla="*/ 1901371 h 3802744"/>
                <a:gd name="connsiteX2" fmla="*/ 1901372 w 3802744"/>
                <a:gd name="connsiteY2" fmla="*/ 3040572 h 3802744"/>
                <a:gd name="connsiteX3" fmla="*/ 3040573 w 3802744"/>
                <a:gd name="connsiteY3" fmla="*/ 1901371 h 3802744"/>
                <a:gd name="connsiteX4" fmla="*/ 2923178 w 3802744"/>
                <a:gd name="connsiteY4" fmla="*/ 879565 h 3802744"/>
                <a:gd name="connsiteX5" fmla="*/ 1901372 w 3802744"/>
                <a:gd name="connsiteY5" fmla="*/ 762170 h 3802744"/>
                <a:gd name="connsiteX6" fmla="*/ 1901373 w 3802744"/>
                <a:gd name="connsiteY6" fmla="*/ 0 h 3802744"/>
                <a:gd name="connsiteX7" fmla="*/ 3606808 w 3802744"/>
                <a:gd name="connsiteY7" fmla="*/ 195936 h 3802744"/>
                <a:gd name="connsiteX8" fmla="*/ 3802744 w 3802744"/>
                <a:gd name="connsiteY8" fmla="*/ 1901372 h 3802744"/>
                <a:gd name="connsiteX9" fmla="*/ 1901372 w 3802744"/>
                <a:gd name="connsiteY9" fmla="*/ 3802744 h 3802744"/>
                <a:gd name="connsiteX10" fmla="*/ 0 w 3802744"/>
                <a:gd name="connsiteY10" fmla="*/ 1901372 h 3802744"/>
                <a:gd name="connsiteX11" fmla="*/ 1 w 3802744"/>
                <a:gd name="connsiteY11" fmla="*/ 1901372 h 3802744"/>
                <a:gd name="connsiteX12" fmla="*/ 1901373 w 3802744"/>
                <a:gd name="connsiteY12" fmla="*/ 0 h 380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2744" h="3802744">
                  <a:moveTo>
                    <a:pt x="1901372" y="762170"/>
                  </a:moveTo>
                  <a:cubicBezTo>
                    <a:pt x="1272209" y="762170"/>
                    <a:pt x="762171" y="1272208"/>
                    <a:pt x="762171" y="1901371"/>
                  </a:cubicBezTo>
                  <a:cubicBezTo>
                    <a:pt x="762171" y="2530534"/>
                    <a:pt x="1272209" y="3040572"/>
                    <a:pt x="1901372" y="3040572"/>
                  </a:cubicBezTo>
                  <a:cubicBezTo>
                    <a:pt x="2530535" y="3040572"/>
                    <a:pt x="3040573" y="2530534"/>
                    <a:pt x="3040573" y="1901371"/>
                  </a:cubicBezTo>
                  <a:cubicBezTo>
                    <a:pt x="3040573" y="1560769"/>
                    <a:pt x="3001441" y="1220167"/>
                    <a:pt x="2923178" y="879565"/>
                  </a:cubicBezTo>
                  <a:cubicBezTo>
                    <a:pt x="2582576" y="801302"/>
                    <a:pt x="2241974" y="762170"/>
                    <a:pt x="1901372" y="762170"/>
                  </a:cubicBezTo>
                  <a:close/>
                  <a:moveTo>
                    <a:pt x="1901373" y="0"/>
                  </a:moveTo>
                  <a:cubicBezTo>
                    <a:pt x="2469851" y="0"/>
                    <a:pt x="3038329" y="65312"/>
                    <a:pt x="3606808" y="195936"/>
                  </a:cubicBezTo>
                  <a:cubicBezTo>
                    <a:pt x="3737432" y="764415"/>
                    <a:pt x="3802744" y="1332893"/>
                    <a:pt x="3802744" y="1901372"/>
                  </a:cubicBezTo>
                  <a:cubicBezTo>
                    <a:pt x="3802744" y="2951471"/>
                    <a:pt x="2951471" y="3802744"/>
                    <a:pt x="1901372" y="3802744"/>
                  </a:cubicBezTo>
                  <a:cubicBezTo>
                    <a:pt x="851273" y="3802744"/>
                    <a:pt x="0" y="2951471"/>
                    <a:pt x="0" y="1901372"/>
                  </a:cubicBezTo>
                  <a:lnTo>
                    <a:pt x="1" y="1901372"/>
                  </a:lnTo>
                  <a:cubicBezTo>
                    <a:pt x="1" y="851273"/>
                    <a:pt x="851274" y="0"/>
                    <a:pt x="1901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67E0C2B-B9C4-5B92-0782-B39FF136FCB1}"/>
              </a:ext>
            </a:extLst>
          </p:cNvPr>
          <p:cNvSpPr/>
          <p:nvPr/>
        </p:nvSpPr>
        <p:spPr>
          <a:xfrm rot="15727471">
            <a:off x="9644286" y="4090355"/>
            <a:ext cx="2385580" cy="3062259"/>
          </a:xfrm>
          <a:custGeom>
            <a:avLst/>
            <a:gdLst>
              <a:gd name="connsiteX0" fmla="*/ 2373369 w 2385580"/>
              <a:gd name="connsiteY0" fmla="*/ 3062259 h 3062259"/>
              <a:gd name="connsiteX1" fmla="*/ 1249314 w 2385580"/>
              <a:gd name="connsiteY1" fmla="*/ 2906774 h 3062259"/>
              <a:gd name="connsiteX2" fmla="*/ 1254466 w 2385580"/>
              <a:gd name="connsiteY2" fmla="*/ 2804748 h 3062259"/>
              <a:gd name="connsiteX3" fmla="*/ 1080243 w 2385580"/>
              <a:gd name="connsiteY3" fmla="*/ 1288318 h 3062259"/>
              <a:gd name="connsiteX4" fmla="*/ 322028 w 2385580"/>
              <a:gd name="connsiteY4" fmla="*/ 1157652 h 3062259"/>
              <a:gd name="connsiteX5" fmla="*/ 0 w 2385580"/>
              <a:gd name="connsiteY5" fmla="*/ 1129903 h 3062259"/>
              <a:gd name="connsiteX6" fmla="*/ 156294 w 2385580"/>
              <a:gd name="connsiteY6" fmla="*/ 0 h 3062259"/>
              <a:gd name="connsiteX7" fmla="*/ 196560 w 2385580"/>
              <a:gd name="connsiteY7" fmla="*/ 1156 h 3062259"/>
              <a:gd name="connsiteX8" fmla="*/ 2094798 w 2385580"/>
              <a:gd name="connsiteY8" fmla="*/ 273765 h 3062259"/>
              <a:gd name="connsiteX9" fmla="*/ 2385580 w 2385580"/>
              <a:gd name="connsiteY9" fmla="*/ 2804750 h 3062259"/>
              <a:gd name="connsiteX10" fmla="*/ 2381908 w 2385580"/>
              <a:gd name="connsiteY10" fmla="*/ 2949958 h 306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85580" h="3062259">
                <a:moveTo>
                  <a:pt x="2373369" y="3062259"/>
                </a:moveTo>
                <a:lnTo>
                  <a:pt x="1249314" y="2906774"/>
                </a:lnTo>
                <a:lnTo>
                  <a:pt x="1254466" y="2804748"/>
                </a:lnTo>
                <a:cubicBezTo>
                  <a:pt x="1254465" y="2299272"/>
                  <a:pt x="1196391" y="1793795"/>
                  <a:pt x="1080243" y="1288318"/>
                </a:cubicBezTo>
                <a:cubicBezTo>
                  <a:pt x="827505" y="1230244"/>
                  <a:pt x="574767" y="1186688"/>
                  <a:pt x="322028" y="1157652"/>
                </a:cubicBezTo>
                <a:lnTo>
                  <a:pt x="0" y="1129903"/>
                </a:lnTo>
                <a:lnTo>
                  <a:pt x="156294" y="0"/>
                </a:lnTo>
                <a:lnTo>
                  <a:pt x="196560" y="1156"/>
                </a:lnTo>
                <a:cubicBezTo>
                  <a:pt x="829305" y="37504"/>
                  <a:pt x="1462051" y="128375"/>
                  <a:pt x="2094798" y="273765"/>
                </a:cubicBezTo>
                <a:cubicBezTo>
                  <a:pt x="2288652" y="1117428"/>
                  <a:pt x="2385580" y="1961088"/>
                  <a:pt x="2385580" y="2804750"/>
                </a:cubicBezTo>
                <a:cubicBezTo>
                  <a:pt x="2385580" y="2853451"/>
                  <a:pt x="2384346" y="2901863"/>
                  <a:pt x="2381908" y="294995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526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62214D1-24B5-CBC4-40F1-B48FC7136D7C}"/>
              </a:ext>
            </a:extLst>
          </p:cNvPr>
          <p:cNvGrpSpPr/>
          <p:nvPr/>
        </p:nvGrpSpPr>
        <p:grpSpPr>
          <a:xfrm>
            <a:off x="11066099" y="6258068"/>
            <a:ext cx="467089" cy="106365"/>
            <a:chOff x="5978691" y="6248096"/>
            <a:chExt cx="1022466" cy="209667"/>
          </a:xfrm>
          <a:solidFill>
            <a:schemeClr val="accent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CD3C3EE-3180-6E1C-7A33-D5C8F58D3AA5}"/>
                </a:ext>
              </a:extLst>
            </p:cNvPr>
            <p:cNvSpPr/>
            <p:nvPr/>
          </p:nvSpPr>
          <p:spPr>
            <a:xfrm rot="18917663">
              <a:off x="5978691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D80E9DA-1D90-1EDE-0A49-9E86F506B4B0}"/>
                </a:ext>
              </a:extLst>
            </p:cNvPr>
            <p:cNvSpPr/>
            <p:nvPr/>
          </p:nvSpPr>
          <p:spPr>
            <a:xfrm rot="18917663">
              <a:off x="6385092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0180D72-D89E-6CF9-8A5F-6A9DF0F0EF10}"/>
                </a:ext>
              </a:extLst>
            </p:cNvPr>
            <p:cNvSpPr/>
            <p:nvPr/>
          </p:nvSpPr>
          <p:spPr>
            <a:xfrm rot="18917663">
              <a:off x="6791492" y="6248096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E823FAC7-3A9E-2C28-5F5C-AD2BD4D737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3927" y="4831818"/>
            <a:ext cx="3076327" cy="2026182"/>
          </a:xfrm>
          <a:custGeom>
            <a:avLst/>
            <a:gdLst>
              <a:gd name="connsiteX0" fmla="*/ 0 w 3076327"/>
              <a:gd name="connsiteY0" fmla="*/ 0 h 2026182"/>
              <a:gd name="connsiteX1" fmla="*/ 3076327 w 3076327"/>
              <a:gd name="connsiteY1" fmla="*/ 0 h 2026182"/>
              <a:gd name="connsiteX2" fmla="*/ 3076327 w 3076327"/>
              <a:gd name="connsiteY2" fmla="*/ 2026182 h 2026182"/>
              <a:gd name="connsiteX3" fmla="*/ 0 w 3076327"/>
              <a:gd name="connsiteY3" fmla="*/ 2026182 h 202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6327" h="2026182">
                <a:moveTo>
                  <a:pt x="0" y="0"/>
                </a:moveTo>
                <a:lnTo>
                  <a:pt x="3076327" y="0"/>
                </a:lnTo>
                <a:lnTo>
                  <a:pt x="3076327" y="2026182"/>
                </a:lnTo>
                <a:lnTo>
                  <a:pt x="0" y="202618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6827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64719FB-260F-D38A-FA92-62FA5E6DB489}"/>
              </a:ext>
            </a:extLst>
          </p:cNvPr>
          <p:cNvSpPr/>
          <p:nvPr/>
        </p:nvSpPr>
        <p:spPr>
          <a:xfrm rot="21227961" flipH="1">
            <a:off x="4016428" y="1836550"/>
            <a:ext cx="3184906" cy="3184900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4E0F0303-CD34-E6DB-42BD-66F30D420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DD6A030-D0E7-0C17-A3B1-8E2F6C4295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32699A-E0AE-50EC-1D86-EC29BE8ABD5D}"/>
              </a:ext>
            </a:extLst>
          </p:cNvPr>
          <p:cNvGrpSpPr>
            <a:grpSpLocks noChangeAspect="1"/>
          </p:cNvGrpSpPr>
          <p:nvPr/>
        </p:nvGrpSpPr>
        <p:grpSpPr>
          <a:xfrm>
            <a:off x="4049475" y="2297884"/>
            <a:ext cx="4155013" cy="2382638"/>
            <a:chOff x="273872" y="1020725"/>
            <a:chExt cx="11644255" cy="6677247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DA8CB58-A075-E301-435A-4BA1ED6BF3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872" y="1020725"/>
              <a:ext cx="11644255" cy="6677247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680F9DA-073B-EACF-A882-5F01B1521581}"/>
                </a:ext>
              </a:extLst>
            </p:cNvPr>
            <p:cNvSpPr/>
            <p:nvPr/>
          </p:nvSpPr>
          <p:spPr>
            <a:xfrm>
              <a:off x="2083980" y="1743740"/>
              <a:ext cx="8272131" cy="51142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6" name="Picture 2" descr="免费 大象在水中的视图 素材图片">
            <a:extLst>
              <a:ext uri="{FF2B5EF4-FFF2-40B4-BE49-F238E27FC236}">
                <a16:creationId xmlns:a16="http://schemas.microsoft.com/office/drawing/2014/main" id="{FFA2BE50-C426-4FA9-AF77-0DED9817C4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56920" y="2543312"/>
            <a:ext cx="3015849" cy="188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A21E1D9-B0FD-A292-D9B7-20E8D8208510}"/>
              </a:ext>
            </a:extLst>
          </p:cNvPr>
          <p:cNvGrpSpPr/>
          <p:nvPr/>
        </p:nvGrpSpPr>
        <p:grpSpPr>
          <a:xfrm>
            <a:off x="1152899" y="2070376"/>
            <a:ext cx="2328982" cy="899441"/>
            <a:chOff x="784680" y="4102880"/>
            <a:chExt cx="1560218" cy="89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26E9E77-B6A0-E3DC-6D02-49B944D617B3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C3D45BA-9D8C-22A8-4C00-ADF6F5C9CF24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499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Lorem ipsum dolor sit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amet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,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consectetuer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adipiscing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elit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66016EA-E618-6DB7-FE15-10FEF1E86BCA}"/>
              </a:ext>
            </a:extLst>
          </p:cNvPr>
          <p:cNvGrpSpPr/>
          <p:nvPr/>
        </p:nvGrpSpPr>
        <p:grpSpPr>
          <a:xfrm>
            <a:off x="1152899" y="4351120"/>
            <a:ext cx="2328982" cy="899441"/>
            <a:chOff x="784680" y="4102880"/>
            <a:chExt cx="1560218" cy="89944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BA2C880-E2B5-1B6D-732D-D718AAF89E43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B8AE09F-80A9-3A32-713F-0340D15A0763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499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Lorem ipsum dolor sit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amet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,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consectetuer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adipiscing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elit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6AB78F0-2665-07F7-5174-13F31DDAB0F9}"/>
              </a:ext>
            </a:extLst>
          </p:cNvPr>
          <p:cNvGrpSpPr/>
          <p:nvPr/>
        </p:nvGrpSpPr>
        <p:grpSpPr>
          <a:xfrm>
            <a:off x="9085581" y="2070376"/>
            <a:ext cx="2328982" cy="899441"/>
            <a:chOff x="784680" y="4102880"/>
            <a:chExt cx="1560218" cy="89944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1BE0FE6-07D4-0864-1ED3-5BFA5877A475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0B33B97-82F7-A894-A120-A7FE0EC53182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499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Lorem ipsum dolor sit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amet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,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consectetuer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adipiscing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elit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8895298-AEC8-3555-916A-0B983454774F}"/>
              </a:ext>
            </a:extLst>
          </p:cNvPr>
          <p:cNvGrpSpPr/>
          <p:nvPr/>
        </p:nvGrpSpPr>
        <p:grpSpPr>
          <a:xfrm>
            <a:off x="9085581" y="4351120"/>
            <a:ext cx="2328982" cy="899441"/>
            <a:chOff x="784680" y="4102880"/>
            <a:chExt cx="1560218" cy="8994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19AA5A-5FA0-CDB2-EBD0-4FA795F78720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CFA3D30-80D2-94CE-7D75-FCA563B140B6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499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Lorem ipsum dolor sit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amet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,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consectetuer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adipiscing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elit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C86C0407-61C8-A292-B5AD-07848C3FAA12}"/>
              </a:ext>
            </a:extLst>
          </p:cNvPr>
          <p:cNvSpPr txBox="1"/>
          <p:nvPr/>
        </p:nvSpPr>
        <p:spPr>
          <a:xfrm>
            <a:off x="2086687" y="5664512"/>
            <a:ext cx="8018627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51PPT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模板网，幻灯片演示模板及素材免费下载！ </a:t>
            </a: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51PPT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模板网 官网唯一网址：</a:t>
            </a: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www.51pptmoban.com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FCE6316-9B9A-487D-FFF0-4887FE6CE52B}"/>
              </a:ext>
            </a:extLst>
          </p:cNvPr>
          <p:cNvSpPr/>
          <p:nvPr/>
        </p:nvSpPr>
        <p:spPr>
          <a:xfrm rot="18912874">
            <a:off x="656833" y="2024432"/>
            <a:ext cx="434379" cy="434379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59760D0-5BB4-A7C4-0FA7-78DAC496A341}"/>
              </a:ext>
            </a:extLst>
          </p:cNvPr>
          <p:cNvSpPr/>
          <p:nvPr/>
        </p:nvSpPr>
        <p:spPr>
          <a:xfrm rot="18912874">
            <a:off x="664231" y="4333986"/>
            <a:ext cx="434379" cy="434379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9934E20-22DD-33B8-0FCB-41FD227C4099}"/>
              </a:ext>
            </a:extLst>
          </p:cNvPr>
          <p:cNvSpPr/>
          <p:nvPr/>
        </p:nvSpPr>
        <p:spPr>
          <a:xfrm rot="18912874">
            <a:off x="8594744" y="2024432"/>
            <a:ext cx="434379" cy="434379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0BA0DCE-4200-881B-6E1F-9DE9EA9AAB9A}"/>
              </a:ext>
            </a:extLst>
          </p:cNvPr>
          <p:cNvSpPr/>
          <p:nvPr/>
        </p:nvSpPr>
        <p:spPr>
          <a:xfrm rot="18912874">
            <a:off x="8602142" y="4333986"/>
            <a:ext cx="434379" cy="434379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0046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4E0F0303-CD34-E6DB-42BD-66F30D420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DD6A030-D0E7-0C17-A3B1-8E2F6C4295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  <p:sp>
        <p:nvSpPr>
          <p:cNvPr id="9" name="任意形状 4">
            <a:extLst>
              <a:ext uri="{FF2B5EF4-FFF2-40B4-BE49-F238E27FC236}">
                <a16:creationId xmlns:a16="http://schemas.microsoft.com/office/drawing/2014/main" id="{CCE0EB2A-83C0-3AAC-83FE-03345AB5ABA7}"/>
              </a:ext>
            </a:extLst>
          </p:cNvPr>
          <p:cNvSpPr/>
          <p:nvPr/>
        </p:nvSpPr>
        <p:spPr>
          <a:xfrm>
            <a:off x="653339" y="1662989"/>
            <a:ext cx="2557133" cy="4461508"/>
          </a:xfrm>
          <a:custGeom>
            <a:avLst/>
            <a:gdLst>
              <a:gd name="connsiteX0" fmla="*/ 0 w 2743201"/>
              <a:gd name="connsiteY0" fmla="*/ 0 h 4786147"/>
              <a:gd name="connsiteX1" fmla="*/ 432000 w 2743201"/>
              <a:gd name="connsiteY1" fmla="*/ 0 h 4786147"/>
              <a:gd name="connsiteX2" fmla="*/ 867691 w 2743201"/>
              <a:gd name="connsiteY2" fmla="*/ 0 h 4786147"/>
              <a:gd name="connsiteX3" fmla="*/ 2311201 w 2743201"/>
              <a:gd name="connsiteY3" fmla="*/ 0 h 4786147"/>
              <a:gd name="connsiteX4" fmla="*/ 2743201 w 2743201"/>
              <a:gd name="connsiteY4" fmla="*/ 432000 h 4786147"/>
              <a:gd name="connsiteX5" fmla="*/ 2743201 w 2743201"/>
              <a:gd name="connsiteY5" fmla="*/ 4354147 h 4786147"/>
              <a:gd name="connsiteX6" fmla="*/ 2311201 w 2743201"/>
              <a:gd name="connsiteY6" fmla="*/ 4786147 h 4786147"/>
              <a:gd name="connsiteX7" fmla="*/ 432000 w 2743201"/>
              <a:gd name="connsiteY7" fmla="*/ 4786147 h 4786147"/>
              <a:gd name="connsiteX8" fmla="*/ 0 w 2743201"/>
              <a:gd name="connsiteY8" fmla="*/ 4354147 h 4786147"/>
              <a:gd name="connsiteX9" fmla="*/ 0 w 2743201"/>
              <a:gd name="connsiteY9" fmla="*/ 707011 h 4786147"/>
              <a:gd name="connsiteX10" fmla="*/ 0 w 2743201"/>
              <a:gd name="connsiteY10" fmla="*/ 432000 h 478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3201" h="4786147">
                <a:moveTo>
                  <a:pt x="0" y="0"/>
                </a:moveTo>
                <a:lnTo>
                  <a:pt x="432000" y="0"/>
                </a:lnTo>
                <a:lnTo>
                  <a:pt x="867691" y="0"/>
                </a:lnTo>
                <a:lnTo>
                  <a:pt x="2311201" y="0"/>
                </a:lnTo>
                <a:cubicBezTo>
                  <a:pt x="2549665" y="0"/>
                  <a:pt x="2743201" y="193536"/>
                  <a:pt x="2743201" y="432000"/>
                </a:cubicBezTo>
                <a:lnTo>
                  <a:pt x="2743201" y="4354147"/>
                </a:lnTo>
                <a:cubicBezTo>
                  <a:pt x="2743201" y="4592611"/>
                  <a:pt x="2549665" y="4786147"/>
                  <a:pt x="2311201" y="4786147"/>
                </a:cubicBezTo>
                <a:lnTo>
                  <a:pt x="432000" y="4786147"/>
                </a:lnTo>
                <a:cubicBezTo>
                  <a:pt x="193536" y="4786147"/>
                  <a:pt x="0" y="4592611"/>
                  <a:pt x="0" y="4354147"/>
                </a:cubicBezTo>
                <a:lnTo>
                  <a:pt x="0" y="707011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0" name="任意形状 14">
            <a:extLst>
              <a:ext uri="{FF2B5EF4-FFF2-40B4-BE49-F238E27FC236}">
                <a16:creationId xmlns:a16="http://schemas.microsoft.com/office/drawing/2014/main" id="{FF79490F-4D46-C1DE-161F-85D7A188725E}"/>
              </a:ext>
            </a:extLst>
          </p:cNvPr>
          <p:cNvSpPr/>
          <p:nvPr/>
        </p:nvSpPr>
        <p:spPr>
          <a:xfrm>
            <a:off x="3425537" y="1662989"/>
            <a:ext cx="2557133" cy="4461508"/>
          </a:xfrm>
          <a:custGeom>
            <a:avLst/>
            <a:gdLst>
              <a:gd name="connsiteX0" fmla="*/ 0 w 2743201"/>
              <a:gd name="connsiteY0" fmla="*/ 0 h 4786147"/>
              <a:gd name="connsiteX1" fmla="*/ 432000 w 2743201"/>
              <a:gd name="connsiteY1" fmla="*/ 0 h 4786147"/>
              <a:gd name="connsiteX2" fmla="*/ 867691 w 2743201"/>
              <a:gd name="connsiteY2" fmla="*/ 0 h 4786147"/>
              <a:gd name="connsiteX3" fmla="*/ 2311201 w 2743201"/>
              <a:gd name="connsiteY3" fmla="*/ 0 h 4786147"/>
              <a:gd name="connsiteX4" fmla="*/ 2743201 w 2743201"/>
              <a:gd name="connsiteY4" fmla="*/ 432000 h 4786147"/>
              <a:gd name="connsiteX5" fmla="*/ 2743201 w 2743201"/>
              <a:gd name="connsiteY5" fmla="*/ 4354147 h 4786147"/>
              <a:gd name="connsiteX6" fmla="*/ 2311201 w 2743201"/>
              <a:gd name="connsiteY6" fmla="*/ 4786147 h 4786147"/>
              <a:gd name="connsiteX7" fmla="*/ 432000 w 2743201"/>
              <a:gd name="connsiteY7" fmla="*/ 4786147 h 4786147"/>
              <a:gd name="connsiteX8" fmla="*/ 0 w 2743201"/>
              <a:gd name="connsiteY8" fmla="*/ 4354147 h 4786147"/>
              <a:gd name="connsiteX9" fmla="*/ 0 w 2743201"/>
              <a:gd name="connsiteY9" fmla="*/ 707011 h 4786147"/>
              <a:gd name="connsiteX10" fmla="*/ 0 w 2743201"/>
              <a:gd name="connsiteY10" fmla="*/ 432000 h 478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3201" h="4786147">
                <a:moveTo>
                  <a:pt x="0" y="0"/>
                </a:moveTo>
                <a:lnTo>
                  <a:pt x="432000" y="0"/>
                </a:lnTo>
                <a:lnTo>
                  <a:pt x="867691" y="0"/>
                </a:lnTo>
                <a:lnTo>
                  <a:pt x="2311201" y="0"/>
                </a:lnTo>
                <a:cubicBezTo>
                  <a:pt x="2549665" y="0"/>
                  <a:pt x="2743201" y="193536"/>
                  <a:pt x="2743201" y="432000"/>
                </a:cubicBezTo>
                <a:lnTo>
                  <a:pt x="2743201" y="4354147"/>
                </a:lnTo>
                <a:cubicBezTo>
                  <a:pt x="2743201" y="4592611"/>
                  <a:pt x="2549665" y="4786147"/>
                  <a:pt x="2311201" y="4786147"/>
                </a:cubicBezTo>
                <a:lnTo>
                  <a:pt x="432000" y="4786147"/>
                </a:lnTo>
                <a:cubicBezTo>
                  <a:pt x="193536" y="4786147"/>
                  <a:pt x="0" y="4592611"/>
                  <a:pt x="0" y="4354147"/>
                </a:cubicBezTo>
                <a:lnTo>
                  <a:pt x="0" y="707011"/>
                </a:lnTo>
                <a:lnTo>
                  <a:pt x="0" y="432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1" name="任意形状 19">
            <a:extLst>
              <a:ext uri="{FF2B5EF4-FFF2-40B4-BE49-F238E27FC236}">
                <a16:creationId xmlns:a16="http://schemas.microsoft.com/office/drawing/2014/main" id="{E2534058-1CBC-CF4B-5571-2BF3E70046E0}"/>
              </a:ext>
            </a:extLst>
          </p:cNvPr>
          <p:cNvSpPr/>
          <p:nvPr/>
        </p:nvSpPr>
        <p:spPr>
          <a:xfrm>
            <a:off x="6197736" y="1662989"/>
            <a:ext cx="2557133" cy="4461508"/>
          </a:xfrm>
          <a:custGeom>
            <a:avLst/>
            <a:gdLst>
              <a:gd name="connsiteX0" fmla="*/ 0 w 2743201"/>
              <a:gd name="connsiteY0" fmla="*/ 0 h 4786147"/>
              <a:gd name="connsiteX1" fmla="*/ 432000 w 2743201"/>
              <a:gd name="connsiteY1" fmla="*/ 0 h 4786147"/>
              <a:gd name="connsiteX2" fmla="*/ 867691 w 2743201"/>
              <a:gd name="connsiteY2" fmla="*/ 0 h 4786147"/>
              <a:gd name="connsiteX3" fmla="*/ 2311201 w 2743201"/>
              <a:gd name="connsiteY3" fmla="*/ 0 h 4786147"/>
              <a:gd name="connsiteX4" fmla="*/ 2743201 w 2743201"/>
              <a:gd name="connsiteY4" fmla="*/ 432000 h 4786147"/>
              <a:gd name="connsiteX5" fmla="*/ 2743201 w 2743201"/>
              <a:gd name="connsiteY5" fmla="*/ 4354147 h 4786147"/>
              <a:gd name="connsiteX6" fmla="*/ 2311201 w 2743201"/>
              <a:gd name="connsiteY6" fmla="*/ 4786147 h 4786147"/>
              <a:gd name="connsiteX7" fmla="*/ 432000 w 2743201"/>
              <a:gd name="connsiteY7" fmla="*/ 4786147 h 4786147"/>
              <a:gd name="connsiteX8" fmla="*/ 0 w 2743201"/>
              <a:gd name="connsiteY8" fmla="*/ 4354147 h 4786147"/>
              <a:gd name="connsiteX9" fmla="*/ 0 w 2743201"/>
              <a:gd name="connsiteY9" fmla="*/ 707011 h 4786147"/>
              <a:gd name="connsiteX10" fmla="*/ 0 w 2743201"/>
              <a:gd name="connsiteY10" fmla="*/ 432000 h 478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3201" h="4786147">
                <a:moveTo>
                  <a:pt x="0" y="0"/>
                </a:moveTo>
                <a:lnTo>
                  <a:pt x="432000" y="0"/>
                </a:lnTo>
                <a:lnTo>
                  <a:pt x="867691" y="0"/>
                </a:lnTo>
                <a:lnTo>
                  <a:pt x="2311201" y="0"/>
                </a:lnTo>
                <a:cubicBezTo>
                  <a:pt x="2549665" y="0"/>
                  <a:pt x="2743201" y="193536"/>
                  <a:pt x="2743201" y="432000"/>
                </a:cubicBezTo>
                <a:lnTo>
                  <a:pt x="2743201" y="4354147"/>
                </a:lnTo>
                <a:cubicBezTo>
                  <a:pt x="2743201" y="4592611"/>
                  <a:pt x="2549665" y="4786147"/>
                  <a:pt x="2311201" y="4786147"/>
                </a:cubicBezTo>
                <a:lnTo>
                  <a:pt x="432000" y="4786147"/>
                </a:lnTo>
                <a:cubicBezTo>
                  <a:pt x="193536" y="4786147"/>
                  <a:pt x="0" y="4592611"/>
                  <a:pt x="0" y="4354147"/>
                </a:cubicBezTo>
                <a:lnTo>
                  <a:pt x="0" y="707011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" name="任意形状 24">
            <a:extLst>
              <a:ext uri="{FF2B5EF4-FFF2-40B4-BE49-F238E27FC236}">
                <a16:creationId xmlns:a16="http://schemas.microsoft.com/office/drawing/2014/main" id="{88099E26-F08A-99B0-8BB3-CD107C21131B}"/>
              </a:ext>
            </a:extLst>
          </p:cNvPr>
          <p:cNvSpPr/>
          <p:nvPr/>
        </p:nvSpPr>
        <p:spPr>
          <a:xfrm>
            <a:off x="8969935" y="1662989"/>
            <a:ext cx="2557133" cy="4461508"/>
          </a:xfrm>
          <a:custGeom>
            <a:avLst/>
            <a:gdLst>
              <a:gd name="connsiteX0" fmla="*/ 0 w 2743201"/>
              <a:gd name="connsiteY0" fmla="*/ 0 h 4786147"/>
              <a:gd name="connsiteX1" fmla="*/ 432000 w 2743201"/>
              <a:gd name="connsiteY1" fmla="*/ 0 h 4786147"/>
              <a:gd name="connsiteX2" fmla="*/ 867691 w 2743201"/>
              <a:gd name="connsiteY2" fmla="*/ 0 h 4786147"/>
              <a:gd name="connsiteX3" fmla="*/ 2311201 w 2743201"/>
              <a:gd name="connsiteY3" fmla="*/ 0 h 4786147"/>
              <a:gd name="connsiteX4" fmla="*/ 2743201 w 2743201"/>
              <a:gd name="connsiteY4" fmla="*/ 432000 h 4786147"/>
              <a:gd name="connsiteX5" fmla="*/ 2743201 w 2743201"/>
              <a:gd name="connsiteY5" fmla="*/ 4354147 h 4786147"/>
              <a:gd name="connsiteX6" fmla="*/ 2311201 w 2743201"/>
              <a:gd name="connsiteY6" fmla="*/ 4786147 h 4786147"/>
              <a:gd name="connsiteX7" fmla="*/ 432000 w 2743201"/>
              <a:gd name="connsiteY7" fmla="*/ 4786147 h 4786147"/>
              <a:gd name="connsiteX8" fmla="*/ 0 w 2743201"/>
              <a:gd name="connsiteY8" fmla="*/ 4354147 h 4786147"/>
              <a:gd name="connsiteX9" fmla="*/ 0 w 2743201"/>
              <a:gd name="connsiteY9" fmla="*/ 707011 h 4786147"/>
              <a:gd name="connsiteX10" fmla="*/ 0 w 2743201"/>
              <a:gd name="connsiteY10" fmla="*/ 432000 h 478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3201" h="4786147">
                <a:moveTo>
                  <a:pt x="0" y="0"/>
                </a:moveTo>
                <a:lnTo>
                  <a:pt x="432000" y="0"/>
                </a:lnTo>
                <a:lnTo>
                  <a:pt x="867691" y="0"/>
                </a:lnTo>
                <a:lnTo>
                  <a:pt x="2311201" y="0"/>
                </a:lnTo>
                <a:cubicBezTo>
                  <a:pt x="2549665" y="0"/>
                  <a:pt x="2743201" y="193536"/>
                  <a:pt x="2743201" y="432000"/>
                </a:cubicBezTo>
                <a:lnTo>
                  <a:pt x="2743201" y="4354147"/>
                </a:lnTo>
                <a:cubicBezTo>
                  <a:pt x="2743201" y="4592611"/>
                  <a:pt x="2549665" y="4786147"/>
                  <a:pt x="2311201" y="4786147"/>
                </a:cubicBezTo>
                <a:lnTo>
                  <a:pt x="432000" y="4786147"/>
                </a:lnTo>
                <a:cubicBezTo>
                  <a:pt x="193536" y="4786147"/>
                  <a:pt x="0" y="4592611"/>
                  <a:pt x="0" y="4354147"/>
                </a:cubicBezTo>
                <a:lnTo>
                  <a:pt x="0" y="707011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3" name="任意形状 28">
            <a:extLst>
              <a:ext uri="{FF2B5EF4-FFF2-40B4-BE49-F238E27FC236}">
                <a16:creationId xmlns:a16="http://schemas.microsoft.com/office/drawing/2014/main" id="{77989462-763C-CD0F-4AA3-F57B8DDB152F}"/>
              </a:ext>
            </a:extLst>
          </p:cNvPr>
          <p:cNvSpPr/>
          <p:nvPr/>
        </p:nvSpPr>
        <p:spPr>
          <a:xfrm>
            <a:off x="1047056" y="2131880"/>
            <a:ext cx="1769698" cy="1769698"/>
          </a:xfrm>
          <a:custGeom>
            <a:avLst/>
            <a:gdLst>
              <a:gd name="connsiteX0" fmla="*/ 0 w 1898469"/>
              <a:gd name="connsiteY0" fmla="*/ 0 h 1898469"/>
              <a:gd name="connsiteX1" fmla="*/ 583463 w 1898469"/>
              <a:gd name="connsiteY1" fmla="*/ 1 h 1898469"/>
              <a:gd name="connsiteX2" fmla="*/ 678043 w 1898469"/>
              <a:gd name="connsiteY2" fmla="*/ 1 h 1898469"/>
              <a:gd name="connsiteX3" fmla="*/ 1170928 w 1898469"/>
              <a:gd name="connsiteY3" fmla="*/ 1 h 1898469"/>
              <a:gd name="connsiteX4" fmla="*/ 1170928 w 1898469"/>
              <a:gd name="connsiteY4" fmla="*/ 0 h 1898469"/>
              <a:gd name="connsiteX5" fmla="*/ 1437883 w 1898469"/>
              <a:gd name="connsiteY5" fmla="*/ 0 h 1898469"/>
              <a:gd name="connsiteX6" fmla="*/ 1466469 w 1898469"/>
              <a:gd name="connsiteY6" fmla="*/ 0 h 1898469"/>
              <a:gd name="connsiteX7" fmla="*/ 1898469 w 1898469"/>
              <a:gd name="connsiteY7" fmla="*/ 431999 h 1898469"/>
              <a:gd name="connsiteX8" fmla="*/ 1898469 w 1898469"/>
              <a:gd name="connsiteY8" fmla="*/ 484531 h 1898469"/>
              <a:gd name="connsiteX9" fmla="*/ 1898469 w 1898469"/>
              <a:gd name="connsiteY9" fmla="*/ 629191 h 1898469"/>
              <a:gd name="connsiteX10" fmla="*/ 1898469 w 1898469"/>
              <a:gd name="connsiteY10" fmla="*/ 629191 h 1898469"/>
              <a:gd name="connsiteX11" fmla="*/ 1898469 w 1898469"/>
              <a:gd name="connsiteY11" fmla="*/ 1197428 h 1898469"/>
              <a:gd name="connsiteX12" fmla="*/ 1898469 w 1898469"/>
              <a:gd name="connsiteY12" fmla="*/ 1264916 h 1898469"/>
              <a:gd name="connsiteX13" fmla="*/ 1898469 w 1898469"/>
              <a:gd name="connsiteY13" fmla="*/ 1383639 h 1898469"/>
              <a:gd name="connsiteX14" fmla="*/ 1898469 w 1898469"/>
              <a:gd name="connsiteY14" fmla="*/ 1466469 h 1898469"/>
              <a:gd name="connsiteX15" fmla="*/ 1466469 w 1898469"/>
              <a:gd name="connsiteY15" fmla="*/ 1898469 h 1898469"/>
              <a:gd name="connsiteX16" fmla="*/ 1437883 w 1898469"/>
              <a:gd name="connsiteY16" fmla="*/ 1898469 h 1898469"/>
              <a:gd name="connsiteX17" fmla="*/ 1263136 w 1898469"/>
              <a:gd name="connsiteY17" fmla="*/ 1898469 h 1898469"/>
              <a:gd name="connsiteX18" fmla="*/ 1245326 w 1898469"/>
              <a:gd name="connsiteY18" fmla="*/ 1898469 h 1898469"/>
              <a:gd name="connsiteX19" fmla="*/ 1170928 w 1898469"/>
              <a:gd name="connsiteY19" fmla="*/ 1898469 h 1898469"/>
              <a:gd name="connsiteX20" fmla="*/ 678043 w 1898469"/>
              <a:gd name="connsiteY20" fmla="*/ 1898469 h 1898469"/>
              <a:gd name="connsiteX21" fmla="*/ 583474 w 1898469"/>
              <a:gd name="connsiteY21" fmla="*/ 1898469 h 1898469"/>
              <a:gd name="connsiteX22" fmla="*/ 583463 w 1898469"/>
              <a:gd name="connsiteY22" fmla="*/ 1898469 h 1898469"/>
              <a:gd name="connsiteX23" fmla="*/ 432000 w 1898469"/>
              <a:gd name="connsiteY23" fmla="*/ 1898469 h 1898469"/>
              <a:gd name="connsiteX24" fmla="*/ 0 w 1898469"/>
              <a:gd name="connsiteY24" fmla="*/ 1466469 h 1898469"/>
              <a:gd name="connsiteX25" fmla="*/ 0 w 1898469"/>
              <a:gd name="connsiteY25" fmla="*/ 1197428 h 1898469"/>
              <a:gd name="connsiteX26" fmla="*/ 1 w 1898469"/>
              <a:gd name="connsiteY26" fmla="*/ 1197428 h 1898469"/>
              <a:gd name="connsiteX27" fmla="*/ 1 w 1898469"/>
              <a:gd name="connsiteY27" fmla="*/ 717925 h 1898469"/>
              <a:gd name="connsiteX28" fmla="*/ 0 w 1898469"/>
              <a:gd name="connsiteY28" fmla="*/ 717925 h 1898469"/>
              <a:gd name="connsiteX29" fmla="*/ 0 w 1898469"/>
              <a:gd name="connsiteY29" fmla="*/ 707368 h 1898469"/>
              <a:gd name="connsiteX30" fmla="*/ 0 w 1898469"/>
              <a:gd name="connsiteY30" fmla="*/ 59749 h 189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98469" h="1898469">
                <a:moveTo>
                  <a:pt x="0" y="0"/>
                </a:moveTo>
                <a:lnTo>
                  <a:pt x="583463" y="1"/>
                </a:lnTo>
                <a:lnTo>
                  <a:pt x="678043" y="1"/>
                </a:lnTo>
                <a:lnTo>
                  <a:pt x="1170928" y="1"/>
                </a:lnTo>
                <a:lnTo>
                  <a:pt x="1170928" y="0"/>
                </a:lnTo>
                <a:lnTo>
                  <a:pt x="1437883" y="0"/>
                </a:lnTo>
                <a:lnTo>
                  <a:pt x="1466469" y="0"/>
                </a:lnTo>
                <a:cubicBezTo>
                  <a:pt x="1704933" y="0"/>
                  <a:pt x="1898469" y="193535"/>
                  <a:pt x="1898469" y="431999"/>
                </a:cubicBezTo>
                <a:lnTo>
                  <a:pt x="1898469" y="484531"/>
                </a:lnTo>
                <a:lnTo>
                  <a:pt x="1898469" y="629191"/>
                </a:lnTo>
                <a:lnTo>
                  <a:pt x="1898469" y="629191"/>
                </a:lnTo>
                <a:lnTo>
                  <a:pt x="1898469" y="1197428"/>
                </a:lnTo>
                <a:lnTo>
                  <a:pt x="1898469" y="1264916"/>
                </a:lnTo>
                <a:lnTo>
                  <a:pt x="1898469" y="1383639"/>
                </a:lnTo>
                <a:lnTo>
                  <a:pt x="1898469" y="1466469"/>
                </a:lnTo>
                <a:cubicBezTo>
                  <a:pt x="1898469" y="1704933"/>
                  <a:pt x="1704933" y="1898469"/>
                  <a:pt x="1466469" y="1898469"/>
                </a:cubicBezTo>
                <a:lnTo>
                  <a:pt x="1437883" y="1898469"/>
                </a:lnTo>
                <a:lnTo>
                  <a:pt x="1263136" y="1898469"/>
                </a:lnTo>
                <a:lnTo>
                  <a:pt x="1245326" y="1898469"/>
                </a:lnTo>
                <a:lnTo>
                  <a:pt x="1170928" y="1898469"/>
                </a:lnTo>
                <a:lnTo>
                  <a:pt x="678043" y="1898469"/>
                </a:lnTo>
                <a:lnTo>
                  <a:pt x="583474" y="1898469"/>
                </a:lnTo>
                <a:lnTo>
                  <a:pt x="583463" y="1898469"/>
                </a:lnTo>
                <a:lnTo>
                  <a:pt x="432000" y="1898469"/>
                </a:lnTo>
                <a:cubicBezTo>
                  <a:pt x="193536" y="1898469"/>
                  <a:pt x="0" y="1704933"/>
                  <a:pt x="0" y="1466469"/>
                </a:cubicBezTo>
                <a:lnTo>
                  <a:pt x="0" y="1197428"/>
                </a:lnTo>
                <a:lnTo>
                  <a:pt x="1" y="1197428"/>
                </a:lnTo>
                <a:lnTo>
                  <a:pt x="1" y="717925"/>
                </a:lnTo>
                <a:lnTo>
                  <a:pt x="0" y="717925"/>
                </a:lnTo>
                <a:lnTo>
                  <a:pt x="0" y="707368"/>
                </a:lnTo>
                <a:lnTo>
                  <a:pt x="0" y="59749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4" name="任意形状 29">
            <a:extLst>
              <a:ext uri="{FF2B5EF4-FFF2-40B4-BE49-F238E27FC236}">
                <a16:creationId xmlns:a16="http://schemas.microsoft.com/office/drawing/2014/main" id="{E7451BCC-447F-BA05-1DBE-01DE267A6E83}"/>
              </a:ext>
            </a:extLst>
          </p:cNvPr>
          <p:cNvSpPr/>
          <p:nvPr/>
        </p:nvSpPr>
        <p:spPr>
          <a:xfrm>
            <a:off x="3819254" y="1938557"/>
            <a:ext cx="1769698" cy="1769698"/>
          </a:xfrm>
          <a:custGeom>
            <a:avLst/>
            <a:gdLst>
              <a:gd name="connsiteX0" fmla="*/ 0 w 1898469"/>
              <a:gd name="connsiteY0" fmla="*/ 0 h 1898469"/>
              <a:gd name="connsiteX1" fmla="*/ 583463 w 1898469"/>
              <a:gd name="connsiteY1" fmla="*/ 1 h 1898469"/>
              <a:gd name="connsiteX2" fmla="*/ 678043 w 1898469"/>
              <a:gd name="connsiteY2" fmla="*/ 1 h 1898469"/>
              <a:gd name="connsiteX3" fmla="*/ 1170928 w 1898469"/>
              <a:gd name="connsiteY3" fmla="*/ 1 h 1898469"/>
              <a:gd name="connsiteX4" fmla="*/ 1170928 w 1898469"/>
              <a:gd name="connsiteY4" fmla="*/ 0 h 1898469"/>
              <a:gd name="connsiteX5" fmla="*/ 1437883 w 1898469"/>
              <a:gd name="connsiteY5" fmla="*/ 0 h 1898469"/>
              <a:gd name="connsiteX6" fmla="*/ 1466469 w 1898469"/>
              <a:gd name="connsiteY6" fmla="*/ 0 h 1898469"/>
              <a:gd name="connsiteX7" fmla="*/ 1898469 w 1898469"/>
              <a:gd name="connsiteY7" fmla="*/ 431999 h 1898469"/>
              <a:gd name="connsiteX8" fmla="*/ 1898469 w 1898469"/>
              <a:gd name="connsiteY8" fmla="*/ 484531 h 1898469"/>
              <a:gd name="connsiteX9" fmla="*/ 1898469 w 1898469"/>
              <a:gd name="connsiteY9" fmla="*/ 629191 h 1898469"/>
              <a:gd name="connsiteX10" fmla="*/ 1898469 w 1898469"/>
              <a:gd name="connsiteY10" fmla="*/ 629191 h 1898469"/>
              <a:gd name="connsiteX11" fmla="*/ 1898469 w 1898469"/>
              <a:gd name="connsiteY11" fmla="*/ 1197428 h 1898469"/>
              <a:gd name="connsiteX12" fmla="*/ 1898469 w 1898469"/>
              <a:gd name="connsiteY12" fmla="*/ 1264916 h 1898469"/>
              <a:gd name="connsiteX13" fmla="*/ 1898469 w 1898469"/>
              <a:gd name="connsiteY13" fmla="*/ 1383639 h 1898469"/>
              <a:gd name="connsiteX14" fmla="*/ 1898469 w 1898469"/>
              <a:gd name="connsiteY14" fmla="*/ 1466469 h 1898469"/>
              <a:gd name="connsiteX15" fmla="*/ 1466469 w 1898469"/>
              <a:gd name="connsiteY15" fmla="*/ 1898469 h 1898469"/>
              <a:gd name="connsiteX16" fmla="*/ 1437883 w 1898469"/>
              <a:gd name="connsiteY16" fmla="*/ 1898469 h 1898469"/>
              <a:gd name="connsiteX17" fmla="*/ 1263136 w 1898469"/>
              <a:gd name="connsiteY17" fmla="*/ 1898469 h 1898469"/>
              <a:gd name="connsiteX18" fmla="*/ 1245326 w 1898469"/>
              <a:gd name="connsiteY18" fmla="*/ 1898469 h 1898469"/>
              <a:gd name="connsiteX19" fmla="*/ 1170928 w 1898469"/>
              <a:gd name="connsiteY19" fmla="*/ 1898469 h 1898469"/>
              <a:gd name="connsiteX20" fmla="*/ 678043 w 1898469"/>
              <a:gd name="connsiteY20" fmla="*/ 1898469 h 1898469"/>
              <a:gd name="connsiteX21" fmla="*/ 583474 w 1898469"/>
              <a:gd name="connsiteY21" fmla="*/ 1898469 h 1898469"/>
              <a:gd name="connsiteX22" fmla="*/ 583463 w 1898469"/>
              <a:gd name="connsiteY22" fmla="*/ 1898469 h 1898469"/>
              <a:gd name="connsiteX23" fmla="*/ 432000 w 1898469"/>
              <a:gd name="connsiteY23" fmla="*/ 1898469 h 1898469"/>
              <a:gd name="connsiteX24" fmla="*/ 0 w 1898469"/>
              <a:gd name="connsiteY24" fmla="*/ 1466469 h 1898469"/>
              <a:gd name="connsiteX25" fmla="*/ 0 w 1898469"/>
              <a:gd name="connsiteY25" fmla="*/ 1197428 h 1898469"/>
              <a:gd name="connsiteX26" fmla="*/ 1 w 1898469"/>
              <a:gd name="connsiteY26" fmla="*/ 1197428 h 1898469"/>
              <a:gd name="connsiteX27" fmla="*/ 1 w 1898469"/>
              <a:gd name="connsiteY27" fmla="*/ 717925 h 1898469"/>
              <a:gd name="connsiteX28" fmla="*/ 0 w 1898469"/>
              <a:gd name="connsiteY28" fmla="*/ 717925 h 1898469"/>
              <a:gd name="connsiteX29" fmla="*/ 0 w 1898469"/>
              <a:gd name="connsiteY29" fmla="*/ 707368 h 1898469"/>
              <a:gd name="connsiteX30" fmla="*/ 0 w 1898469"/>
              <a:gd name="connsiteY30" fmla="*/ 59749 h 189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98469" h="1898469">
                <a:moveTo>
                  <a:pt x="0" y="0"/>
                </a:moveTo>
                <a:lnTo>
                  <a:pt x="583463" y="1"/>
                </a:lnTo>
                <a:lnTo>
                  <a:pt x="678043" y="1"/>
                </a:lnTo>
                <a:lnTo>
                  <a:pt x="1170928" y="1"/>
                </a:lnTo>
                <a:lnTo>
                  <a:pt x="1170928" y="0"/>
                </a:lnTo>
                <a:lnTo>
                  <a:pt x="1437883" y="0"/>
                </a:lnTo>
                <a:lnTo>
                  <a:pt x="1466469" y="0"/>
                </a:lnTo>
                <a:cubicBezTo>
                  <a:pt x="1704933" y="0"/>
                  <a:pt x="1898469" y="193535"/>
                  <a:pt x="1898469" y="431999"/>
                </a:cubicBezTo>
                <a:lnTo>
                  <a:pt x="1898469" y="484531"/>
                </a:lnTo>
                <a:lnTo>
                  <a:pt x="1898469" y="629191"/>
                </a:lnTo>
                <a:lnTo>
                  <a:pt x="1898469" y="629191"/>
                </a:lnTo>
                <a:lnTo>
                  <a:pt x="1898469" y="1197428"/>
                </a:lnTo>
                <a:lnTo>
                  <a:pt x="1898469" y="1264916"/>
                </a:lnTo>
                <a:lnTo>
                  <a:pt x="1898469" y="1383639"/>
                </a:lnTo>
                <a:lnTo>
                  <a:pt x="1898469" y="1466469"/>
                </a:lnTo>
                <a:cubicBezTo>
                  <a:pt x="1898469" y="1704933"/>
                  <a:pt x="1704933" y="1898469"/>
                  <a:pt x="1466469" y="1898469"/>
                </a:cubicBezTo>
                <a:lnTo>
                  <a:pt x="1437883" y="1898469"/>
                </a:lnTo>
                <a:lnTo>
                  <a:pt x="1263136" y="1898469"/>
                </a:lnTo>
                <a:lnTo>
                  <a:pt x="1245326" y="1898469"/>
                </a:lnTo>
                <a:lnTo>
                  <a:pt x="1170928" y="1898469"/>
                </a:lnTo>
                <a:lnTo>
                  <a:pt x="678043" y="1898469"/>
                </a:lnTo>
                <a:lnTo>
                  <a:pt x="583474" y="1898469"/>
                </a:lnTo>
                <a:lnTo>
                  <a:pt x="583463" y="1898469"/>
                </a:lnTo>
                <a:lnTo>
                  <a:pt x="432000" y="1898469"/>
                </a:lnTo>
                <a:cubicBezTo>
                  <a:pt x="193536" y="1898469"/>
                  <a:pt x="0" y="1704933"/>
                  <a:pt x="0" y="1466469"/>
                </a:cubicBezTo>
                <a:lnTo>
                  <a:pt x="0" y="1197428"/>
                </a:lnTo>
                <a:lnTo>
                  <a:pt x="1" y="1197428"/>
                </a:lnTo>
                <a:lnTo>
                  <a:pt x="1" y="717925"/>
                </a:lnTo>
                <a:lnTo>
                  <a:pt x="0" y="717925"/>
                </a:lnTo>
                <a:lnTo>
                  <a:pt x="0" y="707368"/>
                </a:lnTo>
                <a:lnTo>
                  <a:pt x="0" y="59749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5" name="任意形状 30">
            <a:extLst>
              <a:ext uri="{FF2B5EF4-FFF2-40B4-BE49-F238E27FC236}">
                <a16:creationId xmlns:a16="http://schemas.microsoft.com/office/drawing/2014/main" id="{7B6A3295-8D45-C2F2-1252-391CA46DBC9B}"/>
              </a:ext>
            </a:extLst>
          </p:cNvPr>
          <p:cNvSpPr/>
          <p:nvPr/>
        </p:nvSpPr>
        <p:spPr>
          <a:xfrm>
            <a:off x="6591453" y="2131880"/>
            <a:ext cx="1769698" cy="1769698"/>
          </a:xfrm>
          <a:custGeom>
            <a:avLst/>
            <a:gdLst>
              <a:gd name="connsiteX0" fmla="*/ 0 w 1898469"/>
              <a:gd name="connsiteY0" fmla="*/ 0 h 1898469"/>
              <a:gd name="connsiteX1" fmla="*/ 583463 w 1898469"/>
              <a:gd name="connsiteY1" fmla="*/ 1 h 1898469"/>
              <a:gd name="connsiteX2" fmla="*/ 678043 w 1898469"/>
              <a:gd name="connsiteY2" fmla="*/ 1 h 1898469"/>
              <a:gd name="connsiteX3" fmla="*/ 1170928 w 1898469"/>
              <a:gd name="connsiteY3" fmla="*/ 1 h 1898469"/>
              <a:gd name="connsiteX4" fmla="*/ 1170928 w 1898469"/>
              <a:gd name="connsiteY4" fmla="*/ 0 h 1898469"/>
              <a:gd name="connsiteX5" fmla="*/ 1437883 w 1898469"/>
              <a:gd name="connsiteY5" fmla="*/ 0 h 1898469"/>
              <a:gd name="connsiteX6" fmla="*/ 1466469 w 1898469"/>
              <a:gd name="connsiteY6" fmla="*/ 0 h 1898469"/>
              <a:gd name="connsiteX7" fmla="*/ 1898469 w 1898469"/>
              <a:gd name="connsiteY7" fmla="*/ 431999 h 1898469"/>
              <a:gd name="connsiteX8" fmla="*/ 1898469 w 1898469"/>
              <a:gd name="connsiteY8" fmla="*/ 484531 h 1898469"/>
              <a:gd name="connsiteX9" fmla="*/ 1898469 w 1898469"/>
              <a:gd name="connsiteY9" fmla="*/ 629191 h 1898469"/>
              <a:gd name="connsiteX10" fmla="*/ 1898469 w 1898469"/>
              <a:gd name="connsiteY10" fmla="*/ 629191 h 1898469"/>
              <a:gd name="connsiteX11" fmla="*/ 1898469 w 1898469"/>
              <a:gd name="connsiteY11" fmla="*/ 1197428 h 1898469"/>
              <a:gd name="connsiteX12" fmla="*/ 1898469 w 1898469"/>
              <a:gd name="connsiteY12" fmla="*/ 1264916 h 1898469"/>
              <a:gd name="connsiteX13" fmla="*/ 1898469 w 1898469"/>
              <a:gd name="connsiteY13" fmla="*/ 1383639 h 1898469"/>
              <a:gd name="connsiteX14" fmla="*/ 1898469 w 1898469"/>
              <a:gd name="connsiteY14" fmla="*/ 1466469 h 1898469"/>
              <a:gd name="connsiteX15" fmla="*/ 1466469 w 1898469"/>
              <a:gd name="connsiteY15" fmla="*/ 1898469 h 1898469"/>
              <a:gd name="connsiteX16" fmla="*/ 1437883 w 1898469"/>
              <a:gd name="connsiteY16" fmla="*/ 1898469 h 1898469"/>
              <a:gd name="connsiteX17" fmla="*/ 1263136 w 1898469"/>
              <a:gd name="connsiteY17" fmla="*/ 1898469 h 1898469"/>
              <a:gd name="connsiteX18" fmla="*/ 1245326 w 1898469"/>
              <a:gd name="connsiteY18" fmla="*/ 1898469 h 1898469"/>
              <a:gd name="connsiteX19" fmla="*/ 1170928 w 1898469"/>
              <a:gd name="connsiteY19" fmla="*/ 1898469 h 1898469"/>
              <a:gd name="connsiteX20" fmla="*/ 678043 w 1898469"/>
              <a:gd name="connsiteY20" fmla="*/ 1898469 h 1898469"/>
              <a:gd name="connsiteX21" fmla="*/ 583474 w 1898469"/>
              <a:gd name="connsiteY21" fmla="*/ 1898469 h 1898469"/>
              <a:gd name="connsiteX22" fmla="*/ 583463 w 1898469"/>
              <a:gd name="connsiteY22" fmla="*/ 1898469 h 1898469"/>
              <a:gd name="connsiteX23" fmla="*/ 432000 w 1898469"/>
              <a:gd name="connsiteY23" fmla="*/ 1898469 h 1898469"/>
              <a:gd name="connsiteX24" fmla="*/ 0 w 1898469"/>
              <a:gd name="connsiteY24" fmla="*/ 1466469 h 1898469"/>
              <a:gd name="connsiteX25" fmla="*/ 0 w 1898469"/>
              <a:gd name="connsiteY25" fmla="*/ 1197428 h 1898469"/>
              <a:gd name="connsiteX26" fmla="*/ 1 w 1898469"/>
              <a:gd name="connsiteY26" fmla="*/ 1197428 h 1898469"/>
              <a:gd name="connsiteX27" fmla="*/ 1 w 1898469"/>
              <a:gd name="connsiteY27" fmla="*/ 717925 h 1898469"/>
              <a:gd name="connsiteX28" fmla="*/ 0 w 1898469"/>
              <a:gd name="connsiteY28" fmla="*/ 717925 h 1898469"/>
              <a:gd name="connsiteX29" fmla="*/ 0 w 1898469"/>
              <a:gd name="connsiteY29" fmla="*/ 707368 h 1898469"/>
              <a:gd name="connsiteX30" fmla="*/ 0 w 1898469"/>
              <a:gd name="connsiteY30" fmla="*/ 59749 h 189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98469" h="1898469">
                <a:moveTo>
                  <a:pt x="0" y="0"/>
                </a:moveTo>
                <a:lnTo>
                  <a:pt x="583463" y="1"/>
                </a:lnTo>
                <a:lnTo>
                  <a:pt x="678043" y="1"/>
                </a:lnTo>
                <a:lnTo>
                  <a:pt x="1170928" y="1"/>
                </a:lnTo>
                <a:lnTo>
                  <a:pt x="1170928" y="0"/>
                </a:lnTo>
                <a:lnTo>
                  <a:pt x="1437883" y="0"/>
                </a:lnTo>
                <a:lnTo>
                  <a:pt x="1466469" y="0"/>
                </a:lnTo>
                <a:cubicBezTo>
                  <a:pt x="1704933" y="0"/>
                  <a:pt x="1898469" y="193535"/>
                  <a:pt x="1898469" y="431999"/>
                </a:cubicBezTo>
                <a:lnTo>
                  <a:pt x="1898469" y="484531"/>
                </a:lnTo>
                <a:lnTo>
                  <a:pt x="1898469" y="629191"/>
                </a:lnTo>
                <a:lnTo>
                  <a:pt x="1898469" y="629191"/>
                </a:lnTo>
                <a:lnTo>
                  <a:pt x="1898469" y="1197428"/>
                </a:lnTo>
                <a:lnTo>
                  <a:pt x="1898469" y="1264916"/>
                </a:lnTo>
                <a:lnTo>
                  <a:pt x="1898469" y="1383639"/>
                </a:lnTo>
                <a:lnTo>
                  <a:pt x="1898469" y="1466469"/>
                </a:lnTo>
                <a:cubicBezTo>
                  <a:pt x="1898469" y="1704933"/>
                  <a:pt x="1704933" y="1898469"/>
                  <a:pt x="1466469" y="1898469"/>
                </a:cubicBezTo>
                <a:lnTo>
                  <a:pt x="1437883" y="1898469"/>
                </a:lnTo>
                <a:lnTo>
                  <a:pt x="1263136" y="1898469"/>
                </a:lnTo>
                <a:lnTo>
                  <a:pt x="1245326" y="1898469"/>
                </a:lnTo>
                <a:lnTo>
                  <a:pt x="1170928" y="1898469"/>
                </a:lnTo>
                <a:lnTo>
                  <a:pt x="678043" y="1898469"/>
                </a:lnTo>
                <a:lnTo>
                  <a:pt x="583474" y="1898469"/>
                </a:lnTo>
                <a:lnTo>
                  <a:pt x="583463" y="1898469"/>
                </a:lnTo>
                <a:lnTo>
                  <a:pt x="432000" y="1898469"/>
                </a:lnTo>
                <a:cubicBezTo>
                  <a:pt x="193536" y="1898469"/>
                  <a:pt x="0" y="1704933"/>
                  <a:pt x="0" y="1466469"/>
                </a:cubicBezTo>
                <a:lnTo>
                  <a:pt x="0" y="1197428"/>
                </a:lnTo>
                <a:lnTo>
                  <a:pt x="1" y="1197428"/>
                </a:lnTo>
                <a:lnTo>
                  <a:pt x="1" y="717925"/>
                </a:lnTo>
                <a:lnTo>
                  <a:pt x="0" y="717925"/>
                </a:lnTo>
                <a:lnTo>
                  <a:pt x="0" y="707368"/>
                </a:lnTo>
                <a:lnTo>
                  <a:pt x="0" y="59749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6" name="任意形状 31">
            <a:extLst>
              <a:ext uri="{FF2B5EF4-FFF2-40B4-BE49-F238E27FC236}">
                <a16:creationId xmlns:a16="http://schemas.microsoft.com/office/drawing/2014/main" id="{65FC9B43-2E66-D85E-AD2A-0B2DA45371C3}"/>
              </a:ext>
            </a:extLst>
          </p:cNvPr>
          <p:cNvSpPr/>
          <p:nvPr/>
        </p:nvSpPr>
        <p:spPr>
          <a:xfrm>
            <a:off x="9363652" y="2131880"/>
            <a:ext cx="1769698" cy="1769698"/>
          </a:xfrm>
          <a:custGeom>
            <a:avLst/>
            <a:gdLst>
              <a:gd name="connsiteX0" fmla="*/ 0 w 1898469"/>
              <a:gd name="connsiteY0" fmla="*/ 0 h 1898469"/>
              <a:gd name="connsiteX1" fmla="*/ 583463 w 1898469"/>
              <a:gd name="connsiteY1" fmla="*/ 1 h 1898469"/>
              <a:gd name="connsiteX2" fmla="*/ 678043 w 1898469"/>
              <a:gd name="connsiteY2" fmla="*/ 1 h 1898469"/>
              <a:gd name="connsiteX3" fmla="*/ 1170928 w 1898469"/>
              <a:gd name="connsiteY3" fmla="*/ 1 h 1898469"/>
              <a:gd name="connsiteX4" fmla="*/ 1170928 w 1898469"/>
              <a:gd name="connsiteY4" fmla="*/ 0 h 1898469"/>
              <a:gd name="connsiteX5" fmla="*/ 1437883 w 1898469"/>
              <a:gd name="connsiteY5" fmla="*/ 0 h 1898469"/>
              <a:gd name="connsiteX6" fmla="*/ 1466469 w 1898469"/>
              <a:gd name="connsiteY6" fmla="*/ 0 h 1898469"/>
              <a:gd name="connsiteX7" fmla="*/ 1898469 w 1898469"/>
              <a:gd name="connsiteY7" fmla="*/ 431999 h 1898469"/>
              <a:gd name="connsiteX8" fmla="*/ 1898469 w 1898469"/>
              <a:gd name="connsiteY8" fmla="*/ 484531 h 1898469"/>
              <a:gd name="connsiteX9" fmla="*/ 1898469 w 1898469"/>
              <a:gd name="connsiteY9" fmla="*/ 629191 h 1898469"/>
              <a:gd name="connsiteX10" fmla="*/ 1898469 w 1898469"/>
              <a:gd name="connsiteY10" fmla="*/ 629191 h 1898469"/>
              <a:gd name="connsiteX11" fmla="*/ 1898469 w 1898469"/>
              <a:gd name="connsiteY11" fmla="*/ 1197428 h 1898469"/>
              <a:gd name="connsiteX12" fmla="*/ 1898469 w 1898469"/>
              <a:gd name="connsiteY12" fmla="*/ 1264916 h 1898469"/>
              <a:gd name="connsiteX13" fmla="*/ 1898469 w 1898469"/>
              <a:gd name="connsiteY13" fmla="*/ 1383639 h 1898469"/>
              <a:gd name="connsiteX14" fmla="*/ 1898469 w 1898469"/>
              <a:gd name="connsiteY14" fmla="*/ 1466469 h 1898469"/>
              <a:gd name="connsiteX15" fmla="*/ 1466469 w 1898469"/>
              <a:gd name="connsiteY15" fmla="*/ 1898469 h 1898469"/>
              <a:gd name="connsiteX16" fmla="*/ 1437883 w 1898469"/>
              <a:gd name="connsiteY16" fmla="*/ 1898469 h 1898469"/>
              <a:gd name="connsiteX17" fmla="*/ 1263136 w 1898469"/>
              <a:gd name="connsiteY17" fmla="*/ 1898469 h 1898469"/>
              <a:gd name="connsiteX18" fmla="*/ 1245326 w 1898469"/>
              <a:gd name="connsiteY18" fmla="*/ 1898469 h 1898469"/>
              <a:gd name="connsiteX19" fmla="*/ 1170928 w 1898469"/>
              <a:gd name="connsiteY19" fmla="*/ 1898469 h 1898469"/>
              <a:gd name="connsiteX20" fmla="*/ 678043 w 1898469"/>
              <a:gd name="connsiteY20" fmla="*/ 1898469 h 1898469"/>
              <a:gd name="connsiteX21" fmla="*/ 583474 w 1898469"/>
              <a:gd name="connsiteY21" fmla="*/ 1898469 h 1898469"/>
              <a:gd name="connsiteX22" fmla="*/ 583463 w 1898469"/>
              <a:gd name="connsiteY22" fmla="*/ 1898469 h 1898469"/>
              <a:gd name="connsiteX23" fmla="*/ 432000 w 1898469"/>
              <a:gd name="connsiteY23" fmla="*/ 1898469 h 1898469"/>
              <a:gd name="connsiteX24" fmla="*/ 0 w 1898469"/>
              <a:gd name="connsiteY24" fmla="*/ 1466469 h 1898469"/>
              <a:gd name="connsiteX25" fmla="*/ 0 w 1898469"/>
              <a:gd name="connsiteY25" fmla="*/ 1197428 h 1898469"/>
              <a:gd name="connsiteX26" fmla="*/ 1 w 1898469"/>
              <a:gd name="connsiteY26" fmla="*/ 1197428 h 1898469"/>
              <a:gd name="connsiteX27" fmla="*/ 1 w 1898469"/>
              <a:gd name="connsiteY27" fmla="*/ 717925 h 1898469"/>
              <a:gd name="connsiteX28" fmla="*/ 0 w 1898469"/>
              <a:gd name="connsiteY28" fmla="*/ 717925 h 1898469"/>
              <a:gd name="connsiteX29" fmla="*/ 0 w 1898469"/>
              <a:gd name="connsiteY29" fmla="*/ 707368 h 1898469"/>
              <a:gd name="connsiteX30" fmla="*/ 0 w 1898469"/>
              <a:gd name="connsiteY30" fmla="*/ 59749 h 189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98469" h="1898469">
                <a:moveTo>
                  <a:pt x="0" y="0"/>
                </a:moveTo>
                <a:lnTo>
                  <a:pt x="583463" y="1"/>
                </a:lnTo>
                <a:lnTo>
                  <a:pt x="678043" y="1"/>
                </a:lnTo>
                <a:lnTo>
                  <a:pt x="1170928" y="1"/>
                </a:lnTo>
                <a:lnTo>
                  <a:pt x="1170928" y="0"/>
                </a:lnTo>
                <a:lnTo>
                  <a:pt x="1437883" y="0"/>
                </a:lnTo>
                <a:lnTo>
                  <a:pt x="1466469" y="0"/>
                </a:lnTo>
                <a:cubicBezTo>
                  <a:pt x="1704933" y="0"/>
                  <a:pt x="1898469" y="193535"/>
                  <a:pt x="1898469" y="431999"/>
                </a:cubicBezTo>
                <a:lnTo>
                  <a:pt x="1898469" y="484531"/>
                </a:lnTo>
                <a:lnTo>
                  <a:pt x="1898469" y="629191"/>
                </a:lnTo>
                <a:lnTo>
                  <a:pt x="1898469" y="629191"/>
                </a:lnTo>
                <a:lnTo>
                  <a:pt x="1898469" y="1197428"/>
                </a:lnTo>
                <a:lnTo>
                  <a:pt x="1898469" y="1264916"/>
                </a:lnTo>
                <a:lnTo>
                  <a:pt x="1898469" y="1383639"/>
                </a:lnTo>
                <a:lnTo>
                  <a:pt x="1898469" y="1466469"/>
                </a:lnTo>
                <a:cubicBezTo>
                  <a:pt x="1898469" y="1704933"/>
                  <a:pt x="1704933" y="1898469"/>
                  <a:pt x="1466469" y="1898469"/>
                </a:cubicBezTo>
                <a:lnTo>
                  <a:pt x="1437883" y="1898469"/>
                </a:lnTo>
                <a:lnTo>
                  <a:pt x="1263136" y="1898469"/>
                </a:lnTo>
                <a:lnTo>
                  <a:pt x="1245326" y="1898469"/>
                </a:lnTo>
                <a:lnTo>
                  <a:pt x="1170928" y="1898469"/>
                </a:lnTo>
                <a:lnTo>
                  <a:pt x="678043" y="1898469"/>
                </a:lnTo>
                <a:lnTo>
                  <a:pt x="583474" y="1898469"/>
                </a:lnTo>
                <a:lnTo>
                  <a:pt x="583463" y="1898469"/>
                </a:lnTo>
                <a:lnTo>
                  <a:pt x="432000" y="1898469"/>
                </a:lnTo>
                <a:cubicBezTo>
                  <a:pt x="193536" y="1898469"/>
                  <a:pt x="0" y="1704933"/>
                  <a:pt x="0" y="1466469"/>
                </a:cubicBezTo>
                <a:lnTo>
                  <a:pt x="0" y="1197428"/>
                </a:lnTo>
                <a:lnTo>
                  <a:pt x="1" y="1197428"/>
                </a:lnTo>
                <a:lnTo>
                  <a:pt x="1" y="717925"/>
                </a:lnTo>
                <a:lnTo>
                  <a:pt x="0" y="717925"/>
                </a:lnTo>
                <a:lnTo>
                  <a:pt x="0" y="707368"/>
                </a:lnTo>
                <a:lnTo>
                  <a:pt x="0" y="59749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6D1E24F-2C37-263C-3ECC-2D7C5F07C18E}"/>
              </a:ext>
            </a:extLst>
          </p:cNvPr>
          <p:cNvSpPr txBox="1"/>
          <p:nvPr/>
        </p:nvSpPr>
        <p:spPr>
          <a:xfrm>
            <a:off x="939556" y="4235720"/>
            <a:ext cx="1984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C3312E5-80A6-28B4-1F85-1248C43800BE}"/>
              </a:ext>
            </a:extLst>
          </p:cNvPr>
          <p:cNvSpPr txBox="1"/>
          <p:nvPr/>
        </p:nvSpPr>
        <p:spPr>
          <a:xfrm>
            <a:off x="939556" y="4608955"/>
            <a:ext cx="1984699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latin typeface="+mn-ea"/>
                <a:ea typeface="+mn-ea"/>
              </a:rPr>
              <a:t>Lorem ipsum dolor sit </a:t>
            </a:r>
            <a:r>
              <a:rPr lang="en-US" altLang="zh-CN" dirty="0" err="1">
                <a:latin typeface="+mn-ea"/>
                <a:ea typeface="+mn-ea"/>
              </a:rPr>
              <a:t>amet</a:t>
            </a:r>
            <a:r>
              <a:rPr lang="en-US" altLang="zh-CN" dirty="0">
                <a:latin typeface="+mn-ea"/>
                <a:ea typeface="+mn-ea"/>
              </a:rPr>
              <a:t>, </a:t>
            </a:r>
            <a:r>
              <a:rPr lang="en-US" altLang="zh-CN" dirty="0" err="1">
                <a:latin typeface="+mn-ea"/>
                <a:ea typeface="+mn-ea"/>
              </a:rPr>
              <a:t>consectetuer</a:t>
            </a:r>
            <a:r>
              <a:rPr lang="en-US" altLang="zh-CN" dirty="0">
                <a:latin typeface="+mn-ea"/>
                <a:ea typeface="+mn-ea"/>
              </a:rPr>
              <a:t> </a:t>
            </a:r>
            <a:r>
              <a:rPr lang="en-US" altLang="zh-CN" dirty="0" err="1">
                <a:latin typeface="+mn-ea"/>
                <a:ea typeface="+mn-ea"/>
              </a:rPr>
              <a:t>adipiscing</a:t>
            </a:r>
            <a:r>
              <a:rPr lang="en-US" altLang="zh-CN" dirty="0">
                <a:latin typeface="+mn-ea"/>
                <a:ea typeface="+mn-ea"/>
              </a:rPr>
              <a:t> </a:t>
            </a:r>
            <a:r>
              <a:rPr lang="en-US" altLang="zh-CN" dirty="0" err="1">
                <a:latin typeface="+mn-ea"/>
                <a:ea typeface="+mn-ea"/>
              </a:rPr>
              <a:t>elit</a:t>
            </a:r>
            <a:r>
              <a:rPr lang="en-US" altLang="zh-CN" dirty="0">
                <a:latin typeface="+mn-ea"/>
                <a:ea typeface="+mn-ea"/>
              </a:rPr>
              <a:t>.</a:t>
            </a:r>
            <a:endParaRPr kumimoji="1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316C6CB-3DDA-B5EB-0606-3E169F83381B}"/>
              </a:ext>
            </a:extLst>
          </p:cNvPr>
          <p:cNvSpPr txBox="1"/>
          <p:nvPr/>
        </p:nvSpPr>
        <p:spPr>
          <a:xfrm>
            <a:off x="6483953" y="4235720"/>
            <a:ext cx="1984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159CCC2-18E6-5F59-2860-DC793257AFC8}"/>
              </a:ext>
            </a:extLst>
          </p:cNvPr>
          <p:cNvSpPr txBox="1"/>
          <p:nvPr/>
        </p:nvSpPr>
        <p:spPr>
          <a:xfrm>
            <a:off x="6483953" y="4608955"/>
            <a:ext cx="1984699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</a:t>
            </a:r>
            <a:endParaRPr kumimoji="1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B536320-A89B-42FC-BA1E-F468EC5A55C4}"/>
              </a:ext>
            </a:extLst>
          </p:cNvPr>
          <p:cNvSpPr txBox="1"/>
          <p:nvPr/>
        </p:nvSpPr>
        <p:spPr>
          <a:xfrm>
            <a:off x="9256152" y="4235720"/>
            <a:ext cx="1984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0F29519-EDE6-4414-AA22-2EBA8896267E}"/>
              </a:ext>
            </a:extLst>
          </p:cNvPr>
          <p:cNvSpPr txBox="1"/>
          <p:nvPr/>
        </p:nvSpPr>
        <p:spPr>
          <a:xfrm>
            <a:off x="9256152" y="4608955"/>
            <a:ext cx="1984699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</a:t>
            </a:r>
            <a:endParaRPr kumimoji="1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2294D66-4443-B285-417A-5F456735AE79}"/>
              </a:ext>
            </a:extLst>
          </p:cNvPr>
          <p:cNvSpPr txBox="1"/>
          <p:nvPr/>
        </p:nvSpPr>
        <p:spPr>
          <a:xfrm>
            <a:off x="3711754" y="4051185"/>
            <a:ext cx="1984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87DA448-0C19-215B-8D8D-0DC5EE913EA0}"/>
              </a:ext>
            </a:extLst>
          </p:cNvPr>
          <p:cNvSpPr txBox="1"/>
          <p:nvPr/>
        </p:nvSpPr>
        <p:spPr>
          <a:xfrm>
            <a:off x="3711754" y="4424421"/>
            <a:ext cx="1984699" cy="49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</a:t>
            </a:r>
            <a:endParaRPr kumimoji="1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cxnSp>
        <p:nvCxnSpPr>
          <p:cNvPr id="30" name="直线连接符 16">
            <a:extLst>
              <a:ext uri="{FF2B5EF4-FFF2-40B4-BE49-F238E27FC236}">
                <a16:creationId xmlns:a16="http://schemas.microsoft.com/office/drawing/2014/main" id="{4FDB41AE-C5B7-BA04-8450-87D31FF33AE9}"/>
              </a:ext>
            </a:extLst>
          </p:cNvPr>
          <p:cNvCxnSpPr>
            <a:cxnSpLocks/>
          </p:cNvCxnSpPr>
          <p:nvPr/>
        </p:nvCxnSpPr>
        <p:spPr>
          <a:xfrm>
            <a:off x="4709368" y="5644147"/>
            <a:ext cx="0" cy="605862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9FD7D06-B5E0-53F0-B49F-83506767F41E}"/>
              </a:ext>
            </a:extLst>
          </p:cNvPr>
          <p:cNvSpPr/>
          <p:nvPr/>
        </p:nvSpPr>
        <p:spPr>
          <a:xfrm rot="18912874">
            <a:off x="1797762" y="5778021"/>
            <a:ext cx="268282" cy="268282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20AE4E0-BD81-001B-8B17-07DAAEE1A21E}"/>
              </a:ext>
            </a:extLst>
          </p:cNvPr>
          <p:cNvSpPr/>
          <p:nvPr/>
        </p:nvSpPr>
        <p:spPr>
          <a:xfrm rot="18912874">
            <a:off x="7342160" y="5778021"/>
            <a:ext cx="268282" cy="268282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A95A6A5-E98B-F2B5-CE2A-4DD8B2FD4F54}"/>
              </a:ext>
            </a:extLst>
          </p:cNvPr>
          <p:cNvSpPr/>
          <p:nvPr/>
        </p:nvSpPr>
        <p:spPr>
          <a:xfrm rot="18912874">
            <a:off x="10114361" y="5778021"/>
            <a:ext cx="268282" cy="268282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8E499D7-BD77-BC96-635B-BF61941EF787}"/>
              </a:ext>
            </a:extLst>
          </p:cNvPr>
          <p:cNvSpPr/>
          <p:nvPr/>
        </p:nvSpPr>
        <p:spPr>
          <a:xfrm rot="18912874">
            <a:off x="4569962" y="5406755"/>
            <a:ext cx="268282" cy="268282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19058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28BFD66-856F-C85E-1575-3D74E5568078}"/>
              </a:ext>
            </a:extLst>
          </p:cNvPr>
          <p:cNvGrpSpPr/>
          <p:nvPr/>
        </p:nvGrpSpPr>
        <p:grpSpPr>
          <a:xfrm>
            <a:off x="3466406" y="260350"/>
            <a:ext cx="8445233" cy="6324692"/>
            <a:chOff x="3466406" y="260350"/>
            <a:chExt cx="8462069" cy="6337300"/>
          </a:xfrm>
        </p:grpSpPr>
        <p:sp>
          <p:nvSpPr>
            <p:cNvPr id="2" name="任意形状 31">
              <a:extLst>
                <a:ext uri="{FF2B5EF4-FFF2-40B4-BE49-F238E27FC236}">
                  <a16:creationId xmlns:a16="http://schemas.microsoft.com/office/drawing/2014/main" id="{C7192BA5-325A-547B-60CF-1F399FE524AF}"/>
                </a:ext>
              </a:extLst>
            </p:cNvPr>
            <p:cNvSpPr/>
            <p:nvPr/>
          </p:nvSpPr>
          <p:spPr>
            <a:xfrm>
              <a:off x="3466408" y="260351"/>
              <a:ext cx="2760383" cy="2051664"/>
            </a:xfrm>
            <a:custGeom>
              <a:avLst/>
              <a:gdLst>
                <a:gd name="connsiteX0" fmla="*/ 0 w 2760383"/>
                <a:gd name="connsiteY0" fmla="*/ 0 h 2051664"/>
                <a:gd name="connsiteX1" fmla="*/ 2760383 w 2760383"/>
                <a:gd name="connsiteY1" fmla="*/ 0 h 2051664"/>
                <a:gd name="connsiteX2" fmla="*/ 2760383 w 2760383"/>
                <a:gd name="connsiteY2" fmla="*/ 2051664 h 2051664"/>
                <a:gd name="connsiteX3" fmla="*/ 0 w 2760383"/>
                <a:gd name="connsiteY3" fmla="*/ 2051664 h 2051664"/>
                <a:gd name="connsiteX4" fmla="*/ 0 w 2760383"/>
                <a:gd name="connsiteY4" fmla="*/ 0 h 205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0383" h="2051664">
                  <a:moveTo>
                    <a:pt x="0" y="0"/>
                  </a:moveTo>
                  <a:lnTo>
                    <a:pt x="2760383" y="0"/>
                  </a:lnTo>
                  <a:lnTo>
                    <a:pt x="2760383" y="2051664"/>
                  </a:lnTo>
                  <a:lnTo>
                    <a:pt x="0" y="205166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3" name="任意形状 28">
              <a:extLst>
                <a:ext uri="{FF2B5EF4-FFF2-40B4-BE49-F238E27FC236}">
                  <a16:creationId xmlns:a16="http://schemas.microsoft.com/office/drawing/2014/main" id="{436E34A2-2313-BD5F-C4A7-340068C312BF}"/>
                </a:ext>
              </a:extLst>
            </p:cNvPr>
            <p:cNvSpPr/>
            <p:nvPr/>
          </p:nvSpPr>
          <p:spPr>
            <a:xfrm>
              <a:off x="3466408" y="2403168"/>
              <a:ext cx="2760383" cy="2051666"/>
            </a:xfrm>
            <a:custGeom>
              <a:avLst/>
              <a:gdLst>
                <a:gd name="connsiteX0" fmla="*/ 0 w 2760383"/>
                <a:gd name="connsiteY0" fmla="*/ 0 h 2051666"/>
                <a:gd name="connsiteX1" fmla="*/ 2760383 w 2760383"/>
                <a:gd name="connsiteY1" fmla="*/ 0 h 2051666"/>
                <a:gd name="connsiteX2" fmla="*/ 2760383 w 2760383"/>
                <a:gd name="connsiteY2" fmla="*/ 2051666 h 2051666"/>
                <a:gd name="connsiteX3" fmla="*/ 0 w 2760383"/>
                <a:gd name="connsiteY3" fmla="*/ 2051666 h 2051666"/>
                <a:gd name="connsiteX4" fmla="*/ 0 w 2760383"/>
                <a:gd name="connsiteY4" fmla="*/ 0 h 205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0383" h="2051666">
                  <a:moveTo>
                    <a:pt x="0" y="0"/>
                  </a:moveTo>
                  <a:lnTo>
                    <a:pt x="2760383" y="0"/>
                  </a:lnTo>
                  <a:lnTo>
                    <a:pt x="2760383" y="2051666"/>
                  </a:lnTo>
                  <a:lnTo>
                    <a:pt x="0" y="205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zh-CN" sz="4800" b="1" dirty="0"/>
                <a:t>LOGO</a:t>
              </a:r>
              <a:endParaRPr kumimoji="1" lang="zh-CN" altLang="en-US" sz="4800" b="1" dirty="0"/>
            </a:p>
          </p:txBody>
        </p:sp>
        <p:sp>
          <p:nvSpPr>
            <p:cNvPr id="4" name="任意形状 24">
              <a:extLst>
                <a:ext uri="{FF2B5EF4-FFF2-40B4-BE49-F238E27FC236}">
                  <a16:creationId xmlns:a16="http://schemas.microsoft.com/office/drawing/2014/main" id="{7769E495-B148-8109-CB09-0A3492C67781}"/>
                </a:ext>
              </a:extLst>
            </p:cNvPr>
            <p:cNvSpPr/>
            <p:nvPr/>
          </p:nvSpPr>
          <p:spPr>
            <a:xfrm>
              <a:off x="6317943" y="260351"/>
              <a:ext cx="2759690" cy="4194483"/>
            </a:xfrm>
            <a:custGeom>
              <a:avLst/>
              <a:gdLst>
                <a:gd name="connsiteX0" fmla="*/ 0 w 2759690"/>
                <a:gd name="connsiteY0" fmla="*/ 0 h 4194483"/>
                <a:gd name="connsiteX1" fmla="*/ 2759690 w 2759690"/>
                <a:gd name="connsiteY1" fmla="*/ 0 h 4194483"/>
                <a:gd name="connsiteX2" fmla="*/ 2759690 w 2759690"/>
                <a:gd name="connsiteY2" fmla="*/ 4194483 h 4194483"/>
                <a:gd name="connsiteX3" fmla="*/ 0 w 2759690"/>
                <a:gd name="connsiteY3" fmla="*/ 4194483 h 4194483"/>
                <a:gd name="connsiteX4" fmla="*/ 0 w 2759690"/>
                <a:gd name="connsiteY4" fmla="*/ 0 h 419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9690" h="4194483">
                  <a:moveTo>
                    <a:pt x="0" y="0"/>
                  </a:moveTo>
                  <a:lnTo>
                    <a:pt x="2759690" y="0"/>
                  </a:lnTo>
                  <a:lnTo>
                    <a:pt x="2759690" y="4194483"/>
                  </a:lnTo>
                  <a:lnTo>
                    <a:pt x="0" y="419448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5" name="任意形状 17">
              <a:extLst>
                <a:ext uri="{FF2B5EF4-FFF2-40B4-BE49-F238E27FC236}">
                  <a16:creationId xmlns:a16="http://schemas.microsoft.com/office/drawing/2014/main" id="{4FEDD7FF-5355-CE08-F5B7-684BC308DD4A}"/>
                </a:ext>
              </a:extLst>
            </p:cNvPr>
            <p:cNvSpPr/>
            <p:nvPr/>
          </p:nvSpPr>
          <p:spPr>
            <a:xfrm>
              <a:off x="9168785" y="260350"/>
              <a:ext cx="2759690" cy="6337300"/>
            </a:xfrm>
            <a:custGeom>
              <a:avLst/>
              <a:gdLst>
                <a:gd name="connsiteX0" fmla="*/ 432000 w 2759690"/>
                <a:gd name="connsiteY0" fmla="*/ 0 h 6337300"/>
                <a:gd name="connsiteX1" fmla="*/ 2327690 w 2759690"/>
                <a:gd name="connsiteY1" fmla="*/ 0 h 6337300"/>
                <a:gd name="connsiteX2" fmla="*/ 2759690 w 2759690"/>
                <a:gd name="connsiteY2" fmla="*/ 432000 h 6337300"/>
                <a:gd name="connsiteX3" fmla="*/ 2759690 w 2759690"/>
                <a:gd name="connsiteY3" fmla="*/ 5905300 h 6337300"/>
                <a:gd name="connsiteX4" fmla="*/ 2327690 w 2759690"/>
                <a:gd name="connsiteY4" fmla="*/ 6337300 h 6337300"/>
                <a:gd name="connsiteX5" fmla="*/ 1554677 w 2759690"/>
                <a:gd name="connsiteY5" fmla="*/ 6337300 h 6337300"/>
                <a:gd name="connsiteX6" fmla="*/ 432000 w 2759690"/>
                <a:gd name="connsiteY6" fmla="*/ 6337300 h 6337300"/>
                <a:gd name="connsiteX7" fmla="*/ 0 w 2759690"/>
                <a:gd name="connsiteY7" fmla="*/ 6337300 h 6337300"/>
                <a:gd name="connsiteX8" fmla="*/ 0 w 2759690"/>
                <a:gd name="connsiteY8" fmla="*/ 5905300 h 6337300"/>
                <a:gd name="connsiteX9" fmla="*/ 0 w 2759690"/>
                <a:gd name="connsiteY9" fmla="*/ 4285636 h 6337300"/>
                <a:gd name="connsiteX10" fmla="*/ 0 w 2759690"/>
                <a:gd name="connsiteY10" fmla="*/ 2051665 h 6337300"/>
                <a:gd name="connsiteX11" fmla="*/ 0 w 2759690"/>
                <a:gd name="connsiteY11" fmla="*/ 432000 h 6337300"/>
                <a:gd name="connsiteX12" fmla="*/ 0 w 2759690"/>
                <a:gd name="connsiteY12" fmla="*/ 1 h 6337300"/>
                <a:gd name="connsiteX13" fmla="*/ 431991 w 2759690"/>
                <a:gd name="connsiteY13" fmla="*/ 1 h 633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59690" h="6337300">
                  <a:moveTo>
                    <a:pt x="432000" y="0"/>
                  </a:moveTo>
                  <a:lnTo>
                    <a:pt x="2327690" y="0"/>
                  </a:lnTo>
                  <a:cubicBezTo>
                    <a:pt x="2566154" y="0"/>
                    <a:pt x="2759690" y="193536"/>
                    <a:pt x="2759690" y="432000"/>
                  </a:cubicBezTo>
                  <a:lnTo>
                    <a:pt x="2759690" y="5905300"/>
                  </a:lnTo>
                  <a:cubicBezTo>
                    <a:pt x="2759690" y="6143764"/>
                    <a:pt x="2566154" y="6337300"/>
                    <a:pt x="2327690" y="6337300"/>
                  </a:cubicBezTo>
                  <a:lnTo>
                    <a:pt x="1554677" y="6337300"/>
                  </a:lnTo>
                  <a:lnTo>
                    <a:pt x="432000" y="6337300"/>
                  </a:lnTo>
                  <a:lnTo>
                    <a:pt x="0" y="6337300"/>
                  </a:lnTo>
                  <a:lnTo>
                    <a:pt x="0" y="5905300"/>
                  </a:lnTo>
                  <a:lnTo>
                    <a:pt x="0" y="4285636"/>
                  </a:lnTo>
                  <a:lnTo>
                    <a:pt x="0" y="2051665"/>
                  </a:lnTo>
                  <a:lnTo>
                    <a:pt x="0" y="432000"/>
                  </a:lnTo>
                  <a:lnTo>
                    <a:pt x="0" y="1"/>
                  </a:lnTo>
                  <a:lnTo>
                    <a:pt x="431991" y="1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21">
              <a:extLst>
                <a:ext uri="{FF2B5EF4-FFF2-40B4-BE49-F238E27FC236}">
                  <a16:creationId xmlns:a16="http://schemas.microsoft.com/office/drawing/2014/main" id="{83789DBE-CD79-DDAA-F75C-BC6A9A136F00}"/>
                </a:ext>
              </a:extLst>
            </p:cNvPr>
            <p:cNvSpPr/>
            <p:nvPr/>
          </p:nvSpPr>
          <p:spPr>
            <a:xfrm>
              <a:off x="3466406" y="4545985"/>
              <a:ext cx="5611226" cy="2051664"/>
            </a:xfrm>
            <a:custGeom>
              <a:avLst/>
              <a:gdLst>
                <a:gd name="connsiteX0" fmla="*/ 1 w 5611226"/>
                <a:gd name="connsiteY0" fmla="*/ 0 h 2051664"/>
                <a:gd name="connsiteX1" fmla="*/ 432000 w 5611226"/>
                <a:gd name="connsiteY1" fmla="*/ 0 h 2051664"/>
                <a:gd name="connsiteX2" fmla="*/ 1962459 w 5611226"/>
                <a:gd name="connsiteY2" fmla="*/ 0 h 2051664"/>
                <a:gd name="connsiteX3" fmla="*/ 3648768 w 5611226"/>
                <a:gd name="connsiteY3" fmla="*/ 0 h 2051664"/>
                <a:gd name="connsiteX4" fmla="*/ 5179226 w 5611226"/>
                <a:gd name="connsiteY4" fmla="*/ 0 h 2051664"/>
                <a:gd name="connsiteX5" fmla="*/ 5611226 w 5611226"/>
                <a:gd name="connsiteY5" fmla="*/ 0 h 2051664"/>
                <a:gd name="connsiteX6" fmla="*/ 5611226 w 5611226"/>
                <a:gd name="connsiteY6" fmla="*/ 432000 h 2051664"/>
                <a:gd name="connsiteX7" fmla="*/ 5611226 w 5611226"/>
                <a:gd name="connsiteY7" fmla="*/ 630057 h 2051664"/>
                <a:gd name="connsiteX8" fmla="*/ 5611226 w 5611226"/>
                <a:gd name="connsiteY8" fmla="*/ 1421607 h 2051664"/>
                <a:gd name="connsiteX9" fmla="*/ 5611226 w 5611226"/>
                <a:gd name="connsiteY9" fmla="*/ 1619664 h 2051664"/>
                <a:gd name="connsiteX10" fmla="*/ 5611226 w 5611226"/>
                <a:gd name="connsiteY10" fmla="*/ 2051664 h 2051664"/>
                <a:gd name="connsiteX11" fmla="*/ 5179226 w 5611226"/>
                <a:gd name="connsiteY11" fmla="*/ 2051664 h 2051664"/>
                <a:gd name="connsiteX12" fmla="*/ 1962459 w 5611226"/>
                <a:gd name="connsiteY12" fmla="*/ 2051664 h 2051664"/>
                <a:gd name="connsiteX13" fmla="*/ 432000 w 5611226"/>
                <a:gd name="connsiteY13" fmla="*/ 2051664 h 2051664"/>
                <a:gd name="connsiteX14" fmla="*/ 0 w 5611226"/>
                <a:gd name="connsiteY14" fmla="*/ 1619664 h 2051664"/>
                <a:gd name="connsiteX15" fmla="*/ 0 w 5611226"/>
                <a:gd name="connsiteY15" fmla="*/ 432000 h 2051664"/>
                <a:gd name="connsiteX16" fmla="*/ 1 w 5611226"/>
                <a:gd name="connsiteY16" fmla="*/ 431990 h 205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11226" h="2051664">
                  <a:moveTo>
                    <a:pt x="1" y="0"/>
                  </a:moveTo>
                  <a:lnTo>
                    <a:pt x="432000" y="0"/>
                  </a:lnTo>
                  <a:lnTo>
                    <a:pt x="1962459" y="0"/>
                  </a:lnTo>
                  <a:lnTo>
                    <a:pt x="3648768" y="0"/>
                  </a:lnTo>
                  <a:lnTo>
                    <a:pt x="5179226" y="0"/>
                  </a:lnTo>
                  <a:lnTo>
                    <a:pt x="5611226" y="0"/>
                  </a:lnTo>
                  <a:lnTo>
                    <a:pt x="5611226" y="432000"/>
                  </a:lnTo>
                  <a:lnTo>
                    <a:pt x="5611226" y="630057"/>
                  </a:lnTo>
                  <a:lnTo>
                    <a:pt x="5611226" y="1421607"/>
                  </a:lnTo>
                  <a:lnTo>
                    <a:pt x="5611226" y="1619664"/>
                  </a:lnTo>
                  <a:lnTo>
                    <a:pt x="5611226" y="2051664"/>
                  </a:lnTo>
                  <a:lnTo>
                    <a:pt x="5179226" y="2051664"/>
                  </a:lnTo>
                  <a:lnTo>
                    <a:pt x="1962459" y="2051664"/>
                  </a:lnTo>
                  <a:lnTo>
                    <a:pt x="432000" y="2051664"/>
                  </a:lnTo>
                  <a:cubicBezTo>
                    <a:pt x="193536" y="2051664"/>
                    <a:pt x="0" y="1858128"/>
                    <a:pt x="0" y="1619664"/>
                  </a:cubicBezTo>
                  <a:lnTo>
                    <a:pt x="0" y="432000"/>
                  </a:lnTo>
                  <a:lnTo>
                    <a:pt x="1" y="43199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" name="任意形状 42">
              <a:extLst>
                <a:ext uri="{FF2B5EF4-FFF2-40B4-BE49-F238E27FC236}">
                  <a16:creationId xmlns:a16="http://schemas.microsoft.com/office/drawing/2014/main" id="{161971C1-999D-D623-99D2-A4CBF18DA2C7}"/>
                </a:ext>
              </a:extLst>
            </p:cNvPr>
            <p:cNvSpPr/>
            <p:nvPr/>
          </p:nvSpPr>
          <p:spPr>
            <a:xfrm>
              <a:off x="9168785" y="260350"/>
              <a:ext cx="2759690" cy="6337300"/>
            </a:xfrm>
            <a:custGeom>
              <a:avLst/>
              <a:gdLst>
                <a:gd name="connsiteX0" fmla="*/ 432000 w 2759690"/>
                <a:gd name="connsiteY0" fmla="*/ 0 h 6337300"/>
                <a:gd name="connsiteX1" fmla="*/ 2327690 w 2759690"/>
                <a:gd name="connsiteY1" fmla="*/ 0 h 6337300"/>
                <a:gd name="connsiteX2" fmla="*/ 2759690 w 2759690"/>
                <a:gd name="connsiteY2" fmla="*/ 432000 h 6337300"/>
                <a:gd name="connsiteX3" fmla="*/ 2759690 w 2759690"/>
                <a:gd name="connsiteY3" fmla="*/ 5905300 h 6337300"/>
                <a:gd name="connsiteX4" fmla="*/ 2327690 w 2759690"/>
                <a:gd name="connsiteY4" fmla="*/ 6337300 h 6337300"/>
                <a:gd name="connsiteX5" fmla="*/ 1554677 w 2759690"/>
                <a:gd name="connsiteY5" fmla="*/ 6337300 h 6337300"/>
                <a:gd name="connsiteX6" fmla="*/ 432000 w 2759690"/>
                <a:gd name="connsiteY6" fmla="*/ 6337300 h 6337300"/>
                <a:gd name="connsiteX7" fmla="*/ 0 w 2759690"/>
                <a:gd name="connsiteY7" fmla="*/ 6337300 h 6337300"/>
                <a:gd name="connsiteX8" fmla="*/ 0 w 2759690"/>
                <a:gd name="connsiteY8" fmla="*/ 5905300 h 6337300"/>
                <a:gd name="connsiteX9" fmla="*/ 0 w 2759690"/>
                <a:gd name="connsiteY9" fmla="*/ 4285636 h 6337300"/>
                <a:gd name="connsiteX10" fmla="*/ 0 w 2759690"/>
                <a:gd name="connsiteY10" fmla="*/ 2051665 h 6337300"/>
                <a:gd name="connsiteX11" fmla="*/ 0 w 2759690"/>
                <a:gd name="connsiteY11" fmla="*/ 432000 h 6337300"/>
                <a:gd name="connsiteX12" fmla="*/ 0 w 2759690"/>
                <a:gd name="connsiteY12" fmla="*/ 1 h 6337300"/>
                <a:gd name="connsiteX13" fmla="*/ 431991 w 2759690"/>
                <a:gd name="connsiteY13" fmla="*/ 1 h 633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59690" h="6337300">
                  <a:moveTo>
                    <a:pt x="432000" y="0"/>
                  </a:moveTo>
                  <a:lnTo>
                    <a:pt x="2327690" y="0"/>
                  </a:lnTo>
                  <a:cubicBezTo>
                    <a:pt x="2566154" y="0"/>
                    <a:pt x="2759690" y="193536"/>
                    <a:pt x="2759690" y="432000"/>
                  </a:cubicBezTo>
                  <a:lnTo>
                    <a:pt x="2759690" y="5905300"/>
                  </a:lnTo>
                  <a:cubicBezTo>
                    <a:pt x="2759690" y="6143764"/>
                    <a:pt x="2566154" y="6337300"/>
                    <a:pt x="2327690" y="6337300"/>
                  </a:cubicBezTo>
                  <a:lnTo>
                    <a:pt x="1554677" y="6337300"/>
                  </a:lnTo>
                  <a:lnTo>
                    <a:pt x="432000" y="6337300"/>
                  </a:lnTo>
                  <a:lnTo>
                    <a:pt x="0" y="6337300"/>
                  </a:lnTo>
                  <a:lnTo>
                    <a:pt x="0" y="5905300"/>
                  </a:lnTo>
                  <a:lnTo>
                    <a:pt x="0" y="4285636"/>
                  </a:lnTo>
                  <a:lnTo>
                    <a:pt x="0" y="2051665"/>
                  </a:lnTo>
                  <a:lnTo>
                    <a:pt x="0" y="432000"/>
                  </a:lnTo>
                  <a:lnTo>
                    <a:pt x="0" y="1"/>
                  </a:lnTo>
                  <a:lnTo>
                    <a:pt x="431991" y="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80000"/>
                  </a:schemeClr>
                </a:gs>
                <a:gs pos="41000">
                  <a:schemeClr val="accent1">
                    <a:alpha val="3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D4D142-9C2C-289B-C719-7592EC2447D4}"/>
              </a:ext>
            </a:extLst>
          </p:cNvPr>
          <p:cNvGrpSpPr/>
          <p:nvPr/>
        </p:nvGrpSpPr>
        <p:grpSpPr>
          <a:xfrm>
            <a:off x="176633" y="4699079"/>
            <a:ext cx="488755" cy="2870041"/>
            <a:chOff x="236635" y="265045"/>
            <a:chExt cx="488755" cy="2870041"/>
          </a:xfrm>
        </p:grpSpPr>
        <p:cxnSp>
          <p:nvCxnSpPr>
            <p:cNvPr id="10" name="直线连接符 16">
              <a:extLst>
                <a:ext uri="{FF2B5EF4-FFF2-40B4-BE49-F238E27FC236}">
                  <a16:creationId xmlns:a16="http://schemas.microsoft.com/office/drawing/2014/main" id="{751541B2-22FC-0581-7C0F-7067C5B933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012" y="722976"/>
              <a:ext cx="1" cy="2412110"/>
            </a:xfrm>
            <a:prstGeom prst="line">
              <a:avLst/>
            </a:prstGeom>
            <a:solidFill>
              <a:srgbClr val="C80013"/>
            </a:solidFill>
            <a:ln w="158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F54ED55-60E4-FF5F-202C-B6FAB6C5F56B}"/>
                </a:ext>
              </a:extLst>
            </p:cNvPr>
            <p:cNvSpPr/>
            <p:nvPr/>
          </p:nvSpPr>
          <p:spPr>
            <a:xfrm rot="18912874">
              <a:off x="236635" y="265045"/>
              <a:ext cx="488755" cy="488755"/>
            </a:xfrm>
            <a:custGeom>
              <a:avLst/>
              <a:gdLst>
                <a:gd name="connsiteX0" fmla="*/ 1901372 w 3802744"/>
                <a:gd name="connsiteY0" fmla="*/ 762170 h 3802744"/>
                <a:gd name="connsiteX1" fmla="*/ 762171 w 3802744"/>
                <a:gd name="connsiteY1" fmla="*/ 1901371 h 3802744"/>
                <a:gd name="connsiteX2" fmla="*/ 1901372 w 3802744"/>
                <a:gd name="connsiteY2" fmla="*/ 3040572 h 3802744"/>
                <a:gd name="connsiteX3" fmla="*/ 3040573 w 3802744"/>
                <a:gd name="connsiteY3" fmla="*/ 1901371 h 3802744"/>
                <a:gd name="connsiteX4" fmla="*/ 2923178 w 3802744"/>
                <a:gd name="connsiteY4" fmla="*/ 879565 h 3802744"/>
                <a:gd name="connsiteX5" fmla="*/ 1901372 w 3802744"/>
                <a:gd name="connsiteY5" fmla="*/ 762170 h 3802744"/>
                <a:gd name="connsiteX6" fmla="*/ 1901373 w 3802744"/>
                <a:gd name="connsiteY6" fmla="*/ 0 h 3802744"/>
                <a:gd name="connsiteX7" fmla="*/ 3606808 w 3802744"/>
                <a:gd name="connsiteY7" fmla="*/ 195936 h 3802744"/>
                <a:gd name="connsiteX8" fmla="*/ 3802744 w 3802744"/>
                <a:gd name="connsiteY8" fmla="*/ 1901372 h 3802744"/>
                <a:gd name="connsiteX9" fmla="*/ 1901372 w 3802744"/>
                <a:gd name="connsiteY9" fmla="*/ 3802744 h 3802744"/>
                <a:gd name="connsiteX10" fmla="*/ 0 w 3802744"/>
                <a:gd name="connsiteY10" fmla="*/ 1901372 h 3802744"/>
                <a:gd name="connsiteX11" fmla="*/ 1 w 3802744"/>
                <a:gd name="connsiteY11" fmla="*/ 1901372 h 3802744"/>
                <a:gd name="connsiteX12" fmla="*/ 1901373 w 3802744"/>
                <a:gd name="connsiteY12" fmla="*/ 0 h 380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2744" h="3802744">
                  <a:moveTo>
                    <a:pt x="1901372" y="762170"/>
                  </a:moveTo>
                  <a:cubicBezTo>
                    <a:pt x="1272209" y="762170"/>
                    <a:pt x="762171" y="1272208"/>
                    <a:pt x="762171" y="1901371"/>
                  </a:cubicBezTo>
                  <a:cubicBezTo>
                    <a:pt x="762171" y="2530534"/>
                    <a:pt x="1272209" y="3040572"/>
                    <a:pt x="1901372" y="3040572"/>
                  </a:cubicBezTo>
                  <a:cubicBezTo>
                    <a:pt x="2530535" y="3040572"/>
                    <a:pt x="3040573" y="2530534"/>
                    <a:pt x="3040573" y="1901371"/>
                  </a:cubicBezTo>
                  <a:cubicBezTo>
                    <a:pt x="3040573" y="1560769"/>
                    <a:pt x="3001441" y="1220167"/>
                    <a:pt x="2923178" y="879565"/>
                  </a:cubicBezTo>
                  <a:cubicBezTo>
                    <a:pt x="2582576" y="801302"/>
                    <a:pt x="2241974" y="762170"/>
                    <a:pt x="1901372" y="762170"/>
                  </a:cubicBezTo>
                  <a:close/>
                  <a:moveTo>
                    <a:pt x="1901373" y="0"/>
                  </a:moveTo>
                  <a:cubicBezTo>
                    <a:pt x="2469851" y="0"/>
                    <a:pt x="3038329" y="65312"/>
                    <a:pt x="3606808" y="195936"/>
                  </a:cubicBezTo>
                  <a:cubicBezTo>
                    <a:pt x="3737432" y="764415"/>
                    <a:pt x="3802744" y="1332893"/>
                    <a:pt x="3802744" y="1901372"/>
                  </a:cubicBezTo>
                  <a:cubicBezTo>
                    <a:pt x="3802744" y="2951471"/>
                    <a:pt x="2951471" y="3802744"/>
                    <a:pt x="1901372" y="3802744"/>
                  </a:cubicBezTo>
                  <a:cubicBezTo>
                    <a:pt x="851273" y="3802744"/>
                    <a:pt x="0" y="2951471"/>
                    <a:pt x="0" y="1901372"/>
                  </a:cubicBezTo>
                  <a:lnTo>
                    <a:pt x="1" y="1901372"/>
                  </a:lnTo>
                  <a:cubicBezTo>
                    <a:pt x="1" y="851273"/>
                    <a:pt x="851274" y="0"/>
                    <a:pt x="1901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317DFC2-975A-8C9F-540F-80DF6762CBE6}"/>
              </a:ext>
            </a:extLst>
          </p:cNvPr>
          <p:cNvSpPr txBox="1"/>
          <p:nvPr/>
        </p:nvSpPr>
        <p:spPr>
          <a:xfrm>
            <a:off x="660401" y="971350"/>
            <a:ext cx="236257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/>
            <a:r>
              <a:rPr lang="en-US" altLang="zh-CN" sz="3200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2.0 95 ExtraBold" panose="00020600040101010101" pitchFamily="18" charset="-122"/>
              </a:rPr>
              <a:t>ADD YOUR </a:t>
            </a:r>
          </a:p>
          <a:p>
            <a:pPr fontAlgn="auto"/>
            <a:r>
              <a:rPr lang="en-US" altLang="zh-CN" sz="3200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2.0 95 ExtraBold" panose="00020600040101010101" pitchFamily="18" charset="-122"/>
              </a:rPr>
              <a:t>TITLE HERE</a:t>
            </a:r>
            <a:endParaRPr lang="zh-CN" altLang="en-US" sz="3200" b="1" cap="all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8071A2-325B-AE0D-E804-899BAA126C45}"/>
              </a:ext>
            </a:extLst>
          </p:cNvPr>
          <p:cNvSpPr txBox="1"/>
          <p:nvPr/>
        </p:nvSpPr>
        <p:spPr>
          <a:xfrm>
            <a:off x="660400" y="1956235"/>
            <a:ext cx="236257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2.0 95 ExtraBold" panose="00020600040101010101" pitchFamily="18" charset="-122"/>
              </a:rPr>
              <a:t>点击输入您的标题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cxnSp>
        <p:nvCxnSpPr>
          <p:cNvPr id="14" name="直线连接符 16">
            <a:extLst>
              <a:ext uri="{FF2B5EF4-FFF2-40B4-BE49-F238E27FC236}">
                <a16:creationId xmlns:a16="http://schemas.microsoft.com/office/drawing/2014/main" id="{04BF1C36-9347-392D-BAFD-DC1BF50613F5}"/>
              </a:ext>
            </a:extLst>
          </p:cNvPr>
          <p:cNvCxnSpPr>
            <a:cxnSpLocks/>
          </p:cNvCxnSpPr>
          <p:nvPr/>
        </p:nvCxnSpPr>
        <p:spPr>
          <a:xfrm>
            <a:off x="660399" y="2740207"/>
            <a:ext cx="2340433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D68008F3-B42F-5787-B5BB-61148DCD7178}"/>
              </a:ext>
            </a:extLst>
          </p:cNvPr>
          <p:cNvSpPr txBox="1"/>
          <p:nvPr/>
        </p:nvSpPr>
        <p:spPr>
          <a:xfrm>
            <a:off x="660400" y="2827933"/>
            <a:ext cx="2362578" cy="14570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algn="just"/>
            <a:r>
              <a:rPr lang="en-US" altLang="zh-CN" dirty="0">
                <a:latin typeface="+mn-ea"/>
                <a:ea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latin typeface="+mn-ea"/>
                <a:ea typeface="+mn-ea"/>
              </a:rPr>
              <a:t>urna</a:t>
            </a:r>
            <a:r>
              <a:rPr lang="en-US" altLang="zh-CN" dirty="0">
                <a:latin typeface="+mn-ea"/>
                <a:ea typeface="+mn-ea"/>
              </a:rPr>
              <a:t>.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F4034055-D18A-2E81-43AA-24772485D4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541"/>
          <a:stretch>
            <a:fillRect/>
          </a:stretch>
        </p:blipFill>
        <p:spPr>
          <a:xfrm>
            <a:off x="8458538" y="4827072"/>
            <a:ext cx="3609145" cy="2030928"/>
          </a:xfrm>
          <a:custGeom>
            <a:avLst/>
            <a:gdLst>
              <a:gd name="connsiteX0" fmla="*/ 0 w 3609145"/>
              <a:gd name="connsiteY0" fmla="*/ 0 h 2030928"/>
              <a:gd name="connsiteX1" fmla="*/ 3609145 w 3609145"/>
              <a:gd name="connsiteY1" fmla="*/ 0 h 2030928"/>
              <a:gd name="connsiteX2" fmla="*/ 3609145 w 3609145"/>
              <a:gd name="connsiteY2" fmla="*/ 2030928 h 2030928"/>
              <a:gd name="connsiteX3" fmla="*/ 0 w 3609145"/>
              <a:gd name="connsiteY3" fmla="*/ 2030928 h 20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9145" h="2030928">
                <a:moveTo>
                  <a:pt x="0" y="0"/>
                </a:moveTo>
                <a:lnTo>
                  <a:pt x="3609145" y="0"/>
                </a:lnTo>
                <a:lnTo>
                  <a:pt x="3609145" y="2030928"/>
                </a:lnTo>
                <a:lnTo>
                  <a:pt x="0" y="2030928"/>
                </a:ln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6359D998-A1EE-6829-00B3-B4B5DFBE2215}"/>
              </a:ext>
            </a:extLst>
          </p:cNvPr>
          <p:cNvGrpSpPr/>
          <p:nvPr/>
        </p:nvGrpSpPr>
        <p:grpSpPr>
          <a:xfrm>
            <a:off x="660400" y="2362224"/>
            <a:ext cx="467089" cy="106365"/>
            <a:chOff x="5978691" y="6248096"/>
            <a:chExt cx="1022466" cy="209667"/>
          </a:xfrm>
          <a:solidFill>
            <a:schemeClr val="accent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F5A33F9-9E92-0298-51D1-E8B5F6020034}"/>
                </a:ext>
              </a:extLst>
            </p:cNvPr>
            <p:cNvSpPr/>
            <p:nvPr/>
          </p:nvSpPr>
          <p:spPr>
            <a:xfrm rot="18917663">
              <a:off x="5978691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FCE8ADC-4073-A287-12D5-87063D6BB9CC}"/>
                </a:ext>
              </a:extLst>
            </p:cNvPr>
            <p:cNvSpPr/>
            <p:nvPr/>
          </p:nvSpPr>
          <p:spPr>
            <a:xfrm rot="18917663">
              <a:off x="6385092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94A6012-50DE-1C15-DF0D-529C8B36F56C}"/>
                </a:ext>
              </a:extLst>
            </p:cNvPr>
            <p:cNvSpPr/>
            <p:nvPr/>
          </p:nvSpPr>
          <p:spPr>
            <a:xfrm rot="18917663">
              <a:off x="6791492" y="6248096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884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>
            <a:extLst>
              <a:ext uri="{FF2B5EF4-FFF2-40B4-BE49-F238E27FC236}">
                <a16:creationId xmlns:a16="http://schemas.microsoft.com/office/drawing/2014/main" id="{1879A597-03A1-B69A-6F1F-6D5850CFA475}"/>
              </a:ext>
            </a:extLst>
          </p:cNvPr>
          <p:cNvSpPr/>
          <p:nvPr/>
        </p:nvSpPr>
        <p:spPr>
          <a:xfrm>
            <a:off x="9644097" y="2869275"/>
            <a:ext cx="1379742" cy="137974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48CB6CA-D7A7-9BA0-7D66-9BCBC291522C}"/>
              </a:ext>
            </a:extLst>
          </p:cNvPr>
          <p:cNvGrpSpPr/>
          <p:nvPr/>
        </p:nvGrpSpPr>
        <p:grpSpPr>
          <a:xfrm>
            <a:off x="9531571" y="2756749"/>
            <a:ext cx="1604795" cy="1604795"/>
            <a:chOff x="3866920" y="1536250"/>
            <a:chExt cx="4458164" cy="4458164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3CCC023-A93E-F966-AD27-02DA74B31D22}"/>
                </a:ext>
              </a:extLst>
            </p:cNvPr>
            <p:cNvSpPr/>
            <p:nvPr/>
          </p:nvSpPr>
          <p:spPr>
            <a:xfrm>
              <a:off x="3866920" y="1536250"/>
              <a:ext cx="4458164" cy="4458164"/>
            </a:xfrm>
            <a:prstGeom prst="ellipse">
              <a:avLst/>
            </a:prstGeom>
            <a:noFill/>
            <a:ln w="9525">
              <a:solidFill>
                <a:schemeClr val="accent1">
                  <a:alpha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0DBC0ACC-E559-0C2D-3E74-32D02BCF753F}"/>
                </a:ext>
              </a:extLst>
            </p:cNvPr>
            <p:cNvSpPr/>
            <p:nvPr/>
          </p:nvSpPr>
          <p:spPr>
            <a:xfrm>
              <a:off x="4011419" y="1680749"/>
              <a:ext cx="4169167" cy="4169167"/>
            </a:xfrm>
            <a:prstGeom prst="ellipse">
              <a:avLst/>
            </a:prstGeom>
            <a:noFill/>
            <a:ln w="9525">
              <a:solidFill>
                <a:schemeClr val="accent1">
                  <a:alpha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4E0F0303-CD34-E6DB-42BD-66F30D420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DD6A030-D0E7-0C17-A3B1-8E2F6C4295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1B354C-5344-7DBB-6388-51936F5D8210}"/>
              </a:ext>
            </a:extLst>
          </p:cNvPr>
          <p:cNvGrpSpPr/>
          <p:nvPr/>
        </p:nvGrpSpPr>
        <p:grpSpPr>
          <a:xfrm>
            <a:off x="263526" y="0"/>
            <a:ext cx="11664949" cy="6858000"/>
            <a:chOff x="263526" y="-764235"/>
            <a:chExt cx="11664949" cy="824181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18C48D0-5020-748F-F2A5-8210DC448C8D}"/>
                </a:ext>
              </a:extLst>
            </p:cNvPr>
            <p:cNvGrpSpPr/>
            <p:nvPr/>
          </p:nvGrpSpPr>
          <p:grpSpPr>
            <a:xfrm>
              <a:off x="263526" y="1011574"/>
              <a:ext cx="11664949" cy="5009814"/>
              <a:chOff x="263525" y="1011574"/>
              <a:chExt cx="11664949" cy="5009814"/>
            </a:xfrm>
          </p:grpSpPr>
          <p:cxnSp>
            <p:nvCxnSpPr>
              <p:cNvPr id="6" name="直线连接符 16">
                <a:extLst>
                  <a:ext uri="{FF2B5EF4-FFF2-40B4-BE49-F238E27FC236}">
                    <a16:creationId xmlns:a16="http://schemas.microsoft.com/office/drawing/2014/main" id="{B5B68DEF-A816-1EA6-3F5A-87D1C3D7E8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5313" y="3516650"/>
                <a:ext cx="9223485" cy="0"/>
              </a:xfrm>
              <a:prstGeom prst="line">
                <a:avLst/>
              </a:prstGeom>
              <a:solidFill>
                <a:srgbClr val="C80013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圆角矩形 9">
                <a:extLst>
                  <a:ext uri="{FF2B5EF4-FFF2-40B4-BE49-F238E27FC236}">
                    <a16:creationId xmlns:a16="http://schemas.microsoft.com/office/drawing/2014/main" id="{E80AF326-4863-A2CB-6E00-7A42D4D41500}"/>
                  </a:ext>
                </a:extLst>
              </p:cNvPr>
              <p:cNvSpPr/>
              <p:nvPr/>
            </p:nvSpPr>
            <p:spPr>
              <a:xfrm>
                <a:off x="6095999" y="3516312"/>
                <a:ext cx="5832475" cy="2505076"/>
              </a:xfrm>
              <a:custGeom>
                <a:avLst/>
                <a:gdLst>
                  <a:gd name="connsiteX0" fmla="*/ 0 w 7381875"/>
                  <a:gd name="connsiteY0" fmla="*/ 1243013 h 2486026"/>
                  <a:gd name="connsiteX1" fmla="*/ 1243013 w 7381875"/>
                  <a:gd name="connsiteY1" fmla="*/ 0 h 2486026"/>
                  <a:gd name="connsiteX2" fmla="*/ 6138862 w 7381875"/>
                  <a:gd name="connsiteY2" fmla="*/ 0 h 2486026"/>
                  <a:gd name="connsiteX3" fmla="*/ 7381875 w 7381875"/>
                  <a:gd name="connsiteY3" fmla="*/ 1243013 h 2486026"/>
                  <a:gd name="connsiteX4" fmla="*/ 7381875 w 7381875"/>
                  <a:gd name="connsiteY4" fmla="*/ 1243013 h 2486026"/>
                  <a:gd name="connsiteX5" fmla="*/ 6138862 w 7381875"/>
                  <a:gd name="connsiteY5" fmla="*/ 2486026 h 2486026"/>
                  <a:gd name="connsiteX6" fmla="*/ 1243013 w 7381875"/>
                  <a:gd name="connsiteY6" fmla="*/ 2486026 h 2486026"/>
                  <a:gd name="connsiteX7" fmla="*/ 0 w 7381875"/>
                  <a:gd name="connsiteY7" fmla="*/ 1243013 h 2486026"/>
                  <a:gd name="connsiteX0" fmla="*/ 0 w 7381875"/>
                  <a:gd name="connsiteY0" fmla="*/ 1243013 h 2486026"/>
                  <a:gd name="connsiteX1" fmla="*/ 1243013 w 7381875"/>
                  <a:gd name="connsiteY1" fmla="*/ 0 h 2486026"/>
                  <a:gd name="connsiteX2" fmla="*/ 6138862 w 7381875"/>
                  <a:gd name="connsiteY2" fmla="*/ 0 h 2486026"/>
                  <a:gd name="connsiteX3" fmla="*/ 7381875 w 7381875"/>
                  <a:gd name="connsiteY3" fmla="*/ 1243013 h 2486026"/>
                  <a:gd name="connsiteX4" fmla="*/ 7381875 w 7381875"/>
                  <a:gd name="connsiteY4" fmla="*/ 1243013 h 2486026"/>
                  <a:gd name="connsiteX5" fmla="*/ 6138862 w 7381875"/>
                  <a:gd name="connsiteY5" fmla="*/ 2486026 h 2486026"/>
                  <a:gd name="connsiteX6" fmla="*/ 1243013 w 7381875"/>
                  <a:gd name="connsiteY6" fmla="*/ 2486026 h 2486026"/>
                  <a:gd name="connsiteX7" fmla="*/ 91440 w 7381875"/>
                  <a:gd name="connsiteY7" fmla="*/ 1334453 h 2486026"/>
                  <a:gd name="connsiteX0" fmla="*/ 0 w 7381875"/>
                  <a:gd name="connsiteY0" fmla="*/ 1243013 h 2486026"/>
                  <a:gd name="connsiteX1" fmla="*/ 1243013 w 7381875"/>
                  <a:gd name="connsiteY1" fmla="*/ 0 h 2486026"/>
                  <a:gd name="connsiteX2" fmla="*/ 6138862 w 7381875"/>
                  <a:gd name="connsiteY2" fmla="*/ 0 h 2486026"/>
                  <a:gd name="connsiteX3" fmla="*/ 7381875 w 7381875"/>
                  <a:gd name="connsiteY3" fmla="*/ 1243013 h 2486026"/>
                  <a:gd name="connsiteX4" fmla="*/ 7381875 w 7381875"/>
                  <a:gd name="connsiteY4" fmla="*/ 1243013 h 2486026"/>
                  <a:gd name="connsiteX5" fmla="*/ 6138862 w 7381875"/>
                  <a:gd name="connsiteY5" fmla="*/ 2486026 h 2486026"/>
                  <a:gd name="connsiteX6" fmla="*/ 1243013 w 7381875"/>
                  <a:gd name="connsiteY6" fmla="*/ 2486026 h 2486026"/>
                  <a:gd name="connsiteX0" fmla="*/ 0 w 6138862"/>
                  <a:gd name="connsiteY0" fmla="*/ 0 h 2486026"/>
                  <a:gd name="connsiteX1" fmla="*/ 4895849 w 6138862"/>
                  <a:gd name="connsiteY1" fmla="*/ 0 h 2486026"/>
                  <a:gd name="connsiteX2" fmla="*/ 6138862 w 6138862"/>
                  <a:gd name="connsiteY2" fmla="*/ 1243013 h 2486026"/>
                  <a:gd name="connsiteX3" fmla="*/ 6138862 w 6138862"/>
                  <a:gd name="connsiteY3" fmla="*/ 1243013 h 2486026"/>
                  <a:gd name="connsiteX4" fmla="*/ 4895849 w 6138862"/>
                  <a:gd name="connsiteY4" fmla="*/ 2486026 h 2486026"/>
                  <a:gd name="connsiteX5" fmla="*/ 0 w 6138862"/>
                  <a:gd name="connsiteY5" fmla="*/ 2486026 h 2486026"/>
                  <a:gd name="connsiteX0" fmla="*/ 4895849 w 6138862"/>
                  <a:gd name="connsiteY0" fmla="*/ 0 h 2486026"/>
                  <a:gd name="connsiteX1" fmla="*/ 6138862 w 6138862"/>
                  <a:gd name="connsiteY1" fmla="*/ 1243013 h 2486026"/>
                  <a:gd name="connsiteX2" fmla="*/ 6138862 w 6138862"/>
                  <a:gd name="connsiteY2" fmla="*/ 1243013 h 2486026"/>
                  <a:gd name="connsiteX3" fmla="*/ 4895849 w 6138862"/>
                  <a:gd name="connsiteY3" fmla="*/ 2486026 h 2486026"/>
                  <a:gd name="connsiteX4" fmla="*/ 0 w 6138862"/>
                  <a:gd name="connsiteY4" fmla="*/ 2486026 h 2486026"/>
                  <a:gd name="connsiteX0" fmla="*/ 4800599 w 6043612"/>
                  <a:gd name="connsiteY0" fmla="*/ 0 h 2505076"/>
                  <a:gd name="connsiteX1" fmla="*/ 6043612 w 6043612"/>
                  <a:gd name="connsiteY1" fmla="*/ 1243013 h 2505076"/>
                  <a:gd name="connsiteX2" fmla="*/ 6043612 w 6043612"/>
                  <a:gd name="connsiteY2" fmla="*/ 1243013 h 2505076"/>
                  <a:gd name="connsiteX3" fmla="*/ 4800599 w 6043612"/>
                  <a:gd name="connsiteY3" fmla="*/ 2486026 h 2505076"/>
                  <a:gd name="connsiteX4" fmla="*/ 0 w 6043612"/>
                  <a:gd name="connsiteY4" fmla="*/ 2505076 h 250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3612" h="2505076">
                    <a:moveTo>
                      <a:pt x="4800599" y="0"/>
                    </a:moveTo>
                    <a:cubicBezTo>
                      <a:pt x="5487096" y="0"/>
                      <a:pt x="6043612" y="556516"/>
                      <a:pt x="6043612" y="1243013"/>
                    </a:cubicBezTo>
                    <a:lnTo>
                      <a:pt x="6043612" y="1243013"/>
                    </a:lnTo>
                    <a:cubicBezTo>
                      <a:pt x="6043612" y="1929510"/>
                      <a:pt x="5487096" y="2486026"/>
                      <a:pt x="4800599" y="2486026"/>
                    </a:cubicBezTo>
                    <a:lnTo>
                      <a:pt x="0" y="2505076"/>
                    </a:lnTo>
                  </a:path>
                </a:pathLst>
              </a:cu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32" name="圆角矩形 9">
                <a:extLst>
                  <a:ext uri="{FF2B5EF4-FFF2-40B4-BE49-F238E27FC236}">
                    <a16:creationId xmlns:a16="http://schemas.microsoft.com/office/drawing/2014/main" id="{9BFB6937-AE48-C9D7-4218-7DE7767884A3}"/>
                  </a:ext>
                </a:extLst>
              </p:cNvPr>
              <p:cNvSpPr/>
              <p:nvPr/>
            </p:nvSpPr>
            <p:spPr>
              <a:xfrm flipH="1" flipV="1">
                <a:off x="263525" y="1011574"/>
                <a:ext cx="5832475" cy="2505076"/>
              </a:xfrm>
              <a:custGeom>
                <a:avLst/>
                <a:gdLst>
                  <a:gd name="connsiteX0" fmla="*/ 0 w 7381875"/>
                  <a:gd name="connsiteY0" fmla="*/ 1243013 h 2486026"/>
                  <a:gd name="connsiteX1" fmla="*/ 1243013 w 7381875"/>
                  <a:gd name="connsiteY1" fmla="*/ 0 h 2486026"/>
                  <a:gd name="connsiteX2" fmla="*/ 6138862 w 7381875"/>
                  <a:gd name="connsiteY2" fmla="*/ 0 h 2486026"/>
                  <a:gd name="connsiteX3" fmla="*/ 7381875 w 7381875"/>
                  <a:gd name="connsiteY3" fmla="*/ 1243013 h 2486026"/>
                  <a:gd name="connsiteX4" fmla="*/ 7381875 w 7381875"/>
                  <a:gd name="connsiteY4" fmla="*/ 1243013 h 2486026"/>
                  <a:gd name="connsiteX5" fmla="*/ 6138862 w 7381875"/>
                  <a:gd name="connsiteY5" fmla="*/ 2486026 h 2486026"/>
                  <a:gd name="connsiteX6" fmla="*/ 1243013 w 7381875"/>
                  <a:gd name="connsiteY6" fmla="*/ 2486026 h 2486026"/>
                  <a:gd name="connsiteX7" fmla="*/ 0 w 7381875"/>
                  <a:gd name="connsiteY7" fmla="*/ 1243013 h 2486026"/>
                  <a:gd name="connsiteX0" fmla="*/ 0 w 7381875"/>
                  <a:gd name="connsiteY0" fmla="*/ 1243013 h 2486026"/>
                  <a:gd name="connsiteX1" fmla="*/ 1243013 w 7381875"/>
                  <a:gd name="connsiteY1" fmla="*/ 0 h 2486026"/>
                  <a:gd name="connsiteX2" fmla="*/ 6138862 w 7381875"/>
                  <a:gd name="connsiteY2" fmla="*/ 0 h 2486026"/>
                  <a:gd name="connsiteX3" fmla="*/ 7381875 w 7381875"/>
                  <a:gd name="connsiteY3" fmla="*/ 1243013 h 2486026"/>
                  <a:gd name="connsiteX4" fmla="*/ 7381875 w 7381875"/>
                  <a:gd name="connsiteY4" fmla="*/ 1243013 h 2486026"/>
                  <a:gd name="connsiteX5" fmla="*/ 6138862 w 7381875"/>
                  <a:gd name="connsiteY5" fmla="*/ 2486026 h 2486026"/>
                  <a:gd name="connsiteX6" fmla="*/ 1243013 w 7381875"/>
                  <a:gd name="connsiteY6" fmla="*/ 2486026 h 2486026"/>
                  <a:gd name="connsiteX7" fmla="*/ 91440 w 7381875"/>
                  <a:gd name="connsiteY7" fmla="*/ 1334453 h 2486026"/>
                  <a:gd name="connsiteX0" fmla="*/ 0 w 7381875"/>
                  <a:gd name="connsiteY0" fmla="*/ 1243013 h 2486026"/>
                  <a:gd name="connsiteX1" fmla="*/ 1243013 w 7381875"/>
                  <a:gd name="connsiteY1" fmla="*/ 0 h 2486026"/>
                  <a:gd name="connsiteX2" fmla="*/ 6138862 w 7381875"/>
                  <a:gd name="connsiteY2" fmla="*/ 0 h 2486026"/>
                  <a:gd name="connsiteX3" fmla="*/ 7381875 w 7381875"/>
                  <a:gd name="connsiteY3" fmla="*/ 1243013 h 2486026"/>
                  <a:gd name="connsiteX4" fmla="*/ 7381875 w 7381875"/>
                  <a:gd name="connsiteY4" fmla="*/ 1243013 h 2486026"/>
                  <a:gd name="connsiteX5" fmla="*/ 6138862 w 7381875"/>
                  <a:gd name="connsiteY5" fmla="*/ 2486026 h 2486026"/>
                  <a:gd name="connsiteX6" fmla="*/ 1243013 w 7381875"/>
                  <a:gd name="connsiteY6" fmla="*/ 2486026 h 2486026"/>
                  <a:gd name="connsiteX0" fmla="*/ 0 w 6138862"/>
                  <a:gd name="connsiteY0" fmla="*/ 0 h 2486026"/>
                  <a:gd name="connsiteX1" fmla="*/ 4895849 w 6138862"/>
                  <a:gd name="connsiteY1" fmla="*/ 0 h 2486026"/>
                  <a:gd name="connsiteX2" fmla="*/ 6138862 w 6138862"/>
                  <a:gd name="connsiteY2" fmla="*/ 1243013 h 2486026"/>
                  <a:gd name="connsiteX3" fmla="*/ 6138862 w 6138862"/>
                  <a:gd name="connsiteY3" fmla="*/ 1243013 h 2486026"/>
                  <a:gd name="connsiteX4" fmla="*/ 4895849 w 6138862"/>
                  <a:gd name="connsiteY4" fmla="*/ 2486026 h 2486026"/>
                  <a:gd name="connsiteX5" fmla="*/ 0 w 6138862"/>
                  <a:gd name="connsiteY5" fmla="*/ 2486026 h 2486026"/>
                  <a:gd name="connsiteX0" fmla="*/ 4895849 w 6138862"/>
                  <a:gd name="connsiteY0" fmla="*/ 0 h 2486026"/>
                  <a:gd name="connsiteX1" fmla="*/ 6138862 w 6138862"/>
                  <a:gd name="connsiteY1" fmla="*/ 1243013 h 2486026"/>
                  <a:gd name="connsiteX2" fmla="*/ 6138862 w 6138862"/>
                  <a:gd name="connsiteY2" fmla="*/ 1243013 h 2486026"/>
                  <a:gd name="connsiteX3" fmla="*/ 4895849 w 6138862"/>
                  <a:gd name="connsiteY3" fmla="*/ 2486026 h 2486026"/>
                  <a:gd name="connsiteX4" fmla="*/ 0 w 6138862"/>
                  <a:gd name="connsiteY4" fmla="*/ 2486026 h 2486026"/>
                  <a:gd name="connsiteX0" fmla="*/ 4800599 w 6043612"/>
                  <a:gd name="connsiteY0" fmla="*/ 0 h 2505076"/>
                  <a:gd name="connsiteX1" fmla="*/ 6043612 w 6043612"/>
                  <a:gd name="connsiteY1" fmla="*/ 1243013 h 2505076"/>
                  <a:gd name="connsiteX2" fmla="*/ 6043612 w 6043612"/>
                  <a:gd name="connsiteY2" fmla="*/ 1243013 h 2505076"/>
                  <a:gd name="connsiteX3" fmla="*/ 4800599 w 6043612"/>
                  <a:gd name="connsiteY3" fmla="*/ 2486026 h 2505076"/>
                  <a:gd name="connsiteX4" fmla="*/ 0 w 6043612"/>
                  <a:gd name="connsiteY4" fmla="*/ 2505076 h 250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3612" h="2505076">
                    <a:moveTo>
                      <a:pt x="4800599" y="0"/>
                    </a:moveTo>
                    <a:cubicBezTo>
                      <a:pt x="5487096" y="0"/>
                      <a:pt x="6043612" y="556516"/>
                      <a:pt x="6043612" y="1243013"/>
                    </a:cubicBezTo>
                    <a:lnTo>
                      <a:pt x="6043612" y="1243013"/>
                    </a:lnTo>
                    <a:cubicBezTo>
                      <a:pt x="6043612" y="1929510"/>
                      <a:pt x="5487096" y="2486026"/>
                      <a:pt x="4800599" y="2486026"/>
                    </a:cubicBezTo>
                    <a:lnTo>
                      <a:pt x="0" y="2505076"/>
                    </a:lnTo>
                  </a:path>
                </a:pathLst>
              </a:cu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cxnSp>
          <p:nvCxnSpPr>
            <p:cNvPr id="4" name="直线连接符 16">
              <a:extLst>
                <a:ext uri="{FF2B5EF4-FFF2-40B4-BE49-F238E27FC236}">
                  <a16:creationId xmlns:a16="http://schemas.microsoft.com/office/drawing/2014/main" id="{D360B022-F278-033A-6997-A30AAE8CCD2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-764235"/>
              <a:ext cx="0" cy="1764094"/>
            </a:xfrm>
            <a:prstGeom prst="lin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16">
              <a:extLst>
                <a:ext uri="{FF2B5EF4-FFF2-40B4-BE49-F238E27FC236}">
                  <a16:creationId xmlns:a16="http://schemas.microsoft.com/office/drawing/2014/main" id="{6595B3A8-F576-D568-E7B5-112D97EC462C}"/>
                </a:ext>
              </a:extLst>
            </p:cNvPr>
            <p:cNvCxnSpPr>
              <a:cxnSpLocks/>
              <a:stCxn id="31" idx="4"/>
            </p:cNvCxnSpPr>
            <p:nvPr/>
          </p:nvCxnSpPr>
          <p:spPr>
            <a:xfrm>
              <a:off x="6096000" y="6021388"/>
              <a:ext cx="0" cy="1456188"/>
            </a:xfrm>
            <a:prstGeom prst="lin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F2729852-E058-429E-E6D6-2C8D297E3341}"/>
              </a:ext>
            </a:extLst>
          </p:cNvPr>
          <p:cNvSpPr/>
          <p:nvPr/>
        </p:nvSpPr>
        <p:spPr>
          <a:xfrm>
            <a:off x="4084623" y="3041894"/>
            <a:ext cx="1049238" cy="1049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91CC25F-7E6C-A22D-757F-2249F2CE0686}"/>
              </a:ext>
            </a:extLst>
          </p:cNvPr>
          <p:cNvSpPr/>
          <p:nvPr/>
        </p:nvSpPr>
        <p:spPr>
          <a:xfrm>
            <a:off x="6904941" y="3041894"/>
            <a:ext cx="1049238" cy="1049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9E30522-1E4B-4ABC-721E-8D6DB79E6697}"/>
              </a:ext>
            </a:extLst>
          </p:cNvPr>
          <p:cNvSpPr/>
          <p:nvPr/>
        </p:nvSpPr>
        <p:spPr>
          <a:xfrm>
            <a:off x="1253288" y="3041894"/>
            <a:ext cx="1049238" cy="1049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4A1935D-435D-968A-2E21-19B680A5FD17}"/>
              </a:ext>
            </a:extLst>
          </p:cNvPr>
          <p:cNvGrpSpPr/>
          <p:nvPr/>
        </p:nvGrpSpPr>
        <p:grpSpPr>
          <a:xfrm>
            <a:off x="2902218" y="3271989"/>
            <a:ext cx="596348" cy="596348"/>
            <a:chOff x="2902218" y="3030353"/>
            <a:chExt cx="596348" cy="596348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373E367-DC88-B2BB-D5D6-C5899B4B2022}"/>
                </a:ext>
              </a:extLst>
            </p:cNvPr>
            <p:cNvSpPr/>
            <p:nvPr/>
          </p:nvSpPr>
          <p:spPr>
            <a:xfrm>
              <a:off x="2902218" y="3030353"/>
              <a:ext cx="596348" cy="5963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1" name="箭头: V 形 53">
              <a:extLst>
                <a:ext uri="{FF2B5EF4-FFF2-40B4-BE49-F238E27FC236}">
                  <a16:creationId xmlns:a16="http://schemas.microsoft.com/office/drawing/2014/main" id="{768F0CE1-586E-3DAA-0EAC-9E14A12DF1D3}"/>
                </a:ext>
              </a:extLst>
            </p:cNvPr>
            <p:cNvSpPr/>
            <p:nvPr/>
          </p:nvSpPr>
          <p:spPr>
            <a:xfrm>
              <a:off x="3113423" y="3201745"/>
              <a:ext cx="173939" cy="253564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81F0CB0-9493-B707-2AB1-D964F1E265BA}"/>
              </a:ext>
            </a:extLst>
          </p:cNvPr>
          <p:cNvGrpSpPr/>
          <p:nvPr/>
        </p:nvGrpSpPr>
        <p:grpSpPr>
          <a:xfrm>
            <a:off x="5723422" y="3271989"/>
            <a:ext cx="596348" cy="596348"/>
            <a:chOff x="2902218" y="3030353"/>
            <a:chExt cx="596348" cy="59634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8A56758-4AE7-8D5E-AB98-3C6C98B1A685}"/>
                </a:ext>
              </a:extLst>
            </p:cNvPr>
            <p:cNvSpPr/>
            <p:nvPr/>
          </p:nvSpPr>
          <p:spPr>
            <a:xfrm>
              <a:off x="2902218" y="3030353"/>
              <a:ext cx="596348" cy="5963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4" name="箭头: V 形 53">
              <a:extLst>
                <a:ext uri="{FF2B5EF4-FFF2-40B4-BE49-F238E27FC236}">
                  <a16:creationId xmlns:a16="http://schemas.microsoft.com/office/drawing/2014/main" id="{446B7BFA-F7F7-A67A-C9D9-D2FCCAF1C47E}"/>
                </a:ext>
              </a:extLst>
            </p:cNvPr>
            <p:cNvSpPr/>
            <p:nvPr/>
          </p:nvSpPr>
          <p:spPr>
            <a:xfrm>
              <a:off x="3113423" y="3201745"/>
              <a:ext cx="173939" cy="253564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7E0AF90-96B1-2F24-6F2B-6D3DC431FD6A}"/>
              </a:ext>
            </a:extLst>
          </p:cNvPr>
          <p:cNvGrpSpPr/>
          <p:nvPr/>
        </p:nvGrpSpPr>
        <p:grpSpPr>
          <a:xfrm>
            <a:off x="8544626" y="3271989"/>
            <a:ext cx="596348" cy="596348"/>
            <a:chOff x="2902218" y="3030353"/>
            <a:chExt cx="596348" cy="596348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BC3D7E7-9EB4-10EA-2B90-A2DB11879A98}"/>
                </a:ext>
              </a:extLst>
            </p:cNvPr>
            <p:cNvSpPr/>
            <p:nvPr/>
          </p:nvSpPr>
          <p:spPr>
            <a:xfrm>
              <a:off x="2902218" y="3030353"/>
              <a:ext cx="596348" cy="5963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7" name="箭头: V 形 53">
              <a:extLst>
                <a:ext uri="{FF2B5EF4-FFF2-40B4-BE49-F238E27FC236}">
                  <a16:creationId xmlns:a16="http://schemas.microsoft.com/office/drawing/2014/main" id="{000C22A5-E9A5-25FF-FFE2-019C99AB35F1}"/>
                </a:ext>
              </a:extLst>
            </p:cNvPr>
            <p:cNvSpPr/>
            <p:nvPr/>
          </p:nvSpPr>
          <p:spPr>
            <a:xfrm>
              <a:off x="3113423" y="3201745"/>
              <a:ext cx="173939" cy="253564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1F9041B-E571-CD08-6DF7-9B13C84D77FB}"/>
              </a:ext>
            </a:extLst>
          </p:cNvPr>
          <p:cNvGrpSpPr/>
          <p:nvPr/>
        </p:nvGrpSpPr>
        <p:grpSpPr>
          <a:xfrm>
            <a:off x="442439" y="1762822"/>
            <a:ext cx="2670156" cy="1319556"/>
            <a:chOff x="784680" y="4102880"/>
            <a:chExt cx="1560218" cy="131955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00CDC5C-79B5-F865-1C14-E313DBEDE7C4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E81A49B-0836-8701-F4D2-A148688455B7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91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Lorem ipsum dolor sit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amet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,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consectetuer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adipiscing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elit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. Maecenas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porttitor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congue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 </a:t>
              </a:r>
              <a:r>
                <a:rPr kumimoji="1" lang="en-US" altLang="zh-CN" sz="105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massa</a:t>
              </a: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. 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C6F5E3A-4063-245B-B03D-CBB2F8683B3B}"/>
              </a:ext>
            </a:extLst>
          </p:cNvPr>
          <p:cNvGrpSpPr/>
          <p:nvPr/>
        </p:nvGrpSpPr>
        <p:grpSpPr>
          <a:xfrm>
            <a:off x="3280889" y="4278319"/>
            <a:ext cx="2670156" cy="1319556"/>
            <a:chOff x="784680" y="4102880"/>
            <a:chExt cx="1560218" cy="131955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38A5798-7193-40EA-4F2F-D89F2C662CA0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BC7F9AD-BC77-FC4E-69E3-6DBF818A4834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91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>
                  <a:latin typeface="+mn-ea"/>
                  <a:ea typeface="+mn-ea"/>
                </a:rPr>
                <a:t>Lorem ipsum dolor sit </a:t>
              </a:r>
              <a:r>
                <a:rPr lang="en-US" altLang="zh-CN" dirty="0" err="1">
                  <a:latin typeface="+mn-ea"/>
                  <a:ea typeface="+mn-ea"/>
                </a:rPr>
                <a:t>amet</a:t>
              </a:r>
              <a:r>
                <a:rPr lang="en-US" altLang="zh-CN" dirty="0">
                  <a:latin typeface="+mn-ea"/>
                  <a:ea typeface="+mn-ea"/>
                </a:rPr>
                <a:t>, </a:t>
              </a:r>
              <a:r>
                <a:rPr lang="en-US" altLang="zh-CN" dirty="0" err="1">
                  <a:latin typeface="+mn-ea"/>
                  <a:ea typeface="+mn-ea"/>
                </a:rPr>
                <a:t>consectetuer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adipiscing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elit</a:t>
              </a:r>
              <a:r>
                <a:rPr lang="en-US" altLang="zh-CN" dirty="0">
                  <a:latin typeface="+mn-ea"/>
                  <a:ea typeface="+mn-ea"/>
                </a:rPr>
                <a:t>. Maecenas </a:t>
              </a:r>
              <a:r>
                <a:rPr lang="en-US" altLang="zh-CN" dirty="0" err="1">
                  <a:latin typeface="+mn-ea"/>
                  <a:ea typeface="+mn-ea"/>
                </a:rPr>
                <a:t>porttitor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congue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massa</a:t>
              </a:r>
              <a:r>
                <a:rPr lang="en-US" altLang="zh-CN" dirty="0">
                  <a:latin typeface="+mn-ea"/>
                  <a:ea typeface="+mn-ea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CCBB9F5-85B0-220E-F064-435FFC065217}"/>
              </a:ext>
            </a:extLst>
          </p:cNvPr>
          <p:cNvGrpSpPr/>
          <p:nvPr/>
        </p:nvGrpSpPr>
        <p:grpSpPr>
          <a:xfrm>
            <a:off x="6090764" y="1762822"/>
            <a:ext cx="2670156" cy="1319556"/>
            <a:chOff x="784680" y="4102880"/>
            <a:chExt cx="1560218" cy="131955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6ED636A-2004-5901-7E8E-5A3351EEFA76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08B7786-C1D1-8A2C-AD14-C60A77C3FBF2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91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>
                  <a:latin typeface="+mn-ea"/>
                  <a:ea typeface="+mn-ea"/>
                </a:rPr>
                <a:t>Lorem ipsum dolor sit </a:t>
              </a:r>
              <a:r>
                <a:rPr lang="en-US" altLang="zh-CN" dirty="0" err="1">
                  <a:latin typeface="+mn-ea"/>
                  <a:ea typeface="+mn-ea"/>
                </a:rPr>
                <a:t>amet</a:t>
              </a:r>
              <a:r>
                <a:rPr lang="en-US" altLang="zh-CN" dirty="0">
                  <a:latin typeface="+mn-ea"/>
                  <a:ea typeface="+mn-ea"/>
                </a:rPr>
                <a:t>, </a:t>
              </a:r>
              <a:r>
                <a:rPr lang="en-US" altLang="zh-CN" dirty="0" err="1">
                  <a:latin typeface="+mn-ea"/>
                  <a:ea typeface="+mn-ea"/>
                </a:rPr>
                <a:t>consectetuer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adipiscing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elit</a:t>
              </a:r>
              <a:r>
                <a:rPr lang="en-US" altLang="zh-CN" dirty="0">
                  <a:latin typeface="+mn-ea"/>
                  <a:ea typeface="+mn-ea"/>
                </a:rPr>
                <a:t>. Maecenas </a:t>
              </a:r>
              <a:r>
                <a:rPr lang="en-US" altLang="zh-CN" dirty="0" err="1">
                  <a:latin typeface="+mn-ea"/>
                  <a:ea typeface="+mn-ea"/>
                </a:rPr>
                <a:t>porttitor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congue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massa</a:t>
              </a:r>
              <a:r>
                <a:rPr lang="en-US" altLang="zh-CN" dirty="0">
                  <a:latin typeface="+mn-ea"/>
                  <a:ea typeface="+mn-ea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D9B831F-9553-B0FE-F5B4-A8C57C3F1D70}"/>
              </a:ext>
            </a:extLst>
          </p:cNvPr>
          <p:cNvGrpSpPr/>
          <p:nvPr/>
        </p:nvGrpSpPr>
        <p:grpSpPr>
          <a:xfrm>
            <a:off x="9016075" y="4421540"/>
            <a:ext cx="2670156" cy="1319556"/>
            <a:chOff x="784680" y="4102880"/>
            <a:chExt cx="1560218" cy="131955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F67F47B-998B-BD09-1EE3-08D6056B4808}"/>
                </a:ext>
              </a:extLst>
            </p:cNvPr>
            <p:cNvSpPr txBox="1"/>
            <p:nvPr/>
          </p:nvSpPr>
          <p:spPr>
            <a:xfrm>
              <a:off x="784680" y="4102880"/>
              <a:ext cx="1560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defRPr kumimoji="1" sz="1600" b="1">
                  <a:solidFill>
                    <a:srgbClr val="0C6D40"/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ea typeface="+mn-ea"/>
                  <a:cs typeface="Alibaba PuHuiTi" pitchFamily="18" charset="-122"/>
                </a:rPr>
                <a:t>输入标题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E5D846C-EC7A-0FC7-8636-C61E352DDA46}"/>
                </a:ext>
              </a:extLst>
            </p:cNvPr>
            <p:cNvSpPr txBox="1"/>
            <p:nvPr/>
          </p:nvSpPr>
          <p:spPr>
            <a:xfrm>
              <a:off x="784680" y="4503274"/>
              <a:ext cx="1560218" cy="919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 kumimoji="1" sz="105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" pitchFamily="18" charset="-122"/>
                  <a:ea typeface="Alibaba PuHuiTi" pitchFamily="18" charset="-122"/>
                  <a:cs typeface="Alibaba PuHuiTi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>
                  <a:latin typeface="+mn-ea"/>
                  <a:ea typeface="+mn-ea"/>
                </a:rPr>
                <a:t>Lorem ipsum dolor sit </a:t>
              </a:r>
              <a:r>
                <a:rPr lang="en-US" altLang="zh-CN" dirty="0" err="1">
                  <a:latin typeface="+mn-ea"/>
                  <a:ea typeface="+mn-ea"/>
                </a:rPr>
                <a:t>amet</a:t>
              </a:r>
              <a:r>
                <a:rPr lang="en-US" altLang="zh-CN" dirty="0">
                  <a:latin typeface="+mn-ea"/>
                  <a:ea typeface="+mn-ea"/>
                </a:rPr>
                <a:t>, </a:t>
              </a:r>
              <a:r>
                <a:rPr lang="en-US" altLang="zh-CN" dirty="0" err="1">
                  <a:latin typeface="+mn-ea"/>
                  <a:ea typeface="+mn-ea"/>
                </a:rPr>
                <a:t>consectetuer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adipiscing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elit</a:t>
              </a:r>
              <a:r>
                <a:rPr lang="en-US" altLang="zh-CN" dirty="0">
                  <a:latin typeface="+mn-ea"/>
                  <a:ea typeface="+mn-ea"/>
                </a:rPr>
                <a:t>. Maecenas </a:t>
              </a:r>
              <a:r>
                <a:rPr lang="en-US" altLang="zh-CN" dirty="0" err="1">
                  <a:latin typeface="+mn-ea"/>
                  <a:ea typeface="+mn-ea"/>
                </a:rPr>
                <a:t>porttitor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congue</a:t>
              </a:r>
              <a:r>
                <a:rPr lang="en-US" altLang="zh-CN" dirty="0">
                  <a:latin typeface="+mn-ea"/>
                  <a:ea typeface="+mn-ea"/>
                </a:rPr>
                <a:t> </a:t>
              </a:r>
              <a:r>
                <a:rPr lang="en-US" altLang="zh-CN" dirty="0" err="1">
                  <a:latin typeface="+mn-ea"/>
                  <a:ea typeface="+mn-ea"/>
                </a:rPr>
                <a:t>massa</a:t>
              </a:r>
              <a:r>
                <a:rPr lang="en-US" altLang="zh-CN" dirty="0">
                  <a:latin typeface="+mn-ea"/>
                  <a:ea typeface="+mn-ea"/>
                </a:rPr>
                <a:t>.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endParaRPr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A539EDE-B824-16B5-4539-3C0473DCAB0E}"/>
              </a:ext>
            </a:extLst>
          </p:cNvPr>
          <p:cNvSpPr/>
          <p:nvPr/>
        </p:nvSpPr>
        <p:spPr>
          <a:xfrm rot="2700000" flipH="1">
            <a:off x="1352787" y="3156768"/>
            <a:ext cx="856170" cy="856168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0C846C71-F7E6-0202-B06F-C7C358587D53}"/>
              </a:ext>
            </a:extLst>
          </p:cNvPr>
          <p:cNvSpPr/>
          <p:nvPr/>
        </p:nvSpPr>
        <p:spPr>
          <a:xfrm rot="2700000" flipH="1">
            <a:off x="4176213" y="3131063"/>
            <a:ext cx="856170" cy="856168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B9543E97-788B-F5C9-388A-4E2178ED87D2}"/>
              </a:ext>
            </a:extLst>
          </p:cNvPr>
          <p:cNvSpPr/>
          <p:nvPr/>
        </p:nvSpPr>
        <p:spPr>
          <a:xfrm rot="2700000" flipH="1">
            <a:off x="6997686" y="3145339"/>
            <a:ext cx="856170" cy="856168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18128847-96B4-E45F-D2E6-16DC2DCA0501}"/>
              </a:ext>
            </a:extLst>
          </p:cNvPr>
          <p:cNvSpPr/>
          <p:nvPr/>
        </p:nvSpPr>
        <p:spPr>
          <a:xfrm rot="2700000" flipH="1">
            <a:off x="9706019" y="2935430"/>
            <a:ext cx="1256824" cy="1256821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AC49C5B-65EA-2C88-231A-71DA552D6BB9}"/>
              </a:ext>
            </a:extLst>
          </p:cNvPr>
          <p:cNvSpPr txBox="1"/>
          <p:nvPr/>
        </p:nvSpPr>
        <p:spPr>
          <a:xfrm>
            <a:off x="6965170" y="3379174"/>
            <a:ext cx="97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2021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FA2731E-28BA-8769-622D-607CFA1B9C36}"/>
              </a:ext>
            </a:extLst>
          </p:cNvPr>
          <p:cNvSpPr txBox="1"/>
          <p:nvPr/>
        </p:nvSpPr>
        <p:spPr>
          <a:xfrm>
            <a:off x="4126720" y="3379174"/>
            <a:ext cx="97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2020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61E3811D-8DE4-8B4B-F8C0-F1C1A72B4C21}"/>
              </a:ext>
            </a:extLst>
          </p:cNvPr>
          <p:cNvSpPr txBox="1"/>
          <p:nvPr/>
        </p:nvSpPr>
        <p:spPr>
          <a:xfrm>
            <a:off x="1316845" y="3379174"/>
            <a:ext cx="97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2019</a:t>
            </a:r>
            <a:endParaRPr kumimoji="1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17AF084-11F7-0878-B6AF-C22AE9011F9D}"/>
              </a:ext>
            </a:extLst>
          </p:cNvPr>
          <p:cNvSpPr txBox="1"/>
          <p:nvPr/>
        </p:nvSpPr>
        <p:spPr>
          <a:xfrm>
            <a:off x="9644603" y="3297536"/>
            <a:ext cx="137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2022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C9650795-F8CE-BF68-B94C-B9D29F86784F}"/>
              </a:ext>
            </a:extLst>
          </p:cNvPr>
          <p:cNvSpPr/>
          <p:nvPr/>
        </p:nvSpPr>
        <p:spPr>
          <a:xfrm rot="5872529" flipH="1">
            <a:off x="650126" y="4614002"/>
            <a:ext cx="1446022" cy="2969107"/>
          </a:xfrm>
          <a:custGeom>
            <a:avLst/>
            <a:gdLst>
              <a:gd name="connsiteX0" fmla="*/ 1433963 w 1446022"/>
              <a:gd name="connsiteY0" fmla="*/ 2969107 h 2969107"/>
              <a:gd name="connsiteX1" fmla="*/ 1442350 w 1446022"/>
              <a:gd name="connsiteY1" fmla="*/ 2858813 h 2969107"/>
              <a:gd name="connsiteX2" fmla="*/ 1446022 w 1446022"/>
              <a:gd name="connsiteY2" fmla="*/ 2713605 h 2969107"/>
              <a:gd name="connsiteX3" fmla="*/ 1155240 w 1446022"/>
              <a:gd name="connsiteY3" fmla="*/ 182620 h 2969107"/>
              <a:gd name="connsiteX4" fmla="*/ 206120 w 1446022"/>
              <a:gd name="connsiteY4" fmla="*/ 5425 h 2969107"/>
              <a:gd name="connsiteX5" fmla="*/ 161687 w 1446022"/>
              <a:gd name="connsiteY5" fmla="*/ 0 h 2969107"/>
              <a:gd name="connsiteX6" fmla="*/ 0 w 1446022"/>
              <a:gd name="connsiteY6" fmla="*/ 1168887 h 2969107"/>
              <a:gd name="connsiteX7" fmla="*/ 140685 w 1446022"/>
              <a:gd name="connsiteY7" fmla="*/ 1197173 h 2969107"/>
              <a:gd name="connsiteX8" fmla="*/ 314908 w 1446022"/>
              <a:gd name="connsiteY8" fmla="*/ 2713603 h 2969107"/>
              <a:gd name="connsiteX9" fmla="*/ 309858 w 1446022"/>
              <a:gd name="connsiteY9" fmla="*/ 2813615 h 296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6022" h="2969107">
                <a:moveTo>
                  <a:pt x="1433963" y="2969107"/>
                </a:moveTo>
                <a:lnTo>
                  <a:pt x="1442350" y="2858813"/>
                </a:lnTo>
                <a:cubicBezTo>
                  <a:pt x="1444788" y="2810718"/>
                  <a:pt x="1446022" y="2762306"/>
                  <a:pt x="1446022" y="2713605"/>
                </a:cubicBezTo>
                <a:cubicBezTo>
                  <a:pt x="1446022" y="1869943"/>
                  <a:pt x="1349094" y="1026283"/>
                  <a:pt x="1155240" y="182620"/>
                </a:cubicBezTo>
                <a:cubicBezTo>
                  <a:pt x="838866" y="109925"/>
                  <a:pt x="522493" y="50860"/>
                  <a:pt x="206120" y="5425"/>
                </a:cubicBezTo>
                <a:lnTo>
                  <a:pt x="161687" y="0"/>
                </a:lnTo>
                <a:lnTo>
                  <a:pt x="0" y="1168887"/>
                </a:lnTo>
                <a:lnTo>
                  <a:pt x="140685" y="1197173"/>
                </a:lnTo>
                <a:cubicBezTo>
                  <a:pt x="256833" y="1702650"/>
                  <a:pt x="314907" y="2208127"/>
                  <a:pt x="314908" y="2713603"/>
                </a:cubicBezTo>
                <a:lnTo>
                  <a:pt x="309858" y="28136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526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id="{B1B29CCE-D587-67F1-EFB0-33F6C577BA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5780344"/>
            <a:ext cx="3066065" cy="1077656"/>
          </a:xfrm>
          <a:custGeom>
            <a:avLst/>
            <a:gdLst>
              <a:gd name="connsiteX0" fmla="*/ 3066065 w 3066065"/>
              <a:gd name="connsiteY0" fmla="*/ 0 h 1077656"/>
              <a:gd name="connsiteX1" fmla="*/ 0 w 3066065"/>
              <a:gd name="connsiteY1" fmla="*/ 0 h 1077656"/>
              <a:gd name="connsiteX2" fmla="*/ 0 w 3066065"/>
              <a:gd name="connsiteY2" fmla="*/ 1077656 h 1077656"/>
              <a:gd name="connsiteX3" fmla="*/ 3066065 w 3066065"/>
              <a:gd name="connsiteY3" fmla="*/ 1077656 h 107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6065" h="1077656">
                <a:moveTo>
                  <a:pt x="3066065" y="0"/>
                </a:moveTo>
                <a:lnTo>
                  <a:pt x="0" y="0"/>
                </a:lnTo>
                <a:lnTo>
                  <a:pt x="0" y="1077656"/>
                </a:lnTo>
                <a:lnTo>
                  <a:pt x="3066065" y="1077656"/>
                </a:lnTo>
                <a:close/>
              </a:path>
            </a:pathLst>
          </a:custGeom>
        </p:spPr>
      </p:pic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EB632819-D9A1-9DEF-CD3A-9AB0F518E86F}"/>
              </a:ext>
            </a:extLst>
          </p:cNvPr>
          <p:cNvSpPr/>
          <p:nvPr/>
        </p:nvSpPr>
        <p:spPr>
          <a:xfrm rot="5872529" flipV="1">
            <a:off x="10021092" y="-655158"/>
            <a:ext cx="1599217" cy="2986619"/>
          </a:xfrm>
          <a:custGeom>
            <a:avLst/>
            <a:gdLst>
              <a:gd name="connsiteX0" fmla="*/ 160040 w 1599217"/>
              <a:gd name="connsiteY0" fmla="*/ 0 h 2986619"/>
              <a:gd name="connsiteX1" fmla="*/ 0 w 1599217"/>
              <a:gd name="connsiteY1" fmla="*/ 1156987 h 2986619"/>
              <a:gd name="connsiteX2" fmla="*/ 293880 w 1599217"/>
              <a:gd name="connsiteY2" fmla="*/ 1216074 h 2986619"/>
              <a:gd name="connsiteX3" fmla="*/ 468103 w 1599217"/>
              <a:gd name="connsiteY3" fmla="*/ 2732504 h 2986619"/>
              <a:gd name="connsiteX4" fmla="*/ 463123 w 1599217"/>
              <a:gd name="connsiteY4" fmla="*/ 2831122 h 2986619"/>
              <a:gd name="connsiteX5" fmla="*/ 1587264 w 1599217"/>
              <a:gd name="connsiteY5" fmla="*/ 2986619 h 2986619"/>
              <a:gd name="connsiteX6" fmla="*/ 1595545 w 1599217"/>
              <a:gd name="connsiteY6" fmla="*/ 2877714 h 2986619"/>
              <a:gd name="connsiteX7" fmla="*/ 1599217 w 1599217"/>
              <a:gd name="connsiteY7" fmla="*/ 2732506 h 2986619"/>
              <a:gd name="connsiteX8" fmla="*/ 1308435 w 1599217"/>
              <a:gd name="connsiteY8" fmla="*/ 201521 h 2986619"/>
              <a:gd name="connsiteX9" fmla="*/ 359315 w 1599217"/>
              <a:gd name="connsiteY9" fmla="*/ 24326 h 2986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217" h="2986619">
                <a:moveTo>
                  <a:pt x="160040" y="0"/>
                </a:moveTo>
                <a:lnTo>
                  <a:pt x="0" y="1156987"/>
                </a:lnTo>
                <a:lnTo>
                  <a:pt x="293880" y="1216074"/>
                </a:lnTo>
                <a:cubicBezTo>
                  <a:pt x="410028" y="1721551"/>
                  <a:pt x="468102" y="2227028"/>
                  <a:pt x="468103" y="2732504"/>
                </a:cubicBezTo>
                <a:lnTo>
                  <a:pt x="463123" y="2831122"/>
                </a:lnTo>
                <a:lnTo>
                  <a:pt x="1587264" y="2986619"/>
                </a:lnTo>
                <a:lnTo>
                  <a:pt x="1595545" y="2877714"/>
                </a:lnTo>
                <a:cubicBezTo>
                  <a:pt x="1597983" y="2829619"/>
                  <a:pt x="1599217" y="2781207"/>
                  <a:pt x="1599217" y="2732506"/>
                </a:cubicBezTo>
                <a:cubicBezTo>
                  <a:pt x="1599217" y="1888844"/>
                  <a:pt x="1502289" y="1045184"/>
                  <a:pt x="1308435" y="201521"/>
                </a:cubicBezTo>
                <a:cubicBezTo>
                  <a:pt x="992062" y="128827"/>
                  <a:pt x="675688" y="69761"/>
                  <a:pt x="359315" y="243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526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D1575822-8157-33F8-62F5-34A77ACDE5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9127326" y="1"/>
            <a:ext cx="3064674" cy="1233627"/>
          </a:xfrm>
          <a:custGeom>
            <a:avLst/>
            <a:gdLst>
              <a:gd name="connsiteX0" fmla="*/ 0 w 3064674"/>
              <a:gd name="connsiteY0" fmla="*/ 1233627 h 1233627"/>
              <a:gd name="connsiteX1" fmla="*/ 3064674 w 3064674"/>
              <a:gd name="connsiteY1" fmla="*/ 1233627 h 1233627"/>
              <a:gd name="connsiteX2" fmla="*/ 3064674 w 3064674"/>
              <a:gd name="connsiteY2" fmla="*/ 0 h 1233627"/>
              <a:gd name="connsiteX3" fmla="*/ 0 w 3064674"/>
              <a:gd name="connsiteY3" fmla="*/ 0 h 123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4674" h="1233627">
                <a:moveTo>
                  <a:pt x="0" y="1233627"/>
                </a:moveTo>
                <a:lnTo>
                  <a:pt x="3064674" y="1233627"/>
                </a:lnTo>
                <a:lnTo>
                  <a:pt x="3064674" y="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id="{35B32425-2AA7-365A-7A59-4F2591E3D130}"/>
              </a:ext>
            </a:extLst>
          </p:cNvPr>
          <p:cNvGrpSpPr/>
          <p:nvPr/>
        </p:nvGrpSpPr>
        <p:grpSpPr>
          <a:xfrm>
            <a:off x="11066099" y="6258068"/>
            <a:ext cx="467089" cy="106365"/>
            <a:chOff x="5978691" y="6248096"/>
            <a:chExt cx="1022466" cy="209667"/>
          </a:xfrm>
          <a:solidFill>
            <a:schemeClr val="accent1"/>
          </a:solidFill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4F606C3-B8FB-587F-8009-7F29BEE4AAE6}"/>
                </a:ext>
              </a:extLst>
            </p:cNvPr>
            <p:cNvSpPr/>
            <p:nvPr/>
          </p:nvSpPr>
          <p:spPr>
            <a:xfrm rot="18917663">
              <a:off x="5978691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19842B4-BEC6-08F7-1580-35024B5E99A4}"/>
                </a:ext>
              </a:extLst>
            </p:cNvPr>
            <p:cNvSpPr/>
            <p:nvPr/>
          </p:nvSpPr>
          <p:spPr>
            <a:xfrm rot="18917663">
              <a:off x="6385092" y="6248098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D68B66C-9563-A625-7BCA-933D2F32A522}"/>
                </a:ext>
              </a:extLst>
            </p:cNvPr>
            <p:cNvSpPr/>
            <p:nvPr/>
          </p:nvSpPr>
          <p:spPr>
            <a:xfrm rot="18917663">
              <a:off x="6791492" y="6248096"/>
              <a:ext cx="209665" cy="209665"/>
            </a:xfrm>
            <a:custGeom>
              <a:avLst/>
              <a:gdLst>
                <a:gd name="connsiteX0" fmla="*/ 1210357 w 2420712"/>
                <a:gd name="connsiteY0" fmla="*/ 0 h 2420712"/>
                <a:gd name="connsiteX1" fmla="*/ 2295985 w 2420712"/>
                <a:gd name="connsiteY1" fmla="*/ 124727 h 2420712"/>
                <a:gd name="connsiteX2" fmla="*/ 2420712 w 2420712"/>
                <a:gd name="connsiteY2" fmla="*/ 1210356 h 2420712"/>
                <a:gd name="connsiteX3" fmla="*/ 1210356 w 2420712"/>
                <a:gd name="connsiteY3" fmla="*/ 2420712 h 2420712"/>
                <a:gd name="connsiteX4" fmla="*/ 0 w 2420712"/>
                <a:gd name="connsiteY4" fmla="*/ 1210356 h 2420712"/>
                <a:gd name="connsiteX5" fmla="*/ 1 w 2420712"/>
                <a:gd name="connsiteY5" fmla="*/ 1210356 h 2420712"/>
                <a:gd name="connsiteX6" fmla="*/ 1210357 w 2420712"/>
                <a:gd name="connsiteY6" fmla="*/ 0 h 24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0712" h="2420712">
                  <a:moveTo>
                    <a:pt x="1210357" y="0"/>
                  </a:moveTo>
                  <a:cubicBezTo>
                    <a:pt x="1572233" y="0"/>
                    <a:pt x="1934109" y="41576"/>
                    <a:pt x="2295985" y="124727"/>
                  </a:cubicBezTo>
                  <a:cubicBezTo>
                    <a:pt x="2379136" y="486603"/>
                    <a:pt x="2420712" y="848479"/>
                    <a:pt x="2420712" y="1210356"/>
                  </a:cubicBezTo>
                  <a:cubicBezTo>
                    <a:pt x="2420712" y="1878817"/>
                    <a:pt x="1878817" y="2420712"/>
                    <a:pt x="1210356" y="2420712"/>
                  </a:cubicBezTo>
                  <a:cubicBezTo>
                    <a:pt x="541895" y="2420712"/>
                    <a:pt x="0" y="1878817"/>
                    <a:pt x="0" y="1210356"/>
                  </a:cubicBezTo>
                  <a:lnTo>
                    <a:pt x="1" y="1210356"/>
                  </a:lnTo>
                  <a:cubicBezTo>
                    <a:pt x="1" y="541895"/>
                    <a:pt x="541896" y="0"/>
                    <a:pt x="12103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1185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4E0F0303-CD34-E6DB-42BD-66F30D420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DD6A030-D0E7-0C17-A3B1-8E2F6C4295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6B110F8-1B07-27FA-D56B-A809256664FD}"/>
              </a:ext>
            </a:extLst>
          </p:cNvPr>
          <p:cNvGrpSpPr/>
          <p:nvPr/>
        </p:nvGrpSpPr>
        <p:grpSpPr>
          <a:xfrm>
            <a:off x="4151313" y="1992178"/>
            <a:ext cx="3945396" cy="3889374"/>
            <a:chOff x="4151313" y="1992178"/>
            <a:chExt cx="3945396" cy="388937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F2C6B13-EC12-1EB9-D68E-7823E54E636E}"/>
                </a:ext>
              </a:extLst>
            </p:cNvPr>
            <p:cNvGrpSpPr/>
            <p:nvPr/>
          </p:nvGrpSpPr>
          <p:grpSpPr>
            <a:xfrm>
              <a:off x="4151313" y="1992178"/>
              <a:ext cx="3889374" cy="3889374"/>
              <a:chOff x="4151313" y="1992178"/>
              <a:chExt cx="3889374" cy="3889374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1FBF162-2169-89A5-F54A-DA190526C0B7}"/>
                  </a:ext>
                </a:extLst>
              </p:cNvPr>
              <p:cNvSpPr/>
              <p:nvPr/>
            </p:nvSpPr>
            <p:spPr>
              <a:xfrm>
                <a:off x="4151313" y="1992178"/>
                <a:ext cx="3889374" cy="3889374"/>
              </a:xfrm>
              <a:prstGeom prst="ellipse">
                <a:avLst/>
              </a:prstGeom>
              <a:noFill/>
              <a:ln w="9525">
                <a:solidFill>
                  <a:schemeClr val="accent1">
                    <a:alpha val="3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D0D9B92-BBD3-1A5B-E26A-B5422797C7D3}"/>
                  </a:ext>
                </a:extLst>
              </p:cNvPr>
              <p:cNvSpPr/>
              <p:nvPr/>
            </p:nvSpPr>
            <p:spPr>
              <a:xfrm>
                <a:off x="4296342" y="2137207"/>
                <a:ext cx="3599316" cy="3599316"/>
              </a:xfrm>
              <a:prstGeom prst="ellipse">
                <a:avLst/>
              </a:prstGeom>
              <a:noFill/>
              <a:ln w="9525">
                <a:solidFill>
                  <a:schemeClr val="accent1">
                    <a:alpha val="3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01F4532-F8D7-3CC3-02D0-45E028DEB4A8}"/>
                </a:ext>
              </a:extLst>
            </p:cNvPr>
            <p:cNvSpPr/>
            <p:nvPr/>
          </p:nvSpPr>
          <p:spPr>
            <a:xfrm>
              <a:off x="4562299" y="2403164"/>
              <a:ext cx="3067402" cy="3067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C34813C-F4F5-19A1-0A6F-EF00FF66A735}"/>
                </a:ext>
              </a:extLst>
            </p:cNvPr>
            <p:cNvSpPr/>
            <p:nvPr/>
          </p:nvSpPr>
          <p:spPr>
            <a:xfrm>
              <a:off x="4689231" y="3106297"/>
              <a:ext cx="150268" cy="1502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70AE0F2-2865-DCE3-F473-9822DA7F8023}"/>
                </a:ext>
              </a:extLst>
            </p:cNvPr>
            <p:cNvSpPr/>
            <p:nvPr/>
          </p:nvSpPr>
          <p:spPr>
            <a:xfrm>
              <a:off x="7338647" y="3106297"/>
              <a:ext cx="150268" cy="1502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5E152D6-3C97-22AC-87CC-35D464AF354F}"/>
                </a:ext>
              </a:extLst>
            </p:cNvPr>
            <p:cNvSpPr/>
            <p:nvPr/>
          </p:nvSpPr>
          <p:spPr>
            <a:xfrm>
              <a:off x="6020866" y="5411834"/>
              <a:ext cx="150268" cy="1502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箭头: V 形 53">
              <a:extLst>
                <a:ext uri="{FF2B5EF4-FFF2-40B4-BE49-F238E27FC236}">
                  <a16:creationId xmlns:a16="http://schemas.microsoft.com/office/drawing/2014/main" id="{A6FD2199-53CD-008A-0EED-8F17B350F970}"/>
                </a:ext>
              </a:extLst>
            </p:cNvPr>
            <p:cNvSpPr/>
            <p:nvPr/>
          </p:nvSpPr>
          <p:spPr>
            <a:xfrm rot="19910029">
              <a:off x="5270821" y="2060124"/>
              <a:ext cx="213446" cy="31115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箭头: V 形 53">
              <a:extLst>
                <a:ext uri="{FF2B5EF4-FFF2-40B4-BE49-F238E27FC236}">
                  <a16:creationId xmlns:a16="http://schemas.microsoft.com/office/drawing/2014/main" id="{2AE99461-C43E-A9A5-B085-88B162E1AD8F}"/>
                </a:ext>
              </a:extLst>
            </p:cNvPr>
            <p:cNvSpPr/>
            <p:nvPr/>
          </p:nvSpPr>
          <p:spPr>
            <a:xfrm rot="13392975">
              <a:off x="4903429" y="5309510"/>
              <a:ext cx="213446" cy="31115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箭头: V 形 53">
              <a:extLst>
                <a:ext uri="{FF2B5EF4-FFF2-40B4-BE49-F238E27FC236}">
                  <a16:creationId xmlns:a16="http://schemas.microsoft.com/office/drawing/2014/main" id="{F3CCC08A-1EC5-CA98-706F-D2B55092F6C1}"/>
                </a:ext>
              </a:extLst>
            </p:cNvPr>
            <p:cNvSpPr/>
            <p:nvPr/>
          </p:nvSpPr>
          <p:spPr>
            <a:xfrm rot="5838596">
              <a:off x="7834408" y="4084868"/>
              <a:ext cx="213446" cy="31115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A9891AA-9C52-9379-AFF8-9451F683B833}"/>
              </a:ext>
            </a:extLst>
          </p:cNvPr>
          <p:cNvSpPr/>
          <p:nvPr/>
        </p:nvSpPr>
        <p:spPr>
          <a:xfrm rot="2700000" flipH="1">
            <a:off x="5616500" y="1758895"/>
            <a:ext cx="959001" cy="958999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E7856004-5241-315F-0143-A1EB925060D3}"/>
              </a:ext>
            </a:extLst>
          </p:cNvPr>
          <p:cNvSpPr/>
          <p:nvPr/>
        </p:nvSpPr>
        <p:spPr>
          <a:xfrm rot="2700000" flipH="1">
            <a:off x="4035391" y="4457215"/>
            <a:ext cx="959001" cy="958999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4DFBFCC-8AA1-E220-1CB0-3867B97F5D1F}"/>
              </a:ext>
            </a:extLst>
          </p:cNvPr>
          <p:cNvSpPr/>
          <p:nvPr/>
        </p:nvSpPr>
        <p:spPr>
          <a:xfrm rot="2700000" flipH="1">
            <a:off x="7178204" y="4457215"/>
            <a:ext cx="959001" cy="958999"/>
          </a:xfrm>
          <a:custGeom>
            <a:avLst/>
            <a:gdLst>
              <a:gd name="connsiteX0" fmla="*/ 1210357 w 2420712"/>
              <a:gd name="connsiteY0" fmla="*/ 0 h 2420712"/>
              <a:gd name="connsiteX1" fmla="*/ 2295985 w 2420712"/>
              <a:gd name="connsiteY1" fmla="*/ 124727 h 2420712"/>
              <a:gd name="connsiteX2" fmla="*/ 2420712 w 2420712"/>
              <a:gd name="connsiteY2" fmla="*/ 1210356 h 2420712"/>
              <a:gd name="connsiteX3" fmla="*/ 1210356 w 2420712"/>
              <a:gd name="connsiteY3" fmla="*/ 2420712 h 2420712"/>
              <a:gd name="connsiteX4" fmla="*/ 0 w 2420712"/>
              <a:gd name="connsiteY4" fmla="*/ 1210356 h 2420712"/>
              <a:gd name="connsiteX5" fmla="*/ 1 w 2420712"/>
              <a:gd name="connsiteY5" fmla="*/ 1210356 h 2420712"/>
              <a:gd name="connsiteX6" fmla="*/ 1210357 w 2420712"/>
              <a:gd name="connsiteY6" fmla="*/ 0 h 24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712" h="2420712">
                <a:moveTo>
                  <a:pt x="1210357" y="0"/>
                </a:moveTo>
                <a:cubicBezTo>
                  <a:pt x="1572233" y="0"/>
                  <a:pt x="1934109" y="41576"/>
                  <a:pt x="2295985" y="124727"/>
                </a:cubicBezTo>
                <a:cubicBezTo>
                  <a:pt x="2379136" y="486603"/>
                  <a:pt x="2420712" y="848479"/>
                  <a:pt x="2420712" y="1210356"/>
                </a:cubicBezTo>
                <a:cubicBezTo>
                  <a:pt x="2420712" y="1878817"/>
                  <a:pt x="1878817" y="2420712"/>
                  <a:pt x="1210356" y="2420712"/>
                </a:cubicBezTo>
                <a:cubicBezTo>
                  <a:pt x="541895" y="2420712"/>
                  <a:pt x="0" y="1878817"/>
                  <a:pt x="0" y="1210356"/>
                </a:cubicBezTo>
                <a:lnTo>
                  <a:pt x="1" y="1210356"/>
                </a:lnTo>
                <a:cubicBezTo>
                  <a:pt x="1" y="541895"/>
                  <a:pt x="541896" y="0"/>
                  <a:pt x="12103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B2F7A6C-AF82-E480-2D33-FEB56EF7CFC1}"/>
              </a:ext>
            </a:extLst>
          </p:cNvPr>
          <p:cNvSpPr/>
          <p:nvPr/>
        </p:nvSpPr>
        <p:spPr>
          <a:xfrm>
            <a:off x="5206314" y="3047178"/>
            <a:ext cx="1779373" cy="1779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EB119EF-8F6F-0352-A392-8FE5D92A511B}"/>
              </a:ext>
            </a:extLst>
          </p:cNvPr>
          <p:cNvSpPr txBox="1"/>
          <p:nvPr/>
        </p:nvSpPr>
        <p:spPr>
          <a:xfrm>
            <a:off x="3917171" y="4547238"/>
            <a:ext cx="124879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</a:t>
            </a: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4EE32A9-5054-0C14-6804-01ED77F8B49A}"/>
              </a:ext>
            </a:extLst>
          </p:cNvPr>
          <p:cNvSpPr txBox="1"/>
          <p:nvPr/>
        </p:nvSpPr>
        <p:spPr>
          <a:xfrm>
            <a:off x="7051140" y="4547238"/>
            <a:ext cx="124879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</a:t>
            </a: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2A12E35-650D-25B9-E59A-E872CE808B8D}"/>
              </a:ext>
            </a:extLst>
          </p:cNvPr>
          <p:cNvSpPr txBox="1"/>
          <p:nvPr/>
        </p:nvSpPr>
        <p:spPr>
          <a:xfrm>
            <a:off x="5471601" y="1890007"/>
            <a:ext cx="124879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</a:t>
            </a: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E247DE7-FAB1-612A-574B-B54B497759C5}"/>
              </a:ext>
            </a:extLst>
          </p:cNvPr>
          <p:cNvSpPr txBox="1"/>
          <p:nvPr/>
        </p:nvSpPr>
        <p:spPr>
          <a:xfrm>
            <a:off x="5471601" y="3482894"/>
            <a:ext cx="124879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kumimoji="1" sz="1600" b="1">
                <a:solidFill>
                  <a:srgbClr val="0C6D40"/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输入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Alibaba PuHuiTi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标题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2FF1C11-BF8D-AD4C-4020-028B1825B78A}"/>
              </a:ext>
            </a:extLst>
          </p:cNvPr>
          <p:cNvSpPr/>
          <p:nvPr/>
        </p:nvSpPr>
        <p:spPr>
          <a:xfrm>
            <a:off x="0" y="1789113"/>
            <a:ext cx="4055261" cy="3924300"/>
          </a:xfrm>
          <a:custGeom>
            <a:avLst/>
            <a:gdLst>
              <a:gd name="connsiteX0" fmla="*/ 0 w 4055261"/>
              <a:gd name="connsiteY0" fmla="*/ 0 h 3924300"/>
              <a:gd name="connsiteX1" fmla="*/ 2093111 w 4055261"/>
              <a:gd name="connsiteY1" fmla="*/ 0 h 3924300"/>
              <a:gd name="connsiteX2" fmla="*/ 4055261 w 4055261"/>
              <a:gd name="connsiteY2" fmla="*/ 1962150 h 3924300"/>
              <a:gd name="connsiteX3" fmla="*/ 2093111 w 4055261"/>
              <a:gd name="connsiteY3" fmla="*/ 3924300 h 3924300"/>
              <a:gd name="connsiteX4" fmla="*/ 0 w 4055261"/>
              <a:gd name="connsiteY4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5261" h="3924300">
                <a:moveTo>
                  <a:pt x="0" y="0"/>
                </a:moveTo>
                <a:lnTo>
                  <a:pt x="2093111" y="0"/>
                </a:lnTo>
                <a:cubicBezTo>
                  <a:pt x="3176777" y="0"/>
                  <a:pt x="4055261" y="878484"/>
                  <a:pt x="4055261" y="1962150"/>
                </a:cubicBezTo>
                <a:cubicBezTo>
                  <a:pt x="4055261" y="3045816"/>
                  <a:pt x="3176777" y="3924300"/>
                  <a:pt x="2093111" y="3924300"/>
                </a:cubicBezTo>
                <a:lnTo>
                  <a:pt x="0" y="392430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90000">
                <a:schemeClr val="bg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07FD8E3-5A64-F0E7-2A30-350518CD2F46}"/>
              </a:ext>
            </a:extLst>
          </p:cNvPr>
          <p:cNvSpPr/>
          <p:nvPr/>
        </p:nvSpPr>
        <p:spPr>
          <a:xfrm flipH="1">
            <a:off x="8136739" y="1789113"/>
            <a:ext cx="4055261" cy="3924300"/>
          </a:xfrm>
          <a:custGeom>
            <a:avLst/>
            <a:gdLst>
              <a:gd name="connsiteX0" fmla="*/ 2093111 w 4055261"/>
              <a:gd name="connsiteY0" fmla="*/ 0 h 3924300"/>
              <a:gd name="connsiteX1" fmla="*/ 0 w 4055261"/>
              <a:gd name="connsiteY1" fmla="*/ 0 h 3924300"/>
              <a:gd name="connsiteX2" fmla="*/ 0 w 4055261"/>
              <a:gd name="connsiteY2" fmla="*/ 3924300 h 3924300"/>
              <a:gd name="connsiteX3" fmla="*/ 2093111 w 4055261"/>
              <a:gd name="connsiteY3" fmla="*/ 3924300 h 3924300"/>
              <a:gd name="connsiteX4" fmla="*/ 4055261 w 4055261"/>
              <a:gd name="connsiteY4" fmla="*/ 1962150 h 3924300"/>
              <a:gd name="connsiteX5" fmla="*/ 2093111 w 4055261"/>
              <a:gd name="connsiteY5" fmla="*/ 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5261" h="3924300">
                <a:moveTo>
                  <a:pt x="2093111" y="0"/>
                </a:moveTo>
                <a:lnTo>
                  <a:pt x="0" y="0"/>
                </a:lnTo>
                <a:lnTo>
                  <a:pt x="0" y="3924300"/>
                </a:lnTo>
                <a:lnTo>
                  <a:pt x="2093111" y="3924300"/>
                </a:lnTo>
                <a:cubicBezTo>
                  <a:pt x="3176777" y="3924300"/>
                  <a:pt x="4055261" y="3045816"/>
                  <a:pt x="4055261" y="1962150"/>
                </a:cubicBezTo>
                <a:cubicBezTo>
                  <a:pt x="4055261" y="878484"/>
                  <a:pt x="3176777" y="0"/>
                  <a:pt x="209311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90000">
                <a:schemeClr val="bg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3255D5C-0DC5-664B-C135-D3D55C7C5298}"/>
              </a:ext>
            </a:extLst>
          </p:cNvPr>
          <p:cNvSpPr txBox="1"/>
          <p:nvPr/>
        </p:nvSpPr>
        <p:spPr>
          <a:xfrm>
            <a:off x="563630" y="2444317"/>
            <a:ext cx="2328982" cy="91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Maecenas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porttitor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congue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massa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0A95F00-6CB5-BE1F-F0DE-89EA9E000325}"/>
              </a:ext>
            </a:extLst>
          </p:cNvPr>
          <p:cNvSpPr txBox="1"/>
          <p:nvPr/>
        </p:nvSpPr>
        <p:spPr>
          <a:xfrm>
            <a:off x="563630" y="3486038"/>
            <a:ext cx="2328982" cy="91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Maecenas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porttitor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congue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massa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07D3C8F-F5B0-3EDE-2D9B-D4938611DE79}"/>
              </a:ext>
            </a:extLst>
          </p:cNvPr>
          <p:cNvSpPr txBox="1"/>
          <p:nvPr/>
        </p:nvSpPr>
        <p:spPr>
          <a:xfrm>
            <a:off x="563630" y="4527760"/>
            <a:ext cx="2328982" cy="91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Maecenas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porttitor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congue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massa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</a:t>
            </a:r>
          </a:p>
        </p:txBody>
      </p:sp>
      <p:sp>
        <p:nvSpPr>
          <p:cNvPr id="31" name="右大括号 30">
            <a:extLst>
              <a:ext uri="{FF2B5EF4-FFF2-40B4-BE49-F238E27FC236}">
                <a16:creationId xmlns:a16="http://schemas.microsoft.com/office/drawing/2014/main" id="{A6135509-4B2D-15ED-C83B-F9A0ECE8D608}"/>
              </a:ext>
            </a:extLst>
          </p:cNvPr>
          <p:cNvSpPr/>
          <p:nvPr/>
        </p:nvSpPr>
        <p:spPr>
          <a:xfrm>
            <a:off x="3310359" y="2689184"/>
            <a:ext cx="451413" cy="2060293"/>
          </a:xfrm>
          <a:prstGeom prst="rightBrace">
            <a:avLst>
              <a:gd name="adj1" fmla="val 69480"/>
              <a:gd name="adj2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A575226-C598-75E7-DCFC-105C7571D320}"/>
              </a:ext>
            </a:extLst>
          </p:cNvPr>
          <p:cNvSpPr txBox="1"/>
          <p:nvPr/>
        </p:nvSpPr>
        <p:spPr>
          <a:xfrm flipH="1">
            <a:off x="9225510" y="2444317"/>
            <a:ext cx="2328982" cy="91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Maecenas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porttitor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congue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massa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C9EED56-3456-24C1-727A-B123549BEEAE}"/>
              </a:ext>
            </a:extLst>
          </p:cNvPr>
          <p:cNvSpPr txBox="1"/>
          <p:nvPr/>
        </p:nvSpPr>
        <p:spPr>
          <a:xfrm flipH="1">
            <a:off x="9225510" y="3486038"/>
            <a:ext cx="2328982" cy="91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Maecenas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porttitor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congue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massa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7962333-57B8-5226-5FA1-46978CCE70F9}"/>
              </a:ext>
            </a:extLst>
          </p:cNvPr>
          <p:cNvSpPr txBox="1"/>
          <p:nvPr/>
        </p:nvSpPr>
        <p:spPr>
          <a:xfrm flipH="1">
            <a:off x="9225510" y="4527760"/>
            <a:ext cx="2328982" cy="919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 kumimoji="1" sz="1050">
                <a:solidFill>
                  <a:schemeClr val="tx1">
                    <a:lumMod val="75000"/>
                    <a:lumOff val="25000"/>
                  </a:schemeClr>
                </a:solidFill>
                <a:latin typeface="Alibaba PuHuiTi" pitchFamily="18" charset="-122"/>
                <a:ea typeface="Alibaba PuHuiTi" pitchFamily="18" charset="-122"/>
                <a:cs typeface="Alibaba PuHuiTi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Lorem ipsum dolor sit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amet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,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consectetuer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adipiscing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elit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 Maecenas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porttitor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congue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 </a:t>
            </a:r>
            <a:r>
              <a:rPr kumimoji="1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massa</a:t>
            </a:r>
            <a:r>
              <a: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ea typeface="+mn-ea"/>
                <a:cs typeface="Alibaba PuHuiTi" pitchFamily="18" charset="-122"/>
              </a:rPr>
              <a:t>.</a:t>
            </a:r>
          </a:p>
        </p:txBody>
      </p:sp>
      <p:sp>
        <p:nvSpPr>
          <p:cNvPr id="38" name="右大括号 37">
            <a:extLst>
              <a:ext uri="{FF2B5EF4-FFF2-40B4-BE49-F238E27FC236}">
                <a16:creationId xmlns:a16="http://schemas.microsoft.com/office/drawing/2014/main" id="{7F42239D-12E0-EA0F-621E-88A1927BA9FE}"/>
              </a:ext>
            </a:extLst>
          </p:cNvPr>
          <p:cNvSpPr/>
          <p:nvPr/>
        </p:nvSpPr>
        <p:spPr>
          <a:xfrm flipH="1">
            <a:off x="8356350" y="2689184"/>
            <a:ext cx="451413" cy="2060293"/>
          </a:xfrm>
          <a:prstGeom prst="rightBrace">
            <a:avLst>
              <a:gd name="adj1" fmla="val 69480"/>
              <a:gd name="adj2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10A2419-591E-6FCD-AD26-23F322F6A727}"/>
              </a:ext>
            </a:extLst>
          </p:cNvPr>
          <p:cNvGrpSpPr/>
          <p:nvPr/>
        </p:nvGrpSpPr>
        <p:grpSpPr>
          <a:xfrm>
            <a:off x="11518900" y="4999329"/>
            <a:ext cx="488755" cy="2870041"/>
            <a:chOff x="236635" y="265045"/>
            <a:chExt cx="488755" cy="2870041"/>
          </a:xfrm>
        </p:grpSpPr>
        <p:cxnSp>
          <p:nvCxnSpPr>
            <p:cNvPr id="40" name="直线连接符 16">
              <a:extLst>
                <a:ext uri="{FF2B5EF4-FFF2-40B4-BE49-F238E27FC236}">
                  <a16:creationId xmlns:a16="http://schemas.microsoft.com/office/drawing/2014/main" id="{76A5B981-4BAE-6215-8687-FE4CF91052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012" y="722976"/>
              <a:ext cx="1" cy="2412110"/>
            </a:xfrm>
            <a:prstGeom prst="line">
              <a:avLst/>
            </a:prstGeom>
            <a:solidFill>
              <a:srgbClr val="C80013"/>
            </a:solidFill>
            <a:ln w="1587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4ADC28B-79AF-96D8-325D-A9D3D52B9F16}"/>
                </a:ext>
              </a:extLst>
            </p:cNvPr>
            <p:cNvSpPr/>
            <p:nvPr/>
          </p:nvSpPr>
          <p:spPr>
            <a:xfrm rot="18912874">
              <a:off x="236635" y="265045"/>
              <a:ext cx="488755" cy="488755"/>
            </a:xfrm>
            <a:custGeom>
              <a:avLst/>
              <a:gdLst>
                <a:gd name="connsiteX0" fmla="*/ 1901372 w 3802744"/>
                <a:gd name="connsiteY0" fmla="*/ 762170 h 3802744"/>
                <a:gd name="connsiteX1" fmla="*/ 762171 w 3802744"/>
                <a:gd name="connsiteY1" fmla="*/ 1901371 h 3802744"/>
                <a:gd name="connsiteX2" fmla="*/ 1901372 w 3802744"/>
                <a:gd name="connsiteY2" fmla="*/ 3040572 h 3802744"/>
                <a:gd name="connsiteX3" fmla="*/ 3040573 w 3802744"/>
                <a:gd name="connsiteY3" fmla="*/ 1901371 h 3802744"/>
                <a:gd name="connsiteX4" fmla="*/ 2923178 w 3802744"/>
                <a:gd name="connsiteY4" fmla="*/ 879565 h 3802744"/>
                <a:gd name="connsiteX5" fmla="*/ 1901372 w 3802744"/>
                <a:gd name="connsiteY5" fmla="*/ 762170 h 3802744"/>
                <a:gd name="connsiteX6" fmla="*/ 1901373 w 3802744"/>
                <a:gd name="connsiteY6" fmla="*/ 0 h 3802744"/>
                <a:gd name="connsiteX7" fmla="*/ 3606808 w 3802744"/>
                <a:gd name="connsiteY7" fmla="*/ 195936 h 3802744"/>
                <a:gd name="connsiteX8" fmla="*/ 3802744 w 3802744"/>
                <a:gd name="connsiteY8" fmla="*/ 1901372 h 3802744"/>
                <a:gd name="connsiteX9" fmla="*/ 1901372 w 3802744"/>
                <a:gd name="connsiteY9" fmla="*/ 3802744 h 3802744"/>
                <a:gd name="connsiteX10" fmla="*/ 0 w 3802744"/>
                <a:gd name="connsiteY10" fmla="*/ 1901372 h 3802744"/>
                <a:gd name="connsiteX11" fmla="*/ 1 w 3802744"/>
                <a:gd name="connsiteY11" fmla="*/ 1901372 h 3802744"/>
                <a:gd name="connsiteX12" fmla="*/ 1901373 w 3802744"/>
                <a:gd name="connsiteY12" fmla="*/ 0 h 380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2744" h="3802744">
                  <a:moveTo>
                    <a:pt x="1901372" y="762170"/>
                  </a:moveTo>
                  <a:cubicBezTo>
                    <a:pt x="1272209" y="762170"/>
                    <a:pt x="762171" y="1272208"/>
                    <a:pt x="762171" y="1901371"/>
                  </a:cubicBezTo>
                  <a:cubicBezTo>
                    <a:pt x="762171" y="2530534"/>
                    <a:pt x="1272209" y="3040572"/>
                    <a:pt x="1901372" y="3040572"/>
                  </a:cubicBezTo>
                  <a:cubicBezTo>
                    <a:pt x="2530535" y="3040572"/>
                    <a:pt x="3040573" y="2530534"/>
                    <a:pt x="3040573" y="1901371"/>
                  </a:cubicBezTo>
                  <a:cubicBezTo>
                    <a:pt x="3040573" y="1560769"/>
                    <a:pt x="3001441" y="1220167"/>
                    <a:pt x="2923178" y="879565"/>
                  </a:cubicBezTo>
                  <a:cubicBezTo>
                    <a:pt x="2582576" y="801302"/>
                    <a:pt x="2241974" y="762170"/>
                    <a:pt x="1901372" y="762170"/>
                  </a:cubicBezTo>
                  <a:close/>
                  <a:moveTo>
                    <a:pt x="1901373" y="0"/>
                  </a:moveTo>
                  <a:cubicBezTo>
                    <a:pt x="2469851" y="0"/>
                    <a:pt x="3038329" y="65312"/>
                    <a:pt x="3606808" y="195936"/>
                  </a:cubicBezTo>
                  <a:cubicBezTo>
                    <a:pt x="3737432" y="764415"/>
                    <a:pt x="3802744" y="1332893"/>
                    <a:pt x="3802744" y="1901372"/>
                  </a:cubicBezTo>
                  <a:cubicBezTo>
                    <a:pt x="3802744" y="2951471"/>
                    <a:pt x="2951471" y="3802744"/>
                    <a:pt x="1901372" y="3802744"/>
                  </a:cubicBezTo>
                  <a:cubicBezTo>
                    <a:pt x="851273" y="3802744"/>
                    <a:pt x="0" y="2951471"/>
                    <a:pt x="0" y="1901372"/>
                  </a:cubicBezTo>
                  <a:lnTo>
                    <a:pt x="1" y="1901372"/>
                  </a:lnTo>
                  <a:cubicBezTo>
                    <a:pt x="1" y="851273"/>
                    <a:pt x="851274" y="0"/>
                    <a:pt x="1901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779C755C-13F4-A011-F61D-F4287CC56A60}"/>
              </a:ext>
            </a:extLst>
          </p:cNvPr>
          <p:cNvSpPr/>
          <p:nvPr/>
        </p:nvSpPr>
        <p:spPr>
          <a:xfrm rot="18912874">
            <a:off x="2931469" y="2522648"/>
            <a:ext cx="228883" cy="228883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34D3C64C-75F6-A94B-36DB-E66A561E3585}"/>
              </a:ext>
            </a:extLst>
          </p:cNvPr>
          <p:cNvSpPr/>
          <p:nvPr/>
        </p:nvSpPr>
        <p:spPr>
          <a:xfrm rot="18912874">
            <a:off x="2931469" y="3578842"/>
            <a:ext cx="228883" cy="228883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D3675B7B-106C-D939-0413-EA919C4307CF}"/>
              </a:ext>
            </a:extLst>
          </p:cNvPr>
          <p:cNvSpPr/>
          <p:nvPr/>
        </p:nvSpPr>
        <p:spPr>
          <a:xfrm rot="18912874">
            <a:off x="2931469" y="4635035"/>
            <a:ext cx="228883" cy="228883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E139E15-796C-54C2-CFD0-5198A33BB010}"/>
              </a:ext>
            </a:extLst>
          </p:cNvPr>
          <p:cNvSpPr/>
          <p:nvPr/>
        </p:nvSpPr>
        <p:spPr>
          <a:xfrm rot="18912874">
            <a:off x="8949225" y="2540623"/>
            <a:ext cx="228883" cy="228883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C4B8596-006E-4EB2-F840-8B43CB478149}"/>
              </a:ext>
            </a:extLst>
          </p:cNvPr>
          <p:cNvSpPr/>
          <p:nvPr/>
        </p:nvSpPr>
        <p:spPr>
          <a:xfrm rot="18912874">
            <a:off x="8949225" y="3596817"/>
            <a:ext cx="228883" cy="228883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4C34523-B11A-9FB5-7F23-1C042AE08DF8}"/>
              </a:ext>
            </a:extLst>
          </p:cNvPr>
          <p:cNvSpPr/>
          <p:nvPr/>
        </p:nvSpPr>
        <p:spPr>
          <a:xfrm rot="18912874">
            <a:off x="8949225" y="4653010"/>
            <a:ext cx="228883" cy="228883"/>
          </a:xfrm>
          <a:custGeom>
            <a:avLst/>
            <a:gdLst>
              <a:gd name="connsiteX0" fmla="*/ 1901372 w 3802744"/>
              <a:gd name="connsiteY0" fmla="*/ 762170 h 3802744"/>
              <a:gd name="connsiteX1" fmla="*/ 762171 w 3802744"/>
              <a:gd name="connsiteY1" fmla="*/ 1901371 h 3802744"/>
              <a:gd name="connsiteX2" fmla="*/ 1901372 w 3802744"/>
              <a:gd name="connsiteY2" fmla="*/ 3040572 h 3802744"/>
              <a:gd name="connsiteX3" fmla="*/ 3040573 w 3802744"/>
              <a:gd name="connsiteY3" fmla="*/ 1901371 h 3802744"/>
              <a:gd name="connsiteX4" fmla="*/ 2923178 w 3802744"/>
              <a:gd name="connsiteY4" fmla="*/ 879565 h 3802744"/>
              <a:gd name="connsiteX5" fmla="*/ 1901372 w 3802744"/>
              <a:gd name="connsiteY5" fmla="*/ 762170 h 3802744"/>
              <a:gd name="connsiteX6" fmla="*/ 1901373 w 3802744"/>
              <a:gd name="connsiteY6" fmla="*/ 0 h 3802744"/>
              <a:gd name="connsiteX7" fmla="*/ 3606808 w 3802744"/>
              <a:gd name="connsiteY7" fmla="*/ 195936 h 3802744"/>
              <a:gd name="connsiteX8" fmla="*/ 3802744 w 3802744"/>
              <a:gd name="connsiteY8" fmla="*/ 1901372 h 3802744"/>
              <a:gd name="connsiteX9" fmla="*/ 1901372 w 3802744"/>
              <a:gd name="connsiteY9" fmla="*/ 3802744 h 3802744"/>
              <a:gd name="connsiteX10" fmla="*/ 0 w 3802744"/>
              <a:gd name="connsiteY10" fmla="*/ 1901372 h 3802744"/>
              <a:gd name="connsiteX11" fmla="*/ 1 w 3802744"/>
              <a:gd name="connsiteY11" fmla="*/ 1901372 h 3802744"/>
              <a:gd name="connsiteX12" fmla="*/ 1901373 w 3802744"/>
              <a:gd name="connsiteY12" fmla="*/ 0 h 3802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2744" h="3802744">
                <a:moveTo>
                  <a:pt x="1901372" y="762170"/>
                </a:moveTo>
                <a:cubicBezTo>
                  <a:pt x="1272209" y="762170"/>
                  <a:pt x="762171" y="1272208"/>
                  <a:pt x="762171" y="1901371"/>
                </a:cubicBezTo>
                <a:cubicBezTo>
                  <a:pt x="762171" y="2530534"/>
                  <a:pt x="1272209" y="3040572"/>
                  <a:pt x="1901372" y="3040572"/>
                </a:cubicBezTo>
                <a:cubicBezTo>
                  <a:pt x="2530535" y="3040572"/>
                  <a:pt x="3040573" y="2530534"/>
                  <a:pt x="3040573" y="1901371"/>
                </a:cubicBezTo>
                <a:cubicBezTo>
                  <a:pt x="3040573" y="1560769"/>
                  <a:pt x="3001441" y="1220167"/>
                  <a:pt x="2923178" y="879565"/>
                </a:cubicBezTo>
                <a:cubicBezTo>
                  <a:pt x="2582576" y="801302"/>
                  <a:pt x="2241974" y="762170"/>
                  <a:pt x="1901372" y="762170"/>
                </a:cubicBezTo>
                <a:close/>
                <a:moveTo>
                  <a:pt x="1901373" y="0"/>
                </a:moveTo>
                <a:cubicBezTo>
                  <a:pt x="2469851" y="0"/>
                  <a:pt x="3038329" y="65312"/>
                  <a:pt x="3606808" y="195936"/>
                </a:cubicBezTo>
                <a:cubicBezTo>
                  <a:pt x="3737432" y="764415"/>
                  <a:pt x="3802744" y="1332893"/>
                  <a:pt x="3802744" y="1901372"/>
                </a:cubicBezTo>
                <a:cubicBezTo>
                  <a:pt x="3802744" y="2951471"/>
                  <a:pt x="2951471" y="3802744"/>
                  <a:pt x="1901372" y="3802744"/>
                </a:cubicBezTo>
                <a:cubicBezTo>
                  <a:pt x="851273" y="3802744"/>
                  <a:pt x="0" y="2951471"/>
                  <a:pt x="0" y="1901372"/>
                </a:cubicBezTo>
                <a:lnTo>
                  <a:pt x="1" y="1901372"/>
                </a:lnTo>
                <a:cubicBezTo>
                  <a:pt x="1" y="851273"/>
                  <a:pt x="851274" y="0"/>
                  <a:pt x="190137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38814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红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80013"/>
      </a:accent1>
      <a:accent2>
        <a:srgbClr val="A5A5A5"/>
      </a:accent2>
      <a:accent3>
        <a:srgbClr val="000000"/>
      </a:accent3>
      <a:accent4>
        <a:srgbClr val="C80013"/>
      </a:accent4>
      <a:accent5>
        <a:srgbClr val="A5A5A5"/>
      </a:accent5>
      <a:accent6>
        <a:srgbClr val="000000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585</Words>
  <Application>Microsoft Office PowerPoint</Application>
  <PresentationFormat>宽屏</PresentationFormat>
  <Paragraphs>110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MiSans Heavy</vt:lpstr>
      <vt:lpstr>Arial</vt:lpstr>
      <vt:lpstr>阿里巴巴普惠体 2.0 115 Black</vt:lpstr>
      <vt:lpstr>OPPOSans R</vt:lpstr>
      <vt:lpstr>汉仪雅酷黑 45W</vt:lpstr>
      <vt:lpstr>OPPOSans H</vt:lpstr>
      <vt:lpstr>OPPOSans B</vt:lpstr>
      <vt:lpstr>Office 主题​​</vt:lpstr>
      <vt:lpstr>红黑扁平风 PPT通用模板</vt:lpstr>
      <vt:lpstr>PowerPoint 演示文稿</vt:lpstr>
      <vt:lpstr>PowerPoint 演示文稿</vt:lpstr>
      <vt:lpstr>PowerPoint 演示文稿</vt:lpstr>
      <vt:lpstr>ADD YOUR TITLE HERE</vt:lpstr>
      <vt:lpstr>ADD YOUR TITLE HERE</vt:lpstr>
      <vt:lpstr>PowerPoint 演示文稿</vt:lpstr>
      <vt:lpstr>ADD YOUR TITLE HERE</vt:lpstr>
      <vt:lpstr>ADD YOUR TITLE HERE</vt:lpstr>
      <vt:lpstr>THANKS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时尚高级感红黑扁平风总结汇报通用ppt模板</dc:title>
  <dc:creator>小貓壹隻</dc:creator>
  <cp:keywords>P界达人</cp:keywords>
  <dc:description>51PPT模板网 官方唯一网址：www.51pptmoban.com</dc:description>
  <cp:lastModifiedBy>Power user</cp:lastModifiedBy>
  <cp:revision>14</cp:revision>
  <dcterms:created xsi:type="dcterms:W3CDTF">2022-11-27T02:31:11Z</dcterms:created>
  <dcterms:modified xsi:type="dcterms:W3CDTF">2023-03-01T08:34:25Z</dcterms:modified>
</cp:coreProperties>
</file>