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1" r:id="rId3"/>
    <p:sldId id="263" r:id="rId4"/>
    <p:sldId id="265" r:id="rId5"/>
    <p:sldId id="264" r:id="rId6"/>
    <p:sldId id="271" r:id="rId7"/>
    <p:sldId id="268" r:id="rId8"/>
    <p:sldId id="267" r:id="rId9"/>
    <p:sldId id="270" r:id="rId10"/>
    <p:sldId id="260" r:id="rId11"/>
    <p:sldId id="274" r:id="rId12"/>
    <p:sldId id="275"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8" userDrawn="1">
          <p15:clr>
            <a:srgbClr val="A4A3A4"/>
          </p15:clr>
        </p15:guide>
        <p15:guide id="2" pos="3840" userDrawn="1">
          <p15:clr>
            <a:srgbClr val="A4A3A4"/>
          </p15:clr>
        </p15:guide>
        <p15:guide id="4" pos="6912" userDrawn="1">
          <p15:clr>
            <a:srgbClr val="A4A3A4"/>
          </p15:clr>
        </p15:guide>
        <p15:guide id="5" orient="horz" pos="648" userDrawn="1">
          <p15:clr>
            <a:srgbClr val="A4A3A4"/>
          </p15:clr>
        </p15:guide>
        <p15:guide id="6" orient="horz" pos="7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92" autoAdjust="0"/>
  </p:normalViewPr>
  <p:slideViewPr>
    <p:cSldViewPr snapToGrid="0" showGuides="1">
      <p:cViewPr>
        <p:scale>
          <a:sx n="66" d="100"/>
          <a:sy n="66" d="100"/>
        </p:scale>
        <p:origin x="714" y="336"/>
      </p:cViewPr>
      <p:guideLst>
        <p:guide orient="horz" pos="2288"/>
        <p:guide pos="3840"/>
        <p:guide pos="6912"/>
        <p:guide orient="horz" pos="648"/>
        <p:guide orient="horz" pos="712"/>
      </p:guideLst>
    </p:cSldViewPr>
  </p:slid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spPr>
            <a:ln>
              <a:noFill/>
            </a:ln>
            <a:effectLst>
              <a:outerShdw blurRad="254000" dist="127000" dir="2700000" sx="102000" sy="102000" algn="ctr" rotWithShape="0">
                <a:schemeClr val="accent1">
                  <a:lumMod val="40000"/>
                  <a:lumOff val="60000"/>
                  <a:alpha val="30000"/>
                </a:schemeClr>
              </a:outerShdw>
            </a:effectLst>
          </c:spPr>
          <c:dPt>
            <c:idx val="0"/>
            <c:bubble3D val="0"/>
            <c:spPr>
              <a:solidFill>
                <a:schemeClr val="accent1"/>
              </a:solidFill>
              <a:ln w="19050">
                <a:noFill/>
              </a:ln>
              <a:effectLst>
                <a:outerShdw blurRad="254000" dist="127000" dir="2700000" sx="102000" sy="102000" algn="ctr" rotWithShape="0">
                  <a:schemeClr val="accent1">
                    <a:lumMod val="40000"/>
                    <a:lumOff val="60000"/>
                    <a:alpha val="30000"/>
                  </a:schemeClr>
                </a:outerShdw>
              </a:effectLst>
            </c:spPr>
            <c:extLst>
              <c:ext xmlns:c16="http://schemas.microsoft.com/office/drawing/2014/chart" uri="{C3380CC4-5D6E-409C-BE32-E72D297353CC}">
                <c16:uniqueId val="{00000001-37AB-430F-9477-44860784AEBD}"/>
              </c:ext>
            </c:extLst>
          </c:dPt>
          <c:dPt>
            <c:idx val="1"/>
            <c:bubble3D val="0"/>
            <c:spPr>
              <a:solidFill>
                <a:schemeClr val="accent2">
                  <a:lumMod val="40000"/>
                  <a:lumOff val="60000"/>
                </a:schemeClr>
              </a:solidFill>
              <a:ln w="19050">
                <a:noFill/>
              </a:ln>
              <a:effectLst>
                <a:outerShdw blurRad="254000" dist="127000" dir="2700000" sx="102000" sy="102000" algn="ctr" rotWithShape="0">
                  <a:schemeClr val="accent1">
                    <a:lumMod val="40000"/>
                    <a:lumOff val="60000"/>
                    <a:alpha val="30000"/>
                  </a:schemeClr>
                </a:outerShdw>
              </a:effectLst>
              <a:scene3d>
                <a:camera prst="orthographicFront"/>
                <a:lightRig rig="threePt" dir="t"/>
              </a:scene3d>
            </c:spPr>
            <c:extLst>
              <c:ext xmlns:c16="http://schemas.microsoft.com/office/drawing/2014/chart" uri="{C3380CC4-5D6E-409C-BE32-E72D297353CC}">
                <c16:uniqueId val="{00000002-DEC5-4620-9CA8-A54038CEA978}"/>
              </c:ext>
            </c:extLst>
          </c:dPt>
          <c:dPt>
            <c:idx val="2"/>
            <c:bubble3D val="0"/>
            <c:spPr>
              <a:solidFill>
                <a:schemeClr val="accent3">
                  <a:lumMod val="40000"/>
                  <a:lumOff val="60000"/>
                </a:schemeClr>
              </a:solidFill>
              <a:ln w="19050">
                <a:noFill/>
              </a:ln>
              <a:effectLst>
                <a:outerShdw blurRad="254000" dist="127000" dir="2700000" sx="102000" sy="102000" algn="ctr" rotWithShape="0">
                  <a:schemeClr val="accent1">
                    <a:lumMod val="40000"/>
                    <a:lumOff val="60000"/>
                    <a:alpha val="30000"/>
                  </a:schemeClr>
                </a:outerShdw>
              </a:effectLst>
            </c:spPr>
            <c:extLst>
              <c:ext xmlns:c16="http://schemas.microsoft.com/office/drawing/2014/chart" uri="{C3380CC4-5D6E-409C-BE32-E72D297353CC}">
                <c16:uniqueId val="{00000001-DEC5-4620-9CA8-A54038CEA978}"/>
              </c:ext>
            </c:extLst>
          </c:dPt>
          <c:cat>
            <c:numRef>
              <c:f>Sheet1!$A$2:$A$4</c:f>
              <c:numCache>
                <c:formatCode>General</c:formatCode>
                <c:ptCount val="3"/>
                <c:pt idx="0">
                  <c:v>1</c:v>
                </c:pt>
                <c:pt idx="1">
                  <c:v>2</c:v>
                </c:pt>
                <c:pt idx="2">
                  <c:v>3</c:v>
                </c:pt>
              </c:numCache>
            </c:numRef>
          </c:cat>
          <c:val>
            <c:numRef>
              <c:f>Sheet1!$B$2:$B$4</c:f>
              <c:numCache>
                <c:formatCode>0%</c:formatCode>
                <c:ptCount val="3"/>
                <c:pt idx="0">
                  <c:v>0.28000000000000003</c:v>
                </c:pt>
                <c:pt idx="1">
                  <c:v>0.34</c:v>
                </c:pt>
                <c:pt idx="2">
                  <c:v>0.38</c:v>
                </c:pt>
              </c:numCache>
            </c:numRef>
          </c:val>
          <c:extLst>
            <c:ext xmlns:c16="http://schemas.microsoft.com/office/drawing/2014/chart" uri="{C3380CC4-5D6E-409C-BE32-E72D297353CC}">
              <c16:uniqueId val="{00000000-DEC5-4620-9CA8-A54038CEA978}"/>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spPr>
            <a:ln>
              <a:noFill/>
            </a:ln>
            <a:effectLst>
              <a:outerShdw blurRad="254000" dist="127000" dir="2700000" algn="tl" rotWithShape="0">
                <a:schemeClr val="accent2">
                  <a:lumMod val="40000"/>
                  <a:lumOff val="60000"/>
                  <a:alpha val="30000"/>
                </a:schemeClr>
              </a:outerShdw>
            </a:effectLst>
          </c:spPr>
          <c:dPt>
            <c:idx val="0"/>
            <c:bubble3D val="0"/>
            <c:spPr>
              <a:solidFill>
                <a:schemeClr val="accent1"/>
              </a:solidFill>
              <a:ln w="19050">
                <a:noFill/>
              </a:ln>
              <a:effectLst>
                <a:outerShdw blurRad="254000" dist="127000" dir="2700000" algn="tl" rotWithShape="0">
                  <a:schemeClr val="accent2">
                    <a:lumMod val="40000"/>
                    <a:lumOff val="60000"/>
                    <a:alpha val="30000"/>
                  </a:schemeClr>
                </a:outerShdw>
              </a:effectLst>
            </c:spPr>
            <c:extLst>
              <c:ext xmlns:c16="http://schemas.microsoft.com/office/drawing/2014/chart" uri="{C3380CC4-5D6E-409C-BE32-E72D297353CC}">
                <c16:uniqueId val="{00000001-6C52-4E1E-A6B1-F15E33CB5123}"/>
              </c:ext>
            </c:extLst>
          </c:dPt>
          <c:dPt>
            <c:idx val="1"/>
            <c:bubble3D val="0"/>
            <c:spPr>
              <a:solidFill>
                <a:schemeClr val="accent2">
                  <a:lumMod val="40000"/>
                  <a:lumOff val="60000"/>
                </a:schemeClr>
              </a:solidFill>
              <a:ln w="19050">
                <a:noFill/>
              </a:ln>
              <a:effectLst>
                <a:outerShdw blurRad="254000" dist="127000" dir="2700000" algn="tl" rotWithShape="0">
                  <a:schemeClr val="accent2">
                    <a:lumMod val="40000"/>
                    <a:lumOff val="60000"/>
                    <a:alpha val="30000"/>
                  </a:schemeClr>
                </a:outerShdw>
              </a:effectLst>
              <a:scene3d>
                <a:camera prst="orthographicFront"/>
                <a:lightRig rig="threePt" dir="t"/>
              </a:scene3d>
            </c:spPr>
            <c:extLst>
              <c:ext xmlns:c16="http://schemas.microsoft.com/office/drawing/2014/chart" uri="{C3380CC4-5D6E-409C-BE32-E72D297353CC}">
                <c16:uniqueId val="{00000002-DEC5-4620-9CA8-A54038CEA978}"/>
              </c:ext>
            </c:extLst>
          </c:dPt>
          <c:dPt>
            <c:idx val="2"/>
            <c:bubble3D val="0"/>
            <c:spPr>
              <a:solidFill>
                <a:schemeClr val="accent3">
                  <a:lumMod val="40000"/>
                  <a:lumOff val="60000"/>
                </a:schemeClr>
              </a:solidFill>
              <a:ln w="19050">
                <a:noFill/>
              </a:ln>
              <a:effectLst>
                <a:outerShdw blurRad="254000" dist="127000" dir="2700000" algn="tl" rotWithShape="0">
                  <a:schemeClr val="accent2">
                    <a:lumMod val="40000"/>
                    <a:lumOff val="60000"/>
                    <a:alpha val="30000"/>
                  </a:schemeClr>
                </a:outerShdw>
              </a:effectLst>
            </c:spPr>
            <c:extLst>
              <c:ext xmlns:c16="http://schemas.microsoft.com/office/drawing/2014/chart" uri="{C3380CC4-5D6E-409C-BE32-E72D297353CC}">
                <c16:uniqueId val="{00000001-DEC5-4620-9CA8-A54038CEA978}"/>
              </c:ext>
            </c:extLst>
          </c:dPt>
          <c:dPt>
            <c:idx val="3"/>
            <c:bubble3D val="0"/>
            <c:spPr>
              <a:solidFill>
                <a:schemeClr val="accent4">
                  <a:lumMod val="40000"/>
                  <a:lumOff val="60000"/>
                </a:schemeClr>
              </a:solidFill>
              <a:ln w="19050">
                <a:noFill/>
              </a:ln>
              <a:effectLst>
                <a:outerShdw blurRad="254000" dist="127000" dir="2700000" algn="tl" rotWithShape="0">
                  <a:schemeClr val="accent2">
                    <a:lumMod val="40000"/>
                    <a:lumOff val="60000"/>
                    <a:alpha val="30000"/>
                  </a:schemeClr>
                </a:outerShdw>
              </a:effectLst>
            </c:spPr>
            <c:extLst>
              <c:ext xmlns:c16="http://schemas.microsoft.com/office/drawing/2014/chart" uri="{C3380CC4-5D6E-409C-BE32-E72D297353CC}">
                <c16:uniqueId val="{00000006-6C52-4E1E-A6B1-F15E33CB5123}"/>
              </c:ext>
            </c:extLst>
          </c:dPt>
          <c:cat>
            <c:numRef>
              <c:f>Sheet1!$A$2:$A$5</c:f>
              <c:numCache>
                <c:formatCode>General</c:formatCode>
                <c:ptCount val="4"/>
                <c:pt idx="0">
                  <c:v>1</c:v>
                </c:pt>
                <c:pt idx="1">
                  <c:v>2</c:v>
                </c:pt>
                <c:pt idx="2">
                  <c:v>3</c:v>
                </c:pt>
                <c:pt idx="3">
                  <c:v>4</c:v>
                </c:pt>
              </c:numCache>
            </c:numRef>
          </c:cat>
          <c:val>
            <c:numRef>
              <c:f>Sheet1!$B$2:$B$5</c:f>
              <c:numCache>
                <c:formatCode>0%</c:formatCode>
                <c:ptCount val="4"/>
                <c:pt idx="0">
                  <c:v>0.43</c:v>
                </c:pt>
                <c:pt idx="1">
                  <c:v>0.18</c:v>
                </c:pt>
                <c:pt idx="2">
                  <c:v>0.2</c:v>
                </c:pt>
                <c:pt idx="3">
                  <c:v>0.19</c:v>
                </c:pt>
              </c:numCache>
            </c:numRef>
          </c:val>
          <c:extLst>
            <c:ext xmlns:c16="http://schemas.microsoft.com/office/drawing/2014/chart" uri="{C3380CC4-5D6E-409C-BE32-E72D297353CC}">
              <c16:uniqueId val="{00000000-DEC5-4620-9CA8-A54038CEA978}"/>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044CED-FEAB-411E-A9DE-1A6AA0788DC8}" type="datetimeFigureOut">
              <a:rPr lang="zh-CN" altLang="en-US" smtClean="0"/>
              <a:t>2023/3/1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C38D50-09E4-4FD9-91BB-2BEA7F403B2F}" type="slidenum">
              <a:rPr lang="zh-CN" altLang="en-US" smtClean="0"/>
              <a:t>‹#›</a:t>
            </a:fld>
            <a:endParaRPr lang="zh-CN" altLang="en-US"/>
          </a:p>
        </p:txBody>
      </p:sp>
    </p:spTree>
    <p:extLst>
      <p:ext uri="{BB962C8B-B14F-4D97-AF65-F5344CB8AC3E}">
        <p14:creationId xmlns:p14="http://schemas.microsoft.com/office/powerpoint/2010/main" val="3854581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 </a:t>
            </a:r>
            <a:r>
              <a:rPr lang="zh-CN" altLang="en-US" dirty="0"/>
              <a:t>模板网 官方唯一网址：</a:t>
            </a:r>
            <a:r>
              <a:rPr lang="en-US" altLang="zh-CN" dirty="0"/>
              <a:t>www.5 1pptmoban.com</a:t>
            </a:r>
            <a:endParaRPr lang="zh-CN" altLang="en-US" dirty="0"/>
          </a:p>
        </p:txBody>
      </p:sp>
      <p:sp>
        <p:nvSpPr>
          <p:cNvPr id="4" name="灯片编号占位符 3"/>
          <p:cNvSpPr>
            <a:spLocks noGrp="1"/>
          </p:cNvSpPr>
          <p:nvPr>
            <p:ph type="sldNum" sz="quarter" idx="5"/>
          </p:nvPr>
        </p:nvSpPr>
        <p:spPr/>
        <p:txBody>
          <a:bodyPr/>
          <a:lstStyle/>
          <a:p>
            <a:fld id="{FFC38D50-09E4-4FD9-91BB-2BEA7F403B2F}" type="slidenum">
              <a:rPr lang="zh-CN" altLang="en-US" smtClean="0"/>
              <a:t>10</a:t>
            </a:fld>
            <a:endParaRPr lang="zh-CN" altLang="en-US"/>
          </a:p>
        </p:txBody>
      </p:sp>
    </p:spTree>
    <p:extLst>
      <p:ext uri="{BB962C8B-B14F-4D97-AF65-F5344CB8AC3E}">
        <p14:creationId xmlns:p14="http://schemas.microsoft.com/office/powerpoint/2010/main" val="663859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3F472B-B5A8-6C8F-7ED9-A343E19F60E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E6ABACE-2271-FD52-9621-BCC972303E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6679097-493B-7404-3988-CFAF455FE7C0}"/>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9586BB2E-5711-07C2-FC0D-CF5C1DBBBF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01DB811-B32F-4600-B952-6ED1AD393475}"/>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427840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69F96A-A8A8-BB0C-8BB3-26598DF0136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5638EBC-EDB5-A482-16F4-C172341DFB6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9B8435-AF35-B6EF-5C9E-435AB130AEF7}"/>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1545620A-7582-0A0E-6CDF-1B012A5244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F4D8656-70AF-33CA-6D1D-5F4434990899}"/>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3958761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DE39E8D-5A68-70FA-D9F6-13570F9462A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F09F632-99BA-40D6-614F-D5892493B36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0776E91-FBB9-E169-A5F3-8BAF4FB07CC5}"/>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11A30287-4287-3E15-03DC-2946D67009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772ACBB-8DDD-3620-62D9-CFEBF171FA1C}"/>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2337243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61356782-C7B8-6077-9E84-1C1D053C3836}"/>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4" name="页脚占位符 3">
            <a:extLst>
              <a:ext uri="{FF2B5EF4-FFF2-40B4-BE49-F238E27FC236}">
                <a16:creationId xmlns:a16="http://schemas.microsoft.com/office/drawing/2014/main" id="{6FD4392F-6101-E2BE-62C7-77A67626A0F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9947507-A9EF-C482-FEB8-328D7EEF2B32}"/>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725382FF-0AC6-98D3-38BC-573971F4E030}"/>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1252945C-78FD-924A-9A66-6C50CA688895}"/>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650FE98C-561C-7E88-B0BE-D7484DF6C6DF}"/>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8EC28819-D41E-B654-9ABC-2D9E29AE0E3F}"/>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F411F3A6-D59A-D3D5-449E-F9F85CB834B8}"/>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EDFF2A6F-4EDD-8675-8EB2-75AD11EEBC23}"/>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98899A91-0434-7B39-C081-53A15FE13F94}"/>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E6D32DBE-A2E9-9E7A-D4C2-A1026A128C07}"/>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725654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68866F-FF89-1A2B-C388-12793828BB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4359BF4-29DF-9178-6C2A-8B9F5D16E3E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ED633EA-72D8-A015-4486-6120F77138CE}"/>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5AC52095-06A5-4CC2-C46D-258C82B6AF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1A3FD6-B2E9-7780-1CCF-47E94181C05A}"/>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2371265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C2D7D9-C2DE-34C0-29C7-EC66539C316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A0BC03F-7D12-2E98-A1F0-38DEF2CF10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C35A0B1-6234-B2B8-DC7C-0A1F5983C320}"/>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5EC13B34-C874-82AC-1492-F9880D9370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C504E8-5ECC-49DF-4E0F-6F9D5923C0B8}"/>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1631672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4FFD9E-9155-07CA-A8A1-2BC30EA000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B1EB34-F4DB-7065-7C6C-B92D6E3494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C411390-6949-5E13-F209-6C8644FD5F6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B3967C9-7DEB-6825-12B3-5C2CDBBC4E67}"/>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6" name="页脚占位符 5">
            <a:extLst>
              <a:ext uri="{FF2B5EF4-FFF2-40B4-BE49-F238E27FC236}">
                <a16:creationId xmlns:a16="http://schemas.microsoft.com/office/drawing/2014/main" id="{E7634790-BCFF-7D0B-BB85-A9F370F39A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906BCC-3877-354A-D1AB-C694D1E551CA}"/>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1940954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413F7C-6D1E-5E96-1093-3EB7F13F606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D0D6E63-3126-9877-9A91-8B8524DE40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4EAEB76-1C5E-C14C-B4FB-EBF040AFCD7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D36350C-924E-55AE-762E-E5E1042ABD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0CBE6BC-D3B2-BAB0-F00D-2A7A7655AF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C424130-0947-71B9-F29D-4736DF84FC07}"/>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8" name="页脚占位符 7">
            <a:extLst>
              <a:ext uri="{FF2B5EF4-FFF2-40B4-BE49-F238E27FC236}">
                <a16:creationId xmlns:a16="http://schemas.microsoft.com/office/drawing/2014/main" id="{0C461863-4D42-28F8-B91E-F016AD68460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2886528-43FB-7FC4-373A-770300159A20}"/>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49072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646D49A-43C8-6481-E4A3-0E277BD5C345}"/>
              </a:ext>
            </a:extLst>
          </p:cNvPr>
          <p:cNvSpPr/>
          <p:nvPr/>
        </p:nvSpPr>
        <p:spPr>
          <a:xfrm>
            <a:off x="0" y="0"/>
            <a:ext cx="12192000" cy="6858000"/>
          </a:xfrm>
          <a:prstGeom prst="rect">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3D67D9B-C7F3-5873-87B5-68EA94414B07}"/>
              </a:ext>
            </a:extLst>
          </p:cNvPr>
          <p:cNvSpPr/>
          <p:nvPr/>
        </p:nvSpPr>
        <p:spPr>
          <a:xfrm>
            <a:off x="0" y="0"/>
            <a:ext cx="12192000" cy="6858000"/>
          </a:xfrm>
          <a:prstGeom prst="rect">
            <a:avLst/>
          </a:prstGeom>
          <a:solidFill>
            <a:srgbClr val="FFFFFF">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807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140724-4EBD-3101-FBB6-F87738B655DB}"/>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3" name="页脚占位符 2">
            <a:extLst>
              <a:ext uri="{FF2B5EF4-FFF2-40B4-BE49-F238E27FC236}">
                <a16:creationId xmlns:a16="http://schemas.microsoft.com/office/drawing/2014/main" id="{9E0F9A8F-21DF-7784-9134-AAA826D3269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F1E7983-D823-670F-CE1D-6E0FD503EC3F}"/>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3783273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01633B-3C0B-19F9-D621-F07B78A8E1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AB15E62-CAD9-C6B2-AAC4-F3A0EEC451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E5F634A-BFF6-2717-89F5-41CBDC1EB9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B7C5D31-4BC0-3F55-2CA0-0B51CAFEB633}"/>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6" name="页脚占位符 5">
            <a:extLst>
              <a:ext uri="{FF2B5EF4-FFF2-40B4-BE49-F238E27FC236}">
                <a16:creationId xmlns:a16="http://schemas.microsoft.com/office/drawing/2014/main" id="{D2A3D564-8480-9966-C780-B787975A29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F1FF83A-4A83-7866-68CF-2E1C1721B501}"/>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2302256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2C37CE-40B1-9E47-B60E-6A8AECBCF96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781ED61-EEFA-610D-257D-973B65CF45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5EAA62B-13B8-C05D-D1CB-AC7452CE4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E9AA791-4618-C096-FC44-7291D1F74ACF}"/>
              </a:ext>
            </a:extLst>
          </p:cNvPr>
          <p:cNvSpPr>
            <a:spLocks noGrp="1"/>
          </p:cNvSpPr>
          <p:nvPr>
            <p:ph type="dt" sz="half" idx="10"/>
          </p:nvPr>
        </p:nvSpPr>
        <p:spPr/>
        <p:txBody>
          <a:bodyPr/>
          <a:lstStyle/>
          <a:p>
            <a:fld id="{52DC4097-E3B2-4C1E-B842-0729B0D3F1CC}" type="datetimeFigureOut">
              <a:rPr lang="zh-CN" altLang="en-US" smtClean="0"/>
              <a:t>2023/3/1</a:t>
            </a:fld>
            <a:endParaRPr lang="zh-CN" altLang="en-US"/>
          </a:p>
        </p:txBody>
      </p:sp>
      <p:sp>
        <p:nvSpPr>
          <p:cNvPr id="6" name="页脚占位符 5">
            <a:extLst>
              <a:ext uri="{FF2B5EF4-FFF2-40B4-BE49-F238E27FC236}">
                <a16:creationId xmlns:a16="http://schemas.microsoft.com/office/drawing/2014/main" id="{5E8BF1FE-9D7A-1FCD-1D9D-9BEEADB95D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06AFDD6-F0D0-96D2-0840-FA035050CC2F}"/>
              </a:ext>
            </a:extLst>
          </p:cNvPr>
          <p:cNvSpPr>
            <a:spLocks noGrp="1"/>
          </p:cNvSpPr>
          <p:nvPr>
            <p:ph type="sldNum" sz="quarter" idx="12"/>
          </p:nvPr>
        </p:nvSpPr>
        <p:spPr/>
        <p:txBody>
          <a:body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96378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4795E1A-270F-75F5-5AC4-049D9EB454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E8662D1-64D7-B5A7-5E0B-B665A09DCF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3A72427-09AB-2F1E-56A1-CF302210F0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DC4097-E3B2-4C1E-B842-0729B0D3F1CC}" type="datetimeFigureOut">
              <a:rPr lang="zh-CN" altLang="en-US" smtClean="0"/>
              <a:t>2023/3/1</a:t>
            </a:fld>
            <a:endParaRPr lang="zh-CN" altLang="en-US"/>
          </a:p>
        </p:txBody>
      </p:sp>
      <p:sp>
        <p:nvSpPr>
          <p:cNvPr id="5" name="页脚占位符 4">
            <a:extLst>
              <a:ext uri="{FF2B5EF4-FFF2-40B4-BE49-F238E27FC236}">
                <a16:creationId xmlns:a16="http://schemas.microsoft.com/office/drawing/2014/main" id="{0504F36A-D6D1-B840-1AA6-4A57AE705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6B3BE1A-B958-13E0-7F62-BFCDCCB5E0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8C0EEA-BAA4-40CB-99D8-83357F266BD2}" type="slidenum">
              <a:rPr lang="zh-CN" altLang="en-US" smtClean="0"/>
              <a:t>‹#›</a:t>
            </a:fld>
            <a:endParaRPr lang="zh-CN" altLang="en-US"/>
          </a:p>
        </p:txBody>
      </p:sp>
    </p:spTree>
    <p:extLst>
      <p:ext uri="{BB962C8B-B14F-4D97-AF65-F5344CB8AC3E}">
        <p14:creationId xmlns:p14="http://schemas.microsoft.com/office/powerpoint/2010/main" val="1917136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768" userDrawn="1">
          <p15:clr>
            <a:srgbClr val="F26B43"/>
          </p15:clr>
        </p15:guide>
        <p15:guide id="4" pos="6912"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www.51pptmoban.com/" TargetMode="External"/><Relationship Id="rId7" Type="http://schemas.openxmlformats.org/officeDocument/2006/relationships/image" Target="../media/image9.sv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1.sv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5B5C5D80-4D7D-A775-F0B1-7F001FF5A183}"/>
              </a:ext>
            </a:extLst>
          </p:cNvPr>
          <p:cNvSpPr/>
          <p:nvPr/>
        </p:nvSpPr>
        <p:spPr>
          <a:xfrm>
            <a:off x="0" y="0"/>
            <a:ext cx="12192000" cy="685800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19EC396D-11BA-AD5E-70B4-F3A3188E1133}"/>
              </a:ext>
            </a:extLst>
          </p:cNvPr>
          <p:cNvGrpSpPr/>
          <p:nvPr/>
        </p:nvGrpSpPr>
        <p:grpSpPr>
          <a:xfrm>
            <a:off x="3346048" y="707823"/>
            <a:ext cx="5471128" cy="5442354"/>
            <a:chOff x="3346048" y="707823"/>
            <a:chExt cx="5471128" cy="5442354"/>
          </a:xfrm>
        </p:grpSpPr>
        <p:grpSp>
          <p:nvGrpSpPr>
            <p:cNvPr id="33" name="组合 32">
              <a:extLst>
                <a:ext uri="{FF2B5EF4-FFF2-40B4-BE49-F238E27FC236}">
                  <a16:creationId xmlns:a16="http://schemas.microsoft.com/office/drawing/2014/main" id="{F0078048-DF63-AD9D-E35A-59C274F81881}"/>
                </a:ext>
              </a:extLst>
            </p:cNvPr>
            <p:cNvGrpSpPr/>
            <p:nvPr/>
          </p:nvGrpSpPr>
          <p:grpSpPr>
            <a:xfrm>
              <a:off x="3346048" y="707823"/>
              <a:ext cx="5471127" cy="5442352"/>
              <a:chOff x="3346048" y="707823"/>
              <a:chExt cx="5471127" cy="5442352"/>
            </a:xfrm>
          </p:grpSpPr>
          <p:sp>
            <p:nvSpPr>
              <p:cNvPr id="32" name="椭圆 31">
                <a:extLst>
                  <a:ext uri="{FF2B5EF4-FFF2-40B4-BE49-F238E27FC236}">
                    <a16:creationId xmlns:a16="http://schemas.microsoft.com/office/drawing/2014/main" id="{4F24A223-28E2-D7BF-957D-4E2C4F232D1A}"/>
                  </a:ext>
                </a:extLst>
              </p:cNvPr>
              <p:cNvSpPr/>
              <p:nvPr/>
            </p:nvSpPr>
            <p:spPr>
              <a:xfrm>
                <a:off x="3346048" y="707823"/>
                <a:ext cx="5442351" cy="5442351"/>
              </a:xfrm>
              <a:prstGeom prst="ellipse">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010" t="-13006" r="-62010" b="-13006"/>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70F5FF7-2212-64B9-07D0-59978B56B75A}"/>
                  </a:ext>
                </a:extLst>
              </p:cNvPr>
              <p:cNvSpPr/>
              <p:nvPr/>
            </p:nvSpPr>
            <p:spPr>
              <a:xfrm>
                <a:off x="3374824" y="707824"/>
                <a:ext cx="5442351" cy="544235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03CD8FDD-265E-E56D-8185-429274793BAE}"/>
                </a:ext>
              </a:extLst>
            </p:cNvPr>
            <p:cNvGrpSpPr/>
            <p:nvPr/>
          </p:nvGrpSpPr>
          <p:grpSpPr>
            <a:xfrm>
              <a:off x="3374824" y="707823"/>
              <a:ext cx="5442352" cy="5442354"/>
              <a:chOff x="3374824" y="707823"/>
              <a:chExt cx="5442352" cy="5442354"/>
            </a:xfrm>
          </p:grpSpPr>
          <p:sp>
            <p:nvSpPr>
              <p:cNvPr id="15" name="弧形 14">
                <a:extLst>
                  <a:ext uri="{FF2B5EF4-FFF2-40B4-BE49-F238E27FC236}">
                    <a16:creationId xmlns:a16="http://schemas.microsoft.com/office/drawing/2014/main" id="{F0C390C4-C4E0-5A0D-A1B9-73FF01656B88}"/>
                  </a:ext>
                </a:extLst>
              </p:cNvPr>
              <p:cNvSpPr/>
              <p:nvPr/>
            </p:nvSpPr>
            <p:spPr>
              <a:xfrm>
                <a:off x="3374824" y="707826"/>
                <a:ext cx="5442352" cy="5442350"/>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24326D50-5E44-564C-05C1-1D41A3869F0D}"/>
                  </a:ext>
                </a:extLst>
              </p:cNvPr>
              <p:cNvSpPr/>
              <p:nvPr/>
            </p:nvSpPr>
            <p:spPr>
              <a:xfrm rot="7200000">
                <a:off x="3374822" y="707826"/>
                <a:ext cx="5442353" cy="5442349"/>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id="{9F0A5BAF-41BF-179D-9C27-6FBB99748A57}"/>
                  </a:ext>
                </a:extLst>
              </p:cNvPr>
              <p:cNvSpPr/>
              <p:nvPr/>
            </p:nvSpPr>
            <p:spPr>
              <a:xfrm rot="14400000">
                <a:off x="3374824" y="707825"/>
                <a:ext cx="5442353" cy="5442349"/>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id="{753F270F-3917-A356-1094-8252181FD428}"/>
              </a:ext>
            </a:extLst>
          </p:cNvPr>
          <p:cNvGrpSpPr/>
          <p:nvPr/>
        </p:nvGrpSpPr>
        <p:grpSpPr>
          <a:xfrm>
            <a:off x="3673676" y="1784588"/>
            <a:ext cx="4844648" cy="1844467"/>
            <a:chOff x="3588152" y="1941244"/>
            <a:chExt cx="4844648" cy="1844467"/>
          </a:xfrm>
        </p:grpSpPr>
        <p:sp>
          <p:nvSpPr>
            <p:cNvPr id="23" name="文本框 22">
              <a:extLst>
                <a:ext uri="{FF2B5EF4-FFF2-40B4-BE49-F238E27FC236}">
                  <a16:creationId xmlns:a16="http://schemas.microsoft.com/office/drawing/2014/main" id="{A27B5017-C0A6-5674-B8A0-205DF2758AED}"/>
                </a:ext>
              </a:extLst>
            </p:cNvPr>
            <p:cNvSpPr txBox="1"/>
            <p:nvPr/>
          </p:nvSpPr>
          <p:spPr>
            <a:xfrm>
              <a:off x="4419598" y="1941244"/>
              <a:ext cx="3352800" cy="1015663"/>
            </a:xfrm>
            <a:prstGeom prst="rect">
              <a:avLst/>
            </a:prstGeom>
            <a:noFill/>
          </p:spPr>
          <p:txBody>
            <a:bodyPr wrap="square" lIns="0" tIns="0" rIns="0" bIns="0" rtlCol="0">
              <a:spAutoFit/>
            </a:bodyPr>
            <a:lstStyle/>
            <a:p>
              <a:pPr algn="ctr"/>
              <a:r>
                <a:rPr lang="zh-CN" altLang="en-US" sz="6600" dirty="0">
                  <a:ln w="19050">
                    <a:noFill/>
                  </a:ln>
                  <a:solidFill>
                    <a:schemeClr val="accent1"/>
                  </a:solidFill>
                  <a:latin typeface="+mj-ea"/>
                  <a:ea typeface="+mj-ea"/>
                </a:rPr>
                <a:t>线下推广</a:t>
              </a:r>
            </a:p>
          </p:txBody>
        </p:sp>
        <p:sp>
          <p:nvSpPr>
            <p:cNvPr id="25" name="文本框 24">
              <a:extLst>
                <a:ext uri="{FF2B5EF4-FFF2-40B4-BE49-F238E27FC236}">
                  <a16:creationId xmlns:a16="http://schemas.microsoft.com/office/drawing/2014/main" id="{97BF99A4-8CCE-9FC3-A1D6-394EB7808A56}"/>
                </a:ext>
              </a:extLst>
            </p:cNvPr>
            <p:cNvSpPr txBox="1"/>
            <p:nvPr/>
          </p:nvSpPr>
          <p:spPr>
            <a:xfrm>
              <a:off x="3588152" y="2954714"/>
              <a:ext cx="4844648" cy="830997"/>
            </a:xfrm>
            <a:prstGeom prst="rect">
              <a:avLst/>
            </a:prstGeom>
            <a:noFill/>
          </p:spPr>
          <p:txBody>
            <a:bodyPr wrap="square" lIns="0" tIns="0" rIns="0" bIns="0" rtlCol="0">
              <a:spAutoFit/>
            </a:bodyPr>
            <a:lstStyle/>
            <a:p>
              <a:pPr algn="ctr"/>
              <a:r>
                <a:rPr lang="zh-CN" altLang="en-US" sz="5400" dirty="0">
                  <a:ln w="19050">
                    <a:noFill/>
                  </a:ln>
                  <a:effectLst/>
                  <a:latin typeface="+mj-ea"/>
                  <a:ea typeface="+mj-ea"/>
                </a:rPr>
                <a:t>活动策划</a:t>
              </a:r>
              <a:r>
                <a:rPr lang="en-US" altLang="zh-CN" sz="5400" dirty="0">
                  <a:ln w="19050">
                    <a:noFill/>
                  </a:ln>
                  <a:effectLst/>
                  <a:latin typeface="+mj-ea"/>
                  <a:ea typeface="+mj-ea"/>
                </a:rPr>
                <a:t>PPT</a:t>
              </a:r>
              <a:endParaRPr lang="zh-CN" altLang="en-US" sz="5400" dirty="0">
                <a:ln w="19050">
                  <a:noFill/>
                </a:ln>
                <a:effectLst/>
                <a:latin typeface="+mj-ea"/>
                <a:ea typeface="+mj-ea"/>
              </a:endParaRPr>
            </a:p>
          </p:txBody>
        </p:sp>
      </p:grpSp>
      <p:sp>
        <p:nvSpPr>
          <p:cNvPr id="26" name="文本框 25">
            <a:extLst>
              <a:ext uri="{FF2B5EF4-FFF2-40B4-BE49-F238E27FC236}">
                <a16:creationId xmlns:a16="http://schemas.microsoft.com/office/drawing/2014/main" id="{3D18A5BD-3402-26BF-990D-646B34498538}"/>
              </a:ext>
            </a:extLst>
          </p:cNvPr>
          <p:cNvSpPr txBox="1"/>
          <p:nvPr/>
        </p:nvSpPr>
        <p:spPr>
          <a:xfrm>
            <a:off x="5279824" y="4642525"/>
            <a:ext cx="1803400" cy="430887"/>
          </a:xfrm>
          <a:prstGeom prst="rect">
            <a:avLst/>
          </a:prstGeom>
          <a:noFill/>
        </p:spPr>
        <p:txBody>
          <a:bodyPr wrap="square" lIns="0" tIns="0" rIns="0" bIns="0" rtlCol="0">
            <a:spAutoFit/>
          </a:bodyPr>
          <a:lstStyle/>
          <a:p>
            <a:pPr algn="l"/>
            <a:r>
              <a:rPr lang="zh-CN" altLang="en-US" sz="2800" dirty="0">
                <a:latin typeface="+mj-ea"/>
                <a:ea typeface="+mj-ea"/>
              </a:rPr>
              <a:t>策划：朴墨</a:t>
            </a:r>
          </a:p>
        </p:txBody>
      </p:sp>
      <p:cxnSp>
        <p:nvCxnSpPr>
          <p:cNvPr id="28" name="直接连接符 27">
            <a:extLst>
              <a:ext uri="{FF2B5EF4-FFF2-40B4-BE49-F238E27FC236}">
                <a16:creationId xmlns:a16="http://schemas.microsoft.com/office/drawing/2014/main" id="{CA5671BE-3038-8B3A-CFE7-35C48FE05CD7}"/>
              </a:ext>
            </a:extLst>
          </p:cNvPr>
          <p:cNvCxnSpPr/>
          <p:nvPr/>
        </p:nvCxnSpPr>
        <p:spPr>
          <a:xfrm>
            <a:off x="5711624" y="4135790"/>
            <a:ext cx="9398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4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5B5C5D80-4D7D-A775-F0B1-7F001FF5A183}"/>
              </a:ext>
            </a:extLst>
          </p:cNvPr>
          <p:cNvSpPr/>
          <p:nvPr/>
        </p:nvSpPr>
        <p:spPr>
          <a:xfrm>
            <a:off x="0" y="0"/>
            <a:ext cx="12192000" cy="685800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19EC396D-11BA-AD5E-70B4-F3A3188E1133}"/>
              </a:ext>
            </a:extLst>
          </p:cNvPr>
          <p:cNvGrpSpPr/>
          <p:nvPr/>
        </p:nvGrpSpPr>
        <p:grpSpPr>
          <a:xfrm>
            <a:off x="3346048" y="707823"/>
            <a:ext cx="5471128" cy="5442354"/>
            <a:chOff x="3346048" y="707823"/>
            <a:chExt cx="5471128" cy="5442354"/>
          </a:xfrm>
        </p:grpSpPr>
        <p:grpSp>
          <p:nvGrpSpPr>
            <p:cNvPr id="33" name="组合 32">
              <a:extLst>
                <a:ext uri="{FF2B5EF4-FFF2-40B4-BE49-F238E27FC236}">
                  <a16:creationId xmlns:a16="http://schemas.microsoft.com/office/drawing/2014/main" id="{F0078048-DF63-AD9D-E35A-59C274F81881}"/>
                </a:ext>
              </a:extLst>
            </p:cNvPr>
            <p:cNvGrpSpPr/>
            <p:nvPr/>
          </p:nvGrpSpPr>
          <p:grpSpPr>
            <a:xfrm>
              <a:off x="3346048" y="707823"/>
              <a:ext cx="5471127" cy="5442352"/>
              <a:chOff x="3346048" y="707823"/>
              <a:chExt cx="5471127" cy="5442352"/>
            </a:xfrm>
          </p:grpSpPr>
          <p:sp>
            <p:nvSpPr>
              <p:cNvPr id="32" name="椭圆 31">
                <a:extLst>
                  <a:ext uri="{FF2B5EF4-FFF2-40B4-BE49-F238E27FC236}">
                    <a16:creationId xmlns:a16="http://schemas.microsoft.com/office/drawing/2014/main" id="{4F24A223-28E2-D7BF-957D-4E2C4F232D1A}"/>
                  </a:ext>
                </a:extLst>
              </p:cNvPr>
              <p:cNvSpPr/>
              <p:nvPr/>
            </p:nvSpPr>
            <p:spPr>
              <a:xfrm>
                <a:off x="3346048" y="707823"/>
                <a:ext cx="5442351" cy="5442351"/>
              </a:xfrm>
              <a:prstGeom prst="ellipse">
                <a:avLst/>
              </a:prstGeom>
              <a:blipFill dpi="0" rotWithShape="1">
                <a:blip r:embed="rId4">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Lst>
                </a:blip>
                <a:srcRect/>
                <a:stretch>
                  <a:fillRect l="-62010" t="-13006" r="-62010" b="-13006"/>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70F5FF7-2212-64B9-07D0-59978B56B75A}"/>
                  </a:ext>
                </a:extLst>
              </p:cNvPr>
              <p:cNvSpPr/>
              <p:nvPr/>
            </p:nvSpPr>
            <p:spPr>
              <a:xfrm>
                <a:off x="3374824" y="707824"/>
                <a:ext cx="5442351" cy="5442351"/>
              </a:xfrm>
              <a:prstGeom prst="ellipse">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03CD8FDD-265E-E56D-8185-429274793BAE}"/>
                </a:ext>
              </a:extLst>
            </p:cNvPr>
            <p:cNvGrpSpPr/>
            <p:nvPr/>
          </p:nvGrpSpPr>
          <p:grpSpPr>
            <a:xfrm>
              <a:off x="3374824" y="707823"/>
              <a:ext cx="5442352" cy="5442354"/>
              <a:chOff x="3374824" y="707823"/>
              <a:chExt cx="5442352" cy="5442354"/>
            </a:xfrm>
          </p:grpSpPr>
          <p:sp>
            <p:nvSpPr>
              <p:cNvPr id="15" name="弧形 14">
                <a:extLst>
                  <a:ext uri="{FF2B5EF4-FFF2-40B4-BE49-F238E27FC236}">
                    <a16:creationId xmlns:a16="http://schemas.microsoft.com/office/drawing/2014/main" id="{F0C390C4-C4E0-5A0D-A1B9-73FF01656B88}"/>
                  </a:ext>
                </a:extLst>
              </p:cNvPr>
              <p:cNvSpPr/>
              <p:nvPr/>
            </p:nvSpPr>
            <p:spPr>
              <a:xfrm>
                <a:off x="3374824" y="707826"/>
                <a:ext cx="5442352" cy="5442350"/>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24326D50-5E44-564C-05C1-1D41A3869F0D}"/>
                  </a:ext>
                </a:extLst>
              </p:cNvPr>
              <p:cNvSpPr/>
              <p:nvPr/>
            </p:nvSpPr>
            <p:spPr>
              <a:xfrm rot="7200000">
                <a:off x="3374822" y="707826"/>
                <a:ext cx="5442353" cy="5442349"/>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id="{9F0A5BAF-41BF-179D-9C27-6FBB99748A57}"/>
                  </a:ext>
                </a:extLst>
              </p:cNvPr>
              <p:cNvSpPr/>
              <p:nvPr/>
            </p:nvSpPr>
            <p:spPr>
              <a:xfrm rot="14400000">
                <a:off x="3374824" y="707825"/>
                <a:ext cx="5442353" cy="5442349"/>
              </a:xfrm>
              <a:prstGeom prst="arc">
                <a:avLst>
                  <a:gd name="adj1" fmla="val 16200000"/>
                  <a:gd name="adj2" fmla="val 20424640"/>
                </a:avLst>
              </a:prstGeom>
              <a:ln w="69850" cap="rnd">
                <a:solidFill>
                  <a:schemeClr val="accent1">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id="{753F270F-3917-A356-1094-8252181FD428}"/>
              </a:ext>
            </a:extLst>
          </p:cNvPr>
          <p:cNvGrpSpPr/>
          <p:nvPr/>
        </p:nvGrpSpPr>
        <p:grpSpPr>
          <a:xfrm>
            <a:off x="3673676" y="1784588"/>
            <a:ext cx="4844648" cy="1844467"/>
            <a:chOff x="3588152" y="1941244"/>
            <a:chExt cx="4844648" cy="1844467"/>
          </a:xfrm>
        </p:grpSpPr>
        <p:sp>
          <p:nvSpPr>
            <p:cNvPr id="23" name="文本框 22">
              <a:extLst>
                <a:ext uri="{FF2B5EF4-FFF2-40B4-BE49-F238E27FC236}">
                  <a16:creationId xmlns:a16="http://schemas.microsoft.com/office/drawing/2014/main" id="{A27B5017-C0A6-5674-B8A0-205DF2758AED}"/>
                </a:ext>
              </a:extLst>
            </p:cNvPr>
            <p:cNvSpPr txBox="1"/>
            <p:nvPr/>
          </p:nvSpPr>
          <p:spPr>
            <a:xfrm>
              <a:off x="4419598" y="1941244"/>
              <a:ext cx="3352800" cy="1015663"/>
            </a:xfrm>
            <a:prstGeom prst="rect">
              <a:avLst/>
            </a:prstGeom>
            <a:noFill/>
          </p:spPr>
          <p:txBody>
            <a:bodyPr wrap="square" lIns="0" tIns="0" rIns="0" bIns="0" rtlCol="0">
              <a:spAutoFit/>
            </a:bodyPr>
            <a:lstStyle/>
            <a:p>
              <a:pPr algn="ctr"/>
              <a:r>
                <a:rPr lang="zh-CN" altLang="en-US" sz="6600" dirty="0">
                  <a:ln w="19050">
                    <a:noFill/>
                  </a:ln>
                  <a:solidFill>
                    <a:schemeClr val="accent1"/>
                  </a:solidFill>
                  <a:latin typeface="+mj-ea"/>
                  <a:ea typeface="+mj-ea"/>
                </a:rPr>
                <a:t>感谢</a:t>
              </a:r>
            </a:p>
          </p:txBody>
        </p:sp>
        <p:sp>
          <p:nvSpPr>
            <p:cNvPr id="25" name="文本框 24">
              <a:extLst>
                <a:ext uri="{FF2B5EF4-FFF2-40B4-BE49-F238E27FC236}">
                  <a16:creationId xmlns:a16="http://schemas.microsoft.com/office/drawing/2014/main" id="{97BF99A4-8CCE-9FC3-A1D6-394EB7808A56}"/>
                </a:ext>
              </a:extLst>
            </p:cNvPr>
            <p:cNvSpPr txBox="1"/>
            <p:nvPr/>
          </p:nvSpPr>
          <p:spPr>
            <a:xfrm>
              <a:off x="3588152" y="2954714"/>
              <a:ext cx="4844648" cy="830997"/>
            </a:xfrm>
            <a:prstGeom prst="rect">
              <a:avLst/>
            </a:prstGeom>
            <a:noFill/>
          </p:spPr>
          <p:txBody>
            <a:bodyPr wrap="square" lIns="0" tIns="0" rIns="0" bIns="0" rtlCol="0">
              <a:spAutoFit/>
            </a:bodyPr>
            <a:lstStyle/>
            <a:p>
              <a:pPr algn="ctr"/>
              <a:r>
                <a:rPr lang="zh-CN" altLang="en-US" sz="5400" dirty="0">
                  <a:ln w="19050">
                    <a:noFill/>
                  </a:ln>
                  <a:effectLst/>
                  <a:latin typeface="+mj-ea"/>
                  <a:ea typeface="+mj-ea"/>
                </a:rPr>
                <a:t>您的耐心观看</a:t>
              </a:r>
            </a:p>
          </p:txBody>
        </p:sp>
      </p:grpSp>
      <p:sp>
        <p:nvSpPr>
          <p:cNvPr id="26" name="文本框 25">
            <a:extLst>
              <a:ext uri="{FF2B5EF4-FFF2-40B4-BE49-F238E27FC236}">
                <a16:creationId xmlns:a16="http://schemas.microsoft.com/office/drawing/2014/main" id="{3D18A5BD-3402-26BF-990D-646B34498538}"/>
              </a:ext>
            </a:extLst>
          </p:cNvPr>
          <p:cNvSpPr txBox="1"/>
          <p:nvPr/>
        </p:nvSpPr>
        <p:spPr>
          <a:xfrm>
            <a:off x="5279824" y="4642525"/>
            <a:ext cx="1803400" cy="430887"/>
          </a:xfrm>
          <a:prstGeom prst="rect">
            <a:avLst/>
          </a:prstGeom>
          <a:noFill/>
        </p:spPr>
        <p:txBody>
          <a:bodyPr wrap="square" lIns="0" tIns="0" rIns="0" bIns="0" rtlCol="0">
            <a:spAutoFit/>
          </a:bodyPr>
          <a:lstStyle/>
          <a:p>
            <a:pPr algn="l"/>
            <a:r>
              <a:rPr lang="zh-CN" altLang="en-US" sz="2800" dirty="0">
                <a:latin typeface="+mj-ea"/>
                <a:ea typeface="+mj-ea"/>
              </a:rPr>
              <a:t>策划：朴墨</a:t>
            </a:r>
          </a:p>
        </p:txBody>
      </p:sp>
      <p:cxnSp>
        <p:nvCxnSpPr>
          <p:cNvPr id="28" name="直接连接符 27">
            <a:extLst>
              <a:ext uri="{FF2B5EF4-FFF2-40B4-BE49-F238E27FC236}">
                <a16:creationId xmlns:a16="http://schemas.microsoft.com/office/drawing/2014/main" id="{CA5671BE-3038-8B3A-CFE7-35C48FE05CD7}"/>
              </a:ext>
            </a:extLst>
          </p:cNvPr>
          <p:cNvCxnSpPr/>
          <p:nvPr/>
        </p:nvCxnSpPr>
        <p:spPr>
          <a:xfrm>
            <a:off x="5711624" y="4135790"/>
            <a:ext cx="9398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802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0C945D2-1C03-FDBD-8DF5-253A4BB76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9349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A73B5C-51F6-BAD9-601D-4363457422C9}"/>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朴墨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D26ECED-49EC-D616-3440-9218885D7A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210951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1" name="形 10">
            <a:extLst>
              <a:ext uri="{FF2B5EF4-FFF2-40B4-BE49-F238E27FC236}">
                <a16:creationId xmlns:a16="http://schemas.microsoft.com/office/drawing/2014/main" id="{4123616B-6554-4691-8F23-12EE29412DA2}"/>
              </a:ext>
            </a:extLst>
          </p:cNvPr>
          <p:cNvSpPr/>
          <p:nvPr/>
        </p:nvSpPr>
        <p:spPr>
          <a:xfrm>
            <a:off x="0" y="0"/>
            <a:ext cx="12192000" cy="685800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顶角 2">
            <a:extLst>
              <a:ext uri="{FF2B5EF4-FFF2-40B4-BE49-F238E27FC236}">
                <a16:creationId xmlns:a16="http://schemas.microsoft.com/office/drawing/2014/main" id="{DD5F40C7-5590-042C-C176-72A3328E298D}"/>
              </a:ext>
            </a:extLst>
          </p:cNvPr>
          <p:cNvSpPr/>
          <p:nvPr/>
        </p:nvSpPr>
        <p:spPr>
          <a:xfrm rot="16200000">
            <a:off x="5289550" y="-44450"/>
            <a:ext cx="6858000" cy="6946900"/>
          </a:xfrm>
          <a:prstGeom prst="round2SameRect">
            <a:avLst>
              <a:gd name="adj1" fmla="val 6686"/>
              <a:gd name="adj2" fmla="val 0"/>
            </a:avLst>
          </a:prstGeom>
          <a:blipFill dpi="0" rotWithShape="0">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75503" r="-1"/>
            </a:stretch>
          </a:blipFill>
          <a:ln>
            <a:noFill/>
          </a:ln>
          <a:effectLst>
            <a:outerShdw blurRad="152400" dist="88900" dir="5400000" algn="tl"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顶角 7">
            <a:extLst>
              <a:ext uri="{FF2B5EF4-FFF2-40B4-BE49-F238E27FC236}">
                <a16:creationId xmlns:a16="http://schemas.microsoft.com/office/drawing/2014/main" id="{8E50FDA4-5119-A0E0-97EF-12980FE85D06}"/>
              </a:ext>
            </a:extLst>
          </p:cNvPr>
          <p:cNvSpPr/>
          <p:nvPr/>
        </p:nvSpPr>
        <p:spPr>
          <a:xfrm rot="16200000">
            <a:off x="5289550" y="-44450"/>
            <a:ext cx="6858000" cy="6946900"/>
          </a:xfrm>
          <a:prstGeom prst="round2SameRect">
            <a:avLst>
              <a:gd name="adj1" fmla="val 6686"/>
              <a:gd name="adj2" fmla="val 0"/>
            </a:avLst>
          </a:pr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75A0F56E-4405-8A87-C386-0B7DAAB97289}"/>
              </a:ext>
            </a:extLst>
          </p:cNvPr>
          <p:cNvGrpSpPr/>
          <p:nvPr/>
        </p:nvGrpSpPr>
        <p:grpSpPr>
          <a:xfrm>
            <a:off x="1028700" y="2152650"/>
            <a:ext cx="2959100" cy="2959100"/>
            <a:chOff x="1028700" y="2152650"/>
            <a:chExt cx="2959100" cy="2959100"/>
          </a:xfrm>
        </p:grpSpPr>
        <p:sp>
          <p:nvSpPr>
            <p:cNvPr id="4" name="椭圆 3">
              <a:extLst>
                <a:ext uri="{FF2B5EF4-FFF2-40B4-BE49-F238E27FC236}">
                  <a16:creationId xmlns:a16="http://schemas.microsoft.com/office/drawing/2014/main" id="{ED8AFDB8-5E88-7256-37C9-AED9EA132287}"/>
                </a:ext>
              </a:extLst>
            </p:cNvPr>
            <p:cNvSpPr/>
            <p:nvPr/>
          </p:nvSpPr>
          <p:spPr>
            <a:xfrm>
              <a:off x="1028700" y="2152650"/>
              <a:ext cx="2959100" cy="2959100"/>
            </a:xfrm>
            <a:prstGeom prst="ellipse">
              <a:avLst/>
            </a:prstGeom>
            <a:noFill/>
            <a:ln w="1905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2B029EB7-2118-93AA-EC2F-3702F048E30F}"/>
                </a:ext>
              </a:extLst>
            </p:cNvPr>
            <p:cNvSpPr/>
            <p:nvPr/>
          </p:nvSpPr>
          <p:spPr>
            <a:xfrm>
              <a:off x="1219200" y="2343150"/>
              <a:ext cx="2578100" cy="2578100"/>
            </a:xfrm>
            <a:prstGeom prst="ellipse">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47290" t="-90887" r="-325616" b="-75123"/>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6DD40F16-34EF-AFE9-A508-109CD3898B3A}"/>
                </a:ext>
              </a:extLst>
            </p:cNvPr>
            <p:cNvSpPr/>
            <p:nvPr/>
          </p:nvSpPr>
          <p:spPr>
            <a:xfrm>
              <a:off x="1219200" y="2343150"/>
              <a:ext cx="2578100" cy="2578100"/>
            </a:xfrm>
            <a:prstGeom prst="ellipse">
              <a:avLst/>
            </a:prstGeom>
            <a:solidFill>
              <a:srgbClr val="FFFFFF">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a:extLst>
                <a:ext uri="{FF2B5EF4-FFF2-40B4-BE49-F238E27FC236}">
                  <a16:creationId xmlns:a16="http://schemas.microsoft.com/office/drawing/2014/main" id="{C28D0E59-0657-C31B-22A5-95EC74FBF285}"/>
                </a:ext>
              </a:extLst>
            </p:cNvPr>
            <p:cNvGrpSpPr/>
            <p:nvPr/>
          </p:nvGrpSpPr>
          <p:grpSpPr>
            <a:xfrm>
              <a:off x="1600200" y="3041536"/>
              <a:ext cx="1816100" cy="1181328"/>
              <a:chOff x="1600200" y="2801203"/>
              <a:chExt cx="1816100" cy="1181328"/>
            </a:xfrm>
          </p:grpSpPr>
          <p:sp>
            <p:nvSpPr>
              <p:cNvPr id="16" name="文本框 15">
                <a:extLst>
                  <a:ext uri="{FF2B5EF4-FFF2-40B4-BE49-F238E27FC236}">
                    <a16:creationId xmlns:a16="http://schemas.microsoft.com/office/drawing/2014/main" id="{399EE1FD-AD21-A1FD-EE94-6E7AFA74C82A}"/>
                  </a:ext>
                </a:extLst>
              </p:cNvPr>
              <p:cNvSpPr txBox="1"/>
              <p:nvPr/>
            </p:nvSpPr>
            <p:spPr>
              <a:xfrm>
                <a:off x="1749425" y="2801203"/>
                <a:ext cx="1517650" cy="830997"/>
              </a:xfrm>
              <a:prstGeom prst="rect">
                <a:avLst/>
              </a:prstGeom>
              <a:noFill/>
            </p:spPr>
            <p:txBody>
              <a:bodyPr wrap="square" lIns="0" tIns="0" rIns="0" bIns="0" rtlCol="0">
                <a:spAutoFit/>
              </a:bodyPr>
              <a:lstStyle/>
              <a:p>
                <a:pPr algn="ctr"/>
                <a:r>
                  <a:rPr lang="zh-CN" altLang="en-US" sz="5400" dirty="0">
                    <a:latin typeface="+mj-ea"/>
                    <a:ea typeface="+mj-ea"/>
                  </a:rPr>
                  <a:t>目录</a:t>
                </a:r>
              </a:p>
            </p:txBody>
          </p:sp>
          <p:sp>
            <p:nvSpPr>
              <p:cNvPr id="17" name="文本框 16">
                <a:extLst>
                  <a:ext uri="{FF2B5EF4-FFF2-40B4-BE49-F238E27FC236}">
                    <a16:creationId xmlns:a16="http://schemas.microsoft.com/office/drawing/2014/main" id="{8223E465-18A0-BF46-7474-CB6B39FD5872}"/>
                  </a:ext>
                </a:extLst>
              </p:cNvPr>
              <p:cNvSpPr txBox="1"/>
              <p:nvPr/>
            </p:nvSpPr>
            <p:spPr>
              <a:xfrm>
                <a:off x="1600200" y="3674754"/>
                <a:ext cx="1816100" cy="307777"/>
              </a:xfrm>
              <a:prstGeom prst="rect">
                <a:avLst/>
              </a:prstGeom>
              <a:noFill/>
            </p:spPr>
            <p:txBody>
              <a:bodyPr wrap="square" lIns="0" tIns="0" rIns="0" bIns="0" rtlCol="0">
                <a:spAutoFit/>
              </a:bodyPr>
              <a:lstStyle/>
              <a:p>
                <a:pPr algn="ctr"/>
                <a:r>
                  <a:rPr lang="en-US" altLang="zh-CN" sz="2000" spc="300" dirty="0">
                    <a:latin typeface="+mn-ea"/>
                  </a:rPr>
                  <a:t>CONTENTS</a:t>
                </a:r>
                <a:endParaRPr lang="zh-CN" altLang="en-US" sz="2000" spc="300" dirty="0">
                  <a:latin typeface="+mn-ea"/>
                </a:endParaRPr>
              </a:p>
            </p:txBody>
          </p:sp>
        </p:grpSp>
      </p:grpSp>
      <p:grpSp>
        <p:nvGrpSpPr>
          <p:cNvPr id="31" name="组合 30">
            <a:extLst>
              <a:ext uri="{FF2B5EF4-FFF2-40B4-BE49-F238E27FC236}">
                <a16:creationId xmlns:a16="http://schemas.microsoft.com/office/drawing/2014/main" id="{E4A69A28-B9FD-DEBC-44AA-ADF3C344ED3D}"/>
              </a:ext>
            </a:extLst>
          </p:cNvPr>
          <p:cNvGrpSpPr/>
          <p:nvPr/>
        </p:nvGrpSpPr>
        <p:grpSpPr>
          <a:xfrm>
            <a:off x="6831732" y="1565118"/>
            <a:ext cx="3197792" cy="492443"/>
            <a:chOff x="6831732" y="1498600"/>
            <a:chExt cx="3197792" cy="492443"/>
          </a:xfrm>
        </p:grpSpPr>
        <p:sp>
          <p:nvSpPr>
            <p:cNvPr id="22" name="文本框 21">
              <a:extLst>
                <a:ext uri="{FF2B5EF4-FFF2-40B4-BE49-F238E27FC236}">
                  <a16:creationId xmlns:a16="http://schemas.microsoft.com/office/drawing/2014/main" id="{3E1FE037-39C0-595D-B4CC-363154679C3F}"/>
                </a:ext>
              </a:extLst>
            </p:cNvPr>
            <p:cNvSpPr txBox="1"/>
            <p:nvPr/>
          </p:nvSpPr>
          <p:spPr>
            <a:xfrm>
              <a:off x="7000641" y="1498600"/>
              <a:ext cx="622567" cy="492443"/>
            </a:xfrm>
            <a:prstGeom prst="rect">
              <a:avLst/>
            </a:prstGeom>
            <a:noFill/>
          </p:spPr>
          <p:txBody>
            <a:bodyPr wrap="square" lIns="0" tIns="0" rIns="0" bIns="0" rtlCol="0">
              <a:spAutoFit/>
            </a:bodyPr>
            <a:lstStyle/>
            <a:p>
              <a:pPr algn="ctr"/>
              <a:r>
                <a:rPr lang="en-US" altLang="zh-CN" sz="3200" dirty="0">
                  <a:latin typeface="+mj-ea"/>
                  <a:ea typeface="+mj-ea"/>
                </a:rPr>
                <a:t>01</a:t>
              </a:r>
              <a:endParaRPr lang="zh-CN" altLang="en-US" sz="3200" dirty="0">
                <a:latin typeface="+mj-ea"/>
                <a:ea typeface="+mj-ea"/>
              </a:endParaRPr>
            </a:p>
          </p:txBody>
        </p:sp>
        <p:sp>
          <p:nvSpPr>
            <p:cNvPr id="24" name="文本框 23">
              <a:extLst>
                <a:ext uri="{FF2B5EF4-FFF2-40B4-BE49-F238E27FC236}">
                  <a16:creationId xmlns:a16="http://schemas.microsoft.com/office/drawing/2014/main" id="{B2021219-0777-71A1-04D5-01A3212D45BC}"/>
                </a:ext>
              </a:extLst>
            </p:cNvPr>
            <p:cNvSpPr txBox="1"/>
            <p:nvPr/>
          </p:nvSpPr>
          <p:spPr>
            <a:xfrm>
              <a:off x="7693660" y="1498600"/>
              <a:ext cx="2335864" cy="492443"/>
            </a:xfrm>
            <a:prstGeom prst="rect">
              <a:avLst/>
            </a:prstGeom>
            <a:noFill/>
          </p:spPr>
          <p:txBody>
            <a:bodyPr wrap="square" lIns="0" tIns="0" rIns="0" bIns="0" rtlCol="0">
              <a:spAutoFit/>
            </a:bodyPr>
            <a:lstStyle/>
            <a:p>
              <a:pPr algn="l"/>
              <a:r>
                <a:rPr lang="zh-CN" altLang="en-US" sz="3200" dirty="0">
                  <a:latin typeface="+mj-ea"/>
                  <a:ea typeface="+mj-ea"/>
                </a:rPr>
                <a:t>请输入文字</a:t>
              </a:r>
            </a:p>
          </p:txBody>
        </p:sp>
        <p:cxnSp>
          <p:nvCxnSpPr>
            <p:cNvPr id="30" name="直接连接符 29">
              <a:extLst>
                <a:ext uri="{FF2B5EF4-FFF2-40B4-BE49-F238E27FC236}">
                  <a16:creationId xmlns:a16="http://schemas.microsoft.com/office/drawing/2014/main" id="{385894CF-9B21-3BD8-0CB9-0CF1D621CDA4}"/>
                </a:ext>
              </a:extLst>
            </p:cNvPr>
            <p:cNvCxnSpPr>
              <a:cxnSpLocks/>
            </p:cNvCxnSpPr>
            <p:nvPr/>
          </p:nvCxnSpPr>
          <p:spPr>
            <a:xfrm>
              <a:off x="6831732" y="1498600"/>
              <a:ext cx="0" cy="49244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74124371-8A6C-9E8E-AA41-8698D5A6CFB7}"/>
              </a:ext>
            </a:extLst>
          </p:cNvPr>
          <p:cNvGrpSpPr/>
          <p:nvPr/>
        </p:nvGrpSpPr>
        <p:grpSpPr>
          <a:xfrm>
            <a:off x="6831732" y="2475548"/>
            <a:ext cx="3197792" cy="492443"/>
            <a:chOff x="6831732" y="1498600"/>
            <a:chExt cx="3197792" cy="492443"/>
          </a:xfrm>
        </p:grpSpPr>
        <p:sp>
          <p:nvSpPr>
            <p:cNvPr id="33" name="文本框 32">
              <a:extLst>
                <a:ext uri="{FF2B5EF4-FFF2-40B4-BE49-F238E27FC236}">
                  <a16:creationId xmlns:a16="http://schemas.microsoft.com/office/drawing/2014/main" id="{1F5B28E0-3EB7-765E-B31F-5204EA23842D}"/>
                </a:ext>
              </a:extLst>
            </p:cNvPr>
            <p:cNvSpPr txBox="1"/>
            <p:nvPr/>
          </p:nvSpPr>
          <p:spPr>
            <a:xfrm>
              <a:off x="7000641" y="1498600"/>
              <a:ext cx="622567" cy="492443"/>
            </a:xfrm>
            <a:prstGeom prst="rect">
              <a:avLst/>
            </a:prstGeom>
            <a:noFill/>
          </p:spPr>
          <p:txBody>
            <a:bodyPr wrap="square" lIns="0" tIns="0" rIns="0" bIns="0" rtlCol="0">
              <a:spAutoFit/>
            </a:bodyPr>
            <a:lstStyle/>
            <a:p>
              <a:pPr algn="ctr"/>
              <a:r>
                <a:rPr lang="en-US" altLang="zh-CN" sz="3200" dirty="0">
                  <a:latin typeface="+mj-ea"/>
                  <a:ea typeface="+mj-ea"/>
                </a:rPr>
                <a:t>01</a:t>
              </a:r>
              <a:endParaRPr lang="zh-CN" altLang="en-US" sz="3200" dirty="0">
                <a:latin typeface="+mj-ea"/>
                <a:ea typeface="+mj-ea"/>
              </a:endParaRPr>
            </a:p>
          </p:txBody>
        </p:sp>
        <p:sp>
          <p:nvSpPr>
            <p:cNvPr id="34" name="文本框 33">
              <a:extLst>
                <a:ext uri="{FF2B5EF4-FFF2-40B4-BE49-F238E27FC236}">
                  <a16:creationId xmlns:a16="http://schemas.microsoft.com/office/drawing/2014/main" id="{B583CB7E-2CF8-ED2B-625E-D9F180BD928D}"/>
                </a:ext>
              </a:extLst>
            </p:cNvPr>
            <p:cNvSpPr txBox="1"/>
            <p:nvPr/>
          </p:nvSpPr>
          <p:spPr>
            <a:xfrm>
              <a:off x="7693660" y="1498600"/>
              <a:ext cx="2335864" cy="492443"/>
            </a:xfrm>
            <a:prstGeom prst="rect">
              <a:avLst/>
            </a:prstGeom>
            <a:noFill/>
          </p:spPr>
          <p:txBody>
            <a:bodyPr wrap="square" lIns="0" tIns="0" rIns="0" bIns="0" rtlCol="0">
              <a:spAutoFit/>
            </a:bodyPr>
            <a:lstStyle/>
            <a:p>
              <a:pPr algn="l"/>
              <a:r>
                <a:rPr lang="zh-CN" altLang="en-US" sz="3200" dirty="0">
                  <a:latin typeface="+mj-ea"/>
                  <a:ea typeface="+mj-ea"/>
                </a:rPr>
                <a:t>请输入文字</a:t>
              </a:r>
            </a:p>
          </p:txBody>
        </p:sp>
        <p:cxnSp>
          <p:nvCxnSpPr>
            <p:cNvPr id="35" name="直接连接符 34">
              <a:extLst>
                <a:ext uri="{FF2B5EF4-FFF2-40B4-BE49-F238E27FC236}">
                  <a16:creationId xmlns:a16="http://schemas.microsoft.com/office/drawing/2014/main" id="{0387AF11-9AC6-AC5A-68DA-C19088EEF0E2}"/>
                </a:ext>
              </a:extLst>
            </p:cNvPr>
            <p:cNvCxnSpPr>
              <a:cxnSpLocks/>
            </p:cNvCxnSpPr>
            <p:nvPr/>
          </p:nvCxnSpPr>
          <p:spPr>
            <a:xfrm>
              <a:off x="6831732" y="1498600"/>
              <a:ext cx="0" cy="49244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C9436248-A52E-F96D-9D22-6D9513261E0D}"/>
              </a:ext>
            </a:extLst>
          </p:cNvPr>
          <p:cNvGrpSpPr/>
          <p:nvPr/>
        </p:nvGrpSpPr>
        <p:grpSpPr>
          <a:xfrm>
            <a:off x="6831732" y="3385978"/>
            <a:ext cx="3197792" cy="492443"/>
            <a:chOff x="6831732" y="1498600"/>
            <a:chExt cx="3197792" cy="492443"/>
          </a:xfrm>
        </p:grpSpPr>
        <p:sp>
          <p:nvSpPr>
            <p:cNvPr id="38" name="文本框 37">
              <a:extLst>
                <a:ext uri="{FF2B5EF4-FFF2-40B4-BE49-F238E27FC236}">
                  <a16:creationId xmlns:a16="http://schemas.microsoft.com/office/drawing/2014/main" id="{101EFB76-1169-5A4A-1865-5C8185CD556F}"/>
                </a:ext>
              </a:extLst>
            </p:cNvPr>
            <p:cNvSpPr txBox="1"/>
            <p:nvPr/>
          </p:nvSpPr>
          <p:spPr>
            <a:xfrm>
              <a:off x="7000641" y="1498600"/>
              <a:ext cx="622567" cy="492443"/>
            </a:xfrm>
            <a:prstGeom prst="rect">
              <a:avLst/>
            </a:prstGeom>
            <a:noFill/>
          </p:spPr>
          <p:txBody>
            <a:bodyPr wrap="square" lIns="0" tIns="0" rIns="0" bIns="0" rtlCol="0">
              <a:spAutoFit/>
            </a:bodyPr>
            <a:lstStyle/>
            <a:p>
              <a:pPr algn="ctr"/>
              <a:r>
                <a:rPr lang="en-US" altLang="zh-CN" sz="3200" dirty="0">
                  <a:latin typeface="+mj-ea"/>
                  <a:ea typeface="+mj-ea"/>
                </a:rPr>
                <a:t>01</a:t>
              </a:r>
              <a:endParaRPr lang="zh-CN" altLang="en-US" sz="3200" dirty="0">
                <a:latin typeface="+mj-ea"/>
                <a:ea typeface="+mj-ea"/>
              </a:endParaRPr>
            </a:p>
          </p:txBody>
        </p:sp>
        <p:sp>
          <p:nvSpPr>
            <p:cNvPr id="39" name="文本框 38">
              <a:extLst>
                <a:ext uri="{FF2B5EF4-FFF2-40B4-BE49-F238E27FC236}">
                  <a16:creationId xmlns:a16="http://schemas.microsoft.com/office/drawing/2014/main" id="{169B8EA4-5F1B-1DEE-2540-DD3341C2CD9A}"/>
                </a:ext>
              </a:extLst>
            </p:cNvPr>
            <p:cNvSpPr txBox="1"/>
            <p:nvPr/>
          </p:nvSpPr>
          <p:spPr>
            <a:xfrm>
              <a:off x="7693660" y="1498600"/>
              <a:ext cx="2335864" cy="492443"/>
            </a:xfrm>
            <a:prstGeom prst="rect">
              <a:avLst/>
            </a:prstGeom>
            <a:noFill/>
          </p:spPr>
          <p:txBody>
            <a:bodyPr wrap="square" lIns="0" tIns="0" rIns="0" bIns="0" rtlCol="0">
              <a:spAutoFit/>
            </a:bodyPr>
            <a:lstStyle/>
            <a:p>
              <a:pPr algn="l"/>
              <a:r>
                <a:rPr lang="zh-CN" altLang="en-US" sz="3200" dirty="0">
                  <a:latin typeface="+mj-ea"/>
                  <a:ea typeface="+mj-ea"/>
                </a:rPr>
                <a:t>请输入文字</a:t>
              </a:r>
            </a:p>
          </p:txBody>
        </p:sp>
        <p:cxnSp>
          <p:nvCxnSpPr>
            <p:cNvPr id="40" name="直接连接符 39">
              <a:extLst>
                <a:ext uri="{FF2B5EF4-FFF2-40B4-BE49-F238E27FC236}">
                  <a16:creationId xmlns:a16="http://schemas.microsoft.com/office/drawing/2014/main" id="{ABE7225E-0F40-2482-5E5A-0D37F05FE928}"/>
                </a:ext>
              </a:extLst>
            </p:cNvPr>
            <p:cNvCxnSpPr>
              <a:cxnSpLocks/>
            </p:cNvCxnSpPr>
            <p:nvPr/>
          </p:nvCxnSpPr>
          <p:spPr>
            <a:xfrm>
              <a:off x="6831732" y="1498600"/>
              <a:ext cx="0" cy="49244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3BA69CCD-C585-2238-F2BE-35C2A589B6AF}"/>
              </a:ext>
            </a:extLst>
          </p:cNvPr>
          <p:cNvGrpSpPr/>
          <p:nvPr/>
        </p:nvGrpSpPr>
        <p:grpSpPr>
          <a:xfrm>
            <a:off x="6831732" y="4296408"/>
            <a:ext cx="3197792" cy="492443"/>
            <a:chOff x="6831732" y="1498600"/>
            <a:chExt cx="3197792" cy="492443"/>
          </a:xfrm>
        </p:grpSpPr>
        <p:sp>
          <p:nvSpPr>
            <p:cNvPr id="42" name="文本框 41">
              <a:extLst>
                <a:ext uri="{FF2B5EF4-FFF2-40B4-BE49-F238E27FC236}">
                  <a16:creationId xmlns:a16="http://schemas.microsoft.com/office/drawing/2014/main" id="{445DD593-EBF9-B1EA-5FA8-1F992CA0E2A7}"/>
                </a:ext>
              </a:extLst>
            </p:cNvPr>
            <p:cNvSpPr txBox="1"/>
            <p:nvPr/>
          </p:nvSpPr>
          <p:spPr>
            <a:xfrm>
              <a:off x="7000641" y="1498600"/>
              <a:ext cx="622567" cy="492443"/>
            </a:xfrm>
            <a:prstGeom prst="rect">
              <a:avLst/>
            </a:prstGeom>
            <a:noFill/>
          </p:spPr>
          <p:txBody>
            <a:bodyPr wrap="square" lIns="0" tIns="0" rIns="0" bIns="0" rtlCol="0">
              <a:spAutoFit/>
            </a:bodyPr>
            <a:lstStyle/>
            <a:p>
              <a:pPr algn="ctr"/>
              <a:r>
                <a:rPr lang="en-US" altLang="zh-CN" sz="3200" dirty="0">
                  <a:latin typeface="+mj-ea"/>
                  <a:ea typeface="+mj-ea"/>
                </a:rPr>
                <a:t>01</a:t>
              </a:r>
              <a:endParaRPr lang="zh-CN" altLang="en-US" sz="3200" dirty="0">
                <a:latin typeface="+mj-ea"/>
                <a:ea typeface="+mj-ea"/>
              </a:endParaRPr>
            </a:p>
          </p:txBody>
        </p:sp>
        <p:sp>
          <p:nvSpPr>
            <p:cNvPr id="43" name="文本框 42">
              <a:extLst>
                <a:ext uri="{FF2B5EF4-FFF2-40B4-BE49-F238E27FC236}">
                  <a16:creationId xmlns:a16="http://schemas.microsoft.com/office/drawing/2014/main" id="{C255B7DA-C814-6CBF-7343-84A1D1D908D0}"/>
                </a:ext>
              </a:extLst>
            </p:cNvPr>
            <p:cNvSpPr txBox="1"/>
            <p:nvPr/>
          </p:nvSpPr>
          <p:spPr>
            <a:xfrm>
              <a:off x="7693660" y="1498600"/>
              <a:ext cx="2335864" cy="492443"/>
            </a:xfrm>
            <a:prstGeom prst="rect">
              <a:avLst/>
            </a:prstGeom>
            <a:noFill/>
          </p:spPr>
          <p:txBody>
            <a:bodyPr wrap="square" lIns="0" tIns="0" rIns="0" bIns="0" rtlCol="0">
              <a:spAutoFit/>
            </a:bodyPr>
            <a:lstStyle/>
            <a:p>
              <a:pPr algn="l"/>
              <a:r>
                <a:rPr lang="zh-CN" altLang="en-US" sz="3200" dirty="0">
                  <a:latin typeface="+mj-ea"/>
                  <a:ea typeface="+mj-ea"/>
                </a:rPr>
                <a:t>请输入文字</a:t>
              </a:r>
            </a:p>
          </p:txBody>
        </p:sp>
        <p:cxnSp>
          <p:nvCxnSpPr>
            <p:cNvPr id="44" name="直接连接符 43">
              <a:extLst>
                <a:ext uri="{FF2B5EF4-FFF2-40B4-BE49-F238E27FC236}">
                  <a16:creationId xmlns:a16="http://schemas.microsoft.com/office/drawing/2014/main" id="{926056BC-37C9-FD49-2E1F-3F1C6947EE88}"/>
                </a:ext>
              </a:extLst>
            </p:cNvPr>
            <p:cNvCxnSpPr>
              <a:cxnSpLocks/>
            </p:cNvCxnSpPr>
            <p:nvPr/>
          </p:nvCxnSpPr>
          <p:spPr>
            <a:xfrm>
              <a:off x="6831732" y="1498600"/>
              <a:ext cx="0" cy="492443"/>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F52FB9F4-9744-F2D0-4DB5-29244FD5049E}"/>
              </a:ext>
            </a:extLst>
          </p:cNvPr>
          <p:cNvGrpSpPr/>
          <p:nvPr/>
        </p:nvGrpSpPr>
        <p:grpSpPr>
          <a:xfrm>
            <a:off x="6831732" y="5206839"/>
            <a:ext cx="3197792" cy="492443"/>
            <a:chOff x="6831732" y="1498600"/>
            <a:chExt cx="3197792" cy="492443"/>
          </a:xfrm>
        </p:grpSpPr>
        <p:sp>
          <p:nvSpPr>
            <p:cNvPr id="46" name="文本框 45">
              <a:extLst>
                <a:ext uri="{FF2B5EF4-FFF2-40B4-BE49-F238E27FC236}">
                  <a16:creationId xmlns:a16="http://schemas.microsoft.com/office/drawing/2014/main" id="{FA555522-9E48-288F-0A70-57574653FA24}"/>
                </a:ext>
              </a:extLst>
            </p:cNvPr>
            <p:cNvSpPr txBox="1"/>
            <p:nvPr/>
          </p:nvSpPr>
          <p:spPr>
            <a:xfrm>
              <a:off x="7000641" y="1498600"/>
              <a:ext cx="622567" cy="492443"/>
            </a:xfrm>
            <a:prstGeom prst="rect">
              <a:avLst/>
            </a:prstGeom>
            <a:noFill/>
          </p:spPr>
          <p:txBody>
            <a:bodyPr wrap="square" lIns="0" tIns="0" rIns="0" bIns="0" rtlCol="0">
              <a:spAutoFit/>
            </a:bodyPr>
            <a:lstStyle/>
            <a:p>
              <a:pPr algn="ctr"/>
              <a:r>
                <a:rPr lang="en-US" altLang="zh-CN" sz="3200" dirty="0">
                  <a:latin typeface="+mj-ea"/>
                  <a:ea typeface="+mj-ea"/>
                </a:rPr>
                <a:t>01</a:t>
              </a:r>
              <a:endParaRPr lang="zh-CN" altLang="en-US" sz="3200" dirty="0">
                <a:latin typeface="+mj-ea"/>
                <a:ea typeface="+mj-ea"/>
              </a:endParaRPr>
            </a:p>
          </p:txBody>
        </p:sp>
        <p:sp>
          <p:nvSpPr>
            <p:cNvPr id="47" name="文本框 46">
              <a:extLst>
                <a:ext uri="{FF2B5EF4-FFF2-40B4-BE49-F238E27FC236}">
                  <a16:creationId xmlns:a16="http://schemas.microsoft.com/office/drawing/2014/main" id="{A015D47F-7ECF-C855-81CF-0D489AE8DB9D}"/>
                </a:ext>
              </a:extLst>
            </p:cNvPr>
            <p:cNvSpPr txBox="1"/>
            <p:nvPr/>
          </p:nvSpPr>
          <p:spPr>
            <a:xfrm>
              <a:off x="7693660" y="1498600"/>
              <a:ext cx="2335864" cy="492443"/>
            </a:xfrm>
            <a:prstGeom prst="rect">
              <a:avLst/>
            </a:prstGeom>
            <a:noFill/>
          </p:spPr>
          <p:txBody>
            <a:bodyPr wrap="square" lIns="0" tIns="0" rIns="0" bIns="0" rtlCol="0">
              <a:spAutoFit/>
            </a:bodyPr>
            <a:lstStyle/>
            <a:p>
              <a:pPr algn="l"/>
              <a:r>
                <a:rPr lang="zh-CN" altLang="en-US" sz="3200" dirty="0">
                  <a:latin typeface="+mj-ea"/>
                  <a:ea typeface="+mj-ea"/>
                </a:rPr>
                <a:t>请输入文字</a:t>
              </a:r>
            </a:p>
          </p:txBody>
        </p:sp>
        <p:cxnSp>
          <p:nvCxnSpPr>
            <p:cNvPr id="48" name="直接连接符 47">
              <a:extLst>
                <a:ext uri="{FF2B5EF4-FFF2-40B4-BE49-F238E27FC236}">
                  <a16:creationId xmlns:a16="http://schemas.microsoft.com/office/drawing/2014/main" id="{E41A4FFF-3A20-D602-9813-ABE5CCDCB087}"/>
                </a:ext>
              </a:extLst>
            </p:cNvPr>
            <p:cNvCxnSpPr>
              <a:cxnSpLocks/>
            </p:cNvCxnSpPr>
            <p:nvPr/>
          </p:nvCxnSpPr>
          <p:spPr>
            <a:xfrm>
              <a:off x="6831732" y="1498600"/>
              <a:ext cx="0" cy="492443"/>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9" name="矩形: 圆角 18">
            <a:extLst>
              <a:ext uri="{FF2B5EF4-FFF2-40B4-BE49-F238E27FC236}">
                <a16:creationId xmlns:a16="http://schemas.microsoft.com/office/drawing/2014/main" id="{219DF707-5D5B-7235-96FC-80C8123C81A8}"/>
              </a:ext>
            </a:extLst>
          </p:cNvPr>
          <p:cNvSpPr/>
          <p:nvPr/>
        </p:nvSpPr>
        <p:spPr>
          <a:xfrm>
            <a:off x="4857751" y="6092825"/>
            <a:ext cx="774698" cy="7746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角 19">
            <a:extLst>
              <a:ext uri="{FF2B5EF4-FFF2-40B4-BE49-F238E27FC236}">
                <a16:creationId xmlns:a16="http://schemas.microsoft.com/office/drawing/2014/main" id="{B6514712-B9B0-2FBF-C93C-918FE0D30429}"/>
              </a:ext>
            </a:extLst>
          </p:cNvPr>
          <p:cNvSpPr/>
          <p:nvPr/>
        </p:nvSpPr>
        <p:spPr>
          <a:xfrm>
            <a:off x="5321300" y="5924554"/>
            <a:ext cx="622298" cy="622298"/>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859932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1" name="形 10">
            <a:extLst>
              <a:ext uri="{FF2B5EF4-FFF2-40B4-BE49-F238E27FC236}">
                <a16:creationId xmlns:a16="http://schemas.microsoft.com/office/drawing/2014/main" id="{4123616B-6554-4691-8F23-12EE29412DA2}"/>
              </a:ext>
            </a:extLst>
          </p:cNvPr>
          <p:cNvSpPr/>
          <p:nvPr/>
        </p:nvSpPr>
        <p:spPr>
          <a:xfrm>
            <a:off x="0" y="0"/>
            <a:ext cx="12192000" cy="685800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EA199A75-89A2-8FB5-132A-DD7A972F06F4}"/>
              </a:ext>
            </a:extLst>
          </p:cNvPr>
          <p:cNvGrpSpPr/>
          <p:nvPr/>
        </p:nvGrpSpPr>
        <p:grpSpPr>
          <a:xfrm>
            <a:off x="2862057" y="2847747"/>
            <a:ext cx="6220030" cy="2634544"/>
            <a:chOff x="2862057" y="2847747"/>
            <a:chExt cx="6220030" cy="2634544"/>
          </a:xfrm>
        </p:grpSpPr>
        <p:grpSp>
          <p:nvGrpSpPr>
            <p:cNvPr id="26" name="组合 25">
              <a:extLst>
                <a:ext uri="{FF2B5EF4-FFF2-40B4-BE49-F238E27FC236}">
                  <a16:creationId xmlns:a16="http://schemas.microsoft.com/office/drawing/2014/main" id="{3B484EDB-F4DC-EC78-E9BA-0B687153F85E}"/>
                </a:ext>
              </a:extLst>
            </p:cNvPr>
            <p:cNvGrpSpPr/>
            <p:nvPr/>
          </p:nvGrpSpPr>
          <p:grpSpPr>
            <a:xfrm>
              <a:off x="3109912" y="2847747"/>
              <a:ext cx="5972175" cy="2634544"/>
              <a:chOff x="3109912" y="2847747"/>
              <a:chExt cx="5972175" cy="2634544"/>
            </a:xfrm>
          </p:grpSpPr>
          <p:grpSp>
            <p:nvGrpSpPr>
              <p:cNvPr id="23" name="组合 22">
                <a:extLst>
                  <a:ext uri="{FF2B5EF4-FFF2-40B4-BE49-F238E27FC236}">
                    <a16:creationId xmlns:a16="http://schemas.microsoft.com/office/drawing/2014/main" id="{9C35A8FF-78F7-0871-9F32-28AF0065F5AF}"/>
                  </a:ext>
                </a:extLst>
              </p:cNvPr>
              <p:cNvGrpSpPr/>
              <p:nvPr/>
            </p:nvGrpSpPr>
            <p:grpSpPr>
              <a:xfrm>
                <a:off x="3109912" y="2847747"/>
                <a:ext cx="5972175" cy="2502044"/>
                <a:chOff x="3109912" y="2847747"/>
                <a:chExt cx="5972175" cy="2502044"/>
              </a:xfrm>
            </p:grpSpPr>
            <p:sp>
              <p:nvSpPr>
                <p:cNvPr id="2" name="矩形: 圆角 1">
                  <a:extLst>
                    <a:ext uri="{FF2B5EF4-FFF2-40B4-BE49-F238E27FC236}">
                      <a16:creationId xmlns:a16="http://schemas.microsoft.com/office/drawing/2014/main" id="{C3C1AB76-A27C-D093-03D9-73C79A7244B6}"/>
                    </a:ext>
                  </a:extLst>
                </p:cNvPr>
                <p:cNvSpPr/>
                <p:nvPr/>
              </p:nvSpPr>
              <p:spPr>
                <a:xfrm>
                  <a:off x="3109912" y="2847747"/>
                  <a:ext cx="5972175" cy="2502044"/>
                </a:xfrm>
                <a:prstGeom prst="roundRect">
                  <a:avLst>
                    <a:gd name="adj" fmla="val 8513"/>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52073" t="-113817" r="-52073" b="-60279"/>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56BB3457-ACD4-5A0D-6E13-8E82EE070682}"/>
                    </a:ext>
                  </a:extLst>
                </p:cNvPr>
                <p:cNvSpPr/>
                <p:nvPr/>
              </p:nvSpPr>
              <p:spPr>
                <a:xfrm>
                  <a:off x="3109912" y="2847747"/>
                  <a:ext cx="5972175" cy="2502044"/>
                </a:xfrm>
                <a:prstGeom prst="roundRect">
                  <a:avLst>
                    <a:gd name="adj" fmla="val 8513"/>
                  </a:avLst>
                </a:prstGeom>
                <a:solidFill>
                  <a:srgbClr val="FFFFFF">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圆角 24">
                <a:extLst>
                  <a:ext uri="{FF2B5EF4-FFF2-40B4-BE49-F238E27FC236}">
                    <a16:creationId xmlns:a16="http://schemas.microsoft.com/office/drawing/2014/main" id="{08B21208-ABC2-5D90-1342-1B8A5936F9CC}"/>
                  </a:ext>
                </a:extLst>
              </p:cNvPr>
              <p:cNvSpPr/>
              <p:nvPr/>
            </p:nvSpPr>
            <p:spPr>
              <a:xfrm>
                <a:off x="8394702" y="4872691"/>
                <a:ext cx="609600" cy="609600"/>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7" name="矩形: 圆角 26">
              <a:extLst>
                <a:ext uri="{FF2B5EF4-FFF2-40B4-BE49-F238E27FC236}">
                  <a16:creationId xmlns:a16="http://schemas.microsoft.com/office/drawing/2014/main" id="{B05B2BD0-6075-C390-E786-C9F91D68D004}"/>
                </a:ext>
              </a:extLst>
            </p:cNvPr>
            <p:cNvSpPr/>
            <p:nvPr/>
          </p:nvSpPr>
          <p:spPr>
            <a:xfrm>
              <a:off x="2862057" y="3088690"/>
              <a:ext cx="622298" cy="622298"/>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椭圆 6">
            <a:extLst>
              <a:ext uri="{FF2B5EF4-FFF2-40B4-BE49-F238E27FC236}">
                <a16:creationId xmlns:a16="http://schemas.microsoft.com/office/drawing/2014/main" id="{53F49444-56EA-AA1B-A483-729772E2C715}"/>
              </a:ext>
            </a:extLst>
          </p:cNvPr>
          <p:cNvSpPr/>
          <p:nvPr/>
        </p:nvSpPr>
        <p:spPr>
          <a:xfrm>
            <a:off x="4883150" y="1130300"/>
            <a:ext cx="2425700" cy="2425700"/>
          </a:xfrm>
          <a:prstGeom prst="ellipse">
            <a:avLst/>
          </a:prstGeom>
          <a:noFill/>
          <a:ln w="1905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C48F88BB-C062-0A07-C71B-52CDDE8D6CAC}"/>
              </a:ext>
            </a:extLst>
          </p:cNvPr>
          <p:cNvSpPr/>
          <p:nvPr/>
        </p:nvSpPr>
        <p:spPr>
          <a:xfrm>
            <a:off x="5039311" y="1286461"/>
            <a:ext cx="2113378" cy="2113378"/>
          </a:xfrm>
          <a:prstGeom prst="ellipse">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47290" t="-90887" r="-325616" b="-75123"/>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4692F78C-319C-2400-6691-FC6E196079E7}"/>
              </a:ext>
            </a:extLst>
          </p:cNvPr>
          <p:cNvSpPr/>
          <p:nvPr/>
        </p:nvSpPr>
        <p:spPr>
          <a:xfrm>
            <a:off x="5039311" y="1286461"/>
            <a:ext cx="2113378" cy="2113378"/>
          </a:xfrm>
          <a:prstGeom prst="ellipse">
            <a:avLst/>
          </a:prstGeom>
          <a:solidFill>
            <a:srgbClr val="FFFFFF">
              <a:alpha val="7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04DB1261-13A2-BB49-9241-7B710DDDED97}"/>
              </a:ext>
            </a:extLst>
          </p:cNvPr>
          <p:cNvSpPr txBox="1"/>
          <p:nvPr/>
        </p:nvSpPr>
        <p:spPr>
          <a:xfrm>
            <a:off x="5473959" y="1964704"/>
            <a:ext cx="1244082" cy="756893"/>
          </a:xfrm>
          <a:prstGeom prst="rect">
            <a:avLst/>
          </a:prstGeom>
          <a:noFill/>
        </p:spPr>
        <p:txBody>
          <a:bodyPr wrap="square" lIns="0" tIns="0" rIns="0" bIns="0" rtlCol="0">
            <a:spAutoFit/>
          </a:bodyPr>
          <a:lstStyle/>
          <a:p>
            <a:pPr algn="ctr"/>
            <a:r>
              <a:rPr lang="en-US" altLang="zh-CN" sz="6000" dirty="0">
                <a:solidFill>
                  <a:schemeClr val="accent1"/>
                </a:solidFill>
                <a:latin typeface="+mj-ea"/>
                <a:ea typeface="+mj-ea"/>
              </a:rPr>
              <a:t>01</a:t>
            </a:r>
            <a:endParaRPr lang="zh-CN" altLang="en-US" sz="6000" dirty="0">
              <a:solidFill>
                <a:schemeClr val="accent1"/>
              </a:solidFill>
              <a:latin typeface="+mj-ea"/>
              <a:ea typeface="+mj-ea"/>
            </a:endParaRPr>
          </a:p>
        </p:txBody>
      </p:sp>
      <p:sp>
        <p:nvSpPr>
          <p:cNvPr id="20" name="文本框 19">
            <a:extLst>
              <a:ext uri="{FF2B5EF4-FFF2-40B4-BE49-F238E27FC236}">
                <a16:creationId xmlns:a16="http://schemas.microsoft.com/office/drawing/2014/main" id="{8A9B245C-C96C-BFB1-9DD2-A82EF5DB14C0}"/>
              </a:ext>
            </a:extLst>
          </p:cNvPr>
          <p:cNvSpPr txBox="1"/>
          <p:nvPr/>
        </p:nvSpPr>
        <p:spPr>
          <a:xfrm>
            <a:off x="4219574" y="3867384"/>
            <a:ext cx="3752850" cy="830997"/>
          </a:xfrm>
          <a:prstGeom prst="rect">
            <a:avLst/>
          </a:prstGeom>
          <a:noFill/>
        </p:spPr>
        <p:txBody>
          <a:bodyPr wrap="square" lIns="0" tIns="0" rIns="0" bIns="0" rtlCol="0">
            <a:spAutoFit/>
          </a:bodyPr>
          <a:lstStyle/>
          <a:p>
            <a:pPr algn="l"/>
            <a:r>
              <a:rPr lang="zh-CN" altLang="en-US" sz="5400" dirty="0">
                <a:latin typeface="+mj-ea"/>
                <a:ea typeface="+mj-ea"/>
              </a:rPr>
              <a:t>请输入文字</a:t>
            </a:r>
          </a:p>
        </p:txBody>
      </p:sp>
    </p:spTree>
    <p:extLst>
      <p:ext uri="{BB962C8B-B14F-4D97-AF65-F5344CB8AC3E}">
        <p14:creationId xmlns:p14="http://schemas.microsoft.com/office/powerpoint/2010/main" val="3756651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a16="http://schemas.microsoft.com/office/drawing/2014/main" id="{104F5806-D75E-099F-2AA4-60C2596A1AC4}"/>
              </a:ext>
            </a:extLst>
          </p:cNvPr>
          <p:cNvGrpSpPr/>
          <p:nvPr/>
        </p:nvGrpSpPr>
        <p:grpSpPr>
          <a:xfrm>
            <a:off x="0" y="-4"/>
            <a:ext cx="6072856" cy="6858003"/>
            <a:chOff x="0" y="-4"/>
            <a:chExt cx="6072856" cy="6858003"/>
          </a:xfrm>
        </p:grpSpPr>
        <p:sp>
          <p:nvSpPr>
            <p:cNvPr id="15" name="矩形: 圆顶角 14">
              <a:extLst>
                <a:ext uri="{FF2B5EF4-FFF2-40B4-BE49-F238E27FC236}">
                  <a16:creationId xmlns:a16="http://schemas.microsoft.com/office/drawing/2014/main" id="{229C30ED-2DFC-2B24-1511-C3D4DCD57611}"/>
                </a:ext>
              </a:extLst>
            </p:cNvPr>
            <p:cNvSpPr/>
            <p:nvPr/>
          </p:nvSpPr>
          <p:spPr>
            <a:xfrm rot="5400000">
              <a:off x="-397779" y="397775"/>
              <a:ext cx="6858003" cy="6062445"/>
            </a:xfrm>
            <a:prstGeom prst="round2SameRect">
              <a:avLst>
                <a:gd name="adj1" fmla="val 5564"/>
                <a:gd name="adj2" fmla="val 0"/>
              </a:avLst>
            </a:prstGeom>
            <a:solidFill>
              <a:schemeClr val="bg1"/>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a:extLst>
                <a:ext uri="{FF2B5EF4-FFF2-40B4-BE49-F238E27FC236}">
                  <a16:creationId xmlns:a16="http://schemas.microsoft.com/office/drawing/2014/main" id="{A8AE2BF0-5578-AB35-EDED-FF340E6D5012}"/>
                </a:ext>
              </a:extLst>
            </p:cNvPr>
            <p:cNvSpPr/>
            <p:nvPr/>
          </p:nvSpPr>
          <p:spPr>
            <a:xfrm>
              <a:off x="5897017" y="1410256"/>
              <a:ext cx="175839" cy="4224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61ABAC5A-3549-D481-2FB0-6DBD5064024B}"/>
              </a:ext>
            </a:extLst>
          </p:cNvPr>
          <p:cNvSpPr txBox="1"/>
          <p:nvPr/>
        </p:nvSpPr>
        <p:spPr>
          <a:xfrm>
            <a:off x="1388299" y="1518397"/>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17" name="文本框 16">
            <a:extLst>
              <a:ext uri="{FF2B5EF4-FFF2-40B4-BE49-F238E27FC236}">
                <a16:creationId xmlns:a16="http://schemas.microsoft.com/office/drawing/2014/main" id="{1B7BC10C-E86D-07CE-761F-6900E24A2AA4}"/>
              </a:ext>
            </a:extLst>
          </p:cNvPr>
          <p:cNvSpPr txBox="1"/>
          <p:nvPr/>
        </p:nvSpPr>
        <p:spPr>
          <a:xfrm>
            <a:off x="1358894" y="2078460"/>
            <a:ext cx="3610811" cy="3307893"/>
          </a:xfrm>
          <a:prstGeom prst="rect">
            <a:avLst/>
          </a:prstGeom>
          <a:noFill/>
        </p:spPr>
        <p:txBody>
          <a:bodyPr wrap="square" lIns="0" tIns="0" rIns="0" bIns="0" rtlCol="0">
            <a:spAutoFit/>
          </a:bodyPr>
          <a:lstStyle/>
          <a:p>
            <a:pPr>
              <a:lnSpc>
                <a:spcPct val="120000"/>
              </a:lnSpc>
            </a:pPr>
            <a:r>
              <a:rPr lang="en-US" altLang="zh-CN" b="1" dirty="0">
                <a:latin typeface="+mn-ea"/>
              </a:rPr>
              <a:t>51PPT</a:t>
            </a:r>
            <a:r>
              <a:rPr lang="zh-CN" altLang="en-US" b="1" dirty="0">
                <a:latin typeface="+mn-ea"/>
              </a:rPr>
              <a:t>模板网，幻灯片演示模板及素材免费下载！</a:t>
            </a:r>
          </a:p>
          <a:p>
            <a:pPr>
              <a:lnSpc>
                <a:spcPct val="120000"/>
              </a:lnSpc>
            </a:pPr>
            <a:r>
              <a:rPr lang="en-US" altLang="zh-CN" b="1" dirty="0">
                <a:latin typeface="+mn-ea"/>
              </a:rPr>
              <a:t>51PPT</a:t>
            </a:r>
            <a:r>
              <a:rPr lang="zh-CN" altLang="en-US" b="1" dirty="0">
                <a:latin typeface="+mn-ea"/>
              </a:rPr>
              <a:t>模板网 官网唯一网址：</a:t>
            </a:r>
            <a:r>
              <a:rPr lang="en-US" altLang="zh-CN" b="1" dirty="0">
                <a:solidFill>
                  <a:schemeClr val="tx1">
                    <a:lumMod val="95000"/>
                    <a:lumOff val="5000"/>
                  </a:schemeClr>
                </a:solidFill>
                <a:latin typeface="+mn-ea"/>
                <a:hlinkClick r:id="rId2">
                  <a:extLst>
                    <a:ext uri="{A12FA001-AC4F-418D-AE19-62706E023703}">
                      <ahyp:hlinkClr xmlns:ahyp="http://schemas.microsoft.com/office/drawing/2018/hyperlinkcolor" val="tx"/>
                    </a:ext>
                  </a:extLst>
                </a:hlinkClick>
              </a:rPr>
              <a:t>www.51pptmoban.com</a:t>
            </a:r>
            <a:endParaRPr lang="en-US" altLang="zh-CN" b="1" dirty="0">
              <a:solidFill>
                <a:schemeClr val="tx1">
                  <a:lumMod val="95000"/>
                  <a:lumOff val="5000"/>
                </a:schemeClr>
              </a:solidFill>
              <a:latin typeface="+mn-ea"/>
            </a:endParaRPr>
          </a:p>
          <a:p>
            <a:pPr>
              <a:lnSpc>
                <a:spcPct val="120000"/>
              </a:lnSpc>
            </a:pPr>
            <a:r>
              <a:rPr lang="zh-CN" altLang="en-US" dirty="0">
                <a:latin typeface="+mn-ea"/>
              </a:rPr>
              <a:t>请输入文字请输入文字请输入文字请输入文字请输入文字请输入文字请输入文字请输入文字请输入文字请输入文字请输入文字请输入文字请输入文字请输入文字请输入文字请输入文字请输入文字请输入文字</a:t>
            </a:r>
          </a:p>
        </p:txBody>
      </p:sp>
      <p:grpSp>
        <p:nvGrpSpPr>
          <p:cNvPr id="2" name="组合 1">
            <a:extLst>
              <a:ext uri="{FF2B5EF4-FFF2-40B4-BE49-F238E27FC236}">
                <a16:creationId xmlns:a16="http://schemas.microsoft.com/office/drawing/2014/main" id="{16B0D8BA-1F7C-1D59-0730-2A1AE935A58F}"/>
              </a:ext>
            </a:extLst>
          </p:cNvPr>
          <p:cNvGrpSpPr/>
          <p:nvPr/>
        </p:nvGrpSpPr>
        <p:grpSpPr>
          <a:xfrm>
            <a:off x="368300" y="445274"/>
            <a:ext cx="736600" cy="622298"/>
            <a:chOff x="0" y="508002"/>
            <a:chExt cx="736600" cy="622298"/>
          </a:xfrm>
        </p:grpSpPr>
        <p:sp>
          <p:nvSpPr>
            <p:cNvPr id="3" name="矩形: 圆角 2">
              <a:extLst>
                <a:ext uri="{FF2B5EF4-FFF2-40B4-BE49-F238E27FC236}">
                  <a16:creationId xmlns:a16="http://schemas.microsoft.com/office/drawing/2014/main" id="{495AB169-4BD9-D95B-A903-FF4AB6DCAEDE}"/>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AC4CC5CE-0C23-8F89-FEAD-74F6FC4105A7}"/>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89678BF4-BC01-685D-2CA7-2121D7BBF43B}"/>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latin typeface="+mj-ea"/>
                <a:ea typeface="+mj-ea"/>
              </a:rPr>
              <a:t>请输入标题</a:t>
            </a:r>
          </a:p>
        </p:txBody>
      </p:sp>
      <p:grpSp>
        <p:nvGrpSpPr>
          <p:cNvPr id="102" name="组合 101">
            <a:extLst>
              <a:ext uri="{FF2B5EF4-FFF2-40B4-BE49-F238E27FC236}">
                <a16:creationId xmlns:a16="http://schemas.microsoft.com/office/drawing/2014/main" id="{C09D7578-7351-7632-8B40-5F94BED5D23E}"/>
              </a:ext>
            </a:extLst>
          </p:cNvPr>
          <p:cNvGrpSpPr/>
          <p:nvPr/>
        </p:nvGrpSpPr>
        <p:grpSpPr>
          <a:xfrm>
            <a:off x="6341577" y="1241458"/>
            <a:ext cx="4491529" cy="4781483"/>
            <a:chOff x="6481271" y="1269668"/>
            <a:chExt cx="4491529" cy="4781483"/>
          </a:xfrm>
        </p:grpSpPr>
        <p:sp>
          <p:nvSpPr>
            <p:cNvPr id="18" name="矩形: 圆角 17">
              <a:extLst>
                <a:ext uri="{FF2B5EF4-FFF2-40B4-BE49-F238E27FC236}">
                  <a16:creationId xmlns:a16="http://schemas.microsoft.com/office/drawing/2014/main" id="{2A5AF95A-29EC-6F69-DD63-4E045164FF4B}"/>
                </a:ext>
              </a:extLst>
            </p:cNvPr>
            <p:cNvSpPr/>
            <p:nvPr/>
          </p:nvSpPr>
          <p:spPr>
            <a:xfrm>
              <a:off x="7526885" y="1269668"/>
              <a:ext cx="2400300" cy="679616"/>
            </a:xfrm>
            <a:prstGeom prst="roundRect">
              <a:avLst>
                <a:gd name="adj" fmla="val 1065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ea"/>
                  <a:ea typeface="+mj-ea"/>
                </a:rPr>
                <a:t>请输入文字</a:t>
              </a:r>
            </a:p>
          </p:txBody>
        </p:sp>
        <p:cxnSp>
          <p:nvCxnSpPr>
            <p:cNvPr id="20" name="连接符: 肘形 19">
              <a:extLst>
                <a:ext uri="{FF2B5EF4-FFF2-40B4-BE49-F238E27FC236}">
                  <a16:creationId xmlns:a16="http://schemas.microsoft.com/office/drawing/2014/main" id="{BB4E49F2-AF30-529C-3708-14EF2F129AE9}"/>
                </a:ext>
              </a:extLst>
            </p:cNvPr>
            <p:cNvCxnSpPr>
              <a:cxnSpLocks/>
              <a:stCxn id="33" idx="0"/>
              <a:endCxn id="18" idx="2"/>
            </p:cNvCxnSpPr>
            <p:nvPr/>
          </p:nvCxnSpPr>
          <p:spPr>
            <a:xfrm rot="5400000" flipH="1" flipV="1">
              <a:off x="7457457" y="1273627"/>
              <a:ext cx="593921" cy="1945236"/>
            </a:xfrm>
            <a:prstGeom prst="bentConnector3">
              <a:avLst>
                <a:gd name="adj1" fmla="val 50000"/>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连接符: 肘形 23">
              <a:extLst>
                <a:ext uri="{FF2B5EF4-FFF2-40B4-BE49-F238E27FC236}">
                  <a16:creationId xmlns:a16="http://schemas.microsoft.com/office/drawing/2014/main" id="{06E86816-FE5C-DED0-2B68-EF87150254BC}"/>
                </a:ext>
              </a:extLst>
            </p:cNvPr>
            <p:cNvCxnSpPr>
              <a:cxnSpLocks/>
              <a:stCxn id="34" idx="0"/>
              <a:endCxn id="18" idx="2"/>
            </p:cNvCxnSpPr>
            <p:nvPr/>
          </p:nvCxnSpPr>
          <p:spPr>
            <a:xfrm rot="5400000" flipH="1" flipV="1">
              <a:off x="7943766" y="1759936"/>
              <a:ext cx="593921" cy="972618"/>
            </a:xfrm>
            <a:prstGeom prst="bentConnector3">
              <a:avLst>
                <a:gd name="adj1" fmla="val 50000"/>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连接符: 肘形 26">
              <a:extLst>
                <a:ext uri="{FF2B5EF4-FFF2-40B4-BE49-F238E27FC236}">
                  <a16:creationId xmlns:a16="http://schemas.microsoft.com/office/drawing/2014/main" id="{5D704D2B-4008-2FF3-D4B5-A603103228FC}"/>
                </a:ext>
              </a:extLst>
            </p:cNvPr>
            <p:cNvCxnSpPr>
              <a:cxnSpLocks/>
              <a:stCxn id="35" idx="0"/>
              <a:endCxn id="18" idx="2"/>
            </p:cNvCxnSpPr>
            <p:nvPr/>
          </p:nvCxnSpPr>
          <p:spPr>
            <a:xfrm rot="5400000" flipH="1" flipV="1">
              <a:off x="8430075" y="2246245"/>
              <a:ext cx="593921" cy="12700"/>
            </a:xfrm>
            <a:prstGeom prst="bentConnector3">
              <a:avLst>
                <a:gd name="adj1" fmla="val 50000"/>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连接符: 肘形 28">
              <a:extLst>
                <a:ext uri="{FF2B5EF4-FFF2-40B4-BE49-F238E27FC236}">
                  <a16:creationId xmlns:a16="http://schemas.microsoft.com/office/drawing/2014/main" id="{6D22562F-C957-4423-4FBC-09FA003CD9BD}"/>
                </a:ext>
              </a:extLst>
            </p:cNvPr>
            <p:cNvCxnSpPr>
              <a:cxnSpLocks/>
              <a:stCxn id="36" idx="0"/>
              <a:endCxn id="18" idx="2"/>
            </p:cNvCxnSpPr>
            <p:nvPr/>
          </p:nvCxnSpPr>
          <p:spPr>
            <a:xfrm rot="16200000" flipV="1">
              <a:off x="8916384" y="1759936"/>
              <a:ext cx="593921" cy="972618"/>
            </a:xfrm>
            <a:prstGeom prst="bentConnector3">
              <a:avLst>
                <a:gd name="adj1" fmla="val 50000"/>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连接符: 肘形 30">
              <a:extLst>
                <a:ext uri="{FF2B5EF4-FFF2-40B4-BE49-F238E27FC236}">
                  <a16:creationId xmlns:a16="http://schemas.microsoft.com/office/drawing/2014/main" id="{FB52F878-2E7D-A2D8-FF96-CE11AC32E953}"/>
                </a:ext>
              </a:extLst>
            </p:cNvPr>
            <p:cNvCxnSpPr>
              <a:cxnSpLocks/>
              <a:stCxn id="37" idx="0"/>
              <a:endCxn id="18" idx="2"/>
            </p:cNvCxnSpPr>
            <p:nvPr/>
          </p:nvCxnSpPr>
          <p:spPr>
            <a:xfrm rot="16200000" flipV="1">
              <a:off x="9402694" y="1273626"/>
              <a:ext cx="593921" cy="1945237"/>
            </a:xfrm>
            <a:prstGeom prst="bentConnector3">
              <a:avLst>
                <a:gd name="adj1" fmla="val 50000"/>
              </a:avLst>
            </a:prstGeom>
            <a:ln>
              <a:headEnd type="oval"/>
              <a:tailEnd type="oval"/>
            </a:ln>
          </p:spPr>
          <p:style>
            <a:lnRef idx="1">
              <a:schemeClr val="accent1"/>
            </a:lnRef>
            <a:fillRef idx="0">
              <a:schemeClr val="accent1"/>
            </a:fillRef>
            <a:effectRef idx="0">
              <a:schemeClr val="accent1"/>
            </a:effectRef>
            <a:fontRef idx="minor">
              <a:schemeClr val="tx1"/>
            </a:fontRef>
          </p:style>
        </p:cxnSp>
        <p:sp>
          <p:nvSpPr>
            <p:cNvPr id="33" name="矩形: 圆角 32">
              <a:extLst>
                <a:ext uri="{FF2B5EF4-FFF2-40B4-BE49-F238E27FC236}">
                  <a16:creationId xmlns:a16="http://schemas.microsoft.com/office/drawing/2014/main" id="{6AF3A446-2EA6-4D29-BBF7-F70FA51C2E45}"/>
                </a:ext>
              </a:extLst>
            </p:cNvPr>
            <p:cNvSpPr/>
            <p:nvPr/>
          </p:nvSpPr>
          <p:spPr>
            <a:xfrm>
              <a:off x="6481271" y="2543205"/>
              <a:ext cx="601056" cy="1771583"/>
            </a:xfrm>
            <a:prstGeom prst="roundRect">
              <a:avLst>
                <a:gd name="adj" fmla="val 10659"/>
              </a:avLst>
            </a:prstGeom>
            <a:solidFill>
              <a:schemeClr val="bg1"/>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solidFill>
                  <a:latin typeface="+mn-ea"/>
                </a:rPr>
                <a:t>请输入文字</a:t>
              </a:r>
            </a:p>
          </p:txBody>
        </p:sp>
        <p:sp>
          <p:nvSpPr>
            <p:cNvPr id="34" name="矩形: 圆角 33">
              <a:extLst>
                <a:ext uri="{FF2B5EF4-FFF2-40B4-BE49-F238E27FC236}">
                  <a16:creationId xmlns:a16="http://schemas.microsoft.com/office/drawing/2014/main" id="{1B581E75-D4EB-F82F-80C4-F7FFF74202A3}"/>
                </a:ext>
              </a:extLst>
            </p:cNvPr>
            <p:cNvSpPr/>
            <p:nvPr/>
          </p:nvSpPr>
          <p:spPr>
            <a:xfrm>
              <a:off x="7453889" y="2543205"/>
              <a:ext cx="601056" cy="1771583"/>
            </a:xfrm>
            <a:prstGeom prst="roundRect">
              <a:avLst>
                <a:gd name="adj" fmla="val 10659"/>
              </a:avLst>
            </a:prstGeom>
            <a:solidFill>
              <a:schemeClr val="bg1"/>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solidFill>
                  <a:latin typeface="+mn-ea"/>
                </a:rPr>
                <a:t>请输入文字</a:t>
              </a:r>
            </a:p>
          </p:txBody>
        </p:sp>
        <p:sp>
          <p:nvSpPr>
            <p:cNvPr id="35" name="矩形: 圆角 34">
              <a:extLst>
                <a:ext uri="{FF2B5EF4-FFF2-40B4-BE49-F238E27FC236}">
                  <a16:creationId xmlns:a16="http://schemas.microsoft.com/office/drawing/2014/main" id="{E33F6631-558E-F513-1DDC-ED64190A6A3F}"/>
                </a:ext>
              </a:extLst>
            </p:cNvPr>
            <p:cNvSpPr/>
            <p:nvPr/>
          </p:nvSpPr>
          <p:spPr>
            <a:xfrm>
              <a:off x="8426507" y="2543205"/>
              <a:ext cx="601056" cy="1771583"/>
            </a:xfrm>
            <a:prstGeom prst="roundRect">
              <a:avLst>
                <a:gd name="adj" fmla="val 10659"/>
              </a:avLst>
            </a:prstGeom>
            <a:solidFill>
              <a:schemeClr val="bg1"/>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solidFill>
                  <a:latin typeface="+mn-ea"/>
                </a:rPr>
                <a:t>请输入文字</a:t>
              </a:r>
            </a:p>
          </p:txBody>
        </p:sp>
        <p:sp>
          <p:nvSpPr>
            <p:cNvPr id="36" name="矩形: 圆角 35">
              <a:extLst>
                <a:ext uri="{FF2B5EF4-FFF2-40B4-BE49-F238E27FC236}">
                  <a16:creationId xmlns:a16="http://schemas.microsoft.com/office/drawing/2014/main" id="{4EAA2B7D-7A1F-8B1B-5E66-2DA85877AADC}"/>
                </a:ext>
              </a:extLst>
            </p:cNvPr>
            <p:cNvSpPr/>
            <p:nvPr/>
          </p:nvSpPr>
          <p:spPr>
            <a:xfrm>
              <a:off x="9399125" y="2543205"/>
              <a:ext cx="601056" cy="1771583"/>
            </a:xfrm>
            <a:prstGeom prst="roundRect">
              <a:avLst>
                <a:gd name="adj" fmla="val 10659"/>
              </a:avLst>
            </a:prstGeom>
            <a:solidFill>
              <a:schemeClr val="bg1"/>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solidFill>
                  <a:latin typeface="+mn-ea"/>
                </a:rPr>
                <a:t>请输入文字</a:t>
              </a:r>
            </a:p>
          </p:txBody>
        </p:sp>
        <p:sp>
          <p:nvSpPr>
            <p:cNvPr id="37" name="矩形: 圆角 36">
              <a:extLst>
                <a:ext uri="{FF2B5EF4-FFF2-40B4-BE49-F238E27FC236}">
                  <a16:creationId xmlns:a16="http://schemas.microsoft.com/office/drawing/2014/main" id="{B9590904-7D3F-8231-305C-5921EE64E267}"/>
                </a:ext>
              </a:extLst>
            </p:cNvPr>
            <p:cNvSpPr/>
            <p:nvPr/>
          </p:nvSpPr>
          <p:spPr>
            <a:xfrm>
              <a:off x="10371744" y="2543205"/>
              <a:ext cx="601056" cy="1771583"/>
            </a:xfrm>
            <a:prstGeom prst="roundRect">
              <a:avLst>
                <a:gd name="adj" fmla="val 10659"/>
              </a:avLst>
            </a:prstGeom>
            <a:solidFill>
              <a:schemeClr val="bg1"/>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tx1"/>
                  </a:solidFill>
                  <a:latin typeface="+mn-ea"/>
                </a:rPr>
                <a:t>请输入文字</a:t>
              </a:r>
            </a:p>
          </p:txBody>
        </p:sp>
        <p:cxnSp>
          <p:nvCxnSpPr>
            <p:cNvPr id="76" name="连接符: 肘形 75">
              <a:extLst>
                <a:ext uri="{FF2B5EF4-FFF2-40B4-BE49-F238E27FC236}">
                  <a16:creationId xmlns:a16="http://schemas.microsoft.com/office/drawing/2014/main" id="{9B868926-B888-2698-14D6-F6ED2D6B1FF9}"/>
                </a:ext>
              </a:extLst>
            </p:cNvPr>
            <p:cNvCxnSpPr>
              <a:cxnSpLocks/>
              <a:stCxn id="62" idx="1"/>
              <a:endCxn id="33" idx="2"/>
            </p:cNvCxnSpPr>
            <p:nvPr/>
          </p:nvCxnSpPr>
          <p:spPr>
            <a:xfrm rot="10800000">
              <a:off x="6781800" y="4314789"/>
              <a:ext cx="162409" cy="523229"/>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79" name="连接符: 肘形 78">
              <a:extLst>
                <a:ext uri="{FF2B5EF4-FFF2-40B4-BE49-F238E27FC236}">
                  <a16:creationId xmlns:a16="http://schemas.microsoft.com/office/drawing/2014/main" id="{869ABB75-C143-0367-ED78-20396CCC0F24}"/>
                </a:ext>
              </a:extLst>
            </p:cNvPr>
            <p:cNvCxnSpPr>
              <a:cxnSpLocks/>
              <a:stCxn id="63" idx="1"/>
              <a:endCxn id="33" idx="2"/>
            </p:cNvCxnSpPr>
            <p:nvPr/>
          </p:nvCxnSpPr>
          <p:spPr>
            <a:xfrm rot="10800000">
              <a:off x="6781800" y="4314789"/>
              <a:ext cx="162409" cy="1032841"/>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连接符: 肘形 81">
              <a:extLst>
                <a:ext uri="{FF2B5EF4-FFF2-40B4-BE49-F238E27FC236}">
                  <a16:creationId xmlns:a16="http://schemas.microsoft.com/office/drawing/2014/main" id="{5BA65979-DC69-F740-076F-5ABC1EF4BD13}"/>
                </a:ext>
              </a:extLst>
            </p:cNvPr>
            <p:cNvCxnSpPr>
              <a:cxnSpLocks/>
              <a:stCxn id="64" idx="1"/>
              <a:endCxn id="33" idx="2"/>
            </p:cNvCxnSpPr>
            <p:nvPr/>
          </p:nvCxnSpPr>
          <p:spPr>
            <a:xfrm rot="10800000">
              <a:off x="6781800" y="4314788"/>
              <a:ext cx="162409" cy="1542454"/>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sp>
          <p:nvSpPr>
            <p:cNvPr id="62" name="矩形: 圆角 61">
              <a:extLst>
                <a:ext uri="{FF2B5EF4-FFF2-40B4-BE49-F238E27FC236}">
                  <a16:creationId xmlns:a16="http://schemas.microsoft.com/office/drawing/2014/main" id="{FE082859-EBDC-38BA-0408-2FDE29D99665}"/>
                </a:ext>
              </a:extLst>
            </p:cNvPr>
            <p:cNvSpPr/>
            <p:nvPr/>
          </p:nvSpPr>
          <p:spPr>
            <a:xfrm>
              <a:off x="6944208" y="4644108"/>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sp>
          <p:nvSpPr>
            <p:cNvPr id="63" name="矩形: 圆角 62">
              <a:extLst>
                <a:ext uri="{FF2B5EF4-FFF2-40B4-BE49-F238E27FC236}">
                  <a16:creationId xmlns:a16="http://schemas.microsoft.com/office/drawing/2014/main" id="{B4D698F7-310A-6392-2AEA-36BE6AB2435A}"/>
                </a:ext>
              </a:extLst>
            </p:cNvPr>
            <p:cNvSpPr/>
            <p:nvPr/>
          </p:nvSpPr>
          <p:spPr>
            <a:xfrm>
              <a:off x="6944208" y="5153720"/>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sp>
          <p:nvSpPr>
            <p:cNvPr id="64" name="矩形: 圆角 63">
              <a:extLst>
                <a:ext uri="{FF2B5EF4-FFF2-40B4-BE49-F238E27FC236}">
                  <a16:creationId xmlns:a16="http://schemas.microsoft.com/office/drawing/2014/main" id="{C2CF361D-4445-6735-8BEE-E903EF124504}"/>
                </a:ext>
              </a:extLst>
            </p:cNvPr>
            <p:cNvSpPr/>
            <p:nvPr/>
          </p:nvSpPr>
          <p:spPr>
            <a:xfrm>
              <a:off x="6944208" y="5663333"/>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cxnSp>
          <p:nvCxnSpPr>
            <p:cNvPr id="96" name="连接符: 肘形 95">
              <a:extLst>
                <a:ext uri="{FF2B5EF4-FFF2-40B4-BE49-F238E27FC236}">
                  <a16:creationId xmlns:a16="http://schemas.microsoft.com/office/drawing/2014/main" id="{AB0D9956-85F9-B647-C493-4DB9220A7F1B}"/>
                </a:ext>
              </a:extLst>
            </p:cNvPr>
            <p:cNvCxnSpPr>
              <a:cxnSpLocks/>
              <a:stCxn id="91" idx="1"/>
            </p:cNvCxnSpPr>
            <p:nvPr/>
          </p:nvCxnSpPr>
          <p:spPr>
            <a:xfrm rot="10800000">
              <a:off x="8764773" y="4314793"/>
              <a:ext cx="162408" cy="523225"/>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97" name="连接符: 肘形 96">
              <a:extLst>
                <a:ext uri="{FF2B5EF4-FFF2-40B4-BE49-F238E27FC236}">
                  <a16:creationId xmlns:a16="http://schemas.microsoft.com/office/drawing/2014/main" id="{A9954471-18FF-591D-D059-7CECFCAD7B80}"/>
                </a:ext>
              </a:extLst>
            </p:cNvPr>
            <p:cNvCxnSpPr>
              <a:cxnSpLocks/>
              <a:stCxn id="92" idx="1"/>
            </p:cNvCxnSpPr>
            <p:nvPr/>
          </p:nvCxnSpPr>
          <p:spPr>
            <a:xfrm rot="10800000">
              <a:off x="8764773" y="4314793"/>
              <a:ext cx="162408" cy="1032837"/>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连接符: 肘形 97">
              <a:extLst>
                <a:ext uri="{FF2B5EF4-FFF2-40B4-BE49-F238E27FC236}">
                  <a16:creationId xmlns:a16="http://schemas.microsoft.com/office/drawing/2014/main" id="{5711C587-FF71-95C1-FB47-691B5EBD78F1}"/>
                </a:ext>
              </a:extLst>
            </p:cNvPr>
            <p:cNvCxnSpPr>
              <a:cxnSpLocks/>
              <a:stCxn id="93" idx="1"/>
            </p:cNvCxnSpPr>
            <p:nvPr/>
          </p:nvCxnSpPr>
          <p:spPr>
            <a:xfrm rot="10800000">
              <a:off x="8764773" y="4314788"/>
              <a:ext cx="162408" cy="1542454"/>
            </a:xfrm>
            <a:prstGeom prst="bentConnector2">
              <a:avLst/>
            </a:prstGeom>
            <a:ln>
              <a:headEnd type="oval"/>
              <a:tailEnd type="oval"/>
            </a:ln>
          </p:spPr>
          <p:style>
            <a:lnRef idx="1">
              <a:schemeClr val="accent1"/>
            </a:lnRef>
            <a:fillRef idx="0">
              <a:schemeClr val="accent1"/>
            </a:fillRef>
            <a:effectRef idx="0">
              <a:schemeClr val="accent1"/>
            </a:effectRef>
            <a:fontRef idx="minor">
              <a:schemeClr val="tx1"/>
            </a:fontRef>
          </p:style>
        </p:cxnSp>
        <p:sp>
          <p:nvSpPr>
            <p:cNvPr id="91" name="矩形: 圆角 90">
              <a:extLst>
                <a:ext uri="{FF2B5EF4-FFF2-40B4-BE49-F238E27FC236}">
                  <a16:creationId xmlns:a16="http://schemas.microsoft.com/office/drawing/2014/main" id="{AA77395C-238D-F314-2AB9-FB0048C24B82}"/>
                </a:ext>
              </a:extLst>
            </p:cNvPr>
            <p:cNvSpPr/>
            <p:nvPr/>
          </p:nvSpPr>
          <p:spPr>
            <a:xfrm>
              <a:off x="8927181" y="4644108"/>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sp>
          <p:nvSpPr>
            <p:cNvPr id="92" name="矩形: 圆角 91">
              <a:extLst>
                <a:ext uri="{FF2B5EF4-FFF2-40B4-BE49-F238E27FC236}">
                  <a16:creationId xmlns:a16="http://schemas.microsoft.com/office/drawing/2014/main" id="{836F7484-BE14-5357-7BC9-5945A23A8B2B}"/>
                </a:ext>
              </a:extLst>
            </p:cNvPr>
            <p:cNvSpPr/>
            <p:nvPr/>
          </p:nvSpPr>
          <p:spPr>
            <a:xfrm>
              <a:off x="8927181" y="5153720"/>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sp>
          <p:nvSpPr>
            <p:cNvPr id="93" name="矩形: 圆角 92">
              <a:extLst>
                <a:ext uri="{FF2B5EF4-FFF2-40B4-BE49-F238E27FC236}">
                  <a16:creationId xmlns:a16="http://schemas.microsoft.com/office/drawing/2014/main" id="{122EDFCF-9EA2-053E-DCC9-B8E8343B3A99}"/>
                </a:ext>
              </a:extLst>
            </p:cNvPr>
            <p:cNvSpPr/>
            <p:nvPr/>
          </p:nvSpPr>
          <p:spPr>
            <a:xfrm>
              <a:off x="8927181" y="5663333"/>
              <a:ext cx="1544945" cy="387818"/>
            </a:xfrm>
            <a:prstGeom prst="roundRect">
              <a:avLst>
                <a:gd name="adj" fmla="val 10659"/>
              </a:avLst>
            </a:prstGeom>
            <a:solidFill>
              <a:schemeClr val="bg1"/>
            </a:solidFill>
            <a:ln>
              <a:noFill/>
            </a:ln>
            <a:effectLst>
              <a:outerShdw blurRad="254000" dist="1270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dirty="0">
                  <a:solidFill>
                    <a:schemeClr val="tx1"/>
                  </a:solidFill>
                  <a:latin typeface="+mn-ea"/>
                </a:rPr>
                <a:t>请输入文字</a:t>
              </a:r>
            </a:p>
          </p:txBody>
        </p:sp>
      </p:grpSp>
    </p:spTree>
    <p:extLst>
      <p:ext uri="{BB962C8B-B14F-4D97-AF65-F5344CB8AC3E}">
        <p14:creationId xmlns:p14="http://schemas.microsoft.com/office/powerpoint/2010/main" val="3633957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258408FC-6246-11E8-8396-223CBE4A0FFE}"/>
              </a:ext>
            </a:extLst>
          </p:cNvPr>
          <p:cNvGrpSpPr/>
          <p:nvPr/>
        </p:nvGrpSpPr>
        <p:grpSpPr>
          <a:xfrm>
            <a:off x="368300" y="445274"/>
            <a:ext cx="736600" cy="622298"/>
            <a:chOff x="0" y="508002"/>
            <a:chExt cx="736600" cy="622298"/>
          </a:xfrm>
        </p:grpSpPr>
        <p:sp>
          <p:nvSpPr>
            <p:cNvPr id="25" name="矩形: 圆角 24">
              <a:extLst>
                <a:ext uri="{FF2B5EF4-FFF2-40B4-BE49-F238E27FC236}">
                  <a16:creationId xmlns:a16="http://schemas.microsoft.com/office/drawing/2014/main" id="{59D684EB-9D6E-190B-7223-747DCC41D031}"/>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a:extLst>
                <a:ext uri="{FF2B5EF4-FFF2-40B4-BE49-F238E27FC236}">
                  <a16:creationId xmlns:a16="http://schemas.microsoft.com/office/drawing/2014/main" id="{E0C70FDA-ADB3-B59A-CFCB-371AD5BD6504}"/>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7" name="文本框 26">
            <a:extLst>
              <a:ext uri="{FF2B5EF4-FFF2-40B4-BE49-F238E27FC236}">
                <a16:creationId xmlns:a16="http://schemas.microsoft.com/office/drawing/2014/main" id="{92BFC72F-D342-155C-A94E-7D3E53BB6CE7}"/>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latin typeface="+mj-ea"/>
                <a:ea typeface="+mj-ea"/>
              </a:rPr>
              <a:t>请输入标题</a:t>
            </a:r>
          </a:p>
        </p:txBody>
      </p:sp>
      <p:grpSp>
        <p:nvGrpSpPr>
          <p:cNvPr id="33" name="组合 32">
            <a:extLst>
              <a:ext uri="{FF2B5EF4-FFF2-40B4-BE49-F238E27FC236}">
                <a16:creationId xmlns:a16="http://schemas.microsoft.com/office/drawing/2014/main" id="{BB08FED8-71E4-2D42-CA8C-6CC0FB6BDCEC}"/>
              </a:ext>
            </a:extLst>
          </p:cNvPr>
          <p:cNvGrpSpPr/>
          <p:nvPr/>
        </p:nvGrpSpPr>
        <p:grpSpPr>
          <a:xfrm>
            <a:off x="4474729" y="2010929"/>
            <a:ext cx="3242542" cy="3242542"/>
            <a:chOff x="4474729" y="2010929"/>
            <a:chExt cx="3242542" cy="3242542"/>
          </a:xfrm>
        </p:grpSpPr>
        <p:sp>
          <p:nvSpPr>
            <p:cNvPr id="19" name="任意多边形: 形状 18">
              <a:extLst>
                <a:ext uri="{FF2B5EF4-FFF2-40B4-BE49-F238E27FC236}">
                  <a16:creationId xmlns:a16="http://schemas.microsoft.com/office/drawing/2014/main" id="{869F3BA2-0B13-26BD-F487-AD9313C29581}"/>
                </a:ext>
              </a:extLst>
            </p:cNvPr>
            <p:cNvSpPr/>
            <p:nvPr/>
          </p:nvSpPr>
          <p:spPr>
            <a:xfrm rot="16200000">
              <a:off x="4474729" y="2010929"/>
              <a:ext cx="1598411" cy="1598412"/>
            </a:xfrm>
            <a:custGeom>
              <a:avLst/>
              <a:gdLst>
                <a:gd name="connsiteX0" fmla="*/ 1598411 w 1598411"/>
                <a:gd name="connsiteY0" fmla="*/ 1598412 h 1598412"/>
                <a:gd name="connsiteX1" fmla="*/ 0 w 1598411"/>
                <a:gd name="connsiteY1" fmla="*/ 1598412 h 1598412"/>
                <a:gd name="connsiteX2" fmla="*/ 0 w 1598411"/>
                <a:gd name="connsiteY2" fmla="*/ 0 h 1598412"/>
                <a:gd name="connsiteX3" fmla="*/ 143025 w 1598411"/>
                <a:gd name="connsiteY3" fmla="*/ 7222 h 1598412"/>
                <a:gd name="connsiteX4" fmla="*/ 1591190 w 1598411"/>
                <a:gd name="connsiteY4" fmla="*/ 1455387 h 1598412"/>
                <a:gd name="connsiteX5" fmla="*/ 1598411 w 1598411"/>
                <a:gd name="connsiteY5" fmla="*/ 1598412 h 159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411" h="1598412">
                  <a:moveTo>
                    <a:pt x="1598411" y="1598412"/>
                  </a:moveTo>
                  <a:lnTo>
                    <a:pt x="0" y="1598412"/>
                  </a:lnTo>
                  <a:lnTo>
                    <a:pt x="0" y="0"/>
                  </a:lnTo>
                  <a:lnTo>
                    <a:pt x="143025" y="7222"/>
                  </a:lnTo>
                  <a:cubicBezTo>
                    <a:pt x="906601" y="84768"/>
                    <a:pt x="1513644" y="691810"/>
                    <a:pt x="1591190" y="1455387"/>
                  </a:cubicBezTo>
                  <a:lnTo>
                    <a:pt x="1598411" y="159841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C27738F3-6471-55CE-2A46-F8B7D309396C}"/>
                </a:ext>
              </a:extLst>
            </p:cNvPr>
            <p:cNvSpPr/>
            <p:nvPr/>
          </p:nvSpPr>
          <p:spPr>
            <a:xfrm rot="16200000">
              <a:off x="6118860" y="2010930"/>
              <a:ext cx="1598411" cy="1598411"/>
            </a:xfrm>
            <a:custGeom>
              <a:avLst/>
              <a:gdLst>
                <a:gd name="connsiteX0" fmla="*/ 1598411 w 1598411"/>
                <a:gd name="connsiteY0" fmla="*/ 0 h 1598411"/>
                <a:gd name="connsiteX1" fmla="*/ 1591190 w 1598411"/>
                <a:gd name="connsiteY1" fmla="*/ 143024 h 1598411"/>
                <a:gd name="connsiteX2" fmla="*/ 143025 w 1598411"/>
                <a:gd name="connsiteY2" fmla="*/ 1591189 h 1598411"/>
                <a:gd name="connsiteX3" fmla="*/ 0 w 1598411"/>
                <a:gd name="connsiteY3" fmla="*/ 1598411 h 1598411"/>
                <a:gd name="connsiteX4" fmla="*/ 0 w 1598411"/>
                <a:gd name="connsiteY4" fmla="*/ 0 h 1598411"/>
                <a:gd name="connsiteX5" fmla="*/ 1598411 w 1598411"/>
                <a:gd name="connsiteY5" fmla="*/ 0 h 159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411" h="1598411">
                  <a:moveTo>
                    <a:pt x="1598411" y="0"/>
                  </a:moveTo>
                  <a:lnTo>
                    <a:pt x="1591190" y="143024"/>
                  </a:lnTo>
                  <a:cubicBezTo>
                    <a:pt x="1513644" y="906600"/>
                    <a:pt x="906601" y="1513643"/>
                    <a:pt x="143025" y="1591189"/>
                  </a:cubicBezTo>
                  <a:lnTo>
                    <a:pt x="0" y="1598411"/>
                  </a:lnTo>
                  <a:lnTo>
                    <a:pt x="0" y="0"/>
                  </a:lnTo>
                  <a:lnTo>
                    <a:pt x="159841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2DA340C0-EA9C-647D-9450-56BA1E1D8101}"/>
                </a:ext>
              </a:extLst>
            </p:cNvPr>
            <p:cNvSpPr/>
            <p:nvPr/>
          </p:nvSpPr>
          <p:spPr>
            <a:xfrm rot="16200000">
              <a:off x="4474729" y="3655059"/>
              <a:ext cx="1598411" cy="1598412"/>
            </a:xfrm>
            <a:custGeom>
              <a:avLst/>
              <a:gdLst>
                <a:gd name="connsiteX0" fmla="*/ 1598411 w 1598411"/>
                <a:gd name="connsiteY0" fmla="*/ 0 h 1598412"/>
                <a:gd name="connsiteX1" fmla="*/ 1598410 w 1598411"/>
                <a:gd name="connsiteY1" fmla="*/ 1598412 h 1598412"/>
                <a:gd name="connsiteX2" fmla="*/ 0 w 1598411"/>
                <a:gd name="connsiteY2" fmla="*/ 1598412 h 1598412"/>
                <a:gd name="connsiteX3" fmla="*/ 7222 w 1598411"/>
                <a:gd name="connsiteY3" fmla="*/ 1455387 h 1598412"/>
                <a:gd name="connsiteX4" fmla="*/ 1455387 w 1598411"/>
                <a:gd name="connsiteY4" fmla="*/ 7222 h 1598412"/>
                <a:gd name="connsiteX5" fmla="*/ 1598411 w 1598411"/>
                <a:gd name="connsiteY5" fmla="*/ 0 h 159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411" h="1598412">
                  <a:moveTo>
                    <a:pt x="1598411" y="0"/>
                  </a:moveTo>
                  <a:lnTo>
                    <a:pt x="1598410" y="1598412"/>
                  </a:lnTo>
                  <a:lnTo>
                    <a:pt x="0" y="1598412"/>
                  </a:lnTo>
                  <a:lnTo>
                    <a:pt x="7222" y="1455387"/>
                  </a:lnTo>
                  <a:cubicBezTo>
                    <a:pt x="84768" y="691810"/>
                    <a:pt x="691810" y="84768"/>
                    <a:pt x="1455387" y="7222"/>
                  </a:cubicBezTo>
                  <a:lnTo>
                    <a:pt x="159841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29340B89-81D1-53E3-B8CE-3925B16AD5A4}"/>
                </a:ext>
              </a:extLst>
            </p:cNvPr>
            <p:cNvSpPr/>
            <p:nvPr/>
          </p:nvSpPr>
          <p:spPr>
            <a:xfrm rot="16200000">
              <a:off x="6118859" y="3655061"/>
              <a:ext cx="1598410" cy="1598410"/>
            </a:xfrm>
            <a:custGeom>
              <a:avLst/>
              <a:gdLst>
                <a:gd name="connsiteX0" fmla="*/ 1598410 w 1598410"/>
                <a:gd name="connsiteY0" fmla="*/ 0 h 1598410"/>
                <a:gd name="connsiteX1" fmla="*/ 1598410 w 1598410"/>
                <a:gd name="connsiteY1" fmla="*/ 1598410 h 1598410"/>
                <a:gd name="connsiteX2" fmla="*/ 1455386 w 1598410"/>
                <a:gd name="connsiteY2" fmla="*/ 1591189 h 1598410"/>
                <a:gd name="connsiteX3" fmla="*/ 7222 w 1598410"/>
                <a:gd name="connsiteY3" fmla="*/ 143024 h 1598410"/>
                <a:gd name="connsiteX4" fmla="*/ 0 w 1598410"/>
                <a:gd name="connsiteY4" fmla="*/ 0 h 1598410"/>
                <a:gd name="connsiteX5" fmla="*/ 1598410 w 1598410"/>
                <a:gd name="connsiteY5" fmla="*/ 0 h 159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410" h="1598410">
                  <a:moveTo>
                    <a:pt x="1598410" y="0"/>
                  </a:moveTo>
                  <a:lnTo>
                    <a:pt x="1598410" y="1598410"/>
                  </a:lnTo>
                  <a:lnTo>
                    <a:pt x="1455386" y="1591189"/>
                  </a:lnTo>
                  <a:cubicBezTo>
                    <a:pt x="691810" y="1513643"/>
                    <a:pt x="84768" y="906600"/>
                    <a:pt x="7222" y="143024"/>
                  </a:cubicBezTo>
                  <a:lnTo>
                    <a:pt x="0" y="0"/>
                  </a:lnTo>
                  <a:lnTo>
                    <a:pt x="159841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F9C1C700-72CC-1C99-ACE1-6189490C2F9E}"/>
                </a:ext>
              </a:extLst>
            </p:cNvPr>
            <p:cNvSpPr txBox="1"/>
            <p:nvPr/>
          </p:nvSpPr>
          <p:spPr>
            <a:xfrm>
              <a:off x="4993855" y="2719820"/>
              <a:ext cx="824964" cy="430887"/>
            </a:xfrm>
            <a:prstGeom prst="rect">
              <a:avLst/>
            </a:prstGeom>
            <a:noFill/>
          </p:spPr>
          <p:txBody>
            <a:bodyPr wrap="square" lIns="0" tIns="0" rIns="0" bIns="0" rtlCol="0">
              <a:spAutoFit/>
            </a:bodyPr>
            <a:lstStyle/>
            <a:p>
              <a:pPr algn="ctr"/>
              <a:r>
                <a:rPr lang="zh-CN" altLang="en-US" sz="2800" dirty="0">
                  <a:solidFill>
                    <a:schemeClr val="bg1"/>
                  </a:solidFill>
                  <a:latin typeface="+mj-ea"/>
                  <a:ea typeface="+mj-ea"/>
                </a:rPr>
                <a:t>项一</a:t>
              </a:r>
            </a:p>
          </p:txBody>
        </p:sp>
        <p:sp>
          <p:nvSpPr>
            <p:cNvPr id="29" name="文本框 28">
              <a:extLst>
                <a:ext uri="{FF2B5EF4-FFF2-40B4-BE49-F238E27FC236}">
                  <a16:creationId xmlns:a16="http://schemas.microsoft.com/office/drawing/2014/main" id="{BFE68CAA-AC5F-C005-0E2B-2F3871065967}"/>
                </a:ext>
              </a:extLst>
            </p:cNvPr>
            <p:cNvSpPr txBox="1"/>
            <p:nvPr/>
          </p:nvSpPr>
          <p:spPr>
            <a:xfrm>
              <a:off x="6343742" y="2719820"/>
              <a:ext cx="824964" cy="430887"/>
            </a:xfrm>
            <a:prstGeom prst="rect">
              <a:avLst/>
            </a:prstGeom>
            <a:noFill/>
          </p:spPr>
          <p:txBody>
            <a:bodyPr wrap="square" lIns="0" tIns="0" rIns="0" bIns="0" rtlCol="0">
              <a:spAutoFit/>
            </a:bodyPr>
            <a:lstStyle/>
            <a:p>
              <a:pPr algn="ctr"/>
              <a:r>
                <a:rPr lang="zh-CN" altLang="en-US" sz="2800" dirty="0">
                  <a:solidFill>
                    <a:schemeClr val="bg1"/>
                  </a:solidFill>
                  <a:latin typeface="+mj-ea"/>
                  <a:ea typeface="+mj-ea"/>
                </a:rPr>
                <a:t>项二</a:t>
              </a:r>
            </a:p>
          </p:txBody>
        </p:sp>
        <p:sp>
          <p:nvSpPr>
            <p:cNvPr id="30" name="文本框 29">
              <a:extLst>
                <a:ext uri="{FF2B5EF4-FFF2-40B4-BE49-F238E27FC236}">
                  <a16:creationId xmlns:a16="http://schemas.microsoft.com/office/drawing/2014/main" id="{EF43D6B1-EF10-A04F-1DBA-213E786F7AA2}"/>
                </a:ext>
              </a:extLst>
            </p:cNvPr>
            <p:cNvSpPr txBox="1"/>
            <p:nvPr/>
          </p:nvSpPr>
          <p:spPr>
            <a:xfrm>
              <a:off x="4993855" y="4102788"/>
              <a:ext cx="824964" cy="430887"/>
            </a:xfrm>
            <a:prstGeom prst="rect">
              <a:avLst/>
            </a:prstGeom>
            <a:noFill/>
          </p:spPr>
          <p:txBody>
            <a:bodyPr wrap="square" lIns="0" tIns="0" rIns="0" bIns="0" rtlCol="0">
              <a:spAutoFit/>
            </a:bodyPr>
            <a:lstStyle/>
            <a:p>
              <a:pPr algn="ctr"/>
              <a:r>
                <a:rPr lang="zh-CN" altLang="en-US" sz="2800" dirty="0">
                  <a:solidFill>
                    <a:schemeClr val="bg1"/>
                  </a:solidFill>
                  <a:latin typeface="+mj-ea"/>
                  <a:ea typeface="+mj-ea"/>
                </a:rPr>
                <a:t>项三</a:t>
              </a:r>
            </a:p>
          </p:txBody>
        </p:sp>
        <p:sp>
          <p:nvSpPr>
            <p:cNvPr id="31" name="文本框 30">
              <a:extLst>
                <a:ext uri="{FF2B5EF4-FFF2-40B4-BE49-F238E27FC236}">
                  <a16:creationId xmlns:a16="http://schemas.microsoft.com/office/drawing/2014/main" id="{C57716D9-6C2E-98F8-4B4C-9F3EACEA6CC9}"/>
                </a:ext>
              </a:extLst>
            </p:cNvPr>
            <p:cNvSpPr txBox="1"/>
            <p:nvPr/>
          </p:nvSpPr>
          <p:spPr>
            <a:xfrm>
              <a:off x="6343742" y="4102788"/>
              <a:ext cx="824964" cy="430887"/>
            </a:xfrm>
            <a:prstGeom prst="rect">
              <a:avLst/>
            </a:prstGeom>
            <a:noFill/>
          </p:spPr>
          <p:txBody>
            <a:bodyPr wrap="square" lIns="0" tIns="0" rIns="0" bIns="0" rtlCol="0">
              <a:spAutoFit/>
            </a:bodyPr>
            <a:lstStyle/>
            <a:p>
              <a:pPr algn="ctr"/>
              <a:r>
                <a:rPr lang="zh-CN" altLang="en-US" sz="2800" dirty="0">
                  <a:solidFill>
                    <a:schemeClr val="bg1"/>
                  </a:solidFill>
                  <a:latin typeface="+mj-ea"/>
                  <a:ea typeface="+mj-ea"/>
                </a:rPr>
                <a:t>项四</a:t>
              </a:r>
            </a:p>
          </p:txBody>
        </p:sp>
      </p:grpSp>
      <p:sp>
        <p:nvSpPr>
          <p:cNvPr id="36" name="文本框 35">
            <a:extLst>
              <a:ext uri="{FF2B5EF4-FFF2-40B4-BE49-F238E27FC236}">
                <a16:creationId xmlns:a16="http://schemas.microsoft.com/office/drawing/2014/main" id="{25BF4D2D-3849-B355-B7E4-65699D1519C4}"/>
              </a:ext>
            </a:extLst>
          </p:cNvPr>
          <p:cNvSpPr txBox="1"/>
          <p:nvPr/>
        </p:nvSpPr>
        <p:spPr>
          <a:xfrm>
            <a:off x="1358894" y="1534324"/>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37" name="文本框 36">
            <a:extLst>
              <a:ext uri="{FF2B5EF4-FFF2-40B4-BE49-F238E27FC236}">
                <a16:creationId xmlns:a16="http://schemas.microsoft.com/office/drawing/2014/main" id="{05AEE2AC-49FD-ABB1-56F4-14C7AFEEE372}"/>
              </a:ext>
            </a:extLst>
          </p:cNvPr>
          <p:cNvSpPr txBox="1"/>
          <p:nvPr/>
        </p:nvSpPr>
        <p:spPr>
          <a:xfrm>
            <a:off x="1358894" y="2083132"/>
            <a:ext cx="3209117" cy="981102"/>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请输入文字请输入文字请输入文字请输入文字请输入文字请输入文字请输入文字请输入文字</a:t>
            </a:r>
          </a:p>
        </p:txBody>
      </p:sp>
      <p:sp>
        <p:nvSpPr>
          <p:cNvPr id="38" name="文本框 37">
            <a:extLst>
              <a:ext uri="{FF2B5EF4-FFF2-40B4-BE49-F238E27FC236}">
                <a16:creationId xmlns:a16="http://schemas.microsoft.com/office/drawing/2014/main" id="{BB4D4A2A-1867-5AE3-49A5-33CECAB120E6}"/>
              </a:ext>
            </a:extLst>
          </p:cNvPr>
          <p:cNvSpPr txBox="1"/>
          <p:nvPr/>
        </p:nvSpPr>
        <p:spPr>
          <a:xfrm>
            <a:off x="1358894" y="4113944"/>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39" name="文本框 38">
            <a:extLst>
              <a:ext uri="{FF2B5EF4-FFF2-40B4-BE49-F238E27FC236}">
                <a16:creationId xmlns:a16="http://schemas.microsoft.com/office/drawing/2014/main" id="{962F4733-8B00-2BA6-0DE7-2CFA997E6565}"/>
              </a:ext>
            </a:extLst>
          </p:cNvPr>
          <p:cNvSpPr txBox="1"/>
          <p:nvPr/>
        </p:nvSpPr>
        <p:spPr>
          <a:xfrm>
            <a:off x="1358894" y="4662752"/>
            <a:ext cx="3209117" cy="981102"/>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请输入文字请输入文字请输入文字请输入文字请输入文字请输入文字请输入文字请输入文字</a:t>
            </a:r>
          </a:p>
        </p:txBody>
      </p:sp>
      <p:sp>
        <p:nvSpPr>
          <p:cNvPr id="40" name="文本框 39">
            <a:extLst>
              <a:ext uri="{FF2B5EF4-FFF2-40B4-BE49-F238E27FC236}">
                <a16:creationId xmlns:a16="http://schemas.microsoft.com/office/drawing/2014/main" id="{962149B6-FD8B-1D26-F61F-B1DD17DD5368}"/>
              </a:ext>
            </a:extLst>
          </p:cNvPr>
          <p:cNvSpPr txBox="1"/>
          <p:nvPr/>
        </p:nvSpPr>
        <p:spPr>
          <a:xfrm>
            <a:off x="7762987" y="1534324"/>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41" name="文本框 40">
            <a:extLst>
              <a:ext uri="{FF2B5EF4-FFF2-40B4-BE49-F238E27FC236}">
                <a16:creationId xmlns:a16="http://schemas.microsoft.com/office/drawing/2014/main" id="{F5610335-FF5D-58B9-11A1-F7B6A758C465}"/>
              </a:ext>
            </a:extLst>
          </p:cNvPr>
          <p:cNvSpPr txBox="1"/>
          <p:nvPr/>
        </p:nvSpPr>
        <p:spPr>
          <a:xfrm>
            <a:off x="7762987" y="2083132"/>
            <a:ext cx="3209117" cy="981102"/>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请输入文字请输入文字请输入文字请输入文字请输入文字请输入文字请输入文字请输入文字</a:t>
            </a:r>
          </a:p>
        </p:txBody>
      </p:sp>
      <p:sp>
        <p:nvSpPr>
          <p:cNvPr id="42" name="文本框 41">
            <a:extLst>
              <a:ext uri="{FF2B5EF4-FFF2-40B4-BE49-F238E27FC236}">
                <a16:creationId xmlns:a16="http://schemas.microsoft.com/office/drawing/2014/main" id="{38E4715B-5C24-6B12-DDD7-E052C7095034}"/>
              </a:ext>
            </a:extLst>
          </p:cNvPr>
          <p:cNvSpPr txBox="1"/>
          <p:nvPr/>
        </p:nvSpPr>
        <p:spPr>
          <a:xfrm>
            <a:off x="7762987" y="4113944"/>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43" name="文本框 42">
            <a:extLst>
              <a:ext uri="{FF2B5EF4-FFF2-40B4-BE49-F238E27FC236}">
                <a16:creationId xmlns:a16="http://schemas.microsoft.com/office/drawing/2014/main" id="{87EAFDC6-D50D-BD82-CB7B-51417BCAB11B}"/>
              </a:ext>
            </a:extLst>
          </p:cNvPr>
          <p:cNvSpPr txBox="1"/>
          <p:nvPr/>
        </p:nvSpPr>
        <p:spPr>
          <a:xfrm>
            <a:off x="7762987" y="4662752"/>
            <a:ext cx="3209117" cy="1313501"/>
          </a:xfrm>
          <a:prstGeom prst="rect">
            <a:avLst/>
          </a:prstGeom>
          <a:noFill/>
        </p:spPr>
        <p:txBody>
          <a:bodyPr wrap="square" lIns="0" tIns="0" rIns="0" bIns="0" rtlCol="0">
            <a:spAutoFit/>
          </a:bodyPr>
          <a:lstStyle/>
          <a:p>
            <a:pPr>
              <a:lnSpc>
                <a:spcPct val="120000"/>
              </a:lnSpc>
            </a:pPr>
            <a:r>
              <a:rPr lang="en-US" altLang="zh-CN" dirty="0">
                <a:latin typeface="+mn-ea"/>
              </a:rPr>
              <a:t>51PPT</a:t>
            </a:r>
            <a:r>
              <a:rPr lang="zh-CN" altLang="en-US" dirty="0">
                <a:latin typeface="+mn-ea"/>
              </a:rPr>
              <a:t>模板网，幻灯片演示模板及素材免费下载！</a:t>
            </a:r>
          </a:p>
          <a:p>
            <a:pPr>
              <a:lnSpc>
                <a:spcPct val="120000"/>
              </a:lnSpc>
            </a:pPr>
            <a:r>
              <a:rPr lang="en-US" altLang="zh-CN" dirty="0">
                <a:latin typeface="+mn-ea"/>
              </a:rPr>
              <a:t>51PPT</a:t>
            </a:r>
            <a:r>
              <a:rPr lang="zh-CN" altLang="en-US" dirty="0">
                <a:latin typeface="+mn-ea"/>
              </a:rPr>
              <a:t>模板网 官网唯一网址：</a:t>
            </a:r>
            <a:r>
              <a:rPr lang="en-US" altLang="zh-CN" dirty="0">
                <a:latin typeface="+mn-ea"/>
              </a:rPr>
              <a:t>www.51pptmoban.com</a:t>
            </a:r>
            <a:endParaRPr lang="zh-CN" altLang="en-US" dirty="0">
              <a:latin typeface="+mn-ea"/>
            </a:endParaRPr>
          </a:p>
        </p:txBody>
      </p:sp>
    </p:spTree>
    <p:extLst>
      <p:ext uri="{BB962C8B-B14F-4D97-AF65-F5344CB8AC3E}">
        <p14:creationId xmlns:p14="http://schemas.microsoft.com/office/powerpoint/2010/main" val="3677458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DB9474-8C2D-D4A4-2ED8-636178FF0E11}"/>
              </a:ext>
            </a:extLst>
          </p:cNvPr>
          <p:cNvGrpSpPr/>
          <p:nvPr/>
        </p:nvGrpSpPr>
        <p:grpSpPr>
          <a:xfrm>
            <a:off x="368300" y="445274"/>
            <a:ext cx="736600" cy="622298"/>
            <a:chOff x="0" y="508002"/>
            <a:chExt cx="736600" cy="622298"/>
          </a:xfrm>
        </p:grpSpPr>
        <p:sp>
          <p:nvSpPr>
            <p:cNvPr id="4" name="矩形: 圆角 3">
              <a:extLst>
                <a:ext uri="{FF2B5EF4-FFF2-40B4-BE49-F238E27FC236}">
                  <a16:creationId xmlns:a16="http://schemas.microsoft.com/office/drawing/2014/main" id="{8F59F58B-5BFB-335E-BE93-F918FB877D09}"/>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a:extLst>
                <a:ext uri="{FF2B5EF4-FFF2-40B4-BE49-F238E27FC236}">
                  <a16:creationId xmlns:a16="http://schemas.microsoft.com/office/drawing/2014/main" id="{5B38BB2D-38A8-69D7-1471-F24D4DBF8189}"/>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a:extLst>
              <a:ext uri="{FF2B5EF4-FFF2-40B4-BE49-F238E27FC236}">
                <a16:creationId xmlns:a16="http://schemas.microsoft.com/office/drawing/2014/main" id="{261B0441-F65A-0C3B-BA1E-F713EF3A2759}"/>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latin typeface="+mj-ea"/>
                <a:ea typeface="+mj-ea"/>
              </a:rPr>
              <a:t>请输入标题</a:t>
            </a:r>
          </a:p>
        </p:txBody>
      </p:sp>
      <p:grpSp>
        <p:nvGrpSpPr>
          <p:cNvPr id="11" name="组合 10">
            <a:extLst>
              <a:ext uri="{FF2B5EF4-FFF2-40B4-BE49-F238E27FC236}">
                <a16:creationId xmlns:a16="http://schemas.microsoft.com/office/drawing/2014/main" id="{4825EFA1-6174-C42E-FC14-4D756C87243B}"/>
              </a:ext>
            </a:extLst>
          </p:cNvPr>
          <p:cNvGrpSpPr/>
          <p:nvPr/>
        </p:nvGrpSpPr>
        <p:grpSpPr>
          <a:xfrm>
            <a:off x="1219200" y="1555750"/>
            <a:ext cx="9753600" cy="4152901"/>
            <a:chOff x="1219200" y="1555750"/>
            <a:chExt cx="9753600" cy="4152901"/>
          </a:xfrm>
        </p:grpSpPr>
        <p:sp>
          <p:nvSpPr>
            <p:cNvPr id="2" name="矩形: 圆角 1">
              <a:extLst>
                <a:ext uri="{FF2B5EF4-FFF2-40B4-BE49-F238E27FC236}">
                  <a16:creationId xmlns:a16="http://schemas.microsoft.com/office/drawing/2014/main" id="{ADE9647B-A26C-34ED-33C2-81BF538039C5}"/>
                </a:ext>
              </a:extLst>
            </p:cNvPr>
            <p:cNvSpPr/>
            <p:nvPr/>
          </p:nvSpPr>
          <p:spPr>
            <a:xfrm>
              <a:off x="1219200" y="1555750"/>
              <a:ext cx="9753600" cy="4152900"/>
            </a:xfrm>
            <a:prstGeom prst="roundRect">
              <a:avLst>
                <a:gd name="adj" fmla="val 8104"/>
              </a:avLst>
            </a:prstGeom>
            <a:solidFill>
              <a:schemeClr val="bg1"/>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顶角 8">
              <a:extLst>
                <a:ext uri="{FF2B5EF4-FFF2-40B4-BE49-F238E27FC236}">
                  <a16:creationId xmlns:a16="http://schemas.microsoft.com/office/drawing/2014/main" id="{90CD019E-28D1-ACB9-7B1A-FC277B084DB5}"/>
                </a:ext>
              </a:extLst>
            </p:cNvPr>
            <p:cNvSpPr/>
            <p:nvPr/>
          </p:nvSpPr>
          <p:spPr>
            <a:xfrm rot="16200000">
              <a:off x="1581150" y="1193800"/>
              <a:ext cx="4152901" cy="4876801"/>
            </a:xfrm>
            <a:prstGeom prst="round2SameRect">
              <a:avLst>
                <a:gd name="adj1" fmla="val 8104"/>
                <a:gd name="adj2" fmla="val 0"/>
              </a:avLst>
            </a:prstGeom>
            <a:blipFill dpi="0" rotWithShape="0">
              <a:blip r:embed="rId2"/>
              <a:srcRect/>
              <a:tile tx="0" ty="0" sx="20000" sy="2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149DC4F-B44F-C4BF-A399-69719A981A24}"/>
                </a:ext>
              </a:extLst>
            </p:cNvPr>
            <p:cNvSpPr/>
            <p:nvPr/>
          </p:nvSpPr>
          <p:spPr>
            <a:xfrm>
              <a:off x="10770669" y="2472267"/>
              <a:ext cx="202131" cy="23706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87D0CC5B-24D3-A08E-FC72-E797E30DA1E9}"/>
              </a:ext>
            </a:extLst>
          </p:cNvPr>
          <p:cNvGrpSpPr/>
          <p:nvPr/>
        </p:nvGrpSpPr>
        <p:grpSpPr>
          <a:xfrm>
            <a:off x="6425609" y="2132596"/>
            <a:ext cx="4015452" cy="1296404"/>
            <a:chOff x="6425609" y="2003398"/>
            <a:chExt cx="4015452" cy="1296404"/>
          </a:xfrm>
        </p:grpSpPr>
        <p:sp>
          <p:nvSpPr>
            <p:cNvPr id="12" name="椭圆 11">
              <a:extLst>
                <a:ext uri="{FF2B5EF4-FFF2-40B4-BE49-F238E27FC236}">
                  <a16:creationId xmlns:a16="http://schemas.microsoft.com/office/drawing/2014/main" id="{43476082-54DA-D7A3-8B88-DA4CC849598C}"/>
                </a:ext>
              </a:extLst>
            </p:cNvPr>
            <p:cNvSpPr/>
            <p:nvPr/>
          </p:nvSpPr>
          <p:spPr>
            <a:xfrm>
              <a:off x="6425609" y="2003398"/>
              <a:ext cx="647700" cy="647700"/>
            </a:xfrm>
            <a:prstGeom prst="ellipse">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ea"/>
                  <a:ea typeface="+mj-ea"/>
                </a:rPr>
                <a:t>1</a:t>
              </a:r>
              <a:endParaRPr lang="zh-CN" altLang="en-US" sz="2800" dirty="0">
                <a:latin typeface="+mj-ea"/>
                <a:ea typeface="+mj-ea"/>
              </a:endParaRPr>
            </a:p>
          </p:txBody>
        </p:sp>
        <p:sp>
          <p:nvSpPr>
            <p:cNvPr id="14" name="文本框 13">
              <a:extLst>
                <a:ext uri="{FF2B5EF4-FFF2-40B4-BE49-F238E27FC236}">
                  <a16:creationId xmlns:a16="http://schemas.microsoft.com/office/drawing/2014/main" id="{D94EDC09-959B-F298-9CBA-231BC2BADA50}"/>
                </a:ext>
              </a:extLst>
            </p:cNvPr>
            <p:cNvSpPr txBox="1"/>
            <p:nvPr/>
          </p:nvSpPr>
          <p:spPr>
            <a:xfrm>
              <a:off x="7231944" y="2102290"/>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15" name="文本框 14">
              <a:extLst>
                <a:ext uri="{FF2B5EF4-FFF2-40B4-BE49-F238E27FC236}">
                  <a16:creationId xmlns:a16="http://schemas.microsoft.com/office/drawing/2014/main" id="{25DC0502-AA35-A78B-4F25-C9A475F75B01}"/>
                </a:ext>
              </a:extLst>
            </p:cNvPr>
            <p:cNvSpPr txBox="1"/>
            <p:nvPr/>
          </p:nvSpPr>
          <p:spPr>
            <a:xfrm>
              <a:off x="7231944" y="2651098"/>
              <a:ext cx="3209117" cy="648704"/>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a:t>
              </a:r>
            </a:p>
          </p:txBody>
        </p:sp>
      </p:grpSp>
      <p:grpSp>
        <p:nvGrpSpPr>
          <p:cNvPr id="25" name="组合 24">
            <a:extLst>
              <a:ext uri="{FF2B5EF4-FFF2-40B4-BE49-F238E27FC236}">
                <a16:creationId xmlns:a16="http://schemas.microsoft.com/office/drawing/2014/main" id="{AF5C0A10-5340-6571-B5DA-0D3D6D81EB06}"/>
              </a:ext>
            </a:extLst>
          </p:cNvPr>
          <p:cNvGrpSpPr/>
          <p:nvPr/>
        </p:nvGrpSpPr>
        <p:grpSpPr>
          <a:xfrm>
            <a:off x="6425609" y="3786798"/>
            <a:ext cx="4015452" cy="1296404"/>
            <a:chOff x="6425609" y="2003398"/>
            <a:chExt cx="4015452" cy="1296404"/>
          </a:xfrm>
        </p:grpSpPr>
        <p:sp>
          <p:nvSpPr>
            <p:cNvPr id="26" name="椭圆 25">
              <a:extLst>
                <a:ext uri="{FF2B5EF4-FFF2-40B4-BE49-F238E27FC236}">
                  <a16:creationId xmlns:a16="http://schemas.microsoft.com/office/drawing/2014/main" id="{089CCBE6-A965-8E27-003C-D821D009936C}"/>
                </a:ext>
              </a:extLst>
            </p:cNvPr>
            <p:cNvSpPr/>
            <p:nvPr/>
          </p:nvSpPr>
          <p:spPr>
            <a:xfrm>
              <a:off x="6425609" y="2003398"/>
              <a:ext cx="647700" cy="647700"/>
            </a:xfrm>
            <a:prstGeom prst="ellipse">
              <a:avLst/>
            </a:prstGeom>
            <a:solidFill>
              <a:schemeClr val="accent2"/>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j-ea"/>
                  <a:ea typeface="+mj-ea"/>
                </a:rPr>
                <a:t>2</a:t>
              </a:r>
              <a:endParaRPr lang="zh-CN" altLang="en-US" sz="2800" dirty="0">
                <a:latin typeface="+mj-ea"/>
                <a:ea typeface="+mj-ea"/>
              </a:endParaRPr>
            </a:p>
          </p:txBody>
        </p:sp>
        <p:sp>
          <p:nvSpPr>
            <p:cNvPr id="27" name="文本框 26">
              <a:extLst>
                <a:ext uri="{FF2B5EF4-FFF2-40B4-BE49-F238E27FC236}">
                  <a16:creationId xmlns:a16="http://schemas.microsoft.com/office/drawing/2014/main" id="{D6D1C088-DB8E-CFA4-A35E-48B78FE3F9A7}"/>
                </a:ext>
              </a:extLst>
            </p:cNvPr>
            <p:cNvSpPr txBox="1"/>
            <p:nvPr/>
          </p:nvSpPr>
          <p:spPr>
            <a:xfrm>
              <a:off x="7231944" y="2102290"/>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28" name="文本框 27">
              <a:extLst>
                <a:ext uri="{FF2B5EF4-FFF2-40B4-BE49-F238E27FC236}">
                  <a16:creationId xmlns:a16="http://schemas.microsoft.com/office/drawing/2014/main" id="{FD9C6690-1821-BF62-FC15-F5AB493B117A}"/>
                </a:ext>
              </a:extLst>
            </p:cNvPr>
            <p:cNvSpPr txBox="1"/>
            <p:nvPr/>
          </p:nvSpPr>
          <p:spPr>
            <a:xfrm>
              <a:off x="7231944" y="2651098"/>
              <a:ext cx="3209117" cy="648704"/>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a:t>
              </a:r>
            </a:p>
          </p:txBody>
        </p:sp>
      </p:grpSp>
    </p:spTree>
    <p:extLst>
      <p:ext uri="{BB962C8B-B14F-4D97-AF65-F5344CB8AC3E}">
        <p14:creationId xmlns:p14="http://schemas.microsoft.com/office/powerpoint/2010/main" val="3183944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59A4AF-A0CF-A131-40EF-3FC2941F1E24}"/>
              </a:ext>
            </a:extLst>
          </p:cNvPr>
          <p:cNvSpPr/>
          <p:nvPr/>
        </p:nvSpPr>
        <p:spPr>
          <a:xfrm>
            <a:off x="0" y="0"/>
            <a:ext cx="12192000" cy="423672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97FFF120-01A8-87E8-962F-8204D931F79C}"/>
              </a:ext>
            </a:extLst>
          </p:cNvPr>
          <p:cNvSpPr/>
          <p:nvPr/>
        </p:nvSpPr>
        <p:spPr>
          <a:xfrm>
            <a:off x="0" y="4236720"/>
            <a:ext cx="12192000" cy="2621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6AB400ED-B0C8-10F5-E56F-B17F381DCD58}"/>
              </a:ext>
            </a:extLst>
          </p:cNvPr>
          <p:cNvGrpSpPr/>
          <p:nvPr/>
        </p:nvGrpSpPr>
        <p:grpSpPr>
          <a:xfrm>
            <a:off x="368300" y="445274"/>
            <a:ext cx="736600" cy="622298"/>
            <a:chOff x="0" y="508002"/>
            <a:chExt cx="736600" cy="622298"/>
          </a:xfrm>
        </p:grpSpPr>
        <p:sp>
          <p:nvSpPr>
            <p:cNvPr id="5" name="矩形: 圆角 4">
              <a:extLst>
                <a:ext uri="{FF2B5EF4-FFF2-40B4-BE49-F238E27FC236}">
                  <a16:creationId xmlns:a16="http://schemas.microsoft.com/office/drawing/2014/main" id="{01BDB271-3772-8D61-759A-D3093AEC3BF5}"/>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a:extLst>
                <a:ext uri="{FF2B5EF4-FFF2-40B4-BE49-F238E27FC236}">
                  <a16:creationId xmlns:a16="http://schemas.microsoft.com/office/drawing/2014/main" id="{EE82F61E-C537-10F0-EF31-E97BC061A9E9}"/>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文本框 6">
            <a:extLst>
              <a:ext uri="{FF2B5EF4-FFF2-40B4-BE49-F238E27FC236}">
                <a16:creationId xmlns:a16="http://schemas.microsoft.com/office/drawing/2014/main" id="{753B4C0F-3CAA-A80D-B533-2FF48BE45D2D}"/>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solidFill>
                  <a:schemeClr val="bg1"/>
                </a:solidFill>
                <a:latin typeface="+mj-ea"/>
                <a:ea typeface="+mj-ea"/>
              </a:rPr>
              <a:t>请输入标题</a:t>
            </a:r>
          </a:p>
        </p:txBody>
      </p:sp>
      <p:sp>
        <p:nvSpPr>
          <p:cNvPr id="8" name="文本框 7">
            <a:extLst>
              <a:ext uri="{FF2B5EF4-FFF2-40B4-BE49-F238E27FC236}">
                <a16:creationId xmlns:a16="http://schemas.microsoft.com/office/drawing/2014/main" id="{FA679A71-5EA7-EFF1-463E-F93B27DDCFAD}"/>
              </a:ext>
            </a:extLst>
          </p:cNvPr>
          <p:cNvSpPr txBox="1"/>
          <p:nvPr/>
        </p:nvSpPr>
        <p:spPr>
          <a:xfrm>
            <a:off x="1426270" y="1261225"/>
            <a:ext cx="10562529" cy="981102"/>
          </a:xfrm>
          <a:prstGeom prst="rect">
            <a:avLst/>
          </a:prstGeom>
          <a:noFill/>
        </p:spPr>
        <p:txBody>
          <a:bodyPr wrap="square" lIns="0" tIns="0" rIns="0" bIns="0" rtlCol="0">
            <a:spAutoFit/>
          </a:bodyPr>
          <a:lstStyle/>
          <a:p>
            <a:pPr>
              <a:lnSpc>
                <a:spcPct val="120000"/>
              </a:lnSpc>
            </a:pPr>
            <a:r>
              <a:rPr lang="en-US" altLang="zh-CN" sz="1600" dirty="0">
                <a:solidFill>
                  <a:schemeClr val="bg1"/>
                </a:solidFill>
                <a:latin typeface="+mn-ea"/>
              </a:rPr>
              <a:t>51PPT</a:t>
            </a:r>
            <a:r>
              <a:rPr lang="zh-CN" altLang="en-US" sz="1600" dirty="0">
                <a:solidFill>
                  <a:schemeClr val="bg1"/>
                </a:solidFill>
                <a:latin typeface="+mn-ea"/>
              </a:rPr>
              <a:t>模板网，幻灯片演示模板及素材免费下载！</a:t>
            </a:r>
            <a:r>
              <a:rPr lang="en-US" altLang="zh-CN" sz="1600" dirty="0">
                <a:solidFill>
                  <a:schemeClr val="bg1"/>
                </a:solidFill>
                <a:latin typeface="+mn-ea"/>
              </a:rPr>
              <a:t>51PPT</a:t>
            </a:r>
            <a:r>
              <a:rPr lang="zh-CN" altLang="en-US" sz="1600" dirty="0">
                <a:solidFill>
                  <a:schemeClr val="bg1"/>
                </a:solidFill>
                <a:latin typeface="+mn-ea"/>
              </a:rPr>
              <a:t>模板网 官网唯一网址：</a:t>
            </a:r>
            <a:r>
              <a:rPr lang="en-US" altLang="zh-CN" sz="1600" dirty="0">
                <a:solidFill>
                  <a:schemeClr val="bg1"/>
                </a:solidFill>
                <a:latin typeface="+mn-ea"/>
                <a:hlinkClick r:id="rId3">
                  <a:extLst>
                    <a:ext uri="{A12FA001-AC4F-418D-AE19-62706E023703}">
                      <ahyp:hlinkClr xmlns:ahyp="http://schemas.microsoft.com/office/drawing/2018/hyperlinkcolor" val="tx"/>
                    </a:ext>
                  </a:extLst>
                </a:hlinkClick>
              </a:rPr>
              <a:t>www.51pptmoban.com</a:t>
            </a:r>
            <a:endParaRPr lang="en-US" altLang="zh-CN" sz="1600" dirty="0">
              <a:solidFill>
                <a:schemeClr val="bg1"/>
              </a:solidFill>
              <a:latin typeface="+mn-ea"/>
            </a:endParaRPr>
          </a:p>
          <a:p>
            <a:pPr>
              <a:lnSpc>
                <a:spcPct val="120000"/>
              </a:lnSpc>
            </a:pPr>
            <a:r>
              <a:rPr lang="zh-CN" altLang="en-US" dirty="0">
                <a:solidFill>
                  <a:schemeClr val="bg1"/>
                </a:solidFill>
                <a:latin typeface="+mn-ea"/>
              </a:rPr>
              <a:t>请输入文字请输入文字请输入文字请输入文字请输入文字请输入文字请输入文字请输入文字</a:t>
            </a:r>
            <a:endParaRPr lang="en-US" altLang="zh-CN" dirty="0">
              <a:solidFill>
                <a:schemeClr val="bg1"/>
              </a:solidFill>
              <a:latin typeface="+mn-ea"/>
            </a:endParaRPr>
          </a:p>
          <a:p>
            <a:pPr>
              <a:lnSpc>
                <a:spcPct val="120000"/>
              </a:lnSpc>
            </a:pPr>
            <a:r>
              <a:rPr lang="zh-CN" altLang="en-US" dirty="0">
                <a:solidFill>
                  <a:schemeClr val="bg1"/>
                </a:solidFill>
                <a:latin typeface="+mn-ea"/>
              </a:rPr>
              <a:t>请输入文字请输入文字请输入文字请输入文字请输入文字请输入文字请输入文字请输入文字</a:t>
            </a:r>
          </a:p>
        </p:txBody>
      </p:sp>
      <p:sp>
        <p:nvSpPr>
          <p:cNvPr id="9" name="矩形: 圆角 8">
            <a:extLst>
              <a:ext uri="{FF2B5EF4-FFF2-40B4-BE49-F238E27FC236}">
                <a16:creationId xmlns:a16="http://schemas.microsoft.com/office/drawing/2014/main" id="{2E8F28C4-664B-2267-FBFB-FC872CF3C36C}"/>
              </a:ext>
            </a:extLst>
          </p:cNvPr>
          <p:cNvSpPr/>
          <p:nvPr/>
        </p:nvSpPr>
        <p:spPr>
          <a:xfrm>
            <a:off x="1240056" y="2589019"/>
            <a:ext cx="2589196" cy="3523206"/>
          </a:xfrm>
          <a:prstGeom prst="roundRect">
            <a:avLst>
              <a:gd name="adj" fmla="val 8117"/>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3407489D-0C20-6B38-1AAE-2AEA075D3DBC}"/>
              </a:ext>
            </a:extLst>
          </p:cNvPr>
          <p:cNvSpPr/>
          <p:nvPr/>
        </p:nvSpPr>
        <p:spPr>
          <a:xfrm>
            <a:off x="4811830" y="2589019"/>
            <a:ext cx="2589196" cy="3523206"/>
          </a:xfrm>
          <a:prstGeom prst="roundRect">
            <a:avLst>
              <a:gd name="adj" fmla="val 8117"/>
            </a:avLst>
          </a:prstGeom>
          <a:solidFill>
            <a:schemeClr val="accent2"/>
          </a:solidFill>
          <a:ln>
            <a:noFill/>
          </a:ln>
          <a:effectLst>
            <a:outerShdw blurRad="254000" dist="1270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9E085082-6907-9AF2-E82E-59EA437E8295}"/>
              </a:ext>
            </a:extLst>
          </p:cNvPr>
          <p:cNvSpPr/>
          <p:nvPr/>
        </p:nvSpPr>
        <p:spPr>
          <a:xfrm>
            <a:off x="8383604" y="2589019"/>
            <a:ext cx="2589196" cy="3523206"/>
          </a:xfrm>
          <a:prstGeom prst="roundRect">
            <a:avLst>
              <a:gd name="adj" fmla="val 8117"/>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6E3221BC-DDDA-33D6-2668-DE5C84C75BC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35300" y="2755227"/>
            <a:ext cx="998708" cy="998708"/>
          </a:xfrm>
          <a:prstGeom prst="rect">
            <a:avLst/>
          </a:prstGeom>
        </p:spPr>
      </p:pic>
      <p:pic>
        <p:nvPicPr>
          <p:cNvPr id="13" name="图形 12">
            <a:extLst>
              <a:ext uri="{FF2B5EF4-FFF2-40B4-BE49-F238E27FC236}">
                <a16:creationId xmlns:a16="http://schemas.microsoft.com/office/drawing/2014/main" id="{D5274E91-4B8A-7ED2-9428-EAC8D3CD4CC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66182" y="2755227"/>
            <a:ext cx="997200" cy="997200"/>
          </a:xfrm>
          <a:prstGeom prst="rect">
            <a:avLst/>
          </a:prstGeom>
        </p:spPr>
      </p:pic>
      <p:pic>
        <p:nvPicPr>
          <p:cNvPr id="14" name="图形 13">
            <a:extLst>
              <a:ext uri="{FF2B5EF4-FFF2-40B4-BE49-F238E27FC236}">
                <a16:creationId xmlns:a16="http://schemas.microsoft.com/office/drawing/2014/main" id="{2EFCDC73-D4FB-FE5C-3416-D156FC800BF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80798" y="2755227"/>
            <a:ext cx="997200" cy="997200"/>
          </a:xfrm>
          <a:prstGeom prst="rect">
            <a:avLst/>
          </a:prstGeom>
        </p:spPr>
      </p:pic>
      <p:sp>
        <p:nvSpPr>
          <p:cNvPr id="15" name="文本框 14">
            <a:extLst>
              <a:ext uri="{FF2B5EF4-FFF2-40B4-BE49-F238E27FC236}">
                <a16:creationId xmlns:a16="http://schemas.microsoft.com/office/drawing/2014/main" id="{68B0AC43-3ECF-F57E-1B89-3B207D4C4B86}"/>
              </a:ext>
            </a:extLst>
          </p:cNvPr>
          <p:cNvSpPr txBox="1"/>
          <p:nvPr/>
        </p:nvSpPr>
        <p:spPr>
          <a:xfrm>
            <a:off x="1586566" y="3987126"/>
            <a:ext cx="1896177" cy="430887"/>
          </a:xfrm>
          <a:prstGeom prst="rect">
            <a:avLst/>
          </a:prstGeom>
          <a:noFill/>
        </p:spPr>
        <p:txBody>
          <a:bodyPr wrap="square" lIns="0" tIns="0" rIns="0" bIns="0" rtlCol="0">
            <a:spAutoFit/>
          </a:bodyPr>
          <a:lstStyle/>
          <a:p>
            <a:pPr algn="l"/>
            <a:r>
              <a:rPr lang="zh-CN" altLang="en-US" sz="2800" dirty="0">
                <a:solidFill>
                  <a:schemeClr val="bg1"/>
                </a:solidFill>
                <a:latin typeface="+mj-ea"/>
                <a:ea typeface="+mj-ea"/>
              </a:rPr>
              <a:t>请输入标题</a:t>
            </a:r>
          </a:p>
        </p:txBody>
      </p:sp>
      <p:sp>
        <p:nvSpPr>
          <p:cNvPr id="16" name="文本框 15">
            <a:extLst>
              <a:ext uri="{FF2B5EF4-FFF2-40B4-BE49-F238E27FC236}">
                <a16:creationId xmlns:a16="http://schemas.microsoft.com/office/drawing/2014/main" id="{93782FE2-8E25-673B-9180-B52D7F4DDC7E}"/>
              </a:ext>
            </a:extLst>
          </p:cNvPr>
          <p:cNvSpPr txBox="1"/>
          <p:nvPr/>
        </p:nvSpPr>
        <p:spPr>
          <a:xfrm>
            <a:off x="1499137" y="4558164"/>
            <a:ext cx="2071035" cy="1313501"/>
          </a:xfrm>
          <a:prstGeom prst="rect">
            <a:avLst/>
          </a:prstGeom>
          <a:noFill/>
        </p:spPr>
        <p:txBody>
          <a:bodyPr wrap="square" lIns="0" tIns="0" rIns="0" bIns="0" rtlCol="0">
            <a:spAutoFit/>
          </a:bodyPr>
          <a:lstStyle/>
          <a:p>
            <a:pPr>
              <a:lnSpc>
                <a:spcPct val="120000"/>
              </a:lnSpc>
            </a:pPr>
            <a:r>
              <a:rPr lang="zh-CN" altLang="en-US" dirty="0">
                <a:solidFill>
                  <a:schemeClr val="bg1"/>
                </a:solidFill>
                <a:latin typeface="+mn-ea"/>
              </a:rPr>
              <a:t>请输入文字请输入文字请输入文字请输入文字请输入文字请输入文字请输入文字</a:t>
            </a:r>
          </a:p>
        </p:txBody>
      </p:sp>
      <p:sp>
        <p:nvSpPr>
          <p:cNvPr id="17" name="文本框 16">
            <a:extLst>
              <a:ext uri="{FF2B5EF4-FFF2-40B4-BE49-F238E27FC236}">
                <a16:creationId xmlns:a16="http://schemas.microsoft.com/office/drawing/2014/main" id="{AA47DE4E-9BE1-493E-585E-F9982F574BF4}"/>
              </a:ext>
            </a:extLst>
          </p:cNvPr>
          <p:cNvSpPr txBox="1"/>
          <p:nvPr/>
        </p:nvSpPr>
        <p:spPr>
          <a:xfrm>
            <a:off x="5147911" y="3987126"/>
            <a:ext cx="1896177" cy="430887"/>
          </a:xfrm>
          <a:prstGeom prst="rect">
            <a:avLst/>
          </a:prstGeom>
          <a:noFill/>
        </p:spPr>
        <p:txBody>
          <a:bodyPr wrap="square" lIns="0" tIns="0" rIns="0" bIns="0" rtlCol="0">
            <a:spAutoFit/>
          </a:bodyPr>
          <a:lstStyle/>
          <a:p>
            <a:pPr algn="l"/>
            <a:r>
              <a:rPr lang="zh-CN" altLang="en-US" sz="2800" dirty="0">
                <a:solidFill>
                  <a:schemeClr val="bg1"/>
                </a:solidFill>
                <a:latin typeface="+mj-ea"/>
                <a:ea typeface="+mj-ea"/>
              </a:rPr>
              <a:t>请输入标题</a:t>
            </a:r>
          </a:p>
        </p:txBody>
      </p:sp>
      <p:sp>
        <p:nvSpPr>
          <p:cNvPr id="18" name="文本框 17">
            <a:extLst>
              <a:ext uri="{FF2B5EF4-FFF2-40B4-BE49-F238E27FC236}">
                <a16:creationId xmlns:a16="http://schemas.microsoft.com/office/drawing/2014/main" id="{6C5E161C-0C24-7158-ECE2-CC423A7C8FAD}"/>
              </a:ext>
            </a:extLst>
          </p:cNvPr>
          <p:cNvSpPr txBox="1"/>
          <p:nvPr/>
        </p:nvSpPr>
        <p:spPr>
          <a:xfrm>
            <a:off x="5060482" y="4558164"/>
            <a:ext cx="2071035" cy="1313501"/>
          </a:xfrm>
          <a:prstGeom prst="rect">
            <a:avLst/>
          </a:prstGeom>
          <a:noFill/>
        </p:spPr>
        <p:txBody>
          <a:bodyPr wrap="square" lIns="0" tIns="0" rIns="0" bIns="0" rtlCol="0">
            <a:spAutoFit/>
          </a:bodyPr>
          <a:lstStyle/>
          <a:p>
            <a:pPr>
              <a:lnSpc>
                <a:spcPct val="120000"/>
              </a:lnSpc>
            </a:pPr>
            <a:r>
              <a:rPr lang="zh-CN" altLang="en-US" dirty="0">
                <a:solidFill>
                  <a:schemeClr val="bg1"/>
                </a:solidFill>
                <a:latin typeface="+mn-ea"/>
              </a:rPr>
              <a:t>请输入文字请输入文字请输入文字请输入文字请输入文字请输入文字请输入文字</a:t>
            </a:r>
          </a:p>
        </p:txBody>
      </p:sp>
      <p:sp>
        <p:nvSpPr>
          <p:cNvPr id="19" name="文本框 18">
            <a:extLst>
              <a:ext uri="{FF2B5EF4-FFF2-40B4-BE49-F238E27FC236}">
                <a16:creationId xmlns:a16="http://schemas.microsoft.com/office/drawing/2014/main" id="{83A4DE0C-DBDF-FB43-4F38-86FAC029BEB1}"/>
              </a:ext>
            </a:extLst>
          </p:cNvPr>
          <p:cNvSpPr txBox="1"/>
          <p:nvPr/>
        </p:nvSpPr>
        <p:spPr>
          <a:xfrm>
            <a:off x="8719687" y="3987126"/>
            <a:ext cx="1896177" cy="430887"/>
          </a:xfrm>
          <a:prstGeom prst="rect">
            <a:avLst/>
          </a:prstGeom>
          <a:noFill/>
        </p:spPr>
        <p:txBody>
          <a:bodyPr wrap="square" lIns="0" tIns="0" rIns="0" bIns="0" rtlCol="0">
            <a:spAutoFit/>
          </a:bodyPr>
          <a:lstStyle/>
          <a:p>
            <a:pPr algn="l"/>
            <a:r>
              <a:rPr lang="zh-CN" altLang="en-US" sz="2800" dirty="0">
                <a:solidFill>
                  <a:schemeClr val="bg1"/>
                </a:solidFill>
                <a:latin typeface="+mj-ea"/>
                <a:ea typeface="+mj-ea"/>
              </a:rPr>
              <a:t>请输入标题</a:t>
            </a:r>
          </a:p>
        </p:txBody>
      </p:sp>
      <p:sp>
        <p:nvSpPr>
          <p:cNvPr id="20" name="文本框 19">
            <a:extLst>
              <a:ext uri="{FF2B5EF4-FFF2-40B4-BE49-F238E27FC236}">
                <a16:creationId xmlns:a16="http://schemas.microsoft.com/office/drawing/2014/main" id="{1C8E6D4B-5FC5-E831-31CC-F82862FEF6CE}"/>
              </a:ext>
            </a:extLst>
          </p:cNvPr>
          <p:cNvSpPr txBox="1"/>
          <p:nvPr/>
        </p:nvSpPr>
        <p:spPr>
          <a:xfrm>
            <a:off x="8632258" y="4558164"/>
            <a:ext cx="2071035" cy="1313501"/>
          </a:xfrm>
          <a:prstGeom prst="rect">
            <a:avLst/>
          </a:prstGeom>
          <a:noFill/>
        </p:spPr>
        <p:txBody>
          <a:bodyPr wrap="square" lIns="0" tIns="0" rIns="0" bIns="0" rtlCol="0">
            <a:spAutoFit/>
          </a:bodyPr>
          <a:lstStyle/>
          <a:p>
            <a:pPr>
              <a:lnSpc>
                <a:spcPct val="120000"/>
              </a:lnSpc>
            </a:pPr>
            <a:r>
              <a:rPr lang="zh-CN" altLang="en-US" dirty="0">
                <a:solidFill>
                  <a:schemeClr val="bg1"/>
                </a:solidFill>
                <a:latin typeface="+mn-ea"/>
              </a:rPr>
              <a:t>请输入文字请输入文字请输入文字请输入文字请输入文字请输入文字请输入文字</a:t>
            </a:r>
          </a:p>
        </p:txBody>
      </p:sp>
    </p:spTree>
    <p:extLst>
      <p:ext uri="{BB962C8B-B14F-4D97-AF65-F5344CB8AC3E}">
        <p14:creationId xmlns:p14="http://schemas.microsoft.com/office/powerpoint/2010/main" val="3068478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70C50C0-11DC-EE2F-3701-77BFCB320410}"/>
              </a:ext>
            </a:extLst>
          </p:cNvPr>
          <p:cNvGrpSpPr/>
          <p:nvPr/>
        </p:nvGrpSpPr>
        <p:grpSpPr>
          <a:xfrm>
            <a:off x="368300" y="445274"/>
            <a:ext cx="736600" cy="622298"/>
            <a:chOff x="0" y="508002"/>
            <a:chExt cx="736600" cy="622298"/>
          </a:xfrm>
        </p:grpSpPr>
        <p:sp>
          <p:nvSpPr>
            <p:cNvPr id="3" name="矩形: 圆角 2">
              <a:extLst>
                <a:ext uri="{FF2B5EF4-FFF2-40B4-BE49-F238E27FC236}">
                  <a16:creationId xmlns:a16="http://schemas.microsoft.com/office/drawing/2014/main" id="{C7D4469E-D7F1-2791-25A2-025DF6C98ECB}"/>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AE4F9A33-4CE7-93B2-4014-ADC773F55F1B}"/>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a:extLst>
              <a:ext uri="{FF2B5EF4-FFF2-40B4-BE49-F238E27FC236}">
                <a16:creationId xmlns:a16="http://schemas.microsoft.com/office/drawing/2014/main" id="{717BDF08-5A61-C955-2D4C-A95A01403AC2}"/>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latin typeface="+mj-ea"/>
                <a:ea typeface="+mj-ea"/>
              </a:rPr>
              <a:t>请输入标题</a:t>
            </a:r>
          </a:p>
        </p:txBody>
      </p:sp>
      <p:pic>
        <p:nvPicPr>
          <p:cNvPr id="6" name="图片 5">
            <a:extLst>
              <a:ext uri="{FF2B5EF4-FFF2-40B4-BE49-F238E27FC236}">
                <a16:creationId xmlns:a16="http://schemas.microsoft.com/office/drawing/2014/main" id="{DFA7DB8F-57A4-672E-171E-28C5A628B88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19200" y="1240207"/>
            <a:ext cx="5609796" cy="4783985"/>
          </a:xfrm>
          <a:prstGeom prst="roundRect">
            <a:avLst>
              <a:gd name="adj" fmla="val 6141"/>
            </a:avLst>
          </a:prstGeom>
          <a:effectLst>
            <a:outerShdw blurRad="254000" dist="127000" dir="2700000" algn="tl" rotWithShape="0">
              <a:schemeClr val="accent1">
                <a:alpha val="30000"/>
              </a:schemeClr>
            </a:outerShdw>
          </a:effectLst>
        </p:spPr>
      </p:pic>
      <p:sp>
        <p:nvSpPr>
          <p:cNvPr id="7" name="矩形: 圆角 6">
            <a:extLst>
              <a:ext uri="{FF2B5EF4-FFF2-40B4-BE49-F238E27FC236}">
                <a16:creationId xmlns:a16="http://schemas.microsoft.com/office/drawing/2014/main" id="{E26A76DD-4E75-85D9-C2A1-361585571D2A}"/>
              </a:ext>
            </a:extLst>
          </p:cNvPr>
          <p:cNvSpPr/>
          <p:nvPr/>
        </p:nvSpPr>
        <p:spPr>
          <a:xfrm>
            <a:off x="5364480" y="1326281"/>
            <a:ext cx="5608320" cy="4611838"/>
          </a:xfrm>
          <a:prstGeom prst="roundRect">
            <a:avLst>
              <a:gd name="adj" fmla="val 6335"/>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12FD06C-1FA5-65A3-6EB8-54A8A4AF5852}"/>
              </a:ext>
            </a:extLst>
          </p:cNvPr>
          <p:cNvSpPr txBox="1"/>
          <p:nvPr/>
        </p:nvSpPr>
        <p:spPr>
          <a:xfrm>
            <a:off x="5815199" y="1755705"/>
            <a:ext cx="1896177" cy="430887"/>
          </a:xfrm>
          <a:prstGeom prst="rect">
            <a:avLst/>
          </a:prstGeom>
          <a:noFill/>
        </p:spPr>
        <p:txBody>
          <a:bodyPr wrap="square" lIns="0" tIns="0" rIns="0" bIns="0" rtlCol="0">
            <a:spAutoFit/>
          </a:bodyPr>
          <a:lstStyle/>
          <a:p>
            <a:pPr algn="l"/>
            <a:r>
              <a:rPr lang="zh-CN" altLang="en-US" sz="2800" dirty="0">
                <a:solidFill>
                  <a:schemeClr val="bg1"/>
                </a:solidFill>
                <a:latin typeface="+mj-ea"/>
                <a:ea typeface="+mj-ea"/>
              </a:rPr>
              <a:t>请输入标题</a:t>
            </a:r>
          </a:p>
        </p:txBody>
      </p:sp>
      <p:sp>
        <p:nvSpPr>
          <p:cNvPr id="9" name="文本框 8">
            <a:extLst>
              <a:ext uri="{FF2B5EF4-FFF2-40B4-BE49-F238E27FC236}">
                <a16:creationId xmlns:a16="http://schemas.microsoft.com/office/drawing/2014/main" id="{3C5B7796-0F8C-5BF3-28C1-8BDCABA68F24}"/>
              </a:ext>
            </a:extLst>
          </p:cNvPr>
          <p:cNvSpPr txBox="1"/>
          <p:nvPr/>
        </p:nvSpPr>
        <p:spPr>
          <a:xfrm>
            <a:off x="5815200" y="2304513"/>
            <a:ext cx="4706882" cy="1978298"/>
          </a:xfrm>
          <a:prstGeom prst="rect">
            <a:avLst/>
          </a:prstGeom>
          <a:noFill/>
        </p:spPr>
        <p:txBody>
          <a:bodyPr wrap="square" lIns="0" tIns="0" rIns="0" bIns="0" rtlCol="0">
            <a:spAutoFit/>
          </a:bodyPr>
          <a:lstStyle/>
          <a:p>
            <a:pPr>
              <a:lnSpc>
                <a:spcPct val="120000"/>
              </a:lnSpc>
            </a:pPr>
            <a:r>
              <a:rPr lang="zh-CN" altLang="en-US" dirty="0">
                <a:solidFill>
                  <a:schemeClr val="bg1"/>
                </a:solidFill>
                <a:latin typeface="+mn-ea"/>
              </a:rPr>
              <a:t>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a:t>
            </a:r>
            <a:endParaRPr lang="en-US" altLang="zh-CN" dirty="0">
              <a:solidFill>
                <a:schemeClr val="bg1"/>
              </a:solidFill>
              <a:latin typeface="+mn-ea"/>
            </a:endParaRPr>
          </a:p>
        </p:txBody>
      </p:sp>
      <p:cxnSp>
        <p:nvCxnSpPr>
          <p:cNvPr id="12" name="直接连接符 11">
            <a:extLst>
              <a:ext uri="{FF2B5EF4-FFF2-40B4-BE49-F238E27FC236}">
                <a16:creationId xmlns:a16="http://schemas.microsoft.com/office/drawing/2014/main" id="{17B23EFA-E5A8-A721-987A-20CFB9EC0891}"/>
              </a:ext>
            </a:extLst>
          </p:cNvPr>
          <p:cNvCxnSpPr/>
          <p:nvPr/>
        </p:nvCxnSpPr>
        <p:spPr>
          <a:xfrm>
            <a:off x="5815199" y="4542856"/>
            <a:ext cx="4706883"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4D3A9FB5-1913-5350-8503-5DF0BCC98BB7}"/>
              </a:ext>
            </a:extLst>
          </p:cNvPr>
          <p:cNvGrpSpPr/>
          <p:nvPr/>
        </p:nvGrpSpPr>
        <p:grpSpPr>
          <a:xfrm>
            <a:off x="5994400" y="4814546"/>
            <a:ext cx="1041400" cy="617566"/>
            <a:chOff x="5994400" y="4217646"/>
            <a:chExt cx="1041400" cy="617566"/>
          </a:xfrm>
        </p:grpSpPr>
        <p:grpSp>
          <p:nvGrpSpPr>
            <p:cNvPr id="17" name="组合 16">
              <a:extLst>
                <a:ext uri="{FF2B5EF4-FFF2-40B4-BE49-F238E27FC236}">
                  <a16:creationId xmlns:a16="http://schemas.microsoft.com/office/drawing/2014/main" id="{ED27F49B-5CBF-DE7B-A72F-A5C9767365C5}"/>
                </a:ext>
              </a:extLst>
            </p:cNvPr>
            <p:cNvGrpSpPr/>
            <p:nvPr/>
          </p:nvGrpSpPr>
          <p:grpSpPr>
            <a:xfrm>
              <a:off x="6096000" y="4217646"/>
              <a:ext cx="939800" cy="617566"/>
              <a:chOff x="6096000" y="4217646"/>
              <a:chExt cx="939800" cy="617566"/>
            </a:xfrm>
          </p:grpSpPr>
          <p:sp>
            <p:nvSpPr>
              <p:cNvPr id="13" name="文本框 12">
                <a:extLst>
                  <a:ext uri="{FF2B5EF4-FFF2-40B4-BE49-F238E27FC236}">
                    <a16:creationId xmlns:a16="http://schemas.microsoft.com/office/drawing/2014/main" id="{00FA2DD8-08AE-2ABF-0A6D-3D4FBDCC070D}"/>
                  </a:ext>
                </a:extLst>
              </p:cNvPr>
              <p:cNvSpPr txBox="1"/>
              <p:nvPr/>
            </p:nvSpPr>
            <p:spPr>
              <a:xfrm>
                <a:off x="6096000" y="4217646"/>
                <a:ext cx="939800" cy="276999"/>
              </a:xfrm>
              <a:prstGeom prst="rect">
                <a:avLst/>
              </a:prstGeom>
              <a:noFill/>
            </p:spPr>
            <p:txBody>
              <a:bodyPr wrap="square" lIns="0" tIns="0" rIns="0" bIns="0" rtlCol="0">
                <a:spAutoFit/>
              </a:bodyPr>
              <a:lstStyle/>
              <a:p>
                <a:pPr algn="l"/>
                <a:r>
                  <a:rPr lang="zh-CN" altLang="en-US" dirty="0">
                    <a:solidFill>
                      <a:schemeClr val="bg1"/>
                    </a:solidFill>
                    <a:latin typeface="+mn-ea"/>
                  </a:rPr>
                  <a:t>实例一</a:t>
                </a:r>
              </a:p>
            </p:txBody>
          </p:sp>
          <p:sp>
            <p:nvSpPr>
              <p:cNvPr id="14" name="文本框 13">
                <a:extLst>
                  <a:ext uri="{FF2B5EF4-FFF2-40B4-BE49-F238E27FC236}">
                    <a16:creationId xmlns:a16="http://schemas.microsoft.com/office/drawing/2014/main" id="{B45992D3-5D18-C1B2-7607-C5E7FEE83C4D}"/>
                  </a:ext>
                </a:extLst>
              </p:cNvPr>
              <p:cNvSpPr txBox="1"/>
              <p:nvPr/>
            </p:nvSpPr>
            <p:spPr>
              <a:xfrm>
                <a:off x="6096000" y="4527435"/>
                <a:ext cx="939800" cy="307777"/>
              </a:xfrm>
              <a:prstGeom prst="rect">
                <a:avLst/>
              </a:prstGeom>
              <a:noFill/>
            </p:spPr>
            <p:txBody>
              <a:bodyPr wrap="square" lIns="0" tIns="0" rIns="0" bIns="0" rtlCol="0">
                <a:spAutoFit/>
              </a:bodyPr>
              <a:lstStyle/>
              <a:p>
                <a:pPr algn="l"/>
                <a:r>
                  <a:rPr lang="en-US" altLang="zh-CN" sz="2000" dirty="0">
                    <a:solidFill>
                      <a:schemeClr val="bg1"/>
                    </a:solidFill>
                    <a:latin typeface="+mj-ea"/>
                    <a:ea typeface="+mj-ea"/>
                  </a:rPr>
                  <a:t>4829</a:t>
                </a:r>
                <a:endParaRPr lang="zh-CN" altLang="en-US" sz="2000" dirty="0">
                  <a:solidFill>
                    <a:schemeClr val="bg1"/>
                  </a:solidFill>
                  <a:latin typeface="+mj-ea"/>
                  <a:ea typeface="+mj-ea"/>
                </a:endParaRPr>
              </a:p>
            </p:txBody>
          </p:sp>
        </p:grpSp>
        <p:cxnSp>
          <p:nvCxnSpPr>
            <p:cNvPr id="16" name="直接连接符 15">
              <a:extLst>
                <a:ext uri="{FF2B5EF4-FFF2-40B4-BE49-F238E27FC236}">
                  <a16:creationId xmlns:a16="http://schemas.microsoft.com/office/drawing/2014/main" id="{5C47D93F-1F9D-9A30-BB3C-73716F07E21E}"/>
                </a:ext>
              </a:extLst>
            </p:cNvPr>
            <p:cNvCxnSpPr>
              <a:cxnSpLocks/>
            </p:cNvCxnSpPr>
            <p:nvPr/>
          </p:nvCxnSpPr>
          <p:spPr>
            <a:xfrm>
              <a:off x="5994400" y="4266702"/>
              <a:ext cx="0" cy="519454"/>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6AC1FDAE-6CC1-2ADA-F161-29150181F73A}"/>
              </a:ext>
            </a:extLst>
          </p:cNvPr>
          <p:cNvGrpSpPr/>
          <p:nvPr/>
        </p:nvGrpSpPr>
        <p:grpSpPr>
          <a:xfrm>
            <a:off x="7623175" y="4814546"/>
            <a:ext cx="1041400" cy="617566"/>
            <a:chOff x="5994400" y="4217646"/>
            <a:chExt cx="1041400" cy="617566"/>
          </a:xfrm>
        </p:grpSpPr>
        <p:grpSp>
          <p:nvGrpSpPr>
            <p:cNvPr id="21" name="组合 20">
              <a:extLst>
                <a:ext uri="{FF2B5EF4-FFF2-40B4-BE49-F238E27FC236}">
                  <a16:creationId xmlns:a16="http://schemas.microsoft.com/office/drawing/2014/main" id="{0658E381-8673-6D0C-A98F-E6B6BB8EA32A}"/>
                </a:ext>
              </a:extLst>
            </p:cNvPr>
            <p:cNvGrpSpPr/>
            <p:nvPr/>
          </p:nvGrpSpPr>
          <p:grpSpPr>
            <a:xfrm>
              <a:off x="6096000" y="4217646"/>
              <a:ext cx="939800" cy="617566"/>
              <a:chOff x="6096000" y="4217646"/>
              <a:chExt cx="939800" cy="617566"/>
            </a:xfrm>
          </p:grpSpPr>
          <p:sp>
            <p:nvSpPr>
              <p:cNvPr id="23" name="文本框 22">
                <a:extLst>
                  <a:ext uri="{FF2B5EF4-FFF2-40B4-BE49-F238E27FC236}">
                    <a16:creationId xmlns:a16="http://schemas.microsoft.com/office/drawing/2014/main" id="{B2E57901-5745-1C0A-F6E7-18313AA01604}"/>
                  </a:ext>
                </a:extLst>
              </p:cNvPr>
              <p:cNvSpPr txBox="1"/>
              <p:nvPr/>
            </p:nvSpPr>
            <p:spPr>
              <a:xfrm>
                <a:off x="6096000" y="4217646"/>
                <a:ext cx="939800" cy="276999"/>
              </a:xfrm>
              <a:prstGeom prst="rect">
                <a:avLst/>
              </a:prstGeom>
              <a:noFill/>
            </p:spPr>
            <p:txBody>
              <a:bodyPr wrap="square" lIns="0" tIns="0" rIns="0" bIns="0" rtlCol="0">
                <a:spAutoFit/>
              </a:bodyPr>
              <a:lstStyle/>
              <a:p>
                <a:pPr algn="l"/>
                <a:r>
                  <a:rPr lang="zh-CN" altLang="en-US" dirty="0">
                    <a:solidFill>
                      <a:schemeClr val="bg1"/>
                    </a:solidFill>
                    <a:latin typeface="+mn-ea"/>
                  </a:rPr>
                  <a:t>实例二</a:t>
                </a:r>
              </a:p>
            </p:txBody>
          </p:sp>
          <p:sp>
            <p:nvSpPr>
              <p:cNvPr id="24" name="文本框 23">
                <a:extLst>
                  <a:ext uri="{FF2B5EF4-FFF2-40B4-BE49-F238E27FC236}">
                    <a16:creationId xmlns:a16="http://schemas.microsoft.com/office/drawing/2014/main" id="{2D56B3A7-5BC4-C566-FA9D-5304B5B9FA6E}"/>
                  </a:ext>
                </a:extLst>
              </p:cNvPr>
              <p:cNvSpPr txBox="1"/>
              <p:nvPr/>
            </p:nvSpPr>
            <p:spPr>
              <a:xfrm>
                <a:off x="6096000" y="4527435"/>
                <a:ext cx="939800" cy="307777"/>
              </a:xfrm>
              <a:prstGeom prst="rect">
                <a:avLst/>
              </a:prstGeom>
              <a:noFill/>
            </p:spPr>
            <p:txBody>
              <a:bodyPr wrap="square" lIns="0" tIns="0" rIns="0" bIns="0" rtlCol="0">
                <a:spAutoFit/>
              </a:bodyPr>
              <a:lstStyle/>
              <a:p>
                <a:pPr algn="l"/>
                <a:r>
                  <a:rPr lang="en-US" altLang="zh-CN" sz="2000" dirty="0">
                    <a:solidFill>
                      <a:schemeClr val="bg1"/>
                    </a:solidFill>
                    <a:latin typeface="+mj-ea"/>
                    <a:ea typeface="+mj-ea"/>
                  </a:rPr>
                  <a:t>4829</a:t>
                </a:r>
                <a:endParaRPr lang="zh-CN" altLang="en-US" sz="2000" dirty="0">
                  <a:solidFill>
                    <a:schemeClr val="bg1"/>
                  </a:solidFill>
                  <a:latin typeface="+mj-ea"/>
                  <a:ea typeface="+mj-ea"/>
                </a:endParaRPr>
              </a:p>
            </p:txBody>
          </p:sp>
        </p:grpSp>
        <p:cxnSp>
          <p:nvCxnSpPr>
            <p:cNvPr id="22" name="直接连接符 21">
              <a:extLst>
                <a:ext uri="{FF2B5EF4-FFF2-40B4-BE49-F238E27FC236}">
                  <a16:creationId xmlns:a16="http://schemas.microsoft.com/office/drawing/2014/main" id="{A0FC7F4F-CE4C-DAD1-56C6-37C9BA80CE9E}"/>
                </a:ext>
              </a:extLst>
            </p:cNvPr>
            <p:cNvCxnSpPr>
              <a:cxnSpLocks/>
            </p:cNvCxnSpPr>
            <p:nvPr/>
          </p:nvCxnSpPr>
          <p:spPr>
            <a:xfrm>
              <a:off x="5994400" y="4266702"/>
              <a:ext cx="0" cy="519454"/>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F130169F-37E4-761F-02DB-8CEFC7F150C6}"/>
              </a:ext>
            </a:extLst>
          </p:cNvPr>
          <p:cNvGrpSpPr/>
          <p:nvPr/>
        </p:nvGrpSpPr>
        <p:grpSpPr>
          <a:xfrm>
            <a:off x="9251950" y="4814546"/>
            <a:ext cx="1041400" cy="617566"/>
            <a:chOff x="5994400" y="4217646"/>
            <a:chExt cx="1041400" cy="617566"/>
          </a:xfrm>
        </p:grpSpPr>
        <p:grpSp>
          <p:nvGrpSpPr>
            <p:cNvPr id="26" name="组合 25">
              <a:extLst>
                <a:ext uri="{FF2B5EF4-FFF2-40B4-BE49-F238E27FC236}">
                  <a16:creationId xmlns:a16="http://schemas.microsoft.com/office/drawing/2014/main" id="{B98D8C05-3AC6-1268-5045-0525B6132E41}"/>
                </a:ext>
              </a:extLst>
            </p:cNvPr>
            <p:cNvGrpSpPr/>
            <p:nvPr/>
          </p:nvGrpSpPr>
          <p:grpSpPr>
            <a:xfrm>
              <a:off x="6096000" y="4217646"/>
              <a:ext cx="939800" cy="617566"/>
              <a:chOff x="6096000" y="4217646"/>
              <a:chExt cx="939800" cy="617566"/>
            </a:xfrm>
          </p:grpSpPr>
          <p:sp>
            <p:nvSpPr>
              <p:cNvPr id="28" name="文本框 27">
                <a:extLst>
                  <a:ext uri="{FF2B5EF4-FFF2-40B4-BE49-F238E27FC236}">
                    <a16:creationId xmlns:a16="http://schemas.microsoft.com/office/drawing/2014/main" id="{42EACF8F-B461-CC72-2978-05B9DB4D19E4}"/>
                  </a:ext>
                </a:extLst>
              </p:cNvPr>
              <p:cNvSpPr txBox="1"/>
              <p:nvPr/>
            </p:nvSpPr>
            <p:spPr>
              <a:xfrm>
                <a:off x="6096000" y="4217646"/>
                <a:ext cx="939800" cy="276999"/>
              </a:xfrm>
              <a:prstGeom prst="rect">
                <a:avLst/>
              </a:prstGeom>
              <a:noFill/>
            </p:spPr>
            <p:txBody>
              <a:bodyPr wrap="square" lIns="0" tIns="0" rIns="0" bIns="0" rtlCol="0">
                <a:spAutoFit/>
              </a:bodyPr>
              <a:lstStyle/>
              <a:p>
                <a:pPr algn="l"/>
                <a:r>
                  <a:rPr lang="zh-CN" altLang="en-US" dirty="0">
                    <a:solidFill>
                      <a:schemeClr val="bg1"/>
                    </a:solidFill>
                    <a:latin typeface="+mn-ea"/>
                  </a:rPr>
                  <a:t>实例三</a:t>
                </a:r>
              </a:p>
            </p:txBody>
          </p:sp>
          <p:sp>
            <p:nvSpPr>
              <p:cNvPr id="29" name="文本框 28">
                <a:extLst>
                  <a:ext uri="{FF2B5EF4-FFF2-40B4-BE49-F238E27FC236}">
                    <a16:creationId xmlns:a16="http://schemas.microsoft.com/office/drawing/2014/main" id="{1BDB7A4E-F9A9-12B5-B2FD-27844B451F77}"/>
                  </a:ext>
                </a:extLst>
              </p:cNvPr>
              <p:cNvSpPr txBox="1"/>
              <p:nvPr/>
            </p:nvSpPr>
            <p:spPr>
              <a:xfrm>
                <a:off x="6096000" y="4527435"/>
                <a:ext cx="939800" cy="307777"/>
              </a:xfrm>
              <a:prstGeom prst="rect">
                <a:avLst/>
              </a:prstGeom>
              <a:noFill/>
            </p:spPr>
            <p:txBody>
              <a:bodyPr wrap="square" lIns="0" tIns="0" rIns="0" bIns="0" rtlCol="0">
                <a:spAutoFit/>
              </a:bodyPr>
              <a:lstStyle/>
              <a:p>
                <a:pPr algn="l"/>
                <a:r>
                  <a:rPr lang="en-US" altLang="zh-CN" sz="2000" dirty="0">
                    <a:solidFill>
                      <a:schemeClr val="bg1"/>
                    </a:solidFill>
                    <a:latin typeface="+mj-ea"/>
                    <a:ea typeface="+mj-ea"/>
                  </a:rPr>
                  <a:t>4829</a:t>
                </a:r>
                <a:endParaRPr lang="zh-CN" altLang="en-US" sz="2000" dirty="0">
                  <a:solidFill>
                    <a:schemeClr val="bg1"/>
                  </a:solidFill>
                  <a:latin typeface="+mj-ea"/>
                  <a:ea typeface="+mj-ea"/>
                </a:endParaRPr>
              </a:p>
            </p:txBody>
          </p:sp>
        </p:grpSp>
        <p:cxnSp>
          <p:nvCxnSpPr>
            <p:cNvPr id="27" name="直接连接符 26">
              <a:extLst>
                <a:ext uri="{FF2B5EF4-FFF2-40B4-BE49-F238E27FC236}">
                  <a16:creationId xmlns:a16="http://schemas.microsoft.com/office/drawing/2014/main" id="{F9917A7F-0A45-059B-B3BF-D2056D86D1CA}"/>
                </a:ext>
              </a:extLst>
            </p:cNvPr>
            <p:cNvCxnSpPr>
              <a:cxnSpLocks/>
            </p:cNvCxnSpPr>
            <p:nvPr/>
          </p:nvCxnSpPr>
          <p:spPr>
            <a:xfrm>
              <a:off x="5994400" y="4266702"/>
              <a:ext cx="0" cy="519454"/>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3884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0DB9474-8C2D-D4A4-2ED8-636178FF0E11}"/>
              </a:ext>
            </a:extLst>
          </p:cNvPr>
          <p:cNvGrpSpPr/>
          <p:nvPr/>
        </p:nvGrpSpPr>
        <p:grpSpPr>
          <a:xfrm>
            <a:off x="368300" y="445274"/>
            <a:ext cx="736600" cy="622298"/>
            <a:chOff x="0" y="508002"/>
            <a:chExt cx="736600" cy="622298"/>
          </a:xfrm>
        </p:grpSpPr>
        <p:sp>
          <p:nvSpPr>
            <p:cNvPr id="4" name="矩形: 圆角 3">
              <a:extLst>
                <a:ext uri="{FF2B5EF4-FFF2-40B4-BE49-F238E27FC236}">
                  <a16:creationId xmlns:a16="http://schemas.microsoft.com/office/drawing/2014/main" id="{8F59F58B-5BFB-335E-BE93-F918FB877D09}"/>
                </a:ext>
              </a:extLst>
            </p:cNvPr>
            <p:cNvSpPr/>
            <p:nvPr/>
          </p:nvSpPr>
          <p:spPr>
            <a:xfrm>
              <a:off x="0" y="508002"/>
              <a:ext cx="622298" cy="622298"/>
            </a:xfrm>
            <a:prstGeom prst="roundRect">
              <a:avLst/>
            </a:prstGeom>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a:extLst>
                <a:ext uri="{FF2B5EF4-FFF2-40B4-BE49-F238E27FC236}">
                  <a16:creationId xmlns:a16="http://schemas.microsoft.com/office/drawing/2014/main" id="{5B38BB2D-38A8-69D7-1471-F24D4DBF8189}"/>
                </a:ext>
              </a:extLst>
            </p:cNvPr>
            <p:cNvSpPr/>
            <p:nvPr/>
          </p:nvSpPr>
          <p:spPr>
            <a:xfrm>
              <a:off x="285747" y="593725"/>
              <a:ext cx="450853" cy="450853"/>
            </a:xfrm>
            <a:prstGeom prst="roundRect">
              <a:avLst/>
            </a:prstGeom>
            <a:solidFill>
              <a:schemeClr val="accent2"/>
            </a:solidFill>
            <a:ln>
              <a:noFill/>
            </a:ln>
            <a:effectLst>
              <a:outerShdw blurRad="254000" dist="1270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a:extLst>
              <a:ext uri="{FF2B5EF4-FFF2-40B4-BE49-F238E27FC236}">
                <a16:creationId xmlns:a16="http://schemas.microsoft.com/office/drawing/2014/main" id="{261B0441-F65A-0C3B-BA1E-F713EF3A2759}"/>
              </a:ext>
            </a:extLst>
          </p:cNvPr>
          <p:cNvSpPr txBox="1"/>
          <p:nvPr/>
        </p:nvSpPr>
        <p:spPr>
          <a:xfrm>
            <a:off x="1358894" y="479424"/>
            <a:ext cx="2476506" cy="553998"/>
          </a:xfrm>
          <a:prstGeom prst="rect">
            <a:avLst/>
          </a:prstGeom>
          <a:noFill/>
        </p:spPr>
        <p:txBody>
          <a:bodyPr wrap="square" lIns="0" tIns="0" rIns="0" bIns="0" rtlCol="0">
            <a:spAutoFit/>
          </a:bodyPr>
          <a:lstStyle/>
          <a:p>
            <a:pPr algn="l"/>
            <a:r>
              <a:rPr lang="zh-CN" altLang="en-US" sz="3600" dirty="0">
                <a:latin typeface="+mj-ea"/>
                <a:ea typeface="+mj-ea"/>
              </a:rPr>
              <a:t>请输入标题</a:t>
            </a:r>
          </a:p>
        </p:txBody>
      </p:sp>
      <p:grpSp>
        <p:nvGrpSpPr>
          <p:cNvPr id="34" name="组合 33">
            <a:extLst>
              <a:ext uri="{FF2B5EF4-FFF2-40B4-BE49-F238E27FC236}">
                <a16:creationId xmlns:a16="http://schemas.microsoft.com/office/drawing/2014/main" id="{8BFBFC4A-F171-0FE0-F7B6-92F603CB668D}"/>
              </a:ext>
            </a:extLst>
          </p:cNvPr>
          <p:cNvGrpSpPr/>
          <p:nvPr/>
        </p:nvGrpSpPr>
        <p:grpSpPr>
          <a:xfrm>
            <a:off x="1732547" y="1461172"/>
            <a:ext cx="3859731" cy="4485373"/>
            <a:chOff x="1732547" y="1280160"/>
            <a:chExt cx="3859731" cy="4485373"/>
          </a:xfrm>
        </p:grpSpPr>
        <p:sp>
          <p:nvSpPr>
            <p:cNvPr id="19" name="矩形: 圆角 18">
              <a:extLst>
                <a:ext uri="{FF2B5EF4-FFF2-40B4-BE49-F238E27FC236}">
                  <a16:creationId xmlns:a16="http://schemas.microsoft.com/office/drawing/2014/main" id="{521C537D-A985-4CCA-E09B-0580EC7ABFEF}"/>
                </a:ext>
              </a:extLst>
            </p:cNvPr>
            <p:cNvSpPr/>
            <p:nvPr/>
          </p:nvSpPr>
          <p:spPr>
            <a:xfrm>
              <a:off x="1732547" y="1280160"/>
              <a:ext cx="3859731" cy="4485373"/>
            </a:xfrm>
            <a:prstGeom prst="roundRect">
              <a:avLst>
                <a:gd name="adj" fmla="val 9684"/>
              </a:avLst>
            </a:prstGeom>
            <a:blipFill dpi="0" rotWithShape="1">
              <a:blip r:embed="rId2">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Lst>
              </a:blip>
              <a:srcRect/>
              <a:stretch>
                <a:fillRect l="-44887" t="-28541" r="-170989" b="-24357"/>
              </a:stretch>
            </a:blipFill>
            <a:ln>
              <a:noFill/>
            </a:ln>
            <a:effectLst>
              <a:outerShdw blurRad="152400" dist="88900" dir="5400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a:extLst>
                <a:ext uri="{FF2B5EF4-FFF2-40B4-BE49-F238E27FC236}">
                  <a16:creationId xmlns:a16="http://schemas.microsoft.com/office/drawing/2014/main" id="{4E5FAD3D-DCCC-B9F0-36F4-09C3C0A89D99}"/>
                </a:ext>
              </a:extLst>
            </p:cNvPr>
            <p:cNvGraphicFramePr/>
            <p:nvPr>
              <p:extLst>
                <p:ext uri="{D42A27DB-BD31-4B8C-83A1-F6EECF244321}">
                  <p14:modId xmlns:p14="http://schemas.microsoft.com/office/powerpoint/2010/main" val="4025067565"/>
                </p:ext>
              </p:extLst>
            </p:nvPr>
          </p:nvGraphicFramePr>
          <p:xfrm>
            <a:off x="2161886" y="2980221"/>
            <a:ext cx="2956984" cy="2775776"/>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20">
              <a:extLst>
                <a:ext uri="{FF2B5EF4-FFF2-40B4-BE49-F238E27FC236}">
                  <a16:creationId xmlns:a16="http://schemas.microsoft.com/office/drawing/2014/main" id="{866BDB83-59E6-CC11-DA61-8EB1F3DA9CB6}"/>
                </a:ext>
              </a:extLst>
            </p:cNvPr>
            <p:cNvSpPr txBox="1"/>
            <p:nvPr/>
          </p:nvSpPr>
          <p:spPr>
            <a:xfrm>
              <a:off x="2714324" y="1461172"/>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22" name="文本框 21">
              <a:extLst>
                <a:ext uri="{FF2B5EF4-FFF2-40B4-BE49-F238E27FC236}">
                  <a16:creationId xmlns:a16="http://schemas.microsoft.com/office/drawing/2014/main" id="{5F580750-211A-4EF6-7BC0-D393AFDC134A}"/>
                </a:ext>
              </a:extLst>
            </p:cNvPr>
            <p:cNvSpPr txBox="1"/>
            <p:nvPr/>
          </p:nvSpPr>
          <p:spPr>
            <a:xfrm>
              <a:off x="2280518" y="1945589"/>
              <a:ext cx="2763788" cy="981102"/>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请输入文字请输入文字请输入文字请输入文字请输入文字请输入文字请输入文字</a:t>
              </a:r>
            </a:p>
          </p:txBody>
        </p:sp>
        <p:sp>
          <p:nvSpPr>
            <p:cNvPr id="23" name="矩形: 圆角 22">
              <a:extLst>
                <a:ext uri="{FF2B5EF4-FFF2-40B4-BE49-F238E27FC236}">
                  <a16:creationId xmlns:a16="http://schemas.microsoft.com/office/drawing/2014/main" id="{C10D8554-B0D9-FBB7-2693-3125B1974B56}"/>
                </a:ext>
              </a:extLst>
            </p:cNvPr>
            <p:cNvSpPr/>
            <p:nvPr/>
          </p:nvSpPr>
          <p:spPr>
            <a:xfrm>
              <a:off x="2280518" y="4645304"/>
              <a:ext cx="1183907" cy="452387"/>
            </a:xfrm>
            <a:prstGeom prst="roundRect">
              <a:avLst/>
            </a:prstGeom>
            <a:ln w="12700">
              <a:solidFill>
                <a:schemeClr val="bg1"/>
              </a:solidFill>
            </a:ln>
            <a:effectLst>
              <a:outerShdw blurRad="254000" dist="127000" dir="2700000" algn="tl"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输入文字</a:t>
              </a:r>
            </a:p>
          </p:txBody>
        </p:sp>
      </p:grpSp>
      <p:sp>
        <p:nvSpPr>
          <p:cNvPr id="24" name="矩形: 圆角 23">
            <a:extLst>
              <a:ext uri="{FF2B5EF4-FFF2-40B4-BE49-F238E27FC236}">
                <a16:creationId xmlns:a16="http://schemas.microsoft.com/office/drawing/2014/main" id="{71443E84-F409-B59F-38A7-84A419787A6E}"/>
              </a:ext>
            </a:extLst>
          </p:cNvPr>
          <p:cNvSpPr/>
          <p:nvPr/>
        </p:nvSpPr>
        <p:spPr>
          <a:xfrm>
            <a:off x="6574055" y="1461172"/>
            <a:ext cx="3859731" cy="4485373"/>
          </a:xfrm>
          <a:prstGeom prst="roundRect">
            <a:avLst>
              <a:gd name="adj" fmla="val 9684"/>
            </a:avLst>
          </a:prstGeom>
          <a:blipFill dpi="0" rotWithShape="1">
            <a:blip r:embed="rId2">
              <a:extLst>
                <a:ext uri="{BEBA8EAE-BF5A-486C-A8C5-ECC9F3942E4B}">
                  <a14:imgProps xmlns:a14="http://schemas.microsoft.com/office/drawing/2010/main">
                    <a14:imgLayer r:embed="rId3">
                      <a14:imgEffect>
                        <a14:artisticBlur radius="20"/>
                      </a14:imgEffect>
                      <a14:imgEffect>
                        <a14:brightnessContrast bright="5000"/>
                      </a14:imgEffect>
                    </a14:imgLayer>
                  </a14:imgProps>
                </a:ext>
              </a:extLst>
            </a:blip>
            <a:srcRect/>
            <a:stretch>
              <a:fillRect l="-44887" t="-28541" r="-170989" b="-24357"/>
            </a:stretch>
          </a:blipFill>
          <a:ln>
            <a:noFill/>
          </a:ln>
          <a:effectLst>
            <a:outerShdw blurRad="152400" dist="88900" dir="5400000"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图表 17">
            <a:extLst>
              <a:ext uri="{FF2B5EF4-FFF2-40B4-BE49-F238E27FC236}">
                <a16:creationId xmlns:a16="http://schemas.microsoft.com/office/drawing/2014/main" id="{FA72AD85-00A6-3B8C-6D58-5D97424F710C}"/>
              </a:ext>
            </a:extLst>
          </p:cNvPr>
          <p:cNvGraphicFramePr>
            <a:graphicFrameLocks/>
          </p:cNvGraphicFramePr>
          <p:nvPr>
            <p:extLst>
              <p:ext uri="{D42A27DB-BD31-4B8C-83A1-F6EECF244321}">
                <p14:modId xmlns:p14="http://schemas.microsoft.com/office/powerpoint/2010/main" val="2242733031"/>
              </p:ext>
            </p:extLst>
          </p:nvPr>
        </p:nvGraphicFramePr>
        <p:xfrm>
          <a:off x="7003394" y="3161233"/>
          <a:ext cx="2956984" cy="2775776"/>
        </p:xfrm>
        <a:graphic>
          <a:graphicData uri="http://schemas.openxmlformats.org/drawingml/2006/chart">
            <c:chart xmlns:c="http://schemas.openxmlformats.org/drawingml/2006/chart" xmlns:r="http://schemas.openxmlformats.org/officeDocument/2006/relationships" r:id="rId5"/>
          </a:graphicData>
        </a:graphic>
      </p:graphicFrame>
      <p:sp>
        <p:nvSpPr>
          <p:cNvPr id="30" name="文本框 29">
            <a:extLst>
              <a:ext uri="{FF2B5EF4-FFF2-40B4-BE49-F238E27FC236}">
                <a16:creationId xmlns:a16="http://schemas.microsoft.com/office/drawing/2014/main" id="{D7D0C3B0-A7B0-ED50-9259-ED967729B335}"/>
              </a:ext>
            </a:extLst>
          </p:cNvPr>
          <p:cNvSpPr txBox="1"/>
          <p:nvPr/>
        </p:nvSpPr>
        <p:spPr>
          <a:xfrm>
            <a:off x="7555832" y="1642184"/>
            <a:ext cx="1896177" cy="430887"/>
          </a:xfrm>
          <a:prstGeom prst="rect">
            <a:avLst/>
          </a:prstGeom>
          <a:noFill/>
        </p:spPr>
        <p:txBody>
          <a:bodyPr wrap="square" lIns="0" tIns="0" rIns="0" bIns="0" rtlCol="0">
            <a:spAutoFit/>
          </a:bodyPr>
          <a:lstStyle/>
          <a:p>
            <a:pPr algn="l"/>
            <a:r>
              <a:rPr lang="zh-CN" altLang="en-US" sz="2800" dirty="0">
                <a:latin typeface="+mj-ea"/>
                <a:ea typeface="+mj-ea"/>
              </a:rPr>
              <a:t>请输入标题</a:t>
            </a:r>
          </a:p>
        </p:txBody>
      </p:sp>
      <p:sp>
        <p:nvSpPr>
          <p:cNvPr id="31" name="文本框 30">
            <a:extLst>
              <a:ext uri="{FF2B5EF4-FFF2-40B4-BE49-F238E27FC236}">
                <a16:creationId xmlns:a16="http://schemas.microsoft.com/office/drawing/2014/main" id="{47890C9F-E017-8516-4DCC-BC0DE379C47C}"/>
              </a:ext>
            </a:extLst>
          </p:cNvPr>
          <p:cNvSpPr txBox="1"/>
          <p:nvPr/>
        </p:nvSpPr>
        <p:spPr>
          <a:xfrm>
            <a:off x="7122026" y="2126601"/>
            <a:ext cx="2763788" cy="981102"/>
          </a:xfrm>
          <a:prstGeom prst="rect">
            <a:avLst/>
          </a:prstGeom>
          <a:noFill/>
        </p:spPr>
        <p:txBody>
          <a:bodyPr wrap="square" lIns="0" tIns="0" rIns="0" bIns="0" rtlCol="0">
            <a:spAutoFit/>
          </a:bodyPr>
          <a:lstStyle/>
          <a:p>
            <a:pPr>
              <a:lnSpc>
                <a:spcPct val="120000"/>
              </a:lnSpc>
            </a:pPr>
            <a:r>
              <a:rPr lang="zh-CN" altLang="en-US" dirty="0">
                <a:latin typeface="+mn-ea"/>
              </a:rPr>
              <a:t>请输入文字请输入文字请输入文字请输入文字请输入文字请输入文字请输入文字</a:t>
            </a:r>
          </a:p>
        </p:txBody>
      </p:sp>
      <p:sp>
        <p:nvSpPr>
          <p:cNvPr id="32" name="矩形: 圆角 31">
            <a:extLst>
              <a:ext uri="{FF2B5EF4-FFF2-40B4-BE49-F238E27FC236}">
                <a16:creationId xmlns:a16="http://schemas.microsoft.com/office/drawing/2014/main" id="{4007F2E6-BD5F-638F-8207-59CA93403FDF}"/>
              </a:ext>
            </a:extLst>
          </p:cNvPr>
          <p:cNvSpPr/>
          <p:nvPr/>
        </p:nvSpPr>
        <p:spPr>
          <a:xfrm>
            <a:off x="7122026" y="4826316"/>
            <a:ext cx="1183907" cy="452387"/>
          </a:xfrm>
          <a:prstGeom prst="roundRect">
            <a:avLst/>
          </a:prstGeom>
          <a:ln w="12700">
            <a:solidFill>
              <a:schemeClr val="bg1"/>
            </a:solidFill>
          </a:ln>
          <a:effectLst>
            <a:outerShdw blurRad="254000" dist="127000" dir="2700000" algn="tl" rotWithShape="0">
              <a:schemeClr val="accent2">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输入文字</a:t>
            </a:r>
          </a:p>
        </p:txBody>
      </p:sp>
    </p:spTree>
    <p:extLst>
      <p:ext uri="{BB962C8B-B14F-4D97-AF65-F5344CB8AC3E}">
        <p14:creationId xmlns:p14="http://schemas.microsoft.com/office/powerpoint/2010/main" val="30847825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6f714aa8-a7c4-484b-9941-75beaee2435d&quot;,&quot;Name&quot;:null,&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橙黄渐变">
      <a:dk1>
        <a:sysClr val="windowText" lastClr="000000"/>
      </a:dk1>
      <a:lt1>
        <a:sysClr val="window" lastClr="FFFFFF"/>
      </a:lt1>
      <a:dk2>
        <a:srgbClr val="44546A"/>
      </a:dk2>
      <a:lt2>
        <a:srgbClr val="E7E6E6"/>
      </a:lt2>
      <a:accent1>
        <a:srgbClr val="F84900"/>
      </a:accent1>
      <a:accent2>
        <a:srgbClr val="FF6D00"/>
      </a:accent2>
      <a:accent3>
        <a:srgbClr val="FF8E06"/>
      </a:accent3>
      <a:accent4>
        <a:srgbClr val="FFB11F"/>
      </a:accent4>
      <a:accent5>
        <a:srgbClr val="FFD64B"/>
      </a:accent5>
      <a:accent6>
        <a:srgbClr val="70AD47"/>
      </a:accent6>
      <a:hlink>
        <a:srgbClr val="0563C1"/>
      </a:hlink>
      <a:folHlink>
        <a:srgbClr val="954F72"/>
      </a:folHlink>
    </a:clrScheme>
    <a:fontScheme name="OPPO Sans">
      <a:majorFont>
        <a:latin typeface="OPPOSans B"/>
        <a:ea typeface="OPPOSans B"/>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sz="2800" dirty="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644</Words>
  <Application>Microsoft Office PowerPoint</Application>
  <PresentationFormat>宽屏</PresentationFormat>
  <Paragraphs>89</Paragraphs>
  <Slides>12</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vt:lpstr>
      <vt:lpstr>OPPOSans H</vt:lpstr>
      <vt:lpstr>汉仪雅酷黑 45W</vt:lpstr>
      <vt:lpstr>OPPOSans L</vt:lpstr>
      <vt:lpstr>OPPOSans 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大图版式橘色活动策划ppt模板</dc:title>
  <dc:creator>朴墨</dc:creator>
  <cp:keywords>P界达人</cp:keywords>
  <dc:description>51PPT模板网 官方唯一网址：www.51pptmoban.com</dc:description>
  <cp:lastModifiedBy>Power user</cp:lastModifiedBy>
  <cp:revision>2</cp:revision>
  <dcterms:created xsi:type="dcterms:W3CDTF">2022-12-03T13:26:34Z</dcterms:created>
  <dcterms:modified xsi:type="dcterms:W3CDTF">2023-03-01T08:04:19Z</dcterms:modified>
</cp:coreProperties>
</file>